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theme/theme4.xml" ContentType="application/vnd.openxmlformats-officedocument.theme+xml"/>
  <Override PartName="/ppt/slideLayouts/slideLayout10.xml" ContentType="application/vnd.openxmlformats-officedocument.presentationml.slideLayout+xml"/>
  <Override PartName="/ppt/theme/theme5.xml" ContentType="application/vnd.openxmlformats-officedocument.theme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theme/theme8.xml" ContentType="application/vnd.openxmlformats-officedocument.theme+xml"/>
  <Override PartName="/ppt/slideLayouts/slideLayout18.xml" ContentType="application/vnd.openxmlformats-officedocument.presentationml.slideLayout+xml"/>
  <Override PartName="/ppt/theme/theme9.xml" ContentType="application/vnd.openxmlformats-officedocument.theme+xml"/>
  <Override PartName="/ppt/slideLayouts/slideLayout19.xml" ContentType="application/vnd.openxmlformats-officedocument.presentationml.slideLayout+xml"/>
  <Override PartName="/ppt/theme/theme10.xml" ContentType="application/vnd.openxmlformats-officedocument.theme+xml"/>
  <Override PartName="/ppt/slideLayouts/slideLayout20.xml" ContentType="application/vnd.openxmlformats-officedocument.presentationml.slideLayout+xml"/>
  <Override PartName="/ppt/theme/theme11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  <p:sldMasterId id="2147483781" r:id="rId2"/>
    <p:sldMasterId id="2147483797" r:id="rId3"/>
    <p:sldMasterId id="2147483814" r:id="rId4"/>
    <p:sldMasterId id="2147483830" r:id="rId5"/>
    <p:sldMasterId id="2147483857" r:id="rId6"/>
    <p:sldMasterId id="2147483963" r:id="rId7"/>
    <p:sldMasterId id="2147484197" r:id="rId8"/>
    <p:sldMasterId id="2147484224" r:id="rId9"/>
    <p:sldMasterId id="2147484288" r:id="rId10"/>
    <p:sldMasterId id="2147484291" r:id="rId11"/>
    <p:sldMasterId id="2147484293" r:id="rId12"/>
  </p:sldMasterIdLst>
  <p:notesMasterIdLst>
    <p:notesMasterId r:id="rId40"/>
  </p:notesMasterIdLst>
  <p:handoutMasterIdLst>
    <p:handoutMasterId r:id="rId41"/>
  </p:handoutMasterIdLst>
  <p:sldIdLst>
    <p:sldId id="659" r:id="rId13"/>
    <p:sldId id="696" r:id="rId14"/>
    <p:sldId id="4461" r:id="rId15"/>
    <p:sldId id="4417" r:id="rId16"/>
    <p:sldId id="901" r:id="rId17"/>
    <p:sldId id="716" r:id="rId18"/>
    <p:sldId id="388" r:id="rId19"/>
    <p:sldId id="4431" r:id="rId20"/>
    <p:sldId id="4314" r:id="rId21"/>
    <p:sldId id="4462" r:id="rId22"/>
    <p:sldId id="2932" r:id="rId23"/>
    <p:sldId id="885" r:id="rId24"/>
    <p:sldId id="1077" r:id="rId25"/>
    <p:sldId id="4419" r:id="rId26"/>
    <p:sldId id="4463" r:id="rId27"/>
    <p:sldId id="1061" r:id="rId28"/>
    <p:sldId id="1396" r:id="rId29"/>
    <p:sldId id="4415" r:id="rId30"/>
    <p:sldId id="4464" r:id="rId31"/>
    <p:sldId id="682" r:id="rId32"/>
    <p:sldId id="1641" r:id="rId33"/>
    <p:sldId id="678" r:id="rId34"/>
    <p:sldId id="4418" r:id="rId35"/>
    <p:sldId id="692" r:id="rId36"/>
    <p:sldId id="1403" r:id="rId37"/>
    <p:sldId id="907" r:id="rId38"/>
    <p:sldId id="691" r:id="rId39"/>
  </p:sldIdLst>
  <p:sldSz cx="12192000" cy="6858000"/>
  <p:notesSz cx="6858000" cy="9144000"/>
  <p:custDataLst>
    <p:tags r:id="rId4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0" userDrawn="1">
          <p15:clr>
            <a:srgbClr val="A4A3A4"/>
          </p15:clr>
        </p15:guide>
        <p15:guide id="2" pos="27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FDD7D"/>
    <a:srgbClr val="FF9900"/>
    <a:srgbClr val="FA957A"/>
    <a:srgbClr val="4287C0"/>
    <a:srgbClr val="9FD6FF"/>
    <a:srgbClr val="FEF1C8"/>
    <a:srgbClr val="009999"/>
    <a:srgbClr val="B80C0C"/>
    <a:srgbClr val="519D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4" autoAdjust="0"/>
    <p:restoredTop sz="94364" autoAdjust="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400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004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tags" Target="tags/tag1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commentAuthors" Target="commentAuthor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theme" Target="theme/theme1.xml"/><Relationship Id="rId20" Type="http://schemas.openxmlformats.org/officeDocument/2006/relationships/slide" Target="slides/slide8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7/22/2021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7/22/2021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C73934-D492-4443-9427-018DE5D6DD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3708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8322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174689-BECC-4390-B3B9-306A17FD432A}" type="slidenum">
              <a:rPr kumimoji="0" lang="en-US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38845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6209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43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85467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027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174689-BECC-4390-B3B9-306A17FD432A}" type="slidenum">
              <a:rPr kumimoji="0" lang="en-US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57058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8936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3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>
              <a:latin typeface="Lato Regular"/>
            </a:endParaRPr>
          </a:p>
        </p:txBody>
      </p:sp>
      <p:sp>
        <p:nvSpPr>
          <p:cNvPr id="323588" name="Header Placeholder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Roboto Condensed" charset="0"/>
                <a:ea typeface="ＭＳ Ｐゴシック" charset="0"/>
                <a:cs typeface="FontAwesome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9pPr>
          </a:lstStyle>
          <a:p>
            <a:pPr marL="0" marR="0" lvl="0" indent="0" algn="l" defTabSz="10302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ea typeface="ＭＳ Ｐゴシック" charset="0"/>
                <a:cs typeface="Arial"/>
              </a:rPr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4127156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174689-BECC-4390-B3B9-306A17FD432A}" type="slidenum">
              <a:rPr kumimoji="0" lang="en-US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47288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63404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4946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0875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015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9771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026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01851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8633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7658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Imag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3"/>
          <p:cNvSpPr>
            <a:spLocks noGrp="1" noChangeAspect="1"/>
          </p:cNvSpPr>
          <p:nvPr>
            <p:ph type="pic" sz="quarter" idx="13"/>
          </p:nvPr>
        </p:nvSpPr>
        <p:spPr>
          <a:xfrm>
            <a:off x="-1587" y="0"/>
            <a:ext cx="12192001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211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2845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5814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5665723" y="599400"/>
            <a:ext cx="6526277" cy="5663598"/>
          </a:xfrm>
          <a:custGeom>
            <a:avLst/>
            <a:gdLst>
              <a:gd name="connsiteX0" fmla="*/ 7516983 w 9789415"/>
              <a:gd name="connsiteY0" fmla="*/ 4349556 h 8496709"/>
              <a:gd name="connsiteX1" fmla="*/ 9789415 w 9789415"/>
              <a:gd name="connsiteY1" fmla="*/ 4349556 h 8496709"/>
              <a:gd name="connsiteX2" fmla="*/ 9789415 w 9789415"/>
              <a:gd name="connsiteY2" fmla="*/ 8455284 h 8496709"/>
              <a:gd name="connsiteX3" fmla="*/ 7303813 w 9789415"/>
              <a:gd name="connsiteY3" fmla="*/ 4349556 h 8496709"/>
              <a:gd name="connsiteX4" fmla="*/ 9597019 w 9789415"/>
              <a:gd name="connsiteY4" fmla="*/ 8496709 h 8496709"/>
              <a:gd name="connsiteX5" fmla="*/ 5010605 w 9789415"/>
              <a:gd name="connsiteY5" fmla="*/ 8496709 h 8496709"/>
              <a:gd name="connsiteX6" fmla="*/ 2504226 w 9789415"/>
              <a:gd name="connsiteY6" fmla="*/ 4349556 h 8496709"/>
              <a:gd name="connsiteX7" fmla="*/ 7094946 w 9789415"/>
              <a:gd name="connsiteY7" fmla="*/ 4349556 h 8496709"/>
              <a:gd name="connsiteX8" fmla="*/ 4800304 w 9789415"/>
              <a:gd name="connsiteY8" fmla="*/ 8496709 h 8496709"/>
              <a:gd name="connsiteX9" fmla="*/ 2291773 w 9789415"/>
              <a:gd name="connsiteY9" fmla="*/ 4349556 h 8496709"/>
              <a:gd name="connsiteX10" fmla="*/ 4586415 w 9789415"/>
              <a:gd name="connsiteY10" fmla="*/ 8496709 h 8496709"/>
              <a:gd name="connsiteX11" fmla="*/ 0 w 9789415"/>
              <a:gd name="connsiteY11" fmla="*/ 8496709 h 8496709"/>
              <a:gd name="connsiteX12" fmla="*/ 9789415 w 9789415"/>
              <a:gd name="connsiteY12" fmla="*/ 41425 h 8496709"/>
              <a:gd name="connsiteX13" fmla="*/ 9789415 w 9789415"/>
              <a:gd name="connsiteY13" fmla="*/ 4147152 h 8496709"/>
              <a:gd name="connsiteX14" fmla="*/ 7516983 w 9789415"/>
              <a:gd name="connsiteY14" fmla="*/ 4147152 h 8496709"/>
              <a:gd name="connsiteX15" fmla="*/ 5014911 w 9789415"/>
              <a:gd name="connsiteY15" fmla="*/ 0 h 8496709"/>
              <a:gd name="connsiteX16" fmla="*/ 9605631 w 9789415"/>
              <a:gd name="connsiteY16" fmla="*/ 0 h 8496709"/>
              <a:gd name="connsiteX17" fmla="*/ 7310271 w 9789415"/>
              <a:gd name="connsiteY17" fmla="*/ 4147152 h 8496709"/>
              <a:gd name="connsiteX18" fmla="*/ 4799586 w 9789415"/>
              <a:gd name="connsiteY18" fmla="*/ 0 h 8496709"/>
              <a:gd name="connsiteX19" fmla="*/ 7094946 w 9789415"/>
              <a:gd name="connsiteY19" fmla="*/ 4147152 h 8496709"/>
              <a:gd name="connsiteX20" fmla="*/ 2504226 w 9789415"/>
              <a:gd name="connsiteY20" fmla="*/ 4147152 h 8496709"/>
              <a:gd name="connsiteX21" fmla="*/ 6461 w 9789415"/>
              <a:gd name="connsiteY21" fmla="*/ 0 h 8496709"/>
              <a:gd name="connsiteX22" fmla="*/ 4592876 w 9789415"/>
              <a:gd name="connsiteY22" fmla="*/ 0 h 8496709"/>
              <a:gd name="connsiteX23" fmla="*/ 2301103 w 9789415"/>
              <a:gd name="connsiteY23" fmla="*/ 4147152 h 8496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89415" h="8496709">
                <a:moveTo>
                  <a:pt x="7516983" y="4349556"/>
                </a:moveTo>
                <a:lnTo>
                  <a:pt x="9789415" y="4349556"/>
                </a:lnTo>
                <a:lnTo>
                  <a:pt x="9789415" y="8455284"/>
                </a:lnTo>
                <a:close/>
                <a:moveTo>
                  <a:pt x="7303813" y="4349556"/>
                </a:moveTo>
                <a:lnTo>
                  <a:pt x="9597019" y="8496709"/>
                </a:lnTo>
                <a:lnTo>
                  <a:pt x="5010605" y="8496709"/>
                </a:lnTo>
                <a:close/>
                <a:moveTo>
                  <a:pt x="2504226" y="4349556"/>
                </a:moveTo>
                <a:lnTo>
                  <a:pt x="7094946" y="4349556"/>
                </a:lnTo>
                <a:lnTo>
                  <a:pt x="4800304" y="8496709"/>
                </a:lnTo>
                <a:close/>
                <a:moveTo>
                  <a:pt x="2291773" y="4349556"/>
                </a:moveTo>
                <a:lnTo>
                  <a:pt x="4586415" y="8496709"/>
                </a:lnTo>
                <a:lnTo>
                  <a:pt x="0" y="8496709"/>
                </a:lnTo>
                <a:close/>
                <a:moveTo>
                  <a:pt x="9789415" y="41425"/>
                </a:moveTo>
                <a:lnTo>
                  <a:pt x="9789415" y="4147152"/>
                </a:lnTo>
                <a:lnTo>
                  <a:pt x="7516983" y="4147152"/>
                </a:lnTo>
                <a:close/>
                <a:moveTo>
                  <a:pt x="5014911" y="0"/>
                </a:moveTo>
                <a:lnTo>
                  <a:pt x="9605631" y="0"/>
                </a:lnTo>
                <a:lnTo>
                  <a:pt x="7310271" y="4147152"/>
                </a:lnTo>
                <a:close/>
                <a:moveTo>
                  <a:pt x="4799586" y="0"/>
                </a:moveTo>
                <a:lnTo>
                  <a:pt x="7094946" y="4147152"/>
                </a:lnTo>
                <a:lnTo>
                  <a:pt x="2504226" y="4147152"/>
                </a:lnTo>
                <a:close/>
                <a:moveTo>
                  <a:pt x="6461" y="0"/>
                </a:moveTo>
                <a:lnTo>
                  <a:pt x="4592876" y="0"/>
                </a:lnTo>
                <a:lnTo>
                  <a:pt x="2301103" y="4147152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03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7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1874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01592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11480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25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6273800" y="938596"/>
            <a:ext cx="4978400" cy="4980806"/>
          </a:xfrm>
          <a:custGeom>
            <a:avLst/>
            <a:gdLst>
              <a:gd name="connsiteX0" fmla="*/ 7469188 w 7469188"/>
              <a:gd name="connsiteY0" fmla="*/ 5002212 h 7472362"/>
              <a:gd name="connsiteX1" fmla="*/ 7469188 w 7469188"/>
              <a:gd name="connsiteY1" fmla="*/ 7472362 h 7472362"/>
              <a:gd name="connsiteX2" fmla="*/ 5000625 w 7469188"/>
              <a:gd name="connsiteY2" fmla="*/ 7472362 h 7472362"/>
              <a:gd name="connsiteX3" fmla="*/ 7469188 w 7469188"/>
              <a:gd name="connsiteY3" fmla="*/ 1838326 h 7472362"/>
              <a:gd name="connsiteX4" fmla="*/ 7469188 w 7469188"/>
              <a:gd name="connsiteY4" fmla="*/ 4492835 h 7472362"/>
              <a:gd name="connsiteX5" fmla="*/ 4490828 w 7469188"/>
              <a:gd name="connsiteY5" fmla="*/ 7472362 h 7472362"/>
              <a:gd name="connsiteX6" fmla="*/ 1836738 w 7469188"/>
              <a:gd name="connsiteY6" fmla="*/ 7472362 h 7472362"/>
              <a:gd name="connsiteX7" fmla="*/ 0 w 7469188"/>
              <a:gd name="connsiteY7" fmla="*/ 1 h 7472362"/>
              <a:gd name="connsiteX8" fmla="*/ 2468563 w 7469188"/>
              <a:gd name="connsiteY8" fmla="*/ 1 h 7472362"/>
              <a:gd name="connsiteX9" fmla="*/ 0 w 7469188"/>
              <a:gd name="connsiteY9" fmla="*/ 2470150 h 7472362"/>
              <a:gd name="connsiteX10" fmla="*/ 6142038 w 7469188"/>
              <a:gd name="connsiteY10" fmla="*/ 0 h 7472362"/>
              <a:gd name="connsiteX11" fmla="*/ 7469188 w 7469188"/>
              <a:gd name="connsiteY11" fmla="*/ 0 h 7472362"/>
              <a:gd name="connsiteX12" fmla="*/ 7469188 w 7469188"/>
              <a:gd name="connsiteY12" fmla="*/ 1327944 h 7472362"/>
              <a:gd name="connsiteX13" fmla="*/ 1327150 w 7469188"/>
              <a:gd name="connsiteY13" fmla="*/ 7472362 h 7472362"/>
              <a:gd name="connsiteX14" fmla="*/ 0 w 7469188"/>
              <a:gd name="connsiteY14" fmla="*/ 7472362 h 7472362"/>
              <a:gd name="connsiteX15" fmla="*/ 0 w 7469188"/>
              <a:gd name="connsiteY15" fmla="*/ 6144419 h 7472362"/>
              <a:gd name="connsiteX16" fmla="*/ 2978360 w 7469188"/>
              <a:gd name="connsiteY16" fmla="*/ 0 h 7472362"/>
              <a:gd name="connsiteX17" fmla="*/ 5632450 w 7469188"/>
              <a:gd name="connsiteY17" fmla="*/ 0 h 7472362"/>
              <a:gd name="connsiteX18" fmla="*/ 0 w 7469188"/>
              <a:gd name="connsiteY18" fmla="*/ 5634037 h 7472362"/>
              <a:gd name="connsiteX19" fmla="*/ 0 w 7469188"/>
              <a:gd name="connsiteY19" fmla="*/ 2979527 h 7472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469188" h="7472362">
                <a:moveTo>
                  <a:pt x="7469188" y="5002212"/>
                </a:moveTo>
                <a:lnTo>
                  <a:pt x="7469188" y="7472362"/>
                </a:lnTo>
                <a:lnTo>
                  <a:pt x="5000625" y="7472362"/>
                </a:lnTo>
                <a:close/>
                <a:moveTo>
                  <a:pt x="7469188" y="1838326"/>
                </a:moveTo>
                <a:lnTo>
                  <a:pt x="7469188" y="4492835"/>
                </a:lnTo>
                <a:lnTo>
                  <a:pt x="4490828" y="7472362"/>
                </a:lnTo>
                <a:lnTo>
                  <a:pt x="1836738" y="7472362"/>
                </a:lnTo>
                <a:close/>
                <a:moveTo>
                  <a:pt x="0" y="1"/>
                </a:moveTo>
                <a:lnTo>
                  <a:pt x="2468563" y="1"/>
                </a:lnTo>
                <a:lnTo>
                  <a:pt x="0" y="2470150"/>
                </a:lnTo>
                <a:close/>
                <a:moveTo>
                  <a:pt x="6142038" y="0"/>
                </a:moveTo>
                <a:lnTo>
                  <a:pt x="7469188" y="0"/>
                </a:lnTo>
                <a:lnTo>
                  <a:pt x="7469188" y="1327944"/>
                </a:lnTo>
                <a:lnTo>
                  <a:pt x="1327150" y="7472362"/>
                </a:lnTo>
                <a:lnTo>
                  <a:pt x="0" y="7472362"/>
                </a:lnTo>
                <a:lnTo>
                  <a:pt x="0" y="6144419"/>
                </a:lnTo>
                <a:close/>
                <a:moveTo>
                  <a:pt x="2978360" y="0"/>
                </a:moveTo>
                <a:lnTo>
                  <a:pt x="5632450" y="0"/>
                </a:lnTo>
                <a:lnTo>
                  <a:pt x="0" y="5634037"/>
                </a:lnTo>
                <a:lnTo>
                  <a:pt x="0" y="2979527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339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775144" cy="6858000"/>
          </a:xfrm>
          <a:custGeom>
            <a:avLst/>
            <a:gdLst>
              <a:gd name="connsiteX0" fmla="*/ 8003724 w 9756408"/>
              <a:gd name="connsiteY0" fmla="*/ 3391610 h 10288588"/>
              <a:gd name="connsiteX1" fmla="*/ 9756408 w 9756408"/>
              <a:gd name="connsiteY1" fmla="*/ 5144294 h 10288588"/>
              <a:gd name="connsiteX2" fmla="*/ 8003724 w 9756408"/>
              <a:gd name="connsiteY2" fmla="*/ 6896978 h 10288588"/>
              <a:gd name="connsiteX3" fmla="*/ 7997615 w 9756408"/>
              <a:gd name="connsiteY3" fmla="*/ 6896670 h 10288588"/>
              <a:gd name="connsiteX4" fmla="*/ 7997615 w 9756408"/>
              <a:gd name="connsiteY4" fmla="*/ 3391919 h 10288588"/>
              <a:gd name="connsiteX5" fmla="*/ 0 w 9756408"/>
              <a:gd name="connsiteY5" fmla="*/ 0 h 10288588"/>
              <a:gd name="connsiteX6" fmla="*/ 7997614 w 9756408"/>
              <a:gd name="connsiteY6" fmla="*/ 0 h 10288588"/>
              <a:gd name="connsiteX7" fmla="*/ 7997614 w 9756408"/>
              <a:gd name="connsiteY7" fmla="*/ 3391918 h 10288588"/>
              <a:gd name="connsiteX8" fmla="*/ 7991505 w 9756408"/>
              <a:gd name="connsiteY8" fmla="*/ 3391610 h 10288588"/>
              <a:gd name="connsiteX9" fmla="*/ 6238821 w 9756408"/>
              <a:gd name="connsiteY9" fmla="*/ 5144294 h 10288588"/>
              <a:gd name="connsiteX10" fmla="*/ 7991505 w 9756408"/>
              <a:gd name="connsiteY10" fmla="*/ 6896978 h 10288588"/>
              <a:gd name="connsiteX11" fmla="*/ 7997614 w 9756408"/>
              <a:gd name="connsiteY11" fmla="*/ 6896669 h 10288588"/>
              <a:gd name="connsiteX12" fmla="*/ 7997614 w 9756408"/>
              <a:gd name="connsiteY12" fmla="*/ 10288588 h 10288588"/>
              <a:gd name="connsiteX13" fmla="*/ 0 w 9756408"/>
              <a:gd name="connsiteY1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756408" h="10288588">
                <a:moveTo>
                  <a:pt x="8003724" y="3391610"/>
                </a:moveTo>
                <a:cubicBezTo>
                  <a:pt x="8971705" y="3391610"/>
                  <a:pt x="9756408" y="4176313"/>
                  <a:pt x="9756408" y="5144294"/>
                </a:cubicBezTo>
                <a:cubicBezTo>
                  <a:pt x="9756408" y="6112275"/>
                  <a:pt x="8971705" y="6896978"/>
                  <a:pt x="8003724" y="6896978"/>
                </a:cubicBezTo>
                <a:lnTo>
                  <a:pt x="7997615" y="6896670"/>
                </a:lnTo>
                <a:lnTo>
                  <a:pt x="7997615" y="3391919"/>
                </a:lnTo>
                <a:close/>
                <a:moveTo>
                  <a:pt x="0" y="0"/>
                </a:moveTo>
                <a:lnTo>
                  <a:pt x="7997614" y="0"/>
                </a:lnTo>
                <a:lnTo>
                  <a:pt x="7997614" y="3391918"/>
                </a:lnTo>
                <a:lnTo>
                  <a:pt x="7991505" y="3391610"/>
                </a:lnTo>
                <a:cubicBezTo>
                  <a:pt x="7023524" y="3391610"/>
                  <a:pt x="6238821" y="4176313"/>
                  <a:pt x="6238821" y="5144294"/>
                </a:cubicBezTo>
                <a:cubicBezTo>
                  <a:pt x="6238821" y="6112275"/>
                  <a:pt x="7023524" y="6896978"/>
                  <a:pt x="7991505" y="6896978"/>
                </a:cubicBezTo>
                <a:lnTo>
                  <a:pt x="7997614" y="6896669"/>
                </a:lnTo>
                <a:lnTo>
                  <a:pt x="7997614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9484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services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2"/>
          </p:nvPr>
        </p:nvSpPr>
        <p:spPr>
          <a:xfrm>
            <a:off x="4318722" y="2329833"/>
            <a:ext cx="3554557" cy="3552870"/>
          </a:xfrm>
          <a:custGeom>
            <a:avLst/>
            <a:gdLst>
              <a:gd name="connsiteX0" fmla="*/ 2665918 w 5331836"/>
              <a:gd name="connsiteY0" fmla="*/ 0 h 5330128"/>
              <a:gd name="connsiteX1" fmla="*/ 5331836 w 5331836"/>
              <a:gd name="connsiteY1" fmla="*/ 2665064 h 5330128"/>
              <a:gd name="connsiteX2" fmla="*/ 2665918 w 5331836"/>
              <a:gd name="connsiteY2" fmla="*/ 5330128 h 5330128"/>
              <a:gd name="connsiteX3" fmla="*/ 0 w 5331836"/>
              <a:gd name="connsiteY3" fmla="*/ 2665064 h 5330128"/>
              <a:gd name="connsiteX4" fmla="*/ 2665918 w 5331836"/>
              <a:gd name="connsiteY4" fmla="*/ 0 h 5330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31836" h="5330128">
                <a:moveTo>
                  <a:pt x="2665918" y="0"/>
                </a:moveTo>
                <a:cubicBezTo>
                  <a:pt x="4138264" y="0"/>
                  <a:pt x="5331836" y="1193190"/>
                  <a:pt x="5331836" y="2665064"/>
                </a:cubicBezTo>
                <a:cubicBezTo>
                  <a:pt x="5331836" y="4136938"/>
                  <a:pt x="4138264" y="5330128"/>
                  <a:pt x="2665918" y="5330128"/>
                </a:cubicBezTo>
                <a:cubicBezTo>
                  <a:pt x="1193572" y="5330128"/>
                  <a:pt x="0" y="4136938"/>
                  <a:pt x="0" y="2665064"/>
                </a:cubicBezTo>
                <a:cubicBezTo>
                  <a:pt x="0" y="1193190"/>
                  <a:pt x="1193572" y="0"/>
                  <a:pt x="2665918" y="0"/>
                </a:cubicBez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55896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t of brush strok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530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4140200" y="13855"/>
            <a:ext cx="8051800" cy="655320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97" h="9856">
                <a:moveTo>
                  <a:pt x="1753" y="9430"/>
                </a:moveTo>
                <a:lnTo>
                  <a:pt x="1753" y="9434"/>
                </a:lnTo>
                <a:lnTo>
                  <a:pt x="1752" y="9438"/>
                </a:lnTo>
                <a:lnTo>
                  <a:pt x="1753" y="9434"/>
                </a:lnTo>
                <a:lnTo>
                  <a:pt x="1753" y="9430"/>
                </a:lnTo>
                <a:close/>
                <a:moveTo>
                  <a:pt x="3274" y="0"/>
                </a:moveTo>
                <a:lnTo>
                  <a:pt x="3285" y="0"/>
                </a:lnTo>
                <a:lnTo>
                  <a:pt x="3282" y="2"/>
                </a:lnTo>
                <a:lnTo>
                  <a:pt x="3278" y="3"/>
                </a:lnTo>
                <a:lnTo>
                  <a:pt x="3275" y="2"/>
                </a:lnTo>
                <a:lnTo>
                  <a:pt x="3274" y="0"/>
                </a:lnTo>
                <a:close/>
                <a:moveTo>
                  <a:pt x="3417" y="0"/>
                </a:moveTo>
                <a:lnTo>
                  <a:pt x="3436" y="0"/>
                </a:lnTo>
                <a:lnTo>
                  <a:pt x="3434" y="3"/>
                </a:lnTo>
                <a:lnTo>
                  <a:pt x="3431" y="5"/>
                </a:lnTo>
                <a:lnTo>
                  <a:pt x="3428" y="6"/>
                </a:lnTo>
                <a:lnTo>
                  <a:pt x="3425" y="6"/>
                </a:lnTo>
                <a:lnTo>
                  <a:pt x="3421" y="6"/>
                </a:lnTo>
                <a:lnTo>
                  <a:pt x="3419" y="5"/>
                </a:lnTo>
                <a:lnTo>
                  <a:pt x="3418" y="3"/>
                </a:lnTo>
                <a:lnTo>
                  <a:pt x="3417" y="0"/>
                </a:lnTo>
                <a:close/>
                <a:moveTo>
                  <a:pt x="3561" y="0"/>
                </a:moveTo>
                <a:lnTo>
                  <a:pt x="3587" y="0"/>
                </a:lnTo>
                <a:lnTo>
                  <a:pt x="3584" y="4"/>
                </a:lnTo>
                <a:lnTo>
                  <a:pt x="3580" y="7"/>
                </a:lnTo>
                <a:lnTo>
                  <a:pt x="3576" y="9"/>
                </a:lnTo>
                <a:lnTo>
                  <a:pt x="3571" y="10"/>
                </a:lnTo>
                <a:lnTo>
                  <a:pt x="3567" y="9"/>
                </a:lnTo>
                <a:lnTo>
                  <a:pt x="3563" y="7"/>
                </a:lnTo>
                <a:lnTo>
                  <a:pt x="3561" y="4"/>
                </a:lnTo>
                <a:lnTo>
                  <a:pt x="3561" y="0"/>
                </a:lnTo>
                <a:close/>
                <a:moveTo>
                  <a:pt x="3705" y="0"/>
                </a:moveTo>
                <a:lnTo>
                  <a:pt x="3738" y="0"/>
                </a:lnTo>
                <a:lnTo>
                  <a:pt x="3734" y="5"/>
                </a:lnTo>
                <a:lnTo>
                  <a:pt x="3729" y="9"/>
                </a:lnTo>
                <a:lnTo>
                  <a:pt x="3724" y="12"/>
                </a:lnTo>
                <a:lnTo>
                  <a:pt x="3718" y="13"/>
                </a:lnTo>
                <a:lnTo>
                  <a:pt x="3712" y="12"/>
                </a:lnTo>
                <a:lnTo>
                  <a:pt x="3707" y="9"/>
                </a:lnTo>
                <a:lnTo>
                  <a:pt x="3705" y="5"/>
                </a:lnTo>
                <a:lnTo>
                  <a:pt x="3705" y="0"/>
                </a:lnTo>
                <a:close/>
                <a:moveTo>
                  <a:pt x="3839" y="0"/>
                </a:moveTo>
                <a:lnTo>
                  <a:pt x="3925" y="0"/>
                </a:lnTo>
                <a:lnTo>
                  <a:pt x="3842" y="260"/>
                </a:lnTo>
                <a:lnTo>
                  <a:pt x="3807" y="385"/>
                </a:lnTo>
                <a:lnTo>
                  <a:pt x="3816" y="423"/>
                </a:lnTo>
                <a:lnTo>
                  <a:pt x="3865" y="421"/>
                </a:lnTo>
                <a:lnTo>
                  <a:pt x="3869" y="418"/>
                </a:lnTo>
                <a:lnTo>
                  <a:pt x="3874" y="416"/>
                </a:lnTo>
                <a:lnTo>
                  <a:pt x="3879" y="414"/>
                </a:lnTo>
                <a:lnTo>
                  <a:pt x="3883" y="414"/>
                </a:lnTo>
                <a:lnTo>
                  <a:pt x="3884" y="414"/>
                </a:lnTo>
                <a:lnTo>
                  <a:pt x="3884" y="414"/>
                </a:lnTo>
                <a:lnTo>
                  <a:pt x="3895" y="400"/>
                </a:lnTo>
                <a:lnTo>
                  <a:pt x="3907" y="377"/>
                </a:lnTo>
                <a:lnTo>
                  <a:pt x="3918" y="347"/>
                </a:lnTo>
                <a:lnTo>
                  <a:pt x="3929" y="312"/>
                </a:lnTo>
                <a:lnTo>
                  <a:pt x="3922" y="315"/>
                </a:lnTo>
                <a:lnTo>
                  <a:pt x="3915" y="316"/>
                </a:lnTo>
                <a:lnTo>
                  <a:pt x="3906" y="315"/>
                </a:lnTo>
                <a:lnTo>
                  <a:pt x="3900" y="309"/>
                </a:lnTo>
                <a:lnTo>
                  <a:pt x="3897" y="301"/>
                </a:lnTo>
                <a:lnTo>
                  <a:pt x="3898" y="291"/>
                </a:lnTo>
                <a:lnTo>
                  <a:pt x="3904" y="282"/>
                </a:lnTo>
                <a:lnTo>
                  <a:pt x="3911" y="274"/>
                </a:lnTo>
                <a:lnTo>
                  <a:pt x="3921" y="269"/>
                </a:lnTo>
                <a:lnTo>
                  <a:pt x="3931" y="267"/>
                </a:lnTo>
                <a:lnTo>
                  <a:pt x="3937" y="268"/>
                </a:lnTo>
                <a:lnTo>
                  <a:pt x="3941" y="271"/>
                </a:lnTo>
                <a:lnTo>
                  <a:pt x="3949" y="246"/>
                </a:lnTo>
                <a:lnTo>
                  <a:pt x="3957" y="220"/>
                </a:lnTo>
                <a:lnTo>
                  <a:pt x="3964" y="193"/>
                </a:lnTo>
                <a:lnTo>
                  <a:pt x="3972" y="166"/>
                </a:lnTo>
                <a:lnTo>
                  <a:pt x="3967" y="167"/>
                </a:lnTo>
                <a:lnTo>
                  <a:pt x="3963" y="168"/>
                </a:lnTo>
                <a:lnTo>
                  <a:pt x="3955" y="166"/>
                </a:lnTo>
                <a:lnTo>
                  <a:pt x="3949" y="160"/>
                </a:lnTo>
                <a:lnTo>
                  <a:pt x="3945" y="153"/>
                </a:lnTo>
                <a:lnTo>
                  <a:pt x="3947" y="144"/>
                </a:lnTo>
                <a:lnTo>
                  <a:pt x="3952" y="135"/>
                </a:lnTo>
                <a:lnTo>
                  <a:pt x="3959" y="128"/>
                </a:lnTo>
                <a:lnTo>
                  <a:pt x="3968" y="123"/>
                </a:lnTo>
                <a:lnTo>
                  <a:pt x="3978" y="121"/>
                </a:lnTo>
                <a:lnTo>
                  <a:pt x="3981" y="122"/>
                </a:lnTo>
                <a:lnTo>
                  <a:pt x="3985" y="123"/>
                </a:lnTo>
                <a:lnTo>
                  <a:pt x="3993" y="96"/>
                </a:lnTo>
                <a:lnTo>
                  <a:pt x="4002" y="69"/>
                </a:lnTo>
                <a:lnTo>
                  <a:pt x="4011" y="43"/>
                </a:lnTo>
                <a:lnTo>
                  <a:pt x="4020" y="16"/>
                </a:lnTo>
                <a:lnTo>
                  <a:pt x="4016" y="18"/>
                </a:lnTo>
                <a:lnTo>
                  <a:pt x="4011" y="18"/>
                </a:lnTo>
                <a:lnTo>
                  <a:pt x="4003" y="17"/>
                </a:lnTo>
                <a:lnTo>
                  <a:pt x="3998" y="13"/>
                </a:lnTo>
                <a:lnTo>
                  <a:pt x="3995" y="7"/>
                </a:lnTo>
                <a:lnTo>
                  <a:pt x="3995" y="0"/>
                </a:lnTo>
                <a:lnTo>
                  <a:pt x="4044" y="0"/>
                </a:lnTo>
                <a:lnTo>
                  <a:pt x="4017" y="96"/>
                </a:lnTo>
                <a:lnTo>
                  <a:pt x="3997" y="161"/>
                </a:lnTo>
                <a:lnTo>
                  <a:pt x="3983" y="209"/>
                </a:lnTo>
                <a:lnTo>
                  <a:pt x="3975" y="256"/>
                </a:lnTo>
                <a:lnTo>
                  <a:pt x="3981" y="263"/>
                </a:lnTo>
                <a:lnTo>
                  <a:pt x="3987" y="265"/>
                </a:lnTo>
                <a:lnTo>
                  <a:pt x="3993" y="264"/>
                </a:lnTo>
                <a:lnTo>
                  <a:pt x="3998" y="256"/>
                </a:lnTo>
                <a:lnTo>
                  <a:pt x="4033" y="153"/>
                </a:lnTo>
                <a:lnTo>
                  <a:pt x="4047" y="92"/>
                </a:lnTo>
                <a:lnTo>
                  <a:pt x="4056" y="49"/>
                </a:lnTo>
                <a:lnTo>
                  <a:pt x="4077" y="0"/>
                </a:lnTo>
                <a:lnTo>
                  <a:pt x="4108" y="0"/>
                </a:lnTo>
                <a:lnTo>
                  <a:pt x="4104" y="24"/>
                </a:lnTo>
                <a:lnTo>
                  <a:pt x="4093" y="61"/>
                </a:lnTo>
                <a:lnTo>
                  <a:pt x="4073" y="140"/>
                </a:lnTo>
                <a:lnTo>
                  <a:pt x="4040" y="283"/>
                </a:lnTo>
                <a:lnTo>
                  <a:pt x="4016" y="331"/>
                </a:lnTo>
                <a:lnTo>
                  <a:pt x="3987" y="410"/>
                </a:lnTo>
                <a:lnTo>
                  <a:pt x="3940" y="565"/>
                </a:lnTo>
                <a:lnTo>
                  <a:pt x="3858" y="845"/>
                </a:lnTo>
                <a:lnTo>
                  <a:pt x="3855" y="856"/>
                </a:lnTo>
                <a:lnTo>
                  <a:pt x="3853" y="865"/>
                </a:lnTo>
                <a:lnTo>
                  <a:pt x="3852" y="872"/>
                </a:lnTo>
                <a:lnTo>
                  <a:pt x="3852" y="878"/>
                </a:lnTo>
                <a:lnTo>
                  <a:pt x="3859" y="868"/>
                </a:lnTo>
                <a:lnTo>
                  <a:pt x="3868" y="858"/>
                </a:lnTo>
                <a:lnTo>
                  <a:pt x="3879" y="853"/>
                </a:lnTo>
                <a:lnTo>
                  <a:pt x="3891" y="850"/>
                </a:lnTo>
                <a:lnTo>
                  <a:pt x="3891" y="851"/>
                </a:lnTo>
                <a:lnTo>
                  <a:pt x="3892" y="851"/>
                </a:lnTo>
                <a:lnTo>
                  <a:pt x="3908" y="828"/>
                </a:lnTo>
                <a:lnTo>
                  <a:pt x="3922" y="804"/>
                </a:lnTo>
                <a:lnTo>
                  <a:pt x="3936" y="781"/>
                </a:lnTo>
                <a:lnTo>
                  <a:pt x="3951" y="757"/>
                </a:lnTo>
                <a:lnTo>
                  <a:pt x="3950" y="773"/>
                </a:lnTo>
                <a:lnTo>
                  <a:pt x="3949" y="788"/>
                </a:lnTo>
                <a:lnTo>
                  <a:pt x="3948" y="803"/>
                </a:lnTo>
                <a:lnTo>
                  <a:pt x="3947" y="818"/>
                </a:lnTo>
                <a:lnTo>
                  <a:pt x="3951" y="823"/>
                </a:lnTo>
                <a:lnTo>
                  <a:pt x="3955" y="824"/>
                </a:lnTo>
                <a:lnTo>
                  <a:pt x="3959" y="822"/>
                </a:lnTo>
                <a:lnTo>
                  <a:pt x="3963" y="816"/>
                </a:lnTo>
                <a:lnTo>
                  <a:pt x="3976" y="786"/>
                </a:lnTo>
                <a:lnTo>
                  <a:pt x="3986" y="755"/>
                </a:lnTo>
                <a:lnTo>
                  <a:pt x="3992" y="722"/>
                </a:lnTo>
                <a:lnTo>
                  <a:pt x="3992" y="689"/>
                </a:lnTo>
                <a:lnTo>
                  <a:pt x="3993" y="639"/>
                </a:lnTo>
                <a:lnTo>
                  <a:pt x="3998" y="608"/>
                </a:lnTo>
                <a:lnTo>
                  <a:pt x="3991" y="620"/>
                </a:lnTo>
                <a:lnTo>
                  <a:pt x="3960" y="698"/>
                </a:lnTo>
                <a:lnTo>
                  <a:pt x="3948" y="697"/>
                </a:lnTo>
                <a:lnTo>
                  <a:pt x="3939" y="697"/>
                </a:lnTo>
                <a:lnTo>
                  <a:pt x="3944" y="674"/>
                </a:lnTo>
                <a:lnTo>
                  <a:pt x="3951" y="653"/>
                </a:lnTo>
                <a:lnTo>
                  <a:pt x="3956" y="634"/>
                </a:lnTo>
                <a:lnTo>
                  <a:pt x="3961" y="614"/>
                </a:lnTo>
                <a:lnTo>
                  <a:pt x="3953" y="611"/>
                </a:lnTo>
                <a:lnTo>
                  <a:pt x="3948" y="605"/>
                </a:lnTo>
                <a:lnTo>
                  <a:pt x="3945" y="597"/>
                </a:lnTo>
                <a:lnTo>
                  <a:pt x="3947" y="587"/>
                </a:lnTo>
                <a:lnTo>
                  <a:pt x="3952" y="577"/>
                </a:lnTo>
                <a:lnTo>
                  <a:pt x="3959" y="569"/>
                </a:lnTo>
                <a:lnTo>
                  <a:pt x="3967" y="563"/>
                </a:lnTo>
                <a:lnTo>
                  <a:pt x="3977" y="559"/>
                </a:lnTo>
                <a:lnTo>
                  <a:pt x="3986" y="529"/>
                </a:lnTo>
                <a:lnTo>
                  <a:pt x="3996" y="504"/>
                </a:lnTo>
                <a:lnTo>
                  <a:pt x="4004" y="483"/>
                </a:lnTo>
                <a:lnTo>
                  <a:pt x="4011" y="466"/>
                </a:lnTo>
                <a:lnTo>
                  <a:pt x="4003" y="463"/>
                </a:lnTo>
                <a:lnTo>
                  <a:pt x="3997" y="458"/>
                </a:lnTo>
                <a:lnTo>
                  <a:pt x="3993" y="449"/>
                </a:lnTo>
                <a:lnTo>
                  <a:pt x="3996" y="439"/>
                </a:lnTo>
                <a:lnTo>
                  <a:pt x="4001" y="428"/>
                </a:lnTo>
                <a:lnTo>
                  <a:pt x="4010" y="420"/>
                </a:lnTo>
                <a:lnTo>
                  <a:pt x="4020" y="414"/>
                </a:lnTo>
                <a:lnTo>
                  <a:pt x="4032" y="412"/>
                </a:lnTo>
                <a:lnTo>
                  <a:pt x="4041" y="413"/>
                </a:lnTo>
                <a:lnTo>
                  <a:pt x="4048" y="419"/>
                </a:lnTo>
                <a:lnTo>
                  <a:pt x="4052" y="427"/>
                </a:lnTo>
                <a:lnTo>
                  <a:pt x="4051" y="436"/>
                </a:lnTo>
                <a:lnTo>
                  <a:pt x="4060" y="451"/>
                </a:lnTo>
                <a:lnTo>
                  <a:pt x="4068" y="469"/>
                </a:lnTo>
                <a:lnTo>
                  <a:pt x="4076" y="486"/>
                </a:lnTo>
                <a:lnTo>
                  <a:pt x="4084" y="498"/>
                </a:lnTo>
                <a:lnTo>
                  <a:pt x="4090" y="498"/>
                </a:lnTo>
                <a:lnTo>
                  <a:pt x="4094" y="497"/>
                </a:lnTo>
                <a:lnTo>
                  <a:pt x="4116" y="450"/>
                </a:lnTo>
                <a:lnTo>
                  <a:pt x="4136" y="398"/>
                </a:lnTo>
                <a:lnTo>
                  <a:pt x="4153" y="339"/>
                </a:lnTo>
                <a:lnTo>
                  <a:pt x="4165" y="277"/>
                </a:lnTo>
                <a:lnTo>
                  <a:pt x="4175" y="228"/>
                </a:lnTo>
                <a:lnTo>
                  <a:pt x="4192" y="181"/>
                </a:lnTo>
                <a:lnTo>
                  <a:pt x="4210" y="135"/>
                </a:lnTo>
                <a:lnTo>
                  <a:pt x="4229" y="89"/>
                </a:lnTo>
                <a:lnTo>
                  <a:pt x="4236" y="81"/>
                </a:lnTo>
                <a:lnTo>
                  <a:pt x="4243" y="74"/>
                </a:lnTo>
                <a:lnTo>
                  <a:pt x="4251" y="80"/>
                </a:lnTo>
                <a:lnTo>
                  <a:pt x="4255" y="84"/>
                </a:lnTo>
                <a:lnTo>
                  <a:pt x="4258" y="95"/>
                </a:lnTo>
                <a:lnTo>
                  <a:pt x="4260" y="120"/>
                </a:lnTo>
                <a:lnTo>
                  <a:pt x="4267" y="118"/>
                </a:lnTo>
                <a:lnTo>
                  <a:pt x="4274" y="116"/>
                </a:lnTo>
                <a:lnTo>
                  <a:pt x="4284" y="119"/>
                </a:lnTo>
                <a:lnTo>
                  <a:pt x="4291" y="125"/>
                </a:lnTo>
                <a:lnTo>
                  <a:pt x="4294" y="134"/>
                </a:lnTo>
                <a:lnTo>
                  <a:pt x="4293" y="144"/>
                </a:lnTo>
                <a:lnTo>
                  <a:pt x="4289" y="152"/>
                </a:lnTo>
                <a:lnTo>
                  <a:pt x="4283" y="159"/>
                </a:lnTo>
                <a:lnTo>
                  <a:pt x="4274" y="166"/>
                </a:lnTo>
                <a:lnTo>
                  <a:pt x="4266" y="170"/>
                </a:lnTo>
                <a:lnTo>
                  <a:pt x="4266" y="171"/>
                </a:lnTo>
                <a:lnTo>
                  <a:pt x="4266" y="173"/>
                </a:lnTo>
                <a:lnTo>
                  <a:pt x="4269" y="177"/>
                </a:lnTo>
                <a:lnTo>
                  <a:pt x="4273" y="183"/>
                </a:lnTo>
                <a:lnTo>
                  <a:pt x="4302" y="144"/>
                </a:lnTo>
                <a:lnTo>
                  <a:pt x="4310" y="140"/>
                </a:lnTo>
                <a:lnTo>
                  <a:pt x="4299" y="189"/>
                </a:lnTo>
                <a:lnTo>
                  <a:pt x="4269" y="310"/>
                </a:lnTo>
                <a:lnTo>
                  <a:pt x="4271" y="315"/>
                </a:lnTo>
                <a:lnTo>
                  <a:pt x="4274" y="317"/>
                </a:lnTo>
                <a:lnTo>
                  <a:pt x="4278" y="315"/>
                </a:lnTo>
                <a:lnTo>
                  <a:pt x="4282" y="310"/>
                </a:lnTo>
                <a:lnTo>
                  <a:pt x="4294" y="279"/>
                </a:lnTo>
                <a:lnTo>
                  <a:pt x="4310" y="250"/>
                </a:lnTo>
                <a:lnTo>
                  <a:pt x="4329" y="225"/>
                </a:lnTo>
                <a:lnTo>
                  <a:pt x="4348" y="200"/>
                </a:lnTo>
                <a:lnTo>
                  <a:pt x="4355" y="131"/>
                </a:lnTo>
                <a:lnTo>
                  <a:pt x="4360" y="93"/>
                </a:lnTo>
                <a:lnTo>
                  <a:pt x="4370" y="59"/>
                </a:lnTo>
                <a:lnTo>
                  <a:pt x="4396" y="0"/>
                </a:lnTo>
                <a:lnTo>
                  <a:pt x="4527" y="0"/>
                </a:lnTo>
                <a:lnTo>
                  <a:pt x="4524" y="14"/>
                </a:lnTo>
                <a:lnTo>
                  <a:pt x="4520" y="30"/>
                </a:lnTo>
                <a:lnTo>
                  <a:pt x="4515" y="45"/>
                </a:lnTo>
                <a:lnTo>
                  <a:pt x="4512" y="59"/>
                </a:lnTo>
                <a:lnTo>
                  <a:pt x="4528" y="57"/>
                </a:lnTo>
                <a:lnTo>
                  <a:pt x="4539" y="46"/>
                </a:lnTo>
                <a:lnTo>
                  <a:pt x="4547" y="27"/>
                </a:lnTo>
                <a:lnTo>
                  <a:pt x="4554" y="0"/>
                </a:lnTo>
                <a:lnTo>
                  <a:pt x="11097" y="0"/>
                </a:lnTo>
                <a:lnTo>
                  <a:pt x="11097" y="9856"/>
                </a:lnTo>
                <a:lnTo>
                  <a:pt x="1624" y="9856"/>
                </a:lnTo>
                <a:lnTo>
                  <a:pt x="1738" y="9502"/>
                </a:lnTo>
                <a:lnTo>
                  <a:pt x="1743" y="9482"/>
                </a:lnTo>
                <a:lnTo>
                  <a:pt x="1747" y="9465"/>
                </a:lnTo>
                <a:lnTo>
                  <a:pt x="1750" y="9450"/>
                </a:lnTo>
                <a:lnTo>
                  <a:pt x="1752" y="9438"/>
                </a:lnTo>
                <a:lnTo>
                  <a:pt x="1746" y="9449"/>
                </a:lnTo>
                <a:lnTo>
                  <a:pt x="1737" y="9458"/>
                </a:lnTo>
                <a:lnTo>
                  <a:pt x="1726" y="9465"/>
                </a:lnTo>
                <a:lnTo>
                  <a:pt x="1715" y="9467"/>
                </a:lnTo>
                <a:lnTo>
                  <a:pt x="1709" y="9467"/>
                </a:lnTo>
                <a:lnTo>
                  <a:pt x="1706" y="9466"/>
                </a:lnTo>
                <a:lnTo>
                  <a:pt x="1702" y="9464"/>
                </a:lnTo>
                <a:lnTo>
                  <a:pt x="1699" y="9462"/>
                </a:lnTo>
                <a:lnTo>
                  <a:pt x="1680" y="9499"/>
                </a:lnTo>
                <a:lnTo>
                  <a:pt x="1676" y="9512"/>
                </a:lnTo>
                <a:lnTo>
                  <a:pt x="1678" y="9519"/>
                </a:lnTo>
                <a:lnTo>
                  <a:pt x="1674" y="9541"/>
                </a:lnTo>
                <a:lnTo>
                  <a:pt x="1670" y="9554"/>
                </a:lnTo>
                <a:lnTo>
                  <a:pt x="1664" y="9565"/>
                </a:lnTo>
                <a:lnTo>
                  <a:pt x="1670" y="9562"/>
                </a:lnTo>
                <a:lnTo>
                  <a:pt x="1675" y="9560"/>
                </a:lnTo>
                <a:lnTo>
                  <a:pt x="1680" y="9559"/>
                </a:lnTo>
                <a:lnTo>
                  <a:pt x="1685" y="9558"/>
                </a:lnTo>
                <a:lnTo>
                  <a:pt x="1695" y="9560"/>
                </a:lnTo>
                <a:lnTo>
                  <a:pt x="1702" y="9566"/>
                </a:lnTo>
                <a:lnTo>
                  <a:pt x="1705" y="9575"/>
                </a:lnTo>
                <a:lnTo>
                  <a:pt x="1704" y="9585"/>
                </a:lnTo>
                <a:lnTo>
                  <a:pt x="1698" y="9596"/>
                </a:lnTo>
                <a:lnTo>
                  <a:pt x="1689" y="9606"/>
                </a:lnTo>
                <a:lnTo>
                  <a:pt x="1679" y="9612"/>
                </a:lnTo>
                <a:lnTo>
                  <a:pt x="1668" y="9614"/>
                </a:lnTo>
                <a:lnTo>
                  <a:pt x="1658" y="9612"/>
                </a:lnTo>
                <a:lnTo>
                  <a:pt x="1652" y="9608"/>
                </a:lnTo>
                <a:lnTo>
                  <a:pt x="1648" y="9602"/>
                </a:lnTo>
                <a:lnTo>
                  <a:pt x="1647" y="9593"/>
                </a:lnTo>
                <a:lnTo>
                  <a:pt x="1641" y="9594"/>
                </a:lnTo>
                <a:lnTo>
                  <a:pt x="1634" y="9596"/>
                </a:lnTo>
                <a:lnTo>
                  <a:pt x="1634" y="9563"/>
                </a:lnTo>
                <a:lnTo>
                  <a:pt x="1642" y="9535"/>
                </a:lnTo>
                <a:lnTo>
                  <a:pt x="1651" y="9502"/>
                </a:lnTo>
                <a:lnTo>
                  <a:pt x="1653" y="9456"/>
                </a:lnTo>
                <a:lnTo>
                  <a:pt x="1651" y="9449"/>
                </a:lnTo>
                <a:lnTo>
                  <a:pt x="1645" y="9443"/>
                </a:lnTo>
                <a:lnTo>
                  <a:pt x="1638" y="9439"/>
                </a:lnTo>
                <a:lnTo>
                  <a:pt x="1632" y="9439"/>
                </a:lnTo>
                <a:lnTo>
                  <a:pt x="1622" y="9444"/>
                </a:lnTo>
                <a:lnTo>
                  <a:pt x="1613" y="9453"/>
                </a:lnTo>
                <a:lnTo>
                  <a:pt x="1602" y="9476"/>
                </a:lnTo>
                <a:lnTo>
                  <a:pt x="1582" y="9523"/>
                </a:lnTo>
                <a:lnTo>
                  <a:pt x="1575" y="9516"/>
                </a:lnTo>
                <a:lnTo>
                  <a:pt x="1568" y="9510"/>
                </a:lnTo>
                <a:lnTo>
                  <a:pt x="1564" y="9503"/>
                </a:lnTo>
                <a:lnTo>
                  <a:pt x="1562" y="9497"/>
                </a:lnTo>
                <a:lnTo>
                  <a:pt x="1561" y="9488"/>
                </a:lnTo>
                <a:lnTo>
                  <a:pt x="1560" y="9479"/>
                </a:lnTo>
                <a:lnTo>
                  <a:pt x="1560" y="9472"/>
                </a:lnTo>
                <a:lnTo>
                  <a:pt x="1561" y="9466"/>
                </a:lnTo>
                <a:lnTo>
                  <a:pt x="1554" y="9463"/>
                </a:lnTo>
                <a:lnTo>
                  <a:pt x="1550" y="9458"/>
                </a:lnTo>
                <a:lnTo>
                  <a:pt x="1547" y="9451"/>
                </a:lnTo>
                <a:lnTo>
                  <a:pt x="1547" y="9444"/>
                </a:lnTo>
                <a:lnTo>
                  <a:pt x="1536" y="9443"/>
                </a:lnTo>
                <a:lnTo>
                  <a:pt x="1521" y="9441"/>
                </a:lnTo>
                <a:lnTo>
                  <a:pt x="1515" y="9420"/>
                </a:lnTo>
                <a:lnTo>
                  <a:pt x="1509" y="9398"/>
                </a:lnTo>
                <a:lnTo>
                  <a:pt x="1504" y="9378"/>
                </a:lnTo>
                <a:lnTo>
                  <a:pt x="1498" y="9358"/>
                </a:lnTo>
                <a:lnTo>
                  <a:pt x="1502" y="9349"/>
                </a:lnTo>
                <a:lnTo>
                  <a:pt x="1507" y="9344"/>
                </a:lnTo>
                <a:lnTo>
                  <a:pt x="1513" y="9341"/>
                </a:lnTo>
                <a:lnTo>
                  <a:pt x="1521" y="9341"/>
                </a:lnTo>
                <a:lnTo>
                  <a:pt x="1536" y="9336"/>
                </a:lnTo>
                <a:lnTo>
                  <a:pt x="1543" y="9317"/>
                </a:lnTo>
                <a:lnTo>
                  <a:pt x="1546" y="9293"/>
                </a:lnTo>
                <a:lnTo>
                  <a:pt x="1548" y="9268"/>
                </a:lnTo>
                <a:lnTo>
                  <a:pt x="1556" y="9256"/>
                </a:lnTo>
                <a:lnTo>
                  <a:pt x="1564" y="9246"/>
                </a:lnTo>
                <a:lnTo>
                  <a:pt x="1576" y="9237"/>
                </a:lnTo>
                <a:lnTo>
                  <a:pt x="1590" y="9229"/>
                </a:lnTo>
                <a:lnTo>
                  <a:pt x="1574" y="9291"/>
                </a:lnTo>
                <a:lnTo>
                  <a:pt x="1567" y="9322"/>
                </a:lnTo>
                <a:lnTo>
                  <a:pt x="1569" y="9341"/>
                </a:lnTo>
                <a:lnTo>
                  <a:pt x="1577" y="9373"/>
                </a:lnTo>
                <a:lnTo>
                  <a:pt x="1588" y="9365"/>
                </a:lnTo>
                <a:lnTo>
                  <a:pt x="1593" y="9360"/>
                </a:lnTo>
                <a:lnTo>
                  <a:pt x="1597" y="9348"/>
                </a:lnTo>
                <a:lnTo>
                  <a:pt x="1606" y="9318"/>
                </a:lnTo>
                <a:lnTo>
                  <a:pt x="1598" y="9314"/>
                </a:lnTo>
                <a:lnTo>
                  <a:pt x="1594" y="9308"/>
                </a:lnTo>
                <a:lnTo>
                  <a:pt x="1592" y="9300"/>
                </a:lnTo>
                <a:lnTo>
                  <a:pt x="1593" y="9291"/>
                </a:lnTo>
                <a:lnTo>
                  <a:pt x="1598" y="9281"/>
                </a:lnTo>
                <a:lnTo>
                  <a:pt x="1605" y="9274"/>
                </a:lnTo>
                <a:lnTo>
                  <a:pt x="1613" y="9266"/>
                </a:lnTo>
                <a:lnTo>
                  <a:pt x="1623" y="9262"/>
                </a:lnTo>
                <a:lnTo>
                  <a:pt x="1629" y="9244"/>
                </a:lnTo>
                <a:lnTo>
                  <a:pt x="1636" y="9222"/>
                </a:lnTo>
                <a:lnTo>
                  <a:pt x="1644" y="9199"/>
                </a:lnTo>
                <a:lnTo>
                  <a:pt x="1653" y="9172"/>
                </a:lnTo>
                <a:lnTo>
                  <a:pt x="1645" y="9168"/>
                </a:lnTo>
                <a:lnTo>
                  <a:pt x="1640" y="9162"/>
                </a:lnTo>
                <a:lnTo>
                  <a:pt x="1638" y="9153"/>
                </a:lnTo>
                <a:lnTo>
                  <a:pt x="1640" y="9143"/>
                </a:lnTo>
                <a:lnTo>
                  <a:pt x="1645" y="9133"/>
                </a:lnTo>
                <a:lnTo>
                  <a:pt x="1653" y="9123"/>
                </a:lnTo>
                <a:lnTo>
                  <a:pt x="1663" y="9117"/>
                </a:lnTo>
                <a:lnTo>
                  <a:pt x="1675" y="9113"/>
                </a:lnTo>
                <a:lnTo>
                  <a:pt x="1679" y="9100"/>
                </a:lnTo>
                <a:lnTo>
                  <a:pt x="1684" y="9086"/>
                </a:lnTo>
                <a:lnTo>
                  <a:pt x="1690" y="9071"/>
                </a:lnTo>
                <a:lnTo>
                  <a:pt x="1695" y="9057"/>
                </a:lnTo>
                <a:lnTo>
                  <a:pt x="1701" y="9042"/>
                </a:lnTo>
                <a:lnTo>
                  <a:pt x="1705" y="9027"/>
                </a:lnTo>
                <a:lnTo>
                  <a:pt x="1695" y="9024"/>
                </a:lnTo>
                <a:lnTo>
                  <a:pt x="1687" y="9017"/>
                </a:lnTo>
                <a:lnTo>
                  <a:pt x="1684" y="9008"/>
                </a:lnTo>
                <a:lnTo>
                  <a:pt x="1686" y="8996"/>
                </a:lnTo>
                <a:lnTo>
                  <a:pt x="1690" y="8986"/>
                </a:lnTo>
                <a:lnTo>
                  <a:pt x="1697" y="8977"/>
                </a:lnTo>
                <a:lnTo>
                  <a:pt x="1705" y="8971"/>
                </a:lnTo>
                <a:lnTo>
                  <a:pt x="1715" y="8966"/>
                </a:lnTo>
                <a:lnTo>
                  <a:pt x="1719" y="8957"/>
                </a:lnTo>
                <a:lnTo>
                  <a:pt x="1723" y="8949"/>
                </a:lnTo>
                <a:lnTo>
                  <a:pt x="1732" y="8933"/>
                </a:lnTo>
                <a:lnTo>
                  <a:pt x="1740" y="8917"/>
                </a:lnTo>
                <a:lnTo>
                  <a:pt x="1747" y="8900"/>
                </a:lnTo>
                <a:lnTo>
                  <a:pt x="1754" y="8881"/>
                </a:lnTo>
                <a:lnTo>
                  <a:pt x="1742" y="8879"/>
                </a:lnTo>
                <a:lnTo>
                  <a:pt x="1734" y="8872"/>
                </a:lnTo>
                <a:lnTo>
                  <a:pt x="1730" y="8861"/>
                </a:lnTo>
                <a:lnTo>
                  <a:pt x="1732" y="8848"/>
                </a:lnTo>
                <a:lnTo>
                  <a:pt x="1739" y="8835"/>
                </a:lnTo>
                <a:lnTo>
                  <a:pt x="1749" y="8824"/>
                </a:lnTo>
                <a:lnTo>
                  <a:pt x="1763" y="8817"/>
                </a:lnTo>
                <a:lnTo>
                  <a:pt x="1776" y="8815"/>
                </a:lnTo>
                <a:lnTo>
                  <a:pt x="1776" y="8815"/>
                </a:lnTo>
                <a:lnTo>
                  <a:pt x="1777" y="8815"/>
                </a:lnTo>
                <a:lnTo>
                  <a:pt x="1782" y="8794"/>
                </a:lnTo>
                <a:lnTo>
                  <a:pt x="1788" y="8774"/>
                </a:lnTo>
                <a:lnTo>
                  <a:pt x="1794" y="8754"/>
                </a:lnTo>
                <a:lnTo>
                  <a:pt x="1799" y="8735"/>
                </a:lnTo>
                <a:lnTo>
                  <a:pt x="1788" y="8732"/>
                </a:lnTo>
                <a:lnTo>
                  <a:pt x="1780" y="8724"/>
                </a:lnTo>
                <a:lnTo>
                  <a:pt x="1777" y="8714"/>
                </a:lnTo>
                <a:lnTo>
                  <a:pt x="1778" y="8700"/>
                </a:lnTo>
                <a:lnTo>
                  <a:pt x="1785" y="8687"/>
                </a:lnTo>
                <a:lnTo>
                  <a:pt x="1795" y="8677"/>
                </a:lnTo>
                <a:lnTo>
                  <a:pt x="1809" y="8670"/>
                </a:lnTo>
                <a:lnTo>
                  <a:pt x="1823" y="8667"/>
                </a:lnTo>
                <a:lnTo>
                  <a:pt x="1827" y="8655"/>
                </a:lnTo>
                <a:lnTo>
                  <a:pt x="1831" y="8645"/>
                </a:lnTo>
                <a:lnTo>
                  <a:pt x="1836" y="8636"/>
                </a:lnTo>
                <a:lnTo>
                  <a:pt x="1840" y="8627"/>
                </a:lnTo>
                <a:lnTo>
                  <a:pt x="1846" y="8615"/>
                </a:lnTo>
                <a:lnTo>
                  <a:pt x="1851" y="8605"/>
                </a:lnTo>
                <a:lnTo>
                  <a:pt x="1854" y="8596"/>
                </a:lnTo>
                <a:lnTo>
                  <a:pt x="1857" y="8588"/>
                </a:lnTo>
                <a:lnTo>
                  <a:pt x="1852" y="8589"/>
                </a:lnTo>
                <a:lnTo>
                  <a:pt x="1848" y="8589"/>
                </a:lnTo>
                <a:lnTo>
                  <a:pt x="1835" y="8586"/>
                </a:lnTo>
                <a:lnTo>
                  <a:pt x="1827" y="8579"/>
                </a:lnTo>
                <a:lnTo>
                  <a:pt x="1823" y="8567"/>
                </a:lnTo>
                <a:lnTo>
                  <a:pt x="1824" y="8553"/>
                </a:lnTo>
                <a:lnTo>
                  <a:pt x="1829" y="8543"/>
                </a:lnTo>
                <a:lnTo>
                  <a:pt x="1836" y="8533"/>
                </a:lnTo>
                <a:lnTo>
                  <a:pt x="1845" y="8526"/>
                </a:lnTo>
                <a:lnTo>
                  <a:pt x="1857" y="8520"/>
                </a:lnTo>
                <a:lnTo>
                  <a:pt x="1857" y="8507"/>
                </a:lnTo>
                <a:lnTo>
                  <a:pt x="1858" y="8492"/>
                </a:lnTo>
                <a:lnTo>
                  <a:pt x="1861" y="8474"/>
                </a:lnTo>
                <a:lnTo>
                  <a:pt x="1866" y="8454"/>
                </a:lnTo>
                <a:lnTo>
                  <a:pt x="1869" y="8442"/>
                </a:lnTo>
                <a:lnTo>
                  <a:pt x="1872" y="8430"/>
                </a:lnTo>
                <a:lnTo>
                  <a:pt x="1870" y="8425"/>
                </a:lnTo>
                <a:lnTo>
                  <a:pt x="1869" y="8419"/>
                </a:lnTo>
                <a:lnTo>
                  <a:pt x="1869" y="8412"/>
                </a:lnTo>
                <a:lnTo>
                  <a:pt x="1870" y="8405"/>
                </a:lnTo>
                <a:lnTo>
                  <a:pt x="1873" y="8399"/>
                </a:lnTo>
                <a:lnTo>
                  <a:pt x="1876" y="8394"/>
                </a:lnTo>
                <a:lnTo>
                  <a:pt x="1881" y="8389"/>
                </a:lnTo>
                <a:lnTo>
                  <a:pt x="1885" y="8383"/>
                </a:lnTo>
                <a:lnTo>
                  <a:pt x="1898" y="8337"/>
                </a:lnTo>
                <a:lnTo>
                  <a:pt x="1905" y="8314"/>
                </a:lnTo>
                <a:lnTo>
                  <a:pt x="1907" y="8301"/>
                </a:lnTo>
                <a:lnTo>
                  <a:pt x="1908" y="8282"/>
                </a:lnTo>
                <a:lnTo>
                  <a:pt x="1905" y="8276"/>
                </a:lnTo>
                <a:lnTo>
                  <a:pt x="1899" y="8272"/>
                </a:lnTo>
                <a:lnTo>
                  <a:pt x="1892" y="8273"/>
                </a:lnTo>
                <a:lnTo>
                  <a:pt x="1888" y="8279"/>
                </a:lnTo>
                <a:lnTo>
                  <a:pt x="1863" y="8362"/>
                </a:lnTo>
                <a:lnTo>
                  <a:pt x="1834" y="8445"/>
                </a:lnTo>
                <a:lnTo>
                  <a:pt x="1803" y="8530"/>
                </a:lnTo>
                <a:lnTo>
                  <a:pt x="1772" y="8617"/>
                </a:lnTo>
                <a:lnTo>
                  <a:pt x="1833" y="8354"/>
                </a:lnTo>
                <a:lnTo>
                  <a:pt x="1873" y="8226"/>
                </a:lnTo>
                <a:lnTo>
                  <a:pt x="1895" y="8139"/>
                </a:lnTo>
                <a:lnTo>
                  <a:pt x="1906" y="7999"/>
                </a:lnTo>
                <a:lnTo>
                  <a:pt x="1897" y="8001"/>
                </a:lnTo>
                <a:lnTo>
                  <a:pt x="1889" y="8002"/>
                </a:lnTo>
                <a:lnTo>
                  <a:pt x="1882" y="8002"/>
                </a:lnTo>
                <a:lnTo>
                  <a:pt x="1876" y="8000"/>
                </a:lnTo>
                <a:lnTo>
                  <a:pt x="1871" y="7996"/>
                </a:lnTo>
                <a:lnTo>
                  <a:pt x="1867" y="7992"/>
                </a:lnTo>
                <a:lnTo>
                  <a:pt x="1860" y="8015"/>
                </a:lnTo>
                <a:lnTo>
                  <a:pt x="1853" y="8036"/>
                </a:lnTo>
                <a:lnTo>
                  <a:pt x="1846" y="8059"/>
                </a:lnTo>
                <a:lnTo>
                  <a:pt x="1840" y="8081"/>
                </a:lnTo>
                <a:lnTo>
                  <a:pt x="1846" y="8078"/>
                </a:lnTo>
                <a:lnTo>
                  <a:pt x="1853" y="8075"/>
                </a:lnTo>
                <a:lnTo>
                  <a:pt x="1861" y="8073"/>
                </a:lnTo>
                <a:lnTo>
                  <a:pt x="1867" y="8072"/>
                </a:lnTo>
                <a:lnTo>
                  <a:pt x="1881" y="8075"/>
                </a:lnTo>
                <a:lnTo>
                  <a:pt x="1890" y="8083"/>
                </a:lnTo>
                <a:lnTo>
                  <a:pt x="1895" y="8095"/>
                </a:lnTo>
                <a:lnTo>
                  <a:pt x="1893" y="8111"/>
                </a:lnTo>
                <a:lnTo>
                  <a:pt x="1885" y="8125"/>
                </a:lnTo>
                <a:lnTo>
                  <a:pt x="1873" y="8137"/>
                </a:lnTo>
                <a:lnTo>
                  <a:pt x="1859" y="8145"/>
                </a:lnTo>
                <a:lnTo>
                  <a:pt x="1842" y="8148"/>
                </a:lnTo>
                <a:lnTo>
                  <a:pt x="1836" y="8148"/>
                </a:lnTo>
                <a:lnTo>
                  <a:pt x="1830" y="8146"/>
                </a:lnTo>
                <a:lnTo>
                  <a:pt x="1826" y="8143"/>
                </a:lnTo>
                <a:lnTo>
                  <a:pt x="1822" y="8139"/>
                </a:lnTo>
                <a:lnTo>
                  <a:pt x="1817" y="8153"/>
                </a:lnTo>
                <a:lnTo>
                  <a:pt x="1813" y="8166"/>
                </a:lnTo>
                <a:lnTo>
                  <a:pt x="1775" y="8207"/>
                </a:lnTo>
                <a:lnTo>
                  <a:pt x="1754" y="8254"/>
                </a:lnTo>
                <a:lnTo>
                  <a:pt x="1740" y="8304"/>
                </a:lnTo>
                <a:lnTo>
                  <a:pt x="1721" y="8356"/>
                </a:lnTo>
                <a:lnTo>
                  <a:pt x="1717" y="8360"/>
                </a:lnTo>
                <a:lnTo>
                  <a:pt x="1710" y="8363"/>
                </a:lnTo>
                <a:lnTo>
                  <a:pt x="1704" y="8366"/>
                </a:lnTo>
                <a:lnTo>
                  <a:pt x="1697" y="8369"/>
                </a:lnTo>
                <a:lnTo>
                  <a:pt x="1697" y="8342"/>
                </a:lnTo>
                <a:lnTo>
                  <a:pt x="1703" y="8306"/>
                </a:lnTo>
                <a:lnTo>
                  <a:pt x="1709" y="8268"/>
                </a:lnTo>
                <a:lnTo>
                  <a:pt x="1712" y="8234"/>
                </a:lnTo>
                <a:lnTo>
                  <a:pt x="1712" y="8211"/>
                </a:lnTo>
                <a:lnTo>
                  <a:pt x="1714" y="8187"/>
                </a:lnTo>
                <a:lnTo>
                  <a:pt x="1717" y="8164"/>
                </a:lnTo>
                <a:lnTo>
                  <a:pt x="1719" y="8140"/>
                </a:lnTo>
                <a:lnTo>
                  <a:pt x="1714" y="8143"/>
                </a:lnTo>
                <a:lnTo>
                  <a:pt x="1707" y="8145"/>
                </a:lnTo>
                <a:lnTo>
                  <a:pt x="1701" y="8146"/>
                </a:lnTo>
                <a:lnTo>
                  <a:pt x="1695" y="8147"/>
                </a:lnTo>
                <a:lnTo>
                  <a:pt x="1682" y="8144"/>
                </a:lnTo>
                <a:lnTo>
                  <a:pt x="1673" y="8136"/>
                </a:lnTo>
                <a:lnTo>
                  <a:pt x="1669" y="8125"/>
                </a:lnTo>
                <a:lnTo>
                  <a:pt x="1671" y="8111"/>
                </a:lnTo>
                <a:lnTo>
                  <a:pt x="1678" y="8096"/>
                </a:lnTo>
                <a:lnTo>
                  <a:pt x="1690" y="8084"/>
                </a:lnTo>
                <a:lnTo>
                  <a:pt x="1704" y="8077"/>
                </a:lnTo>
                <a:lnTo>
                  <a:pt x="1720" y="8074"/>
                </a:lnTo>
                <a:lnTo>
                  <a:pt x="1724" y="8074"/>
                </a:lnTo>
                <a:lnTo>
                  <a:pt x="1727" y="8075"/>
                </a:lnTo>
                <a:lnTo>
                  <a:pt x="1729" y="8061"/>
                </a:lnTo>
                <a:lnTo>
                  <a:pt x="1731" y="8045"/>
                </a:lnTo>
                <a:lnTo>
                  <a:pt x="1733" y="8030"/>
                </a:lnTo>
                <a:lnTo>
                  <a:pt x="1734" y="8016"/>
                </a:lnTo>
                <a:lnTo>
                  <a:pt x="1735" y="8007"/>
                </a:lnTo>
                <a:lnTo>
                  <a:pt x="1736" y="7999"/>
                </a:lnTo>
                <a:lnTo>
                  <a:pt x="1725" y="7995"/>
                </a:lnTo>
                <a:lnTo>
                  <a:pt x="1718" y="7987"/>
                </a:lnTo>
                <a:lnTo>
                  <a:pt x="1715" y="7976"/>
                </a:lnTo>
                <a:lnTo>
                  <a:pt x="1717" y="7962"/>
                </a:lnTo>
                <a:lnTo>
                  <a:pt x="1723" y="7950"/>
                </a:lnTo>
                <a:lnTo>
                  <a:pt x="1732" y="7940"/>
                </a:lnTo>
                <a:lnTo>
                  <a:pt x="1744" y="7932"/>
                </a:lnTo>
                <a:lnTo>
                  <a:pt x="1756" y="7927"/>
                </a:lnTo>
                <a:lnTo>
                  <a:pt x="1760" y="7920"/>
                </a:lnTo>
                <a:lnTo>
                  <a:pt x="1764" y="7911"/>
                </a:lnTo>
                <a:lnTo>
                  <a:pt x="1766" y="7901"/>
                </a:lnTo>
                <a:lnTo>
                  <a:pt x="1769" y="7889"/>
                </a:lnTo>
                <a:lnTo>
                  <a:pt x="1770" y="7879"/>
                </a:lnTo>
                <a:lnTo>
                  <a:pt x="1771" y="7868"/>
                </a:lnTo>
                <a:lnTo>
                  <a:pt x="1772" y="7859"/>
                </a:lnTo>
                <a:lnTo>
                  <a:pt x="1773" y="7849"/>
                </a:lnTo>
                <a:lnTo>
                  <a:pt x="1767" y="7843"/>
                </a:lnTo>
                <a:lnTo>
                  <a:pt x="1763" y="7835"/>
                </a:lnTo>
                <a:lnTo>
                  <a:pt x="1762" y="7826"/>
                </a:lnTo>
                <a:lnTo>
                  <a:pt x="1764" y="7815"/>
                </a:lnTo>
                <a:lnTo>
                  <a:pt x="1767" y="7807"/>
                </a:lnTo>
                <a:lnTo>
                  <a:pt x="1772" y="7799"/>
                </a:lnTo>
                <a:lnTo>
                  <a:pt x="1779" y="7792"/>
                </a:lnTo>
                <a:lnTo>
                  <a:pt x="1786" y="7787"/>
                </a:lnTo>
                <a:lnTo>
                  <a:pt x="1795" y="7762"/>
                </a:lnTo>
                <a:lnTo>
                  <a:pt x="1802" y="7739"/>
                </a:lnTo>
                <a:lnTo>
                  <a:pt x="1807" y="7717"/>
                </a:lnTo>
                <a:lnTo>
                  <a:pt x="1813" y="7697"/>
                </a:lnTo>
                <a:lnTo>
                  <a:pt x="1810" y="7691"/>
                </a:lnTo>
                <a:lnTo>
                  <a:pt x="1807" y="7683"/>
                </a:lnTo>
                <a:lnTo>
                  <a:pt x="1807" y="7676"/>
                </a:lnTo>
                <a:lnTo>
                  <a:pt x="1810" y="7668"/>
                </a:lnTo>
                <a:lnTo>
                  <a:pt x="1814" y="7658"/>
                </a:lnTo>
                <a:lnTo>
                  <a:pt x="1820" y="7650"/>
                </a:lnTo>
                <a:lnTo>
                  <a:pt x="1824" y="7604"/>
                </a:lnTo>
                <a:lnTo>
                  <a:pt x="1826" y="7563"/>
                </a:lnTo>
                <a:lnTo>
                  <a:pt x="1831" y="7525"/>
                </a:lnTo>
                <a:lnTo>
                  <a:pt x="1840" y="7488"/>
                </a:lnTo>
                <a:lnTo>
                  <a:pt x="1869" y="7395"/>
                </a:lnTo>
                <a:lnTo>
                  <a:pt x="1892" y="7303"/>
                </a:lnTo>
                <a:lnTo>
                  <a:pt x="1926" y="7199"/>
                </a:lnTo>
                <a:lnTo>
                  <a:pt x="1984" y="7069"/>
                </a:lnTo>
                <a:lnTo>
                  <a:pt x="1990" y="7079"/>
                </a:lnTo>
                <a:lnTo>
                  <a:pt x="1993" y="7086"/>
                </a:lnTo>
                <a:lnTo>
                  <a:pt x="1993" y="7082"/>
                </a:lnTo>
                <a:lnTo>
                  <a:pt x="1994" y="7078"/>
                </a:lnTo>
                <a:lnTo>
                  <a:pt x="2003" y="7062"/>
                </a:lnTo>
                <a:lnTo>
                  <a:pt x="2014" y="7050"/>
                </a:lnTo>
                <a:lnTo>
                  <a:pt x="2028" y="7041"/>
                </a:lnTo>
                <a:lnTo>
                  <a:pt x="2044" y="7036"/>
                </a:lnTo>
                <a:lnTo>
                  <a:pt x="2044" y="7018"/>
                </a:lnTo>
                <a:lnTo>
                  <a:pt x="2043" y="7000"/>
                </a:lnTo>
                <a:lnTo>
                  <a:pt x="2043" y="6980"/>
                </a:lnTo>
                <a:lnTo>
                  <a:pt x="2042" y="6960"/>
                </a:lnTo>
                <a:lnTo>
                  <a:pt x="2040" y="6954"/>
                </a:lnTo>
                <a:lnTo>
                  <a:pt x="2038" y="6947"/>
                </a:lnTo>
                <a:lnTo>
                  <a:pt x="2039" y="6939"/>
                </a:lnTo>
                <a:lnTo>
                  <a:pt x="2040" y="6930"/>
                </a:lnTo>
                <a:lnTo>
                  <a:pt x="2042" y="6927"/>
                </a:lnTo>
                <a:lnTo>
                  <a:pt x="2043" y="6925"/>
                </a:lnTo>
                <a:lnTo>
                  <a:pt x="2043" y="6909"/>
                </a:lnTo>
                <a:lnTo>
                  <a:pt x="2044" y="6893"/>
                </a:lnTo>
                <a:lnTo>
                  <a:pt x="2047" y="6875"/>
                </a:lnTo>
                <a:lnTo>
                  <a:pt x="2049" y="6857"/>
                </a:lnTo>
                <a:lnTo>
                  <a:pt x="2065" y="6830"/>
                </a:lnTo>
                <a:lnTo>
                  <a:pt x="2073" y="6816"/>
                </a:lnTo>
                <a:lnTo>
                  <a:pt x="2079" y="6807"/>
                </a:lnTo>
                <a:lnTo>
                  <a:pt x="2085" y="6797"/>
                </a:lnTo>
                <a:lnTo>
                  <a:pt x="2085" y="6789"/>
                </a:lnTo>
                <a:lnTo>
                  <a:pt x="2087" y="6782"/>
                </a:lnTo>
                <a:lnTo>
                  <a:pt x="2091" y="6774"/>
                </a:lnTo>
                <a:lnTo>
                  <a:pt x="2096" y="6766"/>
                </a:lnTo>
                <a:lnTo>
                  <a:pt x="2093" y="6747"/>
                </a:lnTo>
                <a:lnTo>
                  <a:pt x="2089" y="6729"/>
                </a:lnTo>
                <a:lnTo>
                  <a:pt x="2087" y="6711"/>
                </a:lnTo>
                <a:lnTo>
                  <a:pt x="2089" y="6692"/>
                </a:lnTo>
                <a:lnTo>
                  <a:pt x="2092" y="6673"/>
                </a:lnTo>
                <a:lnTo>
                  <a:pt x="2095" y="6653"/>
                </a:lnTo>
                <a:lnTo>
                  <a:pt x="2096" y="6634"/>
                </a:lnTo>
                <a:lnTo>
                  <a:pt x="2098" y="6615"/>
                </a:lnTo>
                <a:lnTo>
                  <a:pt x="2110" y="6543"/>
                </a:lnTo>
                <a:lnTo>
                  <a:pt x="2110" y="6533"/>
                </a:lnTo>
                <a:lnTo>
                  <a:pt x="2100" y="6562"/>
                </a:lnTo>
                <a:lnTo>
                  <a:pt x="2077" y="6611"/>
                </a:lnTo>
                <a:lnTo>
                  <a:pt x="2079" y="6616"/>
                </a:lnTo>
                <a:lnTo>
                  <a:pt x="2079" y="6622"/>
                </a:lnTo>
                <a:lnTo>
                  <a:pt x="2079" y="6629"/>
                </a:lnTo>
                <a:lnTo>
                  <a:pt x="2077" y="6635"/>
                </a:lnTo>
                <a:lnTo>
                  <a:pt x="2068" y="6652"/>
                </a:lnTo>
                <a:lnTo>
                  <a:pt x="2055" y="6666"/>
                </a:lnTo>
                <a:lnTo>
                  <a:pt x="2037" y="6676"/>
                </a:lnTo>
                <a:lnTo>
                  <a:pt x="2020" y="6679"/>
                </a:lnTo>
                <a:lnTo>
                  <a:pt x="2004" y="6676"/>
                </a:lnTo>
                <a:lnTo>
                  <a:pt x="1992" y="6666"/>
                </a:lnTo>
                <a:lnTo>
                  <a:pt x="1987" y="6652"/>
                </a:lnTo>
                <a:lnTo>
                  <a:pt x="1989" y="6635"/>
                </a:lnTo>
                <a:lnTo>
                  <a:pt x="1994" y="6625"/>
                </a:lnTo>
                <a:lnTo>
                  <a:pt x="2002" y="6615"/>
                </a:lnTo>
                <a:lnTo>
                  <a:pt x="2010" y="6606"/>
                </a:lnTo>
                <a:lnTo>
                  <a:pt x="2020" y="6600"/>
                </a:lnTo>
                <a:lnTo>
                  <a:pt x="2024" y="6586"/>
                </a:lnTo>
                <a:lnTo>
                  <a:pt x="2029" y="6569"/>
                </a:lnTo>
                <a:lnTo>
                  <a:pt x="2034" y="6547"/>
                </a:lnTo>
                <a:lnTo>
                  <a:pt x="2042" y="6523"/>
                </a:lnTo>
                <a:lnTo>
                  <a:pt x="2037" y="6515"/>
                </a:lnTo>
                <a:lnTo>
                  <a:pt x="2034" y="6507"/>
                </a:lnTo>
                <a:lnTo>
                  <a:pt x="2034" y="6498"/>
                </a:lnTo>
                <a:lnTo>
                  <a:pt x="2036" y="6488"/>
                </a:lnTo>
                <a:lnTo>
                  <a:pt x="2040" y="6478"/>
                </a:lnTo>
                <a:lnTo>
                  <a:pt x="2047" y="6470"/>
                </a:lnTo>
                <a:lnTo>
                  <a:pt x="2054" y="6461"/>
                </a:lnTo>
                <a:lnTo>
                  <a:pt x="2062" y="6455"/>
                </a:lnTo>
                <a:lnTo>
                  <a:pt x="2067" y="6436"/>
                </a:lnTo>
                <a:lnTo>
                  <a:pt x="2073" y="6416"/>
                </a:lnTo>
                <a:lnTo>
                  <a:pt x="2079" y="6395"/>
                </a:lnTo>
                <a:lnTo>
                  <a:pt x="2086" y="6372"/>
                </a:lnTo>
                <a:lnTo>
                  <a:pt x="2082" y="6365"/>
                </a:lnTo>
                <a:lnTo>
                  <a:pt x="2081" y="6358"/>
                </a:lnTo>
                <a:lnTo>
                  <a:pt x="2081" y="6349"/>
                </a:lnTo>
                <a:lnTo>
                  <a:pt x="2083" y="6340"/>
                </a:lnTo>
                <a:lnTo>
                  <a:pt x="2087" y="6331"/>
                </a:lnTo>
                <a:lnTo>
                  <a:pt x="2092" y="6321"/>
                </a:lnTo>
                <a:lnTo>
                  <a:pt x="2100" y="6313"/>
                </a:lnTo>
                <a:lnTo>
                  <a:pt x="2109" y="6307"/>
                </a:lnTo>
                <a:lnTo>
                  <a:pt x="2118" y="6289"/>
                </a:lnTo>
                <a:lnTo>
                  <a:pt x="2129" y="6272"/>
                </a:lnTo>
                <a:lnTo>
                  <a:pt x="2142" y="6256"/>
                </a:lnTo>
                <a:lnTo>
                  <a:pt x="2154" y="6239"/>
                </a:lnTo>
                <a:lnTo>
                  <a:pt x="2140" y="6232"/>
                </a:lnTo>
                <a:lnTo>
                  <a:pt x="2131" y="6222"/>
                </a:lnTo>
                <a:lnTo>
                  <a:pt x="2127" y="6209"/>
                </a:lnTo>
                <a:lnTo>
                  <a:pt x="2129" y="6193"/>
                </a:lnTo>
                <a:lnTo>
                  <a:pt x="2138" y="6174"/>
                </a:lnTo>
                <a:lnTo>
                  <a:pt x="2154" y="6160"/>
                </a:lnTo>
                <a:lnTo>
                  <a:pt x="2171" y="6150"/>
                </a:lnTo>
                <a:lnTo>
                  <a:pt x="2191" y="6147"/>
                </a:lnTo>
                <a:lnTo>
                  <a:pt x="2192" y="6147"/>
                </a:lnTo>
                <a:lnTo>
                  <a:pt x="2193" y="6147"/>
                </a:lnTo>
                <a:lnTo>
                  <a:pt x="2197" y="6132"/>
                </a:lnTo>
                <a:lnTo>
                  <a:pt x="2202" y="6118"/>
                </a:lnTo>
                <a:lnTo>
                  <a:pt x="2207" y="6105"/>
                </a:lnTo>
                <a:lnTo>
                  <a:pt x="2214" y="6091"/>
                </a:lnTo>
                <a:lnTo>
                  <a:pt x="2211" y="6091"/>
                </a:lnTo>
                <a:lnTo>
                  <a:pt x="2208" y="6091"/>
                </a:lnTo>
                <a:lnTo>
                  <a:pt x="2191" y="6088"/>
                </a:lnTo>
                <a:lnTo>
                  <a:pt x="2179" y="6078"/>
                </a:lnTo>
                <a:lnTo>
                  <a:pt x="2174" y="6063"/>
                </a:lnTo>
                <a:lnTo>
                  <a:pt x="2176" y="6045"/>
                </a:lnTo>
                <a:lnTo>
                  <a:pt x="2185" y="6027"/>
                </a:lnTo>
                <a:lnTo>
                  <a:pt x="2201" y="6012"/>
                </a:lnTo>
                <a:lnTo>
                  <a:pt x="2219" y="6003"/>
                </a:lnTo>
                <a:lnTo>
                  <a:pt x="2238" y="5998"/>
                </a:lnTo>
                <a:lnTo>
                  <a:pt x="2246" y="5999"/>
                </a:lnTo>
                <a:lnTo>
                  <a:pt x="2252" y="6000"/>
                </a:lnTo>
                <a:lnTo>
                  <a:pt x="2258" y="6004"/>
                </a:lnTo>
                <a:lnTo>
                  <a:pt x="2262" y="6008"/>
                </a:lnTo>
                <a:lnTo>
                  <a:pt x="2273" y="5988"/>
                </a:lnTo>
                <a:lnTo>
                  <a:pt x="2283" y="5968"/>
                </a:lnTo>
                <a:lnTo>
                  <a:pt x="2295" y="5944"/>
                </a:lnTo>
                <a:lnTo>
                  <a:pt x="2306" y="5919"/>
                </a:lnTo>
                <a:lnTo>
                  <a:pt x="2295" y="5930"/>
                </a:lnTo>
                <a:lnTo>
                  <a:pt x="2282" y="5938"/>
                </a:lnTo>
                <a:lnTo>
                  <a:pt x="2269" y="5943"/>
                </a:lnTo>
                <a:lnTo>
                  <a:pt x="2255" y="5945"/>
                </a:lnTo>
                <a:lnTo>
                  <a:pt x="2238" y="5941"/>
                </a:lnTo>
                <a:lnTo>
                  <a:pt x="2226" y="5931"/>
                </a:lnTo>
                <a:lnTo>
                  <a:pt x="2221" y="5916"/>
                </a:lnTo>
                <a:lnTo>
                  <a:pt x="2223" y="5897"/>
                </a:lnTo>
                <a:lnTo>
                  <a:pt x="2232" y="5879"/>
                </a:lnTo>
                <a:lnTo>
                  <a:pt x="2248" y="5864"/>
                </a:lnTo>
                <a:lnTo>
                  <a:pt x="2266" y="5854"/>
                </a:lnTo>
                <a:lnTo>
                  <a:pt x="2286" y="5850"/>
                </a:lnTo>
                <a:lnTo>
                  <a:pt x="2300" y="5852"/>
                </a:lnTo>
                <a:lnTo>
                  <a:pt x="2311" y="5859"/>
                </a:lnTo>
                <a:lnTo>
                  <a:pt x="2317" y="5870"/>
                </a:lnTo>
                <a:lnTo>
                  <a:pt x="2320" y="5883"/>
                </a:lnTo>
                <a:lnTo>
                  <a:pt x="2326" y="5865"/>
                </a:lnTo>
                <a:lnTo>
                  <a:pt x="2333" y="5846"/>
                </a:lnTo>
                <a:lnTo>
                  <a:pt x="2340" y="5826"/>
                </a:lnTo>
                <a:lnTo>
                  <a:pt x="2346" y="5805"/>
                </a:lnTo>
                <a:lnTo>
                  <a:pt x="2350" y="5791"/>
                </a:lnTo>
                <a:lnTo>
                  <a:pt x="2354" y="5780"/>
                </a:lnTo>
                <a:lnTo>
                  <a:pt x="2357" y="5771"/>
                </a:lnTo>
                <a:lnTo>
                  <a:pt x="2360" y="5762"/>
                </a:lnTo>
                <a:lnTo>
                  <a:pt x="2349" y="5777"/>
                </a:lnTo>
                <a:lnTo>
                  <a:pt x="2335" y="5788"/>
                </a:lnTo>
                <a:lnTo>
                  <a:pt x="2319" y="5795"/>
                </a:lnTo>
                <a:lnTo>
                  <a:pt x="2302" y="5798"/>
                </a:lnTo>
                <a:lnTo>
                  <a:pt x="2285" y="5794"/>
                </a:lnTo>
                <a:lnTo>
                  <a:pt x="2273" y="5784"/>
                </a:lnTo>
                <a:lnTo>
                  <a:pt x="2268" y="5768"/>
                </a:lnTo>
                <a:lnTo>
                  <a:pt x="2270" y="5750"/>
                </a:lnTo>
                <a:lnTo>
                  <a:pt x="2279" y="5732"/>
                </a:lnTo>
                <a:lnTo>
                  <a:pt x="2295" y="5716"/>
                </a:lnTo>
                <a:lnTo>
                  <a:pt x="2313" y="5706"/>
                </a:lnTo>
                <a:lnTo>
                  <a:pt x="2334" y="5702"/>
                </a:lnTo>
                <a:lnTo>
                  <a:pt x="2350" y="5706"/>
                </a:lnTo>
                <a:lnTo>
                  <a:pt x="2362" y="5715"/>
                </a:lnTo>
                <a:lnTo>
                  <a:pt x="2367" y="5730"/>
                </a:lnTo>
                <a:lnTo>
                  <a:pt x="2366" y="5748"/>
                </a:lnTo>
                <a:lnTo>
                  <a:pt x="2373" y="5735"/>
                </a:lnTo>
                <a:lnTo>
                  <a:pt x="2376" y="5726"/>
                </a:lnTo>
                <a:lnTo>
                  <a:pt x="2376" y="5705"/>
                </a:lnTo>
                <a:lnTo>
                  <a:pt x="2374" y="5662"/>
                </a:lnTo>
                <a:lnTo>
                  <a:pt x="2378" y="5651"/>
                </a:lnTo>
                <a:lnTo>
                  <a:pt x="2382" y="5641"/>
                </a:lnTo>
                <a:lnTo>
                  <a:pt x="2374" y="5645"/>
                </a:lnTo>
                <a:lnTo>
                  <a:pt x="2366" y="5648"/>
                </a:lnTo>
                <a:lnTo>
                  <a:pt x="2358" y="5650"/>
                </a:lnTo>
                <a:lnTo>
                  <a:pt x="2350" y="5651"/>
                </a:lnTo>
                <a:lnTo>
                  <a:pt x="2333" y="5647"/>
                </a:lnTo>
                <a:lnTo>
                  <a:pt x="2320" y="5637"/>
                </a:lnTo>
                <a:lnTo>
                  <a:pt x="2314" y="5621"/>
                </a:lnTo>
                <a:lnTo>
                  <a:pt x="2317" y="5603"/>
                </a:lnTo>
                <a:lnTo>
                  <a:pt x="2326" y="5584"/>
                </a:lnTo>
                <a:lnTo>
                  <a:pt x="2342" y="5568"/>
                </a:lnTo>
                <a:lnTo>
                  <a:pt x="2360" y="5558"/>
                </a:lnTo>
                <a:lnTo>
                  <a:pt x="2381" y="5554"/>
                </a:lnTo>
                <a:lnTo>
                  <a:pt x="2390" y="5555"/>
                </a:lnTo>
                <a:lnTo>
                  <a:pt x="2397" y="5558"/>
                </a:lnTo>
                <a:lnTo>
                  <a:pt x="2404" y="5562"/>
                </a:lnTo>
                <a:lnTo>
                  <a:pt x="2409" y="5567"/>
                </a:lnTo>
                <a:lnTo>
                  <a:pt x="2412" y="5555"/>
                </a:lnTo>
                <a:lnTo>
                  <a:pt x="2416" y="5540"/>
                </a:lnTo>
                <a:lnTo>
                  <a:pt x="2421" y="5519"/>
                </a:lnTo>
                <a:lnTo>
                  <a:pt x="2428" y="5495"/>
                </a:lnTo>
                <a:lnTo>
                  <a:pt x="2420" y="5499"/>
                </a:lnTo>
                <a:lnTo>
                  <a:pt x="2412" y="5502"/>
                </a:lnTo>
                <a:lnTo>
                  <a:pt x="2405" y="5503"/>
                </a:lnTo>
                <a:lnTo>
                  <a:pt x="2397" y="5504"/>
                </a:lnTo>
                <a:lnTo>
                  <a:pt x="2380" y="5500"/>
                </a:lnTo>
                <a:lnTo>
                  <a:pt x="2367" y="5490"/>
                </a:lnTo>
                <a:lnTo>
                  <a:pt x="2361" y="5474"/>
                </a:lnTo>
                <a:lnTo>
                  <a:pt x="2364" y="5455"/>
                </a:lnTo>
                <a:lnTo>
                  <a:pt x="2373" y="5436"/>
                </a:lnTo>
                <a:lnTo>
                  <a:pt x="2389" y="5421"/>
                </a:lnTo>
                <a:lnTo>
                  <a:pt x="2408" y="5410"/>
                </a:lnTo>
                <a:lnTo>
                  <a:pt x="2429" y="5407"/>
                </a:lnTo>
                <a:lnTo>
                  <a:pt x="2434" y="5407"/>
                </a:lnTo>
                <a:lnTo>
                  <a:pt x="2438" y="5408"/>
                </a:lnTo>
                <a:lnTo>
                  <a:pt x="2443" y="5409"/>
                </a:lnTo>
                <a:lnTo>
                  <a:pt x="2447" y="5411"/>
                </a:lnTo>
                <a:lnTo>
                  <a:pt x="2450" y="5398"/>
                </a:lnTo>
                <a:lnTo>
                  <a:pt x="2453" y="5384"/>
                </a:lnTo>
                <a:lnTo>
                  <a:pt x="2456" y="5369"/>
                </a:lnTo>
                <a:lnTo>
                  <a:pt x="2460" y="5354"/>
                </a:lnTo>
                <a:lnTo>
                  <a:pt x="2452" y="5356"/>
                </a:lnTo>
                <a:lnTo>
                  <a:pt x="2444" y="5357"/>
                </a:lnTo>
                <a:lnTo>
                  <a:pt x="2427" y="5353"/>
                </a:lnTo>
                <a:lnTo>
                  <a:pt x="2414" y="5342"/>
                </a:lnTo>
                <a:lnTo>
                  <a:pt x="2408" y="5327"/>
                </a:lnTo>
                <a:lnTo>
                  <a:pt x="2411" y="5308"/>
                </a:lnTo>
                <a:lnTo>
                  <a:pt x="2415" y="5296"/>
                </a:lnTo>
                <a:lnTo>
                  <a:pt x="2422" y="5286"/>
                </a:lnTo>
                <a:lnTo>
                  <a:pt x="2431" y="5278"/>
                </a:lnTo>
                <a:lnTo>
                  <a:pt x="2440" y="5270"/>
                </a:lnTo>
                <a:lnTo>
                  <a:pt x="2435" y="5269"/>
                </a:lnTo>
                <a:lnTo>
                  <a:pt x="2430" y="5267"/>
                </a:lnTo>
                <a:lnTo>
                  <a:pt x="2445" y="5207"/>
                </a:lnTo>
                <a:lnTo>
                  <a:pt x="2460" y="5147"/>
                </a:lnTo>
                <a:lnTo>
                  <a:pt x="2477" y="5089"/>
                </a:lnTo>
                <a:lnTo>
                  <a:pt x="2495" y="5031"/>
                </a:lnTo>
                <a:lnTo>
                  <a:pt x="2501" y="5005"/>
                </a:lnTo>
                <a:lnTo>
                  <a:pt x="2502" y="4987"/>
                </a:lnTo>
                <a:lnTo>
                  <a:pt x="2499" y="4974"/>
                </a:lnTo>
                <a:lnTo>
                  <a:pt x="2497" y="4967"/>
                </a:lnTo>
                <a:lnTo>
                  <a:pt x="2497" y="4968"/>
                </a:lnTo>
                <a:lnTo>
                  <a:pt x="2497" y="4969"/>
                </a:lnTo>
                <a:lnTo>
                  <a:pt x="2496" y="4967"/>
                </a:lnTo>
                <a:lnTo>
                  <a:pt x="2497" y="4967"/>
                </a:lnTo>
                <a:lnTo>
                  <a:pt x="2517" y="4866"/>
                </a:lnTo>
                <a:lnTo>
                  <a:pt x="2556" y="4780"/>
                </a:lnTo>
                <a:lnTo>
                  <a:pt x="2593" y="4693"/>
                </a:lnTo>
                <a:lnTo>
                  <a:pt x="2606" y="4591"/>
                </a:lnTo>
                <a:lnTo>
                  <a:pt x="2606" y="4565"/>
                </a:lnTo>
                <a:lnTo>
                  <a:pt x="2609" y="4531"/>
                </a:lnTo>
                <a:lnTo>
                  <a:pt x="2614" y="4492"/>
                </a:lnTo>
                <a:lnTo>
                  <a:pt x="2622" y="4451"/>
                </a:lnTo>
                <a:lnTo>
                  <a:pt x="2612" y="4457"/>
                </a:lnTo>
                <a:lnTo>
                  <a:pt x="2602" y="4463"/>
                </a:lnTo>
                <a:lnTo>
                  <a:pt x="2592" y="4467"/>
                </a:lnTo>
                <a:lnTo>
                  <a:pt x="2582" y="4468"/>
                </a:lnTo>
                <a:lnTo>
                  <a:pt x="2565" y="4464"/>
                </a:lnTo>
                <a:lnTo>
                  <a:pt x="2554" y="4454"/>
                </a:lnTo>
                <a:lnTo>
                  <a:pt x="2549" y="4440"/>
                </a:lnTo>
                <a:lnTo>
                  <a:pt x="2551" y="4423"/>
                </a:lnTo>
                <a:lnTo>
                  <a:pt x="2560" y="4404"/>
                </a:lnTo>
                <a:lnTo>
                  <a:pt x="2575" y="4390"/>
                </a:lnTo>
                <a:lnTo>
                  <a:pt x="2592" y="4381"/>
                </a:lnTo>
                <a:lnTo>
                  <a:pt x="2611" y="4378"/>
                </a:lnTo>
                <a:lnTo>
                  <a:pt x="2619" y="4378"/>
                </a:lnTo>
                <a:lnTo>
                  <a:pt x="2626" y="4380"/>
                </a:lnTo>
                <a:lnTo>
                  <a:pt x="2631" y="4383"/>
                </a:lnTo>
                <a:lnTo>
                  <a:pt x="2636" y="4387"/>
                </a:lnTo>
                <a:lnTo>
                  <a:pt x="2642" y="4363"/>
                </a:lnTo>
                <a:lnTo>
                  <a:pt x="2649" y="4342"/>
                </a:lnTo>
                <a:lnTo>
                  <a:pt x="2657" y="4324"/>
                </a:lnTo>
                <a:lnTo>
                  <a:pt x="2665" y="4306"/>
                </a:lnTo>
                <a:lnTo>
                  <a:pt x="2656" y="4312"/>
                </a:lnTo>
                <a:lnTo>
                  <a:pt x="2648" y="4316"/>
                </a:lnTo>
                <a:lnTo>
                  <a:pt x="2639" y="4318"/>
                </a:lnTo>
                <a:lnTo>
                  <a:pt x="2630" y="4319"/>
                </a:lnTo>
                <a:lnTo>
                  <a:pt x="2613" y="4315"/>
                </a:lnTo>
                <a:lnTo>
                  <a:pt x="2602" y="4306"/>
                </a:lnTo>
                <a:lnTo>
                  <a:pt x="2597" y="4292"/>
                </a:lnTo>
                <a:lnTo>
                  <a:pt x="2599" y="4275"/>
                </a:lnTo>
                <a:lnTo>
                  <a:pt x="2608" y="4257"/>
                </a:lnTo>
                <a:lnTo>
                  <a:pt x="2623" y="4243"/>
                </a:lnTo>
                <a:lnTo>
                  <a:pt x="2640" y="4234"/>
                </a:lnTo>
                <a:lnTo>
                  <a:pt x="2658" y="4231"/>
                </a:lnTo>
                <a:lnTo>
                  <a:pt x="2675" y="4234"/>
                </a:lnTo>
                <a:lnTo>
                  <a:pt x="2686" y="4243"/>
                </a:lnTo>
                <a:lnTo>
                  <a:pt x="2691" y="4257"/>
                </a:lnTo>
                <a:lnTo>
                  <a:pt x="2689" y="4275"/>
                </a:lnTo>
                <a:lnTo>
                  <a:pt x="2685" y="4283"/>
                </a:lnTo>
                <a:lnTo>
                  <a:pt x="2681" y="4290"/>
                </a:lnTo>
                <a:lnTo>
                  <a:pt x="2676" y="4296"/>
                </a:lnTo>
                <a:lnTo>
                  <a:pt x="2670" y="4302"/>
                </a:lnTo>
                <a:lnTo>
                  <a:pt x="2683" y="4317"/>
                </a:lnTo>
                <a:lnTo>
                  <a:pt x="2684" y="4338"/>
                </a:lnTo>
                <a:lnTo>
                  <a:pt x="2684" y="4360"/>
                </a:lnTo>
                <a:lnTo>
                  <a:pt x="2692" y="4379"/>
                </a:lnTo>
                <a:lnTo>
                  <a:pt x="2785" y="4077"/>
                </a:lnTo>
                <a:lnTo>
                  <a:pt x="2842" y="3883"/>
                </a:lnTo>
                <a:lnTo>
                  <a:pt x="2880" y="3744"/>
                </a:lnTo>
                <a:lnTo>
                  <a:pt x="2915" y="3608"/>
                </a:lnTo>
                <a:lnTo>
                  <a:pt x="2907" y="3597"/>
                </a:lnTo>
                <a:lnTo>
                  <a:pt x="2900" y="3588"/>
                </a:lnTo>
                <a:lnTo>
                  <a:pt x="2894" y="3581"/>
                </a:lnTo>
                <a:lnTo>
                  <a:pt x="2890" y="3574"/>
                </a:lnTo>
                <a:lnTo>
                  <a:pt x="2885" y="3577"/>
                </a:lnTo>
                <a:lnTo>
                  <a:pt x="2879" y="3579"/>
                </a:lnTo>
                <a:lnTo>
                  <a:pt x="2873" y="3580"/>
                </a:lnTo>
                <a:lnTo>
                  <a:pt x="2867" y="3580"/>
                </a:lnTo>
                <a:lnTo>
                  <a:pt x="2860" y="3580"/>
                </a:lnTo>
                <a:lnTo>
                  <a:pt x="2853" y="3578"/>
                </a:lnTo>
                <a:lnTo>
                  <a:pt x="2848" y="3575"/>
                </a:lnTo>
                <a:lnTo>
                  <a:pt x="2843" y="3570"/>
                </a:lnTo>
                <a:lnTo>
                  <a:pt x="2834" y="3591"/>
                </a:lnTo>
                <a:lnTo>
                  <a:pt x="2826" y="3612"/>
                </a:lnTo>
                <a:lnTo>
                  <a:pt x="2817" y="3635"/>
                </a:lnTo>
                <a:lnTo>
                  <a:pt x="2809" y="3658"/>
                </a:lnTo>
                <a:lnTo>
                  <a:pt x="2817" y="3651"/>
                </a:lnTo>
                <a:lnTo>
                  <a:pt x="2827" y="3646"/>
                </a:lnTo>
                <a:lnTo>
                  <a:pt x="2837" y="3643"/>
                </a:lnTo>
                <a:lnTo>
                  <a:pt x="2847" y="3641"/>
                </a:lnTo>
                <a:lnTo>
                  <a:pt x="2863" y="3645"/>
                </a:lnTo>
                <a:lnTo>
                  <a:pt x="2874" y="3654"/>
                </a:lnTo>
                <a:lnTo>
                  <a:pt x="2879" y="3668"/>
                </a:lnTo>
                <a:lnTo>
                  <a:pt x="2877" y="3685"/>
                </a:lnTo>
                <a:lnTo>
                  <a:pt x="2869" y="3700"/>
                </a:lnTo>
                <a:lnTo>
                  <a:pt x="2858" y="3712"/>
                </a:lnTo>
                <a:lnTo>
                  <a:pt x="2842" y="3722"/>
                </a:lnTo>
                <a:lnTo>
                  <a:pt x="2827" y="3727"/>
                </a:lnTo>
                <a:lnTo>
                  <a:pt x="2824" y="3732"/>
                </a:lnTo>
                <a:lnTo>
                  <a:pt x="2819" y="3740"/>
                </a:lnTo>
                <a:lnTo>
                  <a:pt x="2817" y="3737"/>
                </a:lnTo>
                <a:lnTo>
                  <a:pt x="2816" y="3733"/>
                </a:lnTo>
                <a:lnTo>
                  <a:pt x="2816" y="3731"/>
                </a:lnTo>
                <a:lnTo>
                  <a:pt x="2816" y="3728"/>
                </a:lnTo>
                <a:lnTo>
                  <a:pt x="2808" y="3726"/>
                </a:lnTo>
                <a:lnTo>
                  <a:pt x="2800" y="3723"/>
                </a:lnTo>
                <a:lnTo>
                  <a:pt x="2795" y="3718"/>
                </a:lnTo>
                <a:lnTo>
                  <a:pt x="2791" y="3711"/>
                </a:lnTo>
                <a:lnTo>
                  <a:pt x="2784" y="3734"/>
                </a:lnTo>
                <a:lnTo>
                  <a:pt x="2778" y="3756"/>
                </a:lnTo>
                <a:lnTo>
                  <a:pt x="2772" y="3779"/>
                </a:lnTo>
                <a:lnTo>
                  <a:pt x="2766" y="3800"/>
                </a:lnTo>
                <a:lnTo>
                  <a:pt x="2774" y="3795"/>
                </a:lnTo>
                <a:lnTo>
                  <a:pt x="2782" y="3792"/>
                </a:lnTo>
                <a:lnTo>
                  <a:pt x="2791" y="3789"/>
                </a:lnTo>
                <a:lnTo>
                  <a:pt x="2800" y="3788"/>
                </a:lnTo>
                <a:lnTo>
                  <a:pt x="2816" y="3792"/>
                </a:lnTo>
                <a:lnTo>
                  <a:pt x="2827" y="3801"/>
                </a:lnTo>
                <a:lnTo>
                  <a:pt x="2832" y="3816"/>
                </a:lnTo>
                <a:lnTo>
                  <a:pt x="2830" y="3832"/>
                </a:lnTo>
                <a:lnTo>
                  <a:pt x="2821" y="3849"/>
                </a:lnTo>
                <a:lnTo>
                  <a:pt x="2808" y="3863"/>
                </a:lnTo>
                <a:lnTo>
                  <a:pt x="2790" y="3873"/>
                </a:lnTo>
                <a:lnTo>
                  <a:pt x="2772" y="3876"/>
                </a:lnTo>
                <a:lnTo>
                  <a:pt x="2766" y="3876"/>
                </a:lnTo>
                <a:lnTo>
                  <a:pt x="2760" y="3874"/>
                </a:lnTo>
                <a:lnTo>
                  <a:pt x="2754" y="3872"/>
                </a:lnTo>
                <a:lnTo>
                  <a:pt x="2749" y="3868"/>
                </a:lnTo>
                <a:lnTo>
                  <a:pt x="2745" y="3888"/>
                </a:lnTo>
                <a:lnTo>
                  <a:pt x="2742" y="3907"/>
                </a:lnTo>
                <a:lnTo>
                  <a:pt x="2739" y="3923"/>
                </a:lnTo>
                <a:lnTo>
                  <a:pt x="2736" y="3938"/>
                </a:lnTo>
                <a:lnTo>
                  <a:pt x="2744" y="3936"/>
                </a:lnTo>
                <a:lnTo>
                  <a:pt x="2753" y="3935"/>
                </a:lnTo>
                <a:lnTo>
                  <a:pt x="2769" y="3939"/>
                </a:lnTo>
                <a:lnTo>
                  <a:pt x="2780" y="3949"/>
                </a:lnTo>
                <a:lnTo>
                  <a:pt x="2785" y="3963"/>
                </a:lnTo>
                <a:lnTo>
                  <a:pt x="2783" y="3980"/>
                </a:lnTo>
                <a:lnTo>
                  <a:pt x="2774" y="3997"/>
                </a:lnTo>
                <a:lnTo>
                  <a:pt x="2760" y="4011"/>
                </a:lnTo>
                <a:lnTo>
                  <a:pt x="2743" y="4020"/>
                </a:lnTo>
                <a:lnTo>
                  <a:pt x="2725" y="4024"/>
                </a:lnTo>
                <a:lnTo>
                  <a:pt x="2708" y="4020"/>
                </a:lnTo>
                <a:lnTo>
                  <a:pt x="2697" y="4011"/>
                </a:lnTo>
                <a:lnTo>
                  <a:pt x="2692" y="3997"/>
                </a:lnTo>
                <a:lnTo>
                  <a:pt x="2694" y="3980"/>
                </a:lnTo>
                <a:lnTo>
                  <a:pt x="2695" y="3978"/>
                </a:lnTo>
                <a:lnTo>
                  <a:pt x="2696" y="3976"/>
                </a:lnTo>
                <a:lnTo>
                  <a:pt x="2693" y="3961"/>
                </a:lnTo>
                <a:lnTo>
                  <a:pt x="2691" y="3945"/>
                </a:lnTo>
                <a:lnTo>
                  <a:pt x="2692" y="3930"/>
                </a:lnTo>
                <a:lnTo>
                  <a:pt x="2695" y="3914"/>
                </a:lnTo>
                <a:lnTo>
                  <a:pt x="2705" y="3875"/>
                </a:lnTo>
                <a:lnTo>
                  <a:pt x="2719" y="3828"/>
                </a:lnTo>
                <a:lnTo>
                  <a:pt x="2734" y="3782"/>
                </a:lnTo>
                <a:lnTo>
                  <a:pt x="2751" y="3747"/>
                </a:lnTo>
                <a:lnTo>
                  <a:pt x="2774" y="3707"/>
                </a:lnTo>
                <a:lnTo>
                  <a:pt x="2794" y="3646"/>
                </a:lnTo>
                <a:lnTo>
                  <a:pt x="2827" y="3530"/>
                </a:lnTo>
                <a:lnTo>
                  <a:pt x="2882" y="3326"/>
                </a:lnTo>
                <a:lnTo>
                  <a:pt x="2872" y="3333"/>
                </a:lnTo>
                <a:lnTo>
                  <a:pt x="2863" y="3337"/>
                </a:lnTo>
                <a:lnTo>
                  <a:pt x="2851" y="3316"/>
                </a:lnTo>
                <a:lnTo>
                  <a:pt x="2866" y="3262"/>
                </a:lnTo>
                <a:lnTo>
                  <a:pt x="2889" y="3196"/>
                </a:lnTo>
                <a:lnTo>
                  <a:pt x="2906" y="3144"/>
                </a:lnTo>
                <a:lnTo>
                  <a:pt x="2907" y="3135"/>
                </a:lnTo>
                <a:lnTo>
                  <a:pt x="2906" y="3127"/>
                </a:lnTo>
                <a:lnTo>
                  <a:pt x="2905" y="3118"/>
                </a:lnTo>
                <a:lnTo>
                  <a:pt x="2905" y="3110"/>
                </a:lnTo>
                <a:lnTo>
                  <a:pt x="2896" y="3119"/>
                </a:lnTo>
                <a:lnTo>
                  <a:pt x="2886" y="3126"/>
                </a:lnTo>
                <a:lnTo>
                  <a:pt x="2875" y="3130"/>
                </a:lnTo>
                <a:lnTo>
                  <a:pt x="2864" y="3132"/>
                </a:lnTo>
                <a:lnTo>
                  <a:pt x="2850" y="3129"/>
                </a:lnTo>
                <a:lnTo>
                  <a:pt x="2840" y="3121"/>
                </a:lnTo>
                <a:lnTo>
                  <a:pt x="2836" y="3110"/>
                </a:lnTo>
                <a:lnTo>
                  <a:pt x="2838" y="3094"/>
                </a:lnTo>
                <a:lnTo>
                  <a:pt x="2845" y="3080"/>
                </a:lnTo>
                <a:lnTo>
                  <a:pt x="2858" y="3069"/>
                </a:lnTo>
                <a:lnTo>
                  <a:pt x="2872" y="3061"/>
                </a:lnTo>
                <a:lnTo>
                  <a:pt x="2887" y="3057"/>
                </a:lnTo>
                <a:lnTo>
                  <a:pt x="2899" y="3059"/>
                </a:lnTo>
                <a:lnTo>
                  <a:pt x="2909" y="3067"/>
                </a:lnTo>
                <a:lnTo>
                  <a:pt x="2914" y="3078"/>
                </a:lnTo>
                <a:lnTo>
                  <a:pt x="2913" y="3090"/>
                </a:lnTo>
                <a:lnTo>
                  <a:pt x="2926" y="3087"/>
                </a:lnTo>
                <a:lnTo>
                  <a:pt x="2938" y="3083"/>
                </a:lnTo>
                <a:lnTo>
                  <a:pt x="2948" y="3067"/>
                </a:lnTo>
                <a:lnTo>
                  <a:pt x="2956" y="3050"/>
                </a:lnTo>
                <a:lnTo>
                  <a:pt x="2959" y="3032"/>
                </a:lnTo>
                <a:lnTo>
                  <a:pt x="2958" y="3012"/>
                </a:lnTo>
                <a:lnTo>
                  <a:pt x="2940" y="3022"/>
                </a:lnTo>
                <a:lnTo>
                  <a:pt x="2930" y="3023"/>
                </a:lnTo>
                <a:lnTo>
                  <a:pt x="2928" y="3009"/>
                </a:lnTo>
                <a:lnTo>
                  <a:pt x="2936" y="2976"/>
                </a:lnTo>
                <a:lnTo>
                  <a:pt x="2930" y="2979"/>
                </a:lnTo>
                <a:lnTo>
                  <a:pt x="2924" y="2981"/>
                </a:lnTo>
                <a:lnTo>
                  <a:pt x="2918" y="2983"/>
                </a:lnTo>
                <a:lnTo>
                  <a:pt x="2911" y="2984"/>
                </a:lnTo>
                <a:lnTo>
                  <a:pt x="2897" y="2981"/>
                </a:lnTo>
                <a:lnTo>
                  <a:pt x="2889" y="2973"/>
                </a:lnTo>
                <a:lnTo>
                  <a:pt x="2885" y="2961"/>
                </a:lnTo>
                <a:lnTo>
                  <a:pt x="2886" y="2947"/>
                </a:lnTo>
                <a:lnTo>
                  <a:pt x="2893" y="2933"/>
                </a:lnTo>
                <a:lnTo>
                  <a:pt x="2906" y="2922"/>
                </a:lnTo>
                <a:lnTo>
                  <a:pt x="2920" y="2913"/>
                </a:lnTo>
                <a:lnTo>
                  <a:pt x="2934" y="2910"/>
                </a:lnTo>
                <a:lnTo>
                  <a:pt x="2940" y="2911"/>
                </a:lnTo>
                <a:lnTo>
                  <a:pt x="2944" y="2912"/>
                </a:lnTo>
                <a:lnTo>
                  <a:pt x="2948" y="2914"/>
                </a:lnTo>
                <a:lnTo>
                  <a:pt x="2953" y="2917"/>
                </a:lnTo>
                <a:lnTo>
                  <a:pt x="2955" y="2909"/>
                </a:lnTo>
                <a:lnTo>
                  <a:pt x="2958" y="2900"/>
                </a:lnTo>
                <a:lnTo>
                  <a:pt x="2961" y="2890"/>
                </a:lnTo>
                <a:lnTo>
                  <a:pt x="2964" y="2880"/>
                </a:lnTo>
                <a:lnTo>
                  <a:pt x="2968" y="2867"/>
                </a:lnTo>
                <a:lnTo>
                  <a:pt x="2971" y="2854"/>
                </a:lnTo>
                <a:lnTo>
                  <a:pt x="2975" y="2842"/>
                </a:lnTo>
                <a:lnTo>
                  <a:pt x="2979" y="2830"/>
                </a:lnTo>
                <a:lnTo>
                  <a:pt x="2974" y="2833"/>
                </a:lnTo>
                <a:lnTo>
                  <a:pt x="2969" y="2834"/>
                </a:lnTo>
                <a:lnTo>
                  <a:pt x="2964" y="2835"/>
                </a:lnTo>
                <a:lnTo>
                  <a:pt x="2959" y="2836"/>
                </a:lnTo>
                <a:lnTo>
                  <a:pt x="2945" y="2833"/>
                </a:lnTo>
                <a:lnTo>
                  <a:pt x="2936" y="2825"/>
                </a:lnTo>
                <a:lnTo>
                  <a:pt x="2932" y="2813"/>
                </a:lnTo>
                <a:lnTo>
                  <a:pt x="2934" y="2800"/>
                </a:lnTo>
                <a:lnTo>
                  <a:pt x="2941" y="2786"/>
                </a:lnTo>
                <a:lnTo>
                  <a:pt x="2953" y="2774"/>
                </a:lnTo>
                <a:lnTo>
                  <a:pt x="2967" y="2766"/>
                </a:lnTo>
                <a:lnTo>
                  <a:pt x="2982" y="2763"/>
                </a:lnTo>
                <a:lnTo>
                  <a:pt x="2986" y="2764"/>
                </a:lnTo>
                <a:lnTo>
                  <a:pt x="2990" y="2765"/>
                </a:lnTo>
                <a:lnTo>
                  <a:pt x="2993" y="2766"/>
                </a:lnTo>
                <a:lnTo>
                  <a:pt x="2997" y="2768"/>
                </a:lnTo>
                <a:lnTo>
                  <a:pt x="3004" y="2746"/>
                </a:lnTo>
                <a:lnTo>
                  <a:pt x="3010" y="2724"/>
                </a:lnTo>
                <a:lnTo>
                  <a:pt x="3016" y="2704"/>
                </a:lnTo>
                <a:lnTo>
                  <a:pt x="3022" y="2683"/>
                </a:lnTo>
                <a:lnTo>
                  <a:pt x="3014" y="2687"/>
                </a:lnTo>
                <a:lnTo>
                  <a:pt x="3007" y="2688"/>
                </a:lnTo>
                <a:lnTo>
                  <a:pt x="2993" y="2684"/>
                </a:lnTo>
                <a:lnTo>
                  <a:pt x="2984" y="2677"/>
                </a:lnTo>
                <a:lnTo>
                  <a:pt x="2981" y="2666"/>
                </a:lnTo>
                <a:lnTo>
                  <a:pt x="2982" y="2652"/>
                </a:lnTo>
                <a:lnTo>
                  <a:pt x="2989" y="2638"/>
                </a:lnTo>
                <a:lnTo>
                  <a:pt x="3001" y="2627"/>
                </a:lnTo>
                <a:lnTo>
                  <a:pt x="3014" y="2620"/>
                </a:lnTo>
                <a:lnTo>
                  <a:pt x="3029" y="2617"/>
                </a:lnTo>
                <a:lnTo>
                  <a:pt x="3035" y="2618"/>
                </a:lnTo>
                <a:lnTo>
                  <a:pt x="3041" y="2619"/>
                </a:lnTo>
                <a:lnTo>
                  <a:pt x="3048" y="2598"/>
                </a:lnTo>
                <a:lnTo>
                  <a:pt x="3055" y="2576"/>
                </a:lnTo>
                <a:lnTo>
                  <a:pt x="3060" y="2556"/>
                </a:lnTo>
                <a:lnTo>
                  <a:pt x="3066" y="2537"/>
                </a:lnTo>
                <a:lnTo>
                  <a:pt x="3060" y="2538"/>
                </a:lnTo>
                <a:lnTo>
                  <a:pt x="3054" y="2539"/>
                </a:lnTo>
                <a:lnTo>
                  <a:pt x="3041" y="2536"/>
                </a:lnTo>
                <a:lnTo>
                  <a:pt x="3032" y="2529"/>
                </a:lnTo>
                <a:lnTo>
                  <a:pt x="3028" y="2518"/>
                </a:lnTo>
                <a:lnTo>
                  <a:pt x="3030" y="2505"/>
                </a:lnTo>
                <a:lnTo>
                  <a:pt x="3037" y="2491"/>
                </a:lnTo>
                <a:lnTo>
                  <a:pt x="3049" y="2480"/>
                </a:lnTo>
                <a:lnTo>
                  <a:pt x="3062" y="2473"/>
                </a:lnTo>
                <a:lnTo>
                  <a:pt x="3076" y="2470"/>
                </a:lnTo>
                <a:lnTo>
                  <a:pt x="3081" y="2470"/>
                </a:lnTo>
                <a:lnTo>
                  <a:pt x="3085" y="2472"/>
                </a:lnTo>
                <a:lnTo>
                  <a:pt x="3094" y="2447"/>
                </a:lnTo>
                <a:lnTo>
                  <a:pt x="3101" y="2425"/>
                </a:lnTo>
                <a:lnTo>
                  <a:pt x="3107" y="2405"/>
                </a:lnTo>
                <a:lnTo>
                  <a:pt x="3112" y="2389"/>
                </a:lnTo>
                <a:lnTo>
                  <a:pt x="3107" y="2390"/>
                </a:lnTo>
                <a:lnTo>
                  <a:pt x="3102" y="2391"/>
                </a:lnTo>
                <a:lnTo>
                  <a:pt x="3089" y="2388"/>
                </a:lnTo>
                <a:lnTo>
                  <a:pt x="3080" y="2381"/>
                </a:lnTo>
                <a:lnTo>
                  <a:pt x="3077" y="2370"/>
                </a:lnTo>
                <a:lnTo>
                  <a:pt x="3078" y="2357"/>
                </a:lnTo>
                <a:lnTo>
                  <a:pt x="3085" y="2344"/>
                </a:lnTo>
                <a:lnTo>
                  <a:pt x="3096" y="2333"/>
                </a:lnTo>
                <a:lnTo>
                  <a:pt x="3109" y="2326"/>
                </a:lnTo>
                <a:lnTo>
                  <a:pt x="3123" y="2323"/>
                </a:lnTo>
                <a:lnTo>
                  <a:pt x="3127" y="2324"/>
                </a:lnTo>
                <a:lnTo>
                  <a:pt x="3131" y="2324"/>
                </a:lnTo>
                <a:lnTo>
                  <a:pt x="3134" y="2326"/>
                </a:lnTo>
                <a:lnTo>
                  <a:pt x="3137" y="2327"/>
                </a:lnTo>
                <a:lnTo>
                  <a:pt x="3143" y="2321"/>
                </a:lnTo>
                <a:lnTo>
                  <a:pt x="3148" y="2317"/>
                </a:lnTo>
                <a:lnTo>
                  <a:pt x="3153" y="2314"/>
                </a:lnTo>
                <a:lnTo>
                  <a:pt x="3159" y="2310"/>
                </a:lnTo>
                <a:lnTo>
                  <a:pt x="3159" y="2309"/>
                </a:lnTo>
                <a:lnTo>
                  <a:pt x="3159" y="2307"/>
                </a:lnTo>
                <a:lnTo>
                  <a:pt x="3160" y="2306"/>
                </a:lnTo>
                <a:lnTo>
                  <a:pt x="3162" y="2304"/>
                </a:lnTo>
                <a:lnTo>
                  <a:pt x="3170" y="2280"/>
                </a:lnTo>
                <a:lnTo>
                  <a:pt x="3179" y="2252"/>
                </a:lnTo>
                <a:lnTo>
                  <a:pt x="3190" y="2221"/>
                </a:lnTo>
                <a:lnTo>
                  <a:pt x="3202" y="2183"/>
                </a:lnTo>
                <a:lnTo>
                  <a:pt x="3200" y="2214"/>
                </a:lnTo>
                <a:lnTo>
                  <a:pt x="3194" y="2250"/>
                </a:lnTo>
                <a:lnTo>
                  <a:pt x="3182" y="2282"/>
                </a:lnTo>
                <a:lnTo>
                  <a:pt x="3162" y="2304"/>
                </a:lnTo>
                <a:lnTo>
                  <a:pt x="3161" y="2307"/>
                </a:lnTo>
                <a:lnTo>
                  <a:pt x="3160" y="2310"/>
                </a:lnTo>
                <a:lnTo>
                  <a:pt x="3160" y="2310"/>
                </a:lnTo>
                <a:lnTo>
                  <a:pt x="3159" y="2310"/>
                </a:lnTo>
                <a:lnTo>
                  <a:pt x="3164" y="2343"/>
                </a:lnTo>
                <a:lnTo>
                  <a:pt x="3168" y="2357"/>
                </a:lnTo>
                <a:lnTo>
                  <a:pt x="3176" y="2366"/>
                </a:lnTo>
                <a:lnTo>
                  <a:pt x="3195" y="2377"/>
                </a:lnTo>
                <a:lnTo>
                  <a:pt x="3178" y="2459"/>
                </a:lnTo>
                <a:lnTo>
                  <a:pt x="3146" y="2567"/>
                </a:lnTo>
                <a:lnTo>
                  <a:pt x="3112" y="2679"/>
                </a:lnTo>
                <a:lnTo>
                  <a:pt x="3093" y="2777"/>
                </a:lnTo>
                <a:lnTo>
                  <a:pt x="3098" y="2772"/>
                </a:lnTo>
                <a:lnTo>
                  <a:pt x="3103" y="2768"/>
                </a:lnTo>
                <a:lnTo>
                  <a:pt x="3109" y="2765"/>
                </a:lnTo>
                <a:lnTo>
                  <a:pt x="3115" y="2762"/>
                </a:lnTo>
                <a:lnTo>
                  <a:pt x="3121" y="2742"/>
                </a:lnTo>
                <a:lnTo>
                  <a:pt x="3126" y="2722"/>
                </a:lnTo>
                <a:lnTo>
                  <a:pt x="3132" y="2704"/>
                </a:lnTo>
                <a:lnTo>
                  <a:pt x="3136" y="2688"/>
                </a:lnTo>
                <a:lnTo>
                  <a:pt x="3129" y="2681"/>
                </a:lnTo>
                <a:lnTo>
                  <a:pt x="3125" y="2673"/>
                </a:lnTo>
                <a:lnTo>
                  <a:pt x="3124" y="2663"/>
                </a:lnTo>
                <a:lnTo>
                  <a:pt x="3126" y="2652"/>
                </a:lnTo>
                <a:lnTo>
                  <a:pt x="3130" y="2642"/>
                </a:lnTo>
                <a:lnTo>
                  <a:pt x="3137" y="2632"/>
                </a:lnTo>
                <a:lnTo>
                  <a:pt x="3147" y="2624"/>
                </a:lnTo>
                <a:lnTo>
                  <a:pt x="3157" y="2618"/>
                </a:lnTo>
                <a:lnTo>
                  <a:pt x="3164" y="2593"/>
                </a:lnTo>
                <a:lnTo>
                  <a:pt x="3171" y="2570"/>
                </a:lnTo>
                <a:lnTo>
                  <a:pt x="3176" y="2552"/>
                </a:lnTo>
                <a:lnTo>
                  <a:pt x="3181" y="2536"/>
                </a:lnTo>
                <a:lnTo>
                  <a:pt x="3176" y="2530"/>
                </a:lnTo>
                <a:lnTo>
                  <a:pt x="3173" y="2523"/>
                </a:lnTo>
                <a:lnTo>
                  <a:pt x="3172" y="2514"/>
                </a:lnTo>
                <a:lnTo>
                  <a:pt x="3174" y="2505"/>
                </a:lnTo>
                <a:lnTo>
                  <a:pt x="3179" y="2493"/>
                </a:lnTo>
                <a:lnTo>
                  <a:pt x="3188" y="2483"/>
                </a:lnTo>
                <a:lnTo>
                  <a:pt x="3197" y="2475"/>
                </a:lnTo>
                <a:lnTo>
                  <a:pt x="3208" y="2470"/>
                </a:lnTo>
                <a:lnTo>
                  <a:pt x="3214" y="2459"/>
                </a:lnTo>
                <a:lnTo>
                  <a:pt x="3220" y="2446"/>
                </a:lnTo>
                <a:lnTo>
                  <a:pt x="3227" y="2431"/>
                </a:lnTo>
                <a:lnTo>
                  <a:pt x="3238" y="2413"/>
                </a:lnTo>
                <a:lnTo>
                  <a:pt x="3241" y="2424"/>
                </a:lnTo>
                <a:lnTo>
                  <a:pt x="3241" y="2435"/>
                </a:lnTo>
                <a:lnTo>
                  <a:pt x="3238" y="2448"/>
                </a:lnTo>
                <a:lnTo>
                  <a:pt x="3231" y="2468"/>
                </a:lnTo>
                <a:lnTo>
                  <a:pt x="3243" y="2472"/>
                </a:lnTo>
                <a:lnTo>
                  <a:pt x="3250" y="2480"/>
                </a:lnTo>
                <a:lnTo>
                  <a:pt x="3253" y="2491"/>
                </a:lnTo>
                <a:lnTo>
                  <a:pt x="3251" y="2505"/>
                </a:lnTo>
                <a:lnTo>
                  <a:pt x="3245" y="2517"/>
                </a:lnTo>
                <a:lnTo>
                  <a:pt x="3237" y="2527"/>
                </a:lnTo>
                <a:lnTo>
                  <a:pt x="3225" y="2535"/>
                </a:lnTo>
                <a:lnTo>
                  <a:pt x="3213" y="2540"/>
                </a:lnTo>
                <a:lnTo>
                  <a:pt x="3210" y="2552"/>
                </a:lnTo>
                <a:lnTo>
                  <a:pt x="3208" y="2563"/>
                </a:lnTo>
                <a:lnTo>
                  <a:pt x="3205" y="2576"/>
                </a:lnTo>
                <a:lnTo>
                  <a:pt x="3200" y="2589"/>
                </a:lnTo>
                <a:lnTo>
                  <a:pt x="3195" y="2603"/>
                </a:lnTo>
                <a:lnTo>
                  <a:pt x="3192" y="2616"/>
                </a:lnTo>
                <a:lnTo>
                  <a:pt x="3199" y="2621"/>
                </a:lnTo>
                <a:lnTo>
                  <a:pt x="3203" y="2627"/>
                </a:lnTo>
                <a:lnTo>
                  <a:pt x="3205" y="2636"/>
                </a:lnTo>
                <a:lnTo>
                  <a:pt x="3205" y="2646"/>
                </a:lnTo>
                <a:lnTo>
                  <a:pt x="3212" y="2644"/>
                </a:lnTo>
                <a:lnTo>
                  <a:pt x="3218" y="2642"/>
                </a:lnTo>
                <a:lnTo>
                  <a:pt x="3275" y="2476"/>
                </a:lnTo>
                <a:lnTo>
                  <a:pt x="3306" y="2394"/>
                </a:lnTo>
                <a:lnTo>
                  <a:pt x="3328" y="2356"/>
                </a:lnTo>
                <a:lnTo>
                  <a:pt x="3363" y="2319"/>
                </a:lnTo>
                <a:lnTo>
                  <a:pt x="3377" y="2270"/>
                </a:lnTo>
                <a:lnTo>
                  <a:pt x="3389" y="2238"/>
                </a:lnTo>
                <a:lnTo>
                  <a:pt x="3395" y="2214"/>
                </a:lnTo>
                <a:lnTo>
                  <a:pt x="3392" y="2196"/>
                </a:lnTo>
                <a:lnTo>
                  <a:pt x="3379" y="2210"/>
                </a:lnTo>
                <a:lnTo>
                  <a:pt x="3372" y="2228"/>
                </a:lnTo>
                <a:lnTo>
                  <a:pt x="3368" y="2247"/>
                </a:lnTo>
                <a:lnTo>
                  <a:pt x="3360" y="2263"/>
                </a:lnTo>
                <a:lnTo>
                  <a:pt x="3362" y="2195"/>
                </a:lnTo>
                <a:lnTo>
                  <a:pt x="3434" y="1943"/>
                </a:lnTo>
                <a:lnTo>
                  <a:pt x="3534" y="1616"/>
                </a:lnTo>
                <a:lnTo>
                  <a:pt x="3622" y="1326"/>
                </a:lnTo>
                <a:lnTo>
                  <a:pt x="3616" y="1338"/>
                </a:lnTo>
                <a:lnTo>
                  <a:pt x="3605" y="1347"/>
                </a:lnTo>
                <a:lnTo>
                  <a:pt x="3594" y="1354"/>
                </a:lnTo>
                <a:lnTo>
                  <a:pt x="3581" y="1356"/>
                </a:lnTo>
                <a:lnTo>
                  <a:pt x="3570" y="1353"/>
                </a:lnTo>
                <a:lnTo>
                  <a:pt x="3561" y="1347"/>
                </a:lnTo>
                <a:lnTo>
                  <a:pt x="3558" y="1337"/>
                </a:lnTo>
                <a:lnTo>
                  <a:pt x="3559" y="1324"/>
                </a:lnTo>
                <a:lnTo>
                  <a:pt x="3567" y="1312"/>
                </a:lnTo>
                <a:lnTo>
                  <a:pt x="3576" y="1302"/>
                </a:lnTo>
                <a:lnTo>
                  <a:pt x="3588" y="1296"/>
                </a:lnTo>
                <a:lnTo>
                  <a:pt x="3601" y="1293"/>
                </a:lnTo>
                <a:lnTo>
                  <a:pt x="3612" y="1295"/>
                </a:lnTo>
                <a:lnTo>
                  <a:pt x="3620" y="1301"/>
                </a:lnTo>
                <a:lnTo>
                  <a:pt x="3624" y="1310"/>
                </a:lnTo>
                <a:lnTo>
                  <a:pt x="3623" y="1321"/>
                </a:lnTo>
                <a:lnTo>
                  <a:pt x="3635" y="1279"/>
                </a:lnTo>
                <a:lnTo>
                  <a:pt x="3645" y="1244"/>
                </a:lnTo>
                <a:lnTo>
                  <a:pt x="3652" y="1215"/>
                </a:lnTo>
                <a:lnTo>
                  <a:pt x="3656" y="1196"/>
                </a:lnTo>
                <a:lnTo>
                  <a:pt x="3650" y="1201"/>
                </a:lnTo>
                <a:lnTo>
                  <a:pt x="3643" y="1204"/>
                </a:lnTo>
                <a:lnTo>
                  <a:pt x="3636" y="1207"/>
                </a:lnTo>
                <a:lnTo>
                  <a:pt x="3629" y="1208"/>
                </a:lnTo>
                <a:lnTo>
                  <a:pt x="3618" y="1205"/>
                </a:lnTo>
                <a:lnTo>
                  <a:pt x="3610" y="1199"/>
                </a:lnTo>
                <a:lnTo>
                  <a:pt x="3606" y="1188"/>
                </a:lnTo>
                <a:lnTo>
                  <a:pt x="3608" y="1177"/>
                </a:lnTo>
                <a:lnTo>
                  <a:pt x="3611" y="1170"/>
                </a:lnTo>
                <a:lnTo>
                  <a:pt x="3616" y="1163"/>
                </a:lnTo>
                <a:lnTo>
                  <a:pt x="3622" y="1158"/>
                </a:lnTo>
                <a:lnTo>
                  <a:pt x="3628" y="1153"/>
                </a:lnTo>
                <a:lnTo>
                  <a:pt x="3624" y="1139"/>
                </a:lnTo>
                <a:lnTo>
                  <a:pt x="3625" y="1122"/>
                </a:lnTo>
                <a:lnTo>
                  <a:pt x="3630" y="1099"/>
                </a:lnTo>
                <a:lnTo>
                  <a:pt x="3640" y="1064"/>
                </a:lnTo>
                <a:lnTo>
                  <a:pt x="3671" y="955"/>
                </a:lnTo>
                <a:lnTo>
                  <a:pt x="3686" y="892"/>
                </a:lnTo>
                <a:lnTo>
                  <a:pt x="3694" y="859"/>
                </a:lnTo>
                <a:lnTo>
                  <a:pt x="3701" y="840"/>
                </a:lnTo>
                <a:lnTo>
                  <a:pt x="3716" y="803"/>
                </a:lnTo>
                <a:lnTo>
                  <a:pt x="3723" y="765"/>
                </a:lnTo>
                <a:lnTo>
                  <a:pt x="3724" y="728"/>
                </a:lnTo>
                <a:lnTo>
                  <a:pt x="3720" y="689"/>
                </a:lnTo>
                <a:lnTo>
                  <a:pt x="3673" y="835"/>
                </a:lnTo>
                <a:lnTo>
                  <a:pt x="3626" y="982"/>
                </a:lnTo>
                <a:lnTo>
                  <a:pt x="3579" y="1128"/>
                </a:lnTo>
                <a:lnTo>
                  <a:pt x="3532" y="1274"/>
                </a:lnTo>
                <a:lnTo>
                  <a:pt x="3526" y="1244"/>
                </a:lnTo>
                <a:lnTo>
                  <a:pt x="3552" y="1143"/>
                </a:lnTo>
                <a:lnTo>
                  <a:pt x="3611" y="939"/>
                </a:lnTo>
                <a:lnTo>
                  <a:pt x="3699" y="597"/>
                </a:lnTo>
                <a:lnTo>
                  <a:pt x="3694" y="602"/>
                </a:lnTo>
                <a:lnTo>
                  <a:pt x="3688" y="606"/>
                </a:lnTo>
                <a:lnTo>
                  <a:pt x="3681" y="609"/>
                </a:lnTo>
                <a:lnTo>
                  <a:pt x="3674" y="610"/>
                </a:lnTo>
                <a:lnTo>
                  <a:pt x="3667" y="636"/>
                </a:lnTo>
                <a:lnTo>
                  <a:pt x="3658" y="660"/>
                </a:lnTo>
                <a:lnTo>
                  <a:pt x="3651" y="686"/>
                </a:lnTo>
                <a:lnTo>
                  <a:pt x="3645" y="710"/>
                </a:lnTo>
                <a:lnTo>
                  <a:pt x="3652" y="713"/>
                </a:lnTo>
                <a:lnTo>
                  <a:pt x="3657" y="718"/>
                </a:lnTo>
                <a:lnTo>
                  <a:pt x="3659" y="726"/>
                </a:lnTo>
                <a:lnTo>
                  <a:pt x="3657" y="735"/>
                </a:lnTo>
                <a:lnTo>
                  <a:pt x="3654" y="742"/>
                </a:lnTo>
                <a:lnTo>
                  <a:pt x="3648" y="749"/>
                </a:lnTo>
                <a:lnTo>
                  <a:pt x="3640" y="754"/>
                </a:lnTo>
                <a:lnTo>
                  <a:pt x="3632" y="757"/>
                </a:lnTo>
                <a:lnTo>
                  <a:pt x="3624" y="786"/>
                </a:lnTo>
                <a:lnTo>
                  <a:pt x="3616" y="812"/>
                </a:lnTo>
                <a:lnTo>
                  <a:pt x="3605" y="836"/>
                </a:lnTo>
                <a:lnTo>
                  <a:pt x="3595" y="856"/>
                </a:lnTo>
                <a:lnTo>
                  <a:pt x="3604" y="858"/>
                </a:lnTo>
                <a:lnTo>
                  <a:pt x="3609" y="865"/>
                </a:lnTo>
                <a:lnTo>
                  <a:pt x="3612" y="872"/>
                </a:lnTo>
                <a:lnTo>
                  <a:pt x="3611" y="882"/>
                </a:lnTo>
                <a:lnTo>
                  <a:pt x="3606" y="892"/>
                </a:lnTo>
                <a:lnTo>
                  <a:pt x="3598" y="899"/>
                </a:lnTo>
                <a:lnTo>
                  <a:pt x="3588" y="905"/>
                </a:lnTo>
                <a:lnTo>
                  <a:pt x="3578" y="907"/>
                </a:lnTo>
                <a:lnTo>
                  <a:pt x="3569" y="905"/>
                </a:lnTo>
                <a:lnTo>
                  <a:pt x="3562" y="899"/>
                </a:lnTo>
                <a:lnTo>
                  <a:pt x="3559" y="892"/>
                </a:lnTo>
                <a:lnTo>
                  <a:pt x="3560" y="882"/>
                </a:lnTo>
                <a:lnTo>
                  <a:pt x="3565" y="873"/>
                </a:lnTo>
                <a:lnTo>
                  <a:pt x="3572" y="866"/>
                </a:lnTo>
                <a:lnTo>
                  <a:pt x="3580" y="860"/>
                </a:lnTo>
                <a:lnTo>
                  <a:pt x="3589" y="857"/>
                </a:lnTo>
                <a:lnTo>
                  <a:pt x="3586" y="851"/>
                </a:lnTo>
                <a:lnTo>
                  <a:pt x="3585" y="847"/>
                </a:lnTo>
                <a:lnTo>
                  <a:pt x="3591" y="821"/>
                </a:lnTo>
                <a:lnTo>
                  <a:pt x="3597" y="796"/>
                </a:lnTo>
                <a:lnTo>
                  <a:pt x="3604" y="774"/>
                </a:lnTo>
                <a:lnTo>
                  <a:pt x="3610" y="752"/>
                </a:lnTo>
                <a:lnTo>
                  <a:pt x="3608" y="748"/>
                </a:lnTo>
                <a:lnTo>
                  <a:pt x="3607" y="744"/>
                </a:lnTo>
                <a:lnTo>
                  <a:pt x="3607" y="739"/>
                </a:lnTo>
                <a:lnTo>
                  <a:pt x="3608" y="735"/>
                </a:lnTo>
                <a:lnTo>
                  <a:pt x="3610" y="730"/>
                </a:lnTo>
                <a:lnTo>
                  <a:pt x="3613" y="725"/>
                </a:lnTo>
                <a:lnTo>
                  <a:pt x="3618" y="720"/>
                </a:lnTo>
                <a:lnTo>
                  <a:pt x="3622" y="716"/>
                </a:lnTo>
                <a:lnTo>
                  <a:pt x="3632" y="686"/>
                </a:lnTo>
                <a:lnTo>
                  <a:pt x="3642" y="658"/>
                </a:lnTo>
                <a:lnTo>
                  <a:pt x="3651" y="630"/>
                </a:lnTo>
                <a:lnTo>
                  <a:pt x="3659" y="604"/>
                </a:lnTo>
                <a:lnTo>
                  <a:pt x="3657" y="601"/>
                </a:lnTo>
                <a:lnTo>
                  <a:pt x="3656" y="597"/>
                </a:lnTo>
                <a:lnTo>
                  <a:pt x="3656" y="592"/>
                </a:lnTo>
                <a:lnTo>
                  <a:pt x="3657" y="587"/>
                </a:lnTo>
                <a:lnTo>
                  <a:pt x="3658" y="582"/>
                </a:lnTo>
                <a:lnTo>
                  <a:pt x="3662" y="578"/>
                </a:lnTo>
                <a:lnTo>
                  <a:pt x="3665" y="575"/>
                </a:lnTo>
                <a:lnTo>
                  <a:pt x="3668" y="571"/>
                </a:lnTo>
                <a:lnTo>
                  <a:pt x="3670" y="561"/>
                </a:lnTo>
                <a:lnTo>
                  <a:pt x="3673" y="550"/>
                </a:lnTo>
                <a:lnTo>
                  <a:pt x="3675" y="539"/>
                </a:lnTo>
                <a:lnTo>
                  <a:pt x="3676" y="527"/>
                </a:lnTo>
                <a:lnTo>
                  <a:pt x="3678" y="517"/>
                </a:lnTo>
                <a:lnTo>
                  <a:pt x="3683" y="503"/>
                </a:lnTo>
                <a:lnTo>
                  <a:pt x="3692" y="481"/>
                </a:lnTo>
                <a:lnTo>
                  <a:pt x="3705" y="450"/>
                </a:lnTo>
                <a:lnTo>
                  <a:pt x="3704" y="445"/>
                </a:lnTo>
                <a:lnTo>
                  <a:pt x="3705" y="439"/>
                </a:lnTo>
                <a:lnTo>
                  <a:pt x="3707" y="435"/>
                </a:lnTo>
                <a:lnTo>
                  <a:pt x="3710" y="432"/>
                </a:lnTo>
                <a:lnTo>
                  <a:pt x="3712" y="428"/>
                </a:lnTo>
                <a:lnTo>
                  <a:pt x="3715" y="425"/>
                </a:lnTo>
                <a:lnTo>
                  <a:pt x="3716" y="423"/>
                </a:lnTo>
                <a:lnTo>
                  <a:pt x="3717" y="421"/>
                </a:lnTo>
                <a:lnTo>
                  <a:pt x="3717" y="422"/>
                </a:lnTo>
                <a:lnTo>
                  <a:pt x="3718" y="423"/>
                </a:lnTo>
                <a:lnTo>
                  <a:pt x="3722" y="421"/>
                </a:lnTo>
                <a:lnTo>
                  <a:pt x="3726" y="418"/>
                </a:lnTo>
                <a:lnTo>
                  <a:pt x="3731" y="417"/>
                </a:lnTo>
                <a:lnTo>
                  <a:pt x="3735" y="417"/>
                </a:lnTo>
                <a:lnTo>
                  <a:pt x="3743" y="418"/>
                </a:lnTo>
                <a:lnTo>
                  <a:pt x="3749" y="423"/>
                </a:lnTo>
                <a:lnTo>
                  <a:pt x="3751" y="430"/>
                </a:lnTo>
                <a:lnTo>
                  <a:pt x="3750" y="439"/>
                </a:lnTo>
                <a:lnTo>
                  <a:pt x="3747" y="447"/>
                </a:lnTo>
                <a:lnTo>
                  <a:pt x="3741" y="453"/>
                </a:lnTo>
                <a:lnTo>
                  <a:pt x="3734" y="458"/>
                </a:lnTo>
                <a:lnTo>
                  <a:pt x="3726" y="461"/>
                </a:lnTo>
                <a:lnTo>
                  <a:pt x="3730" y="466"/>
                </a:lnTo>
                <a:lnTo>
                  <a:pt x="3735" y="470"/>
                </a:lnTo>
                <a:lnTo>
                  <a:pt x="3742" y="471"/>
                </a:lnTo>
                <a:lnTo>
                  <a:pt x="3752" y="470"/>
                </a:lnTo>
                <a:lnTo>
                  <a:pt x="3807" y="299"/>
                </a:lnTo>
                <a:lnTo>
                  <a:pt x="3835" y="188"/>
                </a:lnTo>
                <a:lnTo>
                  <a:pt x="3853" y="103"/>
                </a:lnTo>
                <a:lnTo>
                  <a:pt x="3874" y="13"/>
                </a:lnTo>
                <a:lnTo>
                  <a:pt x="3869" y="15"/>
                </a:lnTo>
                <a:lnTo>
                  <a:pt x="3864" y="16"/>
                </a:lnTo>
                <a:lnTo>
                  <a:pt x="3863" y="16"/>
                </a:lnTo>
                <a:lnTo>
                  <a:pt x="3861" y="15"/>
                </a:lnTo>
                <a:lnTo>
                  <a:pt x="3853" y="40"/>
                </a:lnTo>
                <a:lnTo>
                  <a:pt x="3842" y="64"/>
                </a:lnTo>
                <a:lnTo>
                  <a:pt x="3831" y="88"/>
                </a:lnTo>
                <a:lnTo>
                  <a:pt x="3817" y="110"/>
                </a:lnTo>
                <a:lnTo>
                  <a:pt x="3822" y="79"/>
                </a:lnTo>
                <a:lnTo>
                  <a:pt x="3827" y="50"/>
                </a:lnTo>
                <a:lnTo>
                  <a:pt x="3833" y="25"/>
                </a:lnTo>
                <a:lnTo>
                  <a:pt x="3839" y="0"/>
                </a:lnTo>
                <a:close/>
                <a:moveTo>
                  <a:pt x="3967" y="0"/>
                </a:moveTo>
                <a:lnTo>
                  <a:pt x="3983" y="0"/>
                </a:lnTo>
                <a:lnTo>
                  <a:pt x="3978" y="9"/>
                </a:lnTo>
                <a:lnTo>
                  <a:pt x="3974" y="20"/>
                </a:lnTo>
                <a:lnTo>
                  <a:pt x="3968" y="32"/>
                </a:lnTo>
                <a:lnTo>
                  <a:pt x="3961" y="45"/>
                </a:lnTo>
                <a:lnTo>
                  <a:pt x="3962" y="32"/>
                </a:lnTo>
                <a:lnTo>
                  <a:pt x="3964" y="19"/>
                </a:lnTo>
                <a:lnTo>
                  <a:pt x="3965" y="9"/>
                </a:lnTo>
                <a:lnTo>
                  <a:pt x="3967" y="0"/>
                </a:lnTo>
                <a:close/>
                <a:moveTo>
                  <a:pt x="4140" y="0"/>
                </a:moveTo>
                <a:lnTo>
                  <a:pt x="4189" y="0"/>
                </a:lnTo>
                <a:lnTo>
                  <a:pt x="4182" y="8"/>
                </a:lnTo>
                <a:lnTo>
                  <a:pt x="4175" y="15"/>
                </a:lnTo>
                <a:lnTo>
                  <a:pt x="4166" y="19"/>
                </a:lnTo>
                <a:lnTo>
                  <a:pt x="4157" y="21"/>
                </a:lnTo>
                <a:lnTo>
                  <a:pt x="4149" y="19"/>
                </a:lnTo>
                <a:lnTo>
                  <a:pt x="4143" y="15"/>
                </a:lnTo>
                <a:lnTo>
                  <a:pt x="4140" y="8"/>
                </a:lnTo>
                <a:lnTo>
                  <a:pt x="4140" y="0"/>
                </a:lnTo>
                <a:close/>
                <a:moveTo>
                  <a:pt x="4285" y="0"/>
                </a:moveTo>
                <a:lnTo>
                  <a:pt x="4338" y="0"/>
                </a:lnTo>
                <a:lnTo>
                  <a:pt x="4332" y="9"/>
                </a:lnTo>
                <a:lnTo>
                  <a:pt x="4323" y="16"/>
                </a:lnTo>
                <a:lnTo>
                  <a:pt x="4314" y="21"/>
                </a:lnTo>
                <a:lnTo>
                  <a:pt x="4304" y="24"/>
                </a:lnTo>
                <a:lnTo>
                  <a:pt x="4295" y="21"/>
                </a:lnTo>
                <a:lnTo>
                  <a:pt x="4289" y="16"/>
                </a:lnTo>
                <a:lnTo>
                  <a:pt x="4285" y="9"/>
                </a:lnTo>
                <a:lnTo>
                  <a:pt x="4285" y="0"/>
                </a:lnTo>
                <a:close/>
                <a:moveTo>
                  <a:pt x="4343" y="0"/>
                </a:moveTo>
                <a:lnTo>
                  <a:pt x="4356" y="0"/>
                </a:lnTo>
                <a:lnTo>
                  <a:pt x="4342" y="46"/>
                </a:lnTo>
                <a:lnTo>
                  <a:pt x="4336" y="66"/>
                </a:lnTo>
                <a:lnTo>
                  <a:pt x="4332" y="74"/>
                </a:lnTo>
                <a:lnTo>
                  <a:pt x="4326" y="77"/>
                </a:lnTo>
                <a:lnTo>
                  <a:pt x="4323" y="74"/>
                </a:lnTo>
                <a:lnTo>
                  <a:pt x="4322" y="71"/>
                </a:lnTo>
                <a:lnTo>
                  <a:pt x="4325" y="46"/>
                </a:lnTo>
                <a:lnTo>
                  <a:pt x="4330" y="33"/>
                </a:lnTo>
                <a:lnTo>
                  <a:pt x="4334" y="24"/>
                </a:lnTo>
                <a:lnTo>
                  <a:pt x="4340" y="9"/>
                </a:lnTo>
                <a:lnTo>
                  <a:pt x="4342" y="4"/>
                </a:lnTo>
                <a:lnTo>
                  <a:pt x="4343" y="0"/>
                </a:lnTo>
                <a:close/>
                <a:moveTo>
                  <a:pt x="1593" y="9856"/>
                </a:moveTo>
                <a:lnTo>
                  <a:pt x="1586" y="9856"/>
                </a:lnTo>
                <a:lnTo>
                  <a:pt x="1588" y="9856"/>
                </a:lnTo>
                <a:lnTo>
                  <a:pt x="1589" y="9856"/>
                </a:lnTo>
                <a:lnTo>
                  <a:pt x="1591" y="9856"/>
                </a:lnTo>
                <a:lnTo>
                  <a:pt x="1593" y="9856"/>
                </a:lnTo>
                <a:close/>
                <a:moveTo>
                  <a:pt x="1446" y="9856"/>
                </a:moveTo>
                <a:lnTo>
                  <a:pt x="1438" y="9856"/>
                </a:lnTo>
                <a:lnTo>
                  <a:pt x="1440" y="9856"/>
                </a:lnTo>
                <a:lnTo>
                  <a:pt x="1442" y="9856"/>
                </a:lnTo>
                <a:lnTo>
                  <a:pt x="1444" y="9856"/>
                </a:lnTo>
                <a:lnTo>
                  <a:pt x="1446" y="9856"/>
                </a:lnTo>
                <a:close/>
                <a:moveTo>
                  <a:pt x="1101" y="9856"/>
                </a:moveTo>
                <a:lnTo>
                  <a:pt x="1069" y="9856"/>
                </a:lnTo>
                <a:lnTo>
                  <a:pt x="1135" y="9647"/>
                </a:lnTo>
                <a:lnTo>
                  <a:pt x="1220" y="9372"/>
                </a:lnTo>
                <a:lnTo>
                  <a:pt x="1295" y="9123"/>
                </a:lnTo>
                <a:lnTo>
                  <a:pt x="1329" y="8991"/>
                </a:lnTo>
                <a:lnTo>
                  <a:pt x="1315" y="8984"/>
                </a:lnTo>
                <a:lnTo>
                  <a:pt x="1303" y="8977"/>
                </a:lnTo>
                <a:lnTo>
                  <a:pt x="1310" y="8953"/>
                </a:lnTo>
                <a:lnTo>
                  <a:pt x="1317" y="8938"/>
                </a:lnTo>
                <a:lnTo>
                  <a:pt x="1330" y="8928"/>
                </a:lnTo>
                <a:lnTo>
                  <a:pt x="1352" y="8918"/>
                </a:lnTo>
                <a:lnTo>
                  <a:pt x="1367" y="8892"/>
                </a:lnTo>
                <a:lnTo>
                  <a:pt x="1375" y="8864"/>
                </a:lnTo>
                <a:lnTo>
                  <a:pt x="1385" y="8834"/>
                </a:lnTo>
                <a:lnTo>
                  <a:pt x="1400" y="8808"/>
                </a:lnTo>
                <a:lnTo>
                  <a:pt x="1407" y="8820"/>
                </a:lnTo>
                <a:lnTo>
                  <a:pt x="1395" y="8875"/>
                </a:lnTo>
                <a:lnTo>
                  <a:pt x="1345" y="9046"/>
                </a:lnTo>
                <a:lnTo>
                  <a:pt x="1236" y="9404"/>
                </a:lnTo>
                <a:lnTo>
                  <a:pt x="1189" y="9563"/>
                </a:lnTo>
                <a:lnTo>
                  <a:pt x="1152" y="9687"/>
                </a:lnTo>
                <a:lnTo>
                  <a:pt x="1122" y="9784"/>
                </a:lnTo>
                <a:lnTo>
                  <a:pt x="1101" y="9856"/>
                </a:lnTo>
                <a:close/>
                <a:moveTo>
                  <a:pt x="1621" y="9759"/>
                </a:moveTo>
                <a:lnTo>
                  <a:pt x="1631" y="9757"/>
                </a:lnTo>
                <a:lnTo>
                  <a:pt x="1641" y="9752"/>
                </a:lnTo>
                <a:lnTo>
                  <a:pt x="1649" y="9744"/>
                </a:lnTo>
                <a:lnTo>
                  <a:pt x="1655" y="9733"/>
                </a:lnTo>
                <a:lnTo>
                  <a:pt x="1656" y="9723"/>
                </a:lnTo>
                <a:lnTo>
                  <a:pt x="1653" y="9715"/>
                </a:lnTo>
                <a:lnTo>
                  <a:pt x="1646" y="9709"/>
                </a:lnTo>
                <a:lnTo>
                  <a:pt x="1637" y="9707"/>
                </a:lnTo>
                <a:lnTo>
                  <a:pt x="1627" y="9709"/>
                </a:lnTo>
                <a:lnTo>
                  <a:pt x="1616" y="9715"/>
                </a:lnTo>
                <a:lnTo>
                  <a:pt x="1608" y="9723"/>
                </a:lnTo>
                <a:lnTo>
                  <a:pt x="1602" y="9733"/>
                </a:lnTo>
                <a:lnTo>
                  <a:pt x="1601" y="9744"/>
                </a:lnTo>
                <a:lnTo>
                  <a:pt x="1604" y="9752"/>
                </a:lnTo>
                <a:lnTo>
                  <a:pt x="1610" y="9757"/>
                </a:lnTo>
                <a:lnTo>
                  <a:pt x="1621" y="9759"/>
                </a:lnTo>
                <a:close/>
                <a:moveTo>
                  <a:pt x="1538" y="9559"/>
                </a:moveTo>
                <a:lnTo>
                  <a:pt x="1526" y="9561"/>
                </a:lnTo>
                <a:lnTo>
                  <a:pt x="1515" y="9566"/>
                </a:lnTo>
                <a:lnTo>
                  <a:pt x="1507" y="9575"/>
                </a:lnTo>
                <a:lnTo>
                  <a:pt x="1501" y="9585"/>
                </a:lnTo>
                <a:lnTo>
                  <a:pt x="1500" y="9596"/>
                </a:lnTo>
                <a:lnTo>
                  <a:pt x="1503" y="9605"/>
                </a:lnTo>
                <a:lnTo>
                  <a:pt x="1510" y="9611"/>
                </a:lnTo>
                <a:lnTo>
                  <a:pt x="1519" y="9613"/>
                </a:lnTo>
                <a:lnTo>
                  <a:pt x="1531" y="9611"/>
                </a:lnTo>
                <a:lnTo>
                  <a:pt x="1542" y="9605"/>
                </a:lnTo>
                <a:lnTo>
                  <a:pt x="1550" y="9596"/>
                </a:lnTo>
                <a:lnTo>
                  <a:pt x="1556" y="9585"/>
                </a:lnTo>
                <a:lnTo>
                  <a:pt x="1557" y="9575"/>
                </a:lnTo>
                <a:lnTo>
                  <a:pt x="1554" y="9566"/>
                </a:lnTo>
                <a:lnTo>
                  <a:pt x="1547" y="9561"/>
                </a:lnTo>
                <a:lnTo>
                  <a:pt x="1538" y="9559"/>
                </a:lnTo>
                <a:close/>
                <a:moveTo>
                  <a:pt x="1455" y="9733"/>
                </a:moveTo>
                <a:lnTo>
                  <a:pt x="1454" y="9744"/>
                </a:lnTo>
                <a:lnTo>
                  <a:pt x="1457" y="9752"/>
                </a:lnTo>
                <a:lnTo>
                  <a:pt x="1463" y="9757"/>
                </a:lnTo>
                <a:lnTo>
                  <a:pt x="1472" y="9759"/>
                </a:lnTo>
                <a:lnTo>
                  <a:pt x="1484" y="9757"/>
                </a:lnTo>
                <a:lnTo>
                  <a:pt x="1494" y="9752"/>
                </a:lnTo>
                <a:lnTo>
                  <a:pt x="1502" y="9744"/>
                </a:lnTo>
                <a:lnTo>
                  <a:pt x="1507" y="9733"/>
                </a:lnTo>
                <a:lnTo>
                  <a:pt x="1508" y="9723"/>
                </a:lnTo>
                <a:lnTo>
                  <a:pt x="1506" y="9715"/>
                </a:lnTo>
                <a:lnTo>
                  <a:pt x="1499" y="9709"/>
                </a:lnTo>
                <a:lnTo>
                  <a:pt x="1490" y="9707"/>
                </a:lnTo>
                <a:lnTo>
                  <a:pt x="1479" y="9709"/>
                </a:lnTo>
                <a:lnTo>
                  <a:pt x="1468" y="9715"/>
                </a:lnTo>
                <a:lnTo>
                  <a:pt x="1460" y="9723"/>
                </a:lnTo>
                <a:lnTo>
                  <a:pt x="1455" y="9733"/>
                </a:lnTo>
                <a:close/>
                <a:moveTo>
                  <a:pt x="1795" y="8296"/>
                </a:moveTo>
                <a:lnTo>
                  <a:pt x="1811" y="8293"/>
                </a:lnTo>
                <a:lnTo>
                  <a:pt x="1826" y="8284"/>
                </a:lnTo>
                <a:lnTo>
                  <a:pt x="1837" y="8272"/>
                </a:lnTo>
                <a:lnTo>
                  <a:pt x="1845" y="8258"/>
                </a:lnTo>
                <a:lnTo>
                  <a:pt x="1846" y="8243"/>
                </a:lnTo>
                <a:lnTo>
                  <a:pt x="1842" y="8231"/>
                </a:lnTo>
                <a:lnTo>
                  <a:pt x="1833" y="8223"/>
                </a:lnTo>
                <a:lnTo>
                  <a:pt x="1820" y="8220"/>
                </a:lnTo>
                <a:lnTo>
                  <a:pt x="1803" y="8223"/>
                </a:lnTo>
                <a:lnTo>
                  <a:pt x="1789" y="8231"/>
                </a:lnTo>
                <a:lnTo>
                  <a:pt x="1778" y="8243"/>
                </a:lnTo>
                <a:lnTo>
                  <a:pt x="1770" y="8258"/>
                </a:lnTo>
                <a:lnTo>
                  <a:pt x="1768" y="8272"/>
                </a:lnTo>
                <a:lnTo>
                  <a:pt x="1773" y="8284"/>
                </a:lnTo>
                <a:lnTo>
                  <a:pt x="1782" y="8293"/>
                </a:lnTo>
                <a:lnTo>
                  <a:pt x="1795" y="8296"/>
                </a:lnTo>
                <a:close/>
                <a:moveTo>
                  <a:pt x="1724" y="8405"/>
                </a:moveTo>
                <a:lnTo>
                  <a:pt x="1722" y="8419"/>
                </a:lnTo>
                <a:lnTo>
                  <a:pt x="1726" y="8432"/>
                </a:lnTo>
                <a:lnTo>
                  <a:pt x="1735" y="8439"/>
                </a:lnTo>
                <a:lnTo>
                  <a:pt x="1748" y="8442"/>
                </a:lnTo>
                <a:lnTo>
                  <a:pt x="1764" y="8439"/>
                </a:lnTo>
                <a:lnTo>
                  <a:pt x="1778" y="8432"/>
                </a:lnTo>
                <a:lnTo>
                  <a:pt x="1789" y="8419"/>
                </a:lnTo>
                <a:lnTo>
                  <a:pt x="1796" y="8405"/>
                </a:lnTo>
                <a:lnTo>
                  <a:pt x="1798" y="8392"/>
                </a:lnTo>
                <a:lnTo>
                  <a:pt x="1794" y="8379"/>
                </a:lnTo>
                <a:lnTo>
                  <a:pt x="1785" y="8372"/>
                </a:lnTo>
                <a:lnTo>
                  <a:pt x="1772" y="8369"/>
                </a:lnTo>
                <a:lnTo>
                  <a:pt x="1756" y="8372"/>
                </a:lnTo>
                <a:lnTo>
                  <a:pt x="1742" y="8379"/>
                </a:lnTo>
                <a:lnTo>
                  <a:pt x="1731" y="8392"/>
                </a:lnTo>
                <a:lnTo>
                  <a:pt x="1724" y="8405"/>
                </a:lnTo>
                <a:close/>
                <a:moveTo>
                  <a:pt x="1678" y="8553"/>
                </a:moveTo>
                <a:lnTo>
                  <a:pt x="1676" y="8566"/>
                </a:lnTo>
                <a:lnTo>
                  <a:pt x="1680" y="8578"/>
                </a:lnTo>
                <a:lnTo>
                  <a:pt x="1689" y="8586"/>
                </a:lnTo>
                <a:lnTo>
                  <a:pt x="1701" y="8588"/>
                </a:lnTo>
                <a:lnTo>
                  <a:pt x="1716" y="8586"/>
                </a:lnTo>
                <a:lnTo>
                  <a:pt x="1730" y="8578"/>
                </a:lnTo>
                <a:lnTo>
                  <a:pt x="1741" y="8566"/>
                </a:lnTo>
                <a:lnTo>
                  <a:pt x="1748" y="8553"/>
                </a:lnTo>
                <a:lnTo>
                  <a:pt x="1749" y="8539"/>
                </a:lnTo>
                <a:lnTo>
                  <a:pt x="1745" y="8529"/>
                </a:lnTo>
                <a:lnTo>
                  <a:pt x="1737" y="8520"/>
                </a:lnTo>
                <a:lnTo>
                  <a:pt x="1724" y="8517"/>
                </a:lnTo>
                <a:lnTo>
                  <a:pt x="1709" y="8520"/>
                </a:lnTo>
                <a:lnTo>
                  <a:pt x="1696" y="8529"/>
                </a:lnTo>
                <a:lnTo>
                  <a:pt x="1685" y="8539"/>
                </a:lnTo>
                <a:lnTo>
                  <a:pt x="1678" y="8553"/>
                </a:lnTo>
                <a:close/>
                <a:moveTo>
                  <a:pt x="1676" y="8667"/>
                </a:moveTo>
                <a:lnTo>
                  <a:pt x="1670" y="8668"/>
                </a:lnTo>
                <a:lnTo>
                  <a:pt x="1663" y="8669"/>
                </a:lnTo>
                <a:lnTo>
                  <a:pt x="1657" y="8672"/>
                </a:lnTo>
                <a:lnTo>
                  <a:pt x="1651" y="8676"/>
                </a:lnTo>
                <a:lnTo>
                  <a:pt x="1658" y="8664"/>
                </a:lnTo>
                <a:lnTo>
                  <a:pt x="1663" y="8651"/>
                </a:lnTo>
                <a:lnTo>
                  <a:pt x="1664" y="8636"/>
                </a:lnTo>
                <a:lnTo>
                  <a:pt x="1661" y="8617"/>
                </a:lnTo>
                <a:lnTo>
                  <a:pt x="1654" y="8633"/>
                </a:lnTo>
                <a:lnTo>
                  <a:pt x="1648" y="8647"/>
                </a:lnTo>
                <a:lnTo>
                  <a:pt x="1645" y="8660"/>
                </a:lnTo>
                <a:lnTo>
                  <a:pt x="1649" y="8677"/>
                </a:lnTo>
                <a:lnTo>
                  <a:pt x="1643" y="8682"/>
                </a:lnTo>
                <a:lnTo>
                  <a:pt x="1638" y="8687"/>
                </a:lnTo>
                <a:lnTo>
                  <a:pt x="1634" y="8694"/>
                </a:lnTo>
                <a:lnTo>
                  <a:pt x="1632" y="8700"/>
                </a:lnTo>
                <a:lnTo>
                  <a:pt x="1630" y="8714"/>
                </a:lnTo>
                <a:lnTo>
                  <a:pt x="1634" y="8725"/>
                </a:lnTo>
                <a:lnTo>
                  <a:pt x="1642" y="8732"/>
                </a:lnTo>
                <a:lnTo>
                  <a:pt x="1654" y="8734"/>
                </a:lnTo>
                <a:lnTo>
                  <a:pt x="1669" y="8732"/>
                </a:lnTo>
                <a:lnTo>
                  <a:pt x="1682" y="8725"/>
                </a:lnTo>
                <a:lnTo>
                  <a:pt x="1692" y="8714"/>
                </a:lnTo>
                <a:lnTo>
                  <a:pt x="1699" y="8700"/>
                </a:lnTo>
                <a:lnTo>
                  <a:pt x="1701" y="8687"/>
                </a:lnTo>
                <a:lnTo>
                  <a:pt x="1697" y="8677"/>
                </a:lnTo>
                <a:lnTo>
                  <a:pt x="1689" y="8670"/>
                </a:lnTo>
                <a:lnTo>
                  <a:pt x="1676" y="8667"/>
                </a:lnTo>
                <a:close/>
                <a:moveTo>
                  <a:pt x="1485" y="9261"/>
                </a:moveTo>
                <a:lnTo>
                  <a:pt x="1473" y="9264"/>
                </a:lnTo>
                <a:lnTo>
                  <a:pt x="1462" y="9270"/>
                </a:lnTo>
                <a:lnTo>
                  <a:pt x="1453" y="9280"/>
                </a:lnTo>
                <a:lnTo>
                  <a:pt x="1447" y="9291"/>
                </a:lnTo>
                <a:lnTo>
                  <a:pt x="1446" y="9302"/>
                </a:lnTo>
                <a:lnTo>
                  <a:pt x="1449" y="9311"/>
                </a:lnTo>
                <a:lnTo>
                  <a:pt x="1456" y="9317"/>
                </a:lnTo>
                <a:lnTo>
                  <a:pt x="1466" y="9320"/>
                </a:lnTo>
                <a:lnTo>
                  <a:pt x="1479" y="9317"/>
                </a:lnTo>
                <a:lnTo>
                  <a:pt x="1490" y="9311"/>
                </a:lnTo>
                <a:lnTo>
                  <a:pt x="1499" y="9302"/>
                </a:lnTo>
                <a:lnTo>
                  <a:pt x="1505" y="9291"/>
                </a:lnTo>
                <a:lnTo>
                  <a:pt x="1506" y="9280"/>
                </a:lnTo>
                <a:lnTo>
                  <a:pt x="1503" y="9270"/>
                </a:lnTo>
                <a:lnTo>
                  <a:pt x="1496" y="9264"/>
                </a:lnTo>
                <a:lnTo>
                  <a:pt x="1485" y="9261"/>
                </a:lnTo>
                <a:close/>
                <a:moveTo>
                  <a:pt x="1401" y="9438"/>
                </a:moveTo>
                <a:lnTo>
                  <a:pt x="1399" y="9449"/>
                </a:lnTo>
                <a:lnTo>
                  <a:pt x="1403" y="9457"/>
                </a:lnTo>
                <a:lnTo>
                  <a:pt x="1409" y="9464"/>
                </a:lnTo>
                <a:lnTo>
                  <a:pt x="1419" y="9466"/>
                </a:lnTo>
                <a:lnTo>
                  <a:pt x="1431" y="9464"/>
                </a:lnTo>
                <a:lnTo>
                  <a:pt x="1442" y="9457"/>
                </a:lnTo>
                <a:lnTo>
                  <a:pt x="1451" y="9449"/>
                </a:lnTo>
                <a:lnTo>
                  <a:pt x="1456" y="9438"/>
                </a:lnTo>
                <a:lnTo>
                  <a:pt x="1457" y="9427"/>
                </a:lnTo>
                <a:lnTo>
                  <a:pt x="1454" y="9419"/>
                </a:lnTo>
                <a:lnTo>
                  <a:pt x="1448" y="9413"/>
                </a:lnTo>
                <a:lnTo>
                  <a:pt x="1438" y="9410"/>
                </a:lnTo>
                <a:lnTo>
                  <a:pt x="1425" y="9413"/>
                </a:lnTo>
                <a:lnTo>
                  <a:pt x="1415" y="9419"/>
                </a:lnTo>
                <a:lnTo>
                  <a:pt x="1406" y="9427"/>
                </a:lnTo>
                <a:lnTo>
                  <a:pt x="1401" y="9438"/>
                </a:lnTo>
                <a:close/>
                <a:moveTo>
                  <a:pt x="1408" y="9585"/>
                </a:moveTo>
                <a:lnTo>
                  <a:pt x="1409" y="9575"/>
                </a:lnTo>
                <a:lnTo>
                  <a:pt x="1406" y="9567"/>
                </a:lnTo>
                <a:lnTo>
                  <a:pt x="1399" y="9561"/>
                </a:lnTo>
                <a:lnTo>
                  <a:pt x="1390" y="9559"/>
                </a:lnTo>
                <a:lnTo>
                  <a:pt x="1378" y="9561"/>
                </a:lnTo>
                <a:lnTo>
                  <a:pt x="1368" y="9567"/>
                </a:lnTo>
                <a:lnTo>
                  <a:pt x="1360" y="9575"/>
                </a:lnTo>
                <a:lnTo>
                  <a:pt x="1355" y="9585"/>
                </a:lnTo>
                <a:lnTo>
                  <a:pt x="1353" y="9596"/>
                </a:lnTo>
                <a:lnTo>
                  <a:pt x="1356" y="9605"/>
                </a:lnTo>
                <a:lnTo>
                  <a:pt x="1363" y="9610"/>
                </a:lnTo>
                <a:lnTo>
                  <a:pt x="1372" y="9612"/>
                </a:lnTo>
                <a:lnTo>
                  <a:pt x="1384" y="9610"/>
                </a:lnTo>
                <a:lnTo>
                  <a:pt x="1394" y="9605"/>
                </a:lnTo>
                <a:lnTo>
                  <a:pt x="1402" y="9596"/>
                </a:lnTo>
                <a:lnTo>
                  <a:pt x="1408" y="9585"/>
                </a:lnTo>
                <a:close/>
                <a:moveTo>
                  <a:pt x="1359" y="9733"/>
                </a:moveTo>
                <a:lnTo>
                  <a:pt x="1360" y="9723"/>
                </a:lnTo>
                <a:lnTo>
                  <a:pt x="1357" y="9715"/>
                </a:lnTo>
                <a:lnTo>
                  <a:pt x="1351" y="9710"/>
                </a:lnTo>
                <a:lnTo>
                  <a:pt x="1342" y="9708"/>
                </a:lnTo>
                <a:lnTo>
                  <a:pt x="1331" y="9710"/>
                </a:lnTo>
                <a:lnTo>
                  <a:pt x="1321" y="9715"/>
                </a:lnTo>
                <a:lnTo>
                  <a:pt x="1313" y="9723"/>
                </a:lnTo>
                <a:lnTo>
                  <a:pt x="1308" y="9733"/>
                </a:lnTo>
                <a:lnTo>
                  <a:pt x="1307" y="9743"/>
                </a:lnTo>
                <a:lnTo>
                  <a:pt x="1310" y="9751"/>
                </a:lnTo>
                <a:lnTo>
                  <a:pt x="1316" y="9757"/>
                </a:lnTo>
                <a:lnTo>
                  <a:pt x="1325" y="9759"/>
                </a:lnTo>
                <a:lnTo>
                  <a:pt x="1337" y="9757"/>
                </a:lnTo>
                <a:lnTo>
                  <a:pt x="1346" y="9751"/>
                </a:lnTo>
                <a:lnTo>
                  <a:pt x="1354" y="9743"/>
                </a:lnTo>
                <a:lnTo>
                  <a:pt x="1359" y="9733"/>
                </a:lnTo>
                <a:close/>
                <a:moveTo>
                  <a:pt x="1672" y="8222"/>
                </a:moveTo>
                <a:lnTo>
                  <a:pt x="1656" y="8225"/>
                </a:lnTo>
                <a:lnTo>
                  <a:pt x="1643" y="8233"/>
                </a:lnTo>
                <a:lnTo>
                  <a:pt x="1632" y="8245"/>
                </a:lnTo>
                <a:lnTo>
                  <a:pt x="1625" y="8258"/>
                </a:lnTo>
                <a:lnTo>
                  <a:pt x="1623" y="8272"/>
                </a:lnTo>
                <a:lnTo>
                  <a:pt x="1627" y="8283"/>
                </a:lnTo>
                <a:lnTo>
                  <a:pt x="1636" y="8290"/>
                </a:lnTo>
                <a:lnTo>
                  <a:pt x="1648" y="8294"/>
                </a:lnTo>
                <a:lnTo>
                  <a:pt x="1663" y="8290"/>
                </a:lnTo>
                <a:lnTo>
                  <a:pt x="1677" y="8283"/>
                </a:lnTo>
                <a:lnTo>
                  <a:pt x="1688" y="8272"/>
                </a:lnTo>
                <a:lnTo>
                  <a:pt x="1695" y="8258"/>
                </a:lnTo>
                <a:lnTo>
                  <a:pt x="1697" y="8245"/>
                </a:lnTo>
                <a:lnTo>
                  <a:pt x="1693" y="8233"/>
                </a:lnTo>
                <a:lnTo>
                  <a:pt x="1684" y="8225"/>
                </a:lnTo>
                <a:lnTo>
                  <a:pt x="1672" y="8222"/>
                </a:lnTo>
                <a:close/>
                <a:moveTo>
                  <a:pt x="1647" y="8405"/>
                </a:moveTo>
                <a:lnTo>
                  <a:pt x="1648" y="8392"/>
                </a:lnTo>
                <a:lnTo>
                  <a:pt x="1645" y="8381"/>
                </a:lnTo>
                <a:lnTo>
                  <a:pt x="1636" y="8373"/>
                </a:lnTo>
                <a:lnTo>
                  <a:pt x="1624" y="8371"/>
                </a:lnTo>
                <a:lnTo>
                  <a:pt x="1609" y="8373"/>
                </a:lnTo>
                <a:lnTo>
                  <a:pt x="1596" y="8381"/>
                </a:lnTo>
                <a:lnTo>
                  <a:pt x="1585" y="8392"/>
                </a:lnTo>
                <a:lnTo>
                  <a:pt x="1579" y="8405"/>
                </a:lnTo>
                <a:lnTo>
                  <a:pt x="1577" y="8419"/>
                </a:lnTo>
                <a:lnTo>
                  <a:pt x="1581" y="8429"/>
                </a:lnTo>
                <a:lnTo>
                  <a:pt x="1589" y="8437"/>
                </a:lnTo>
                <a:lnTo>
                  <a:pt x="1601" y="8440"/>
                </a:lnTo>
                <a:lnTo>
                  <a:pt x="1615" y="8437"/>
                </a:lnTo>
                <a:lnTo>
                  <a:pt x="1629" y="8429"/>
                </a:lnTo>
                <a:lnTo>
                  <a:pt x="1640" y="8419"/>
                </a:lnTo>
                <a:lnTo>
                  <a:pt x="1647" y="8405"/>
                </a:lnTo>
                <a:close/>
                <a:moveTo>
                  <a:pt x="1393" y="8996"/>
                </a:moveTo>
                <a:lnTo>
                  <a:pt x="1392" y="9000"/>
                </a:lnTo>
                <a:lnTo>
                  <a:pt x="1392" y="9004"/>
                </a:lnTo>
                <a:lnTo>
                  <a:pt x="1393" y="9008"/>
                </a:lnTo>
                <a:lnTo>
                  <a:pt x="1394" y="9012"/>
                </a:lnTo>
                <a:lnTo>
                  <a:pt x="1388" y="9035"/>
                </a:lnTo>
                <a:lnTo>
                  <a:pt x="1383" y="9060"/>
                </a:lnTo>
                <a:lnTo>
                  <a:pt x="1377" y="9088"/>
                </a:lnTo>
                <a:lnTo>
                  <a:pt x="1373" y="9116"/>
                </a:lnTo>
                <a:lnTo>
                  <a:pt x="1364" y="9121"/>
                </a:lnTo>
                <a:lnTo>
                  <a:pt x="1357" y="9127"/>
                </a:lnTo>
                <a:lnTo>
                  <a:pt x="1351" y="9135"/>
                </a:lnTo>
                <a:lnTo>
                  <a:pt x="1347" y="9143"/>
                </a:lnTo>
                <a:lnTo>
                  <a:pt x="1346" y="9154"/>
                </a:lnTo>
                <a:lnTo>
                  <a:pt x="1349" y="9163"/>
                </a:lnTo>
                <a:lnTo>
                  <a:pt x="1356" y="9169"/>
                </a:lnTo>
                <a:lnTo>
                  <a:pt x="1366" y="9171"/>
                </a:lnTo>
                <a:lnTo>
                  <a:pt x="1374" y="9170"/>
                </a:lnTo>
                <a:lnTo>
                  <a:pt x="1382" y="9168"/>
                </a:lnTo>
                <a:lnTo>
                  <a:pt x="1383" y="9168"/>
                </a:lnTo>
                <a:lnTo>
                  <a:pt x="1383" y="9168"/>
                </a:lnTo>
                <a:lnTo>
                  <a:pt x="1383" y="9167"/>
                </a:lnTo>
                <a:lnTo>
                  <a:pt x="1384" y="9167"/>
                </a:lnTo>
                <a:lnTo>
                  <a:pt x="1390" y="9162"/>
                </a:lnTo>
                <a:lnTo>
                  <a:pt x="1396" y="9157"/>
                </a:lnTo>
                <a:lnTo>
                  <a:pt x="1401" y="9150"/>
                </a:lnTo>
                <a:lnTo>
                  <a:pt x="1404" y="9143"/>
                </a:lnTo>
                <a:lnTo>
                  <a:pt x="1406" y="9137"/>
                </a:lnTo>
                <a:lnTo>
                  <a:pt x="1405" y="9130"/>
                </a:lnTo>
                <a:lnTo>
                  <a:pt x="1403" y="9124"/>
                </a:lnTo>
                <a:lnTo>
                  <a:pt x="1400" y="9120"/>
                </a:lnTo>
                <a:lnTo>
                  <a:pt x="1410" y="9091"/>
                </a:lnTo>
                <a:lnTo>
                  <a:pt x="1419" y="9064"/>
                </a:lnTo>
                <a:lnTo>
                  <a:pt x="1429" y="9040"/>
                </a:lnTo>
                <a:lnTo>
                  <a:pt x="1436" y="9017"/>
                </a:lnTo>
                <a:lnTo>
                  <a:pt x="1442" y="9013"/>
                </a:lnTo>
                <a:lnTo>
                  <a:pt x="1446" y="9008"/>
                </a:lnTo>
                <a:lnTo>
                  <a:pt x="1450" y="9002"/>
                </a:lnTo>
                <a:lnTo>
                  <a:pt x="1453" y="8996"/>
                </a:lnTo>
                <a:lnTo>
                  <a:pt x="1454" y="8989"/>
                </a:lnTo>
                <a:lnTo>
                  <a:pt x="1454" y="8984"/>
                </a:lnTo>
                <a:lnTo>
                  <a:pt x="1453" y="8980"/>
                </a:lnTo>
                <a:lnTo>
                  <a:pt x="1451" y="8975"/>
                </a:lnTo>
                <a:lnTo>
                  <a:pt x="1469" y="8929"/>
                </a:lnTo>
                <a:lnTo>
                  <a:pt x="1480" y="8904"/>
                </a:lnTo>
                <a:lnTo>
                  <a:pt x="1485" y="8892"/>
                </a:lnTo>
                <a:lnTo>
                  <a:pt x="1486" y="8890"/>
                </a:lnTo>
                <a:lnTo>
                  <a:pt x="1486" y="8890"/>
                </a:lnTo>
                <a:lnTo>
                  <a:pt x="1486" y="8890"/>
                </a:lnTo>
                <a:lnTo>
                  <a:pt x="1487" y="8885"/>
                </a:lnTo>
                <a:lnTo>
                  <a:pt x="1491" y="8865"/>
                </a:lnTo>
                <a:lnTo>
                  <a:pt x="1494" y="8861"/>
                </a:lnTo>
                <a:lnTo>
                  <a:pt x="1497" y="8857"/>
                </a:lnTo>
                <a:lnTo>
                  <a:pt x="1500" y="8853"/>
                </a:lnTo>
                <a:lnTo>
                  <a:pt x="1502" y="8848"/>
                </a:lnTo>
                <a:lnTo>
                  <a:pt x="1503" y="8841"/>
                </a:lnTo>
                <a:lnTo>
                  <a:pt x="1503" y="8836"/>
                </a:lnTo>
                <a:lnTo>
                  <a:pt x="1502" y="8830"/>
                </a:lnTo>
                <a:lnTo>
                  <a:pt x="1499" y="8826"/>
                </a:lnTo>
                <a:lnTo>
                  <a:pt x="1504" y="8807"/>
                </a:lnTo>
                <a:lnTo>
                  <a:pt x="1509" y="8785"/>
                </a:lnTo>
                <a:lnTo>
                  <a:pt x="1515" y="8759"/>
                </a:lnTo>
                <a:lnTo>
                  <a:pt x="1524" y="8729"/>
                </a:lnTo>
                <a:lnTo>
                  <a:pt x="1532" y="8724"/>
                </a:lnTo>
                <a:lnTo>
                  <a:pt x="1540" y="8718"/>
                </a:lnTo>
                <a:lnTo>
                  <a:pt x="1546" y="8709"/>
                </a:lnTo>
                <a:lnTo>
                  <a:pt x="1550" y="8700"/>
                </a:lnTo>
                <a:lnTo>
                  <a:pt x="1552" y="8690"/>
                </a:lnTo>
                <a:lnTo>
                  <a:pt x="1550" y="8682"/>
                </a:lnTo>
                <a:lnTo>
                  <a:pt x="1545" y="8675"/>
                </a:lnTo>
                <a:lnTo>
                  <a:pt x="1538" y="8671"/>
                </a:lnTo>
                <a:lnTo>
                  <a:pt x="1543" y="8651"/>
                </a:lnTo>
                <a:lnTo>
                  <a:pt x="1548" y="8630"/>
                </a:lnTo>
                <a:lnTo>
                  <a:pt x="1554" y="8608"/>
                </a:lnTo>
                <a:lnTo>
                  <a:pt x="1560" y="8586"/>
                </a:lnTo>
                <a:lnTo>
                  <a:pt x="1573" y="8582"/>
                </a:lnTo>
                <a:lnTo>
                  <a:pt x="1584" y="8575"/>
                </a:lnTo>
                <a:lnTo>
                  <a:pt x="1593" y="8564"/>
                </a:lnTo>
                <a:lnTo>
                  <a:pt x="1599" y="8553"/>
                </a:lnTo>
                <a:lnTo>
                  <a:pt x="1600" y="8540"/>
                </a:lnTo>
                <a:lnTo>
                  <a:pt x="1596" y="8530"/>
                </a:lnTo>
                <a:lnTo>
                  <a:pt x="1588" y="8522"/>
                </a:lnTo>
                <a:lnTo>
                  <a:pt x="1576" y="8519"/>
                </a:lnTo>
                <a:lnTo>
                  <a:pt x="1562" y="8522"/>
                </a:lnTo>
                <a:lnTo>
                  <a:pt x="1549" y="8530"/>
                </a:lnTo>
                <a:lnTo>
                  <a:pt x="1539" y="8540"/>
                </a:lnTo>
                <a:lnTo>
                  <a:pt x="1532" y="8553"/>
                </a:lnTo>
                <a:lnTo>
                  <a:pt x="1530" y="8563"/>
                </a:lnTo>
                <a:lnTo>
                  <a:pt x="1532" y="8573"/>
                </a:lnTo>
                <a:lnTo>
                  <a:pt x="1538" y="8580"/>
                </a:lnTo>
                <a:lnTo>
                  <a:pt x="1546" y="8585"/>
                </a:lnTo>
                <a:lnTo>
                  <a:pt x="1538" y="8607"/>
                </a:lnTo>
                <a:lnTo>
                  <a:pt x="1531" y="8630"/>
                </a:lnTo>
                <a:lnTo>
                  <a:pt x="1524" y="8650"/>
                </a:lnTo>
                <a:lnTo>
                  <a:pt x="1516" y="8671"/>
                </a:lnTo>
                <a:lnTo>
                  <a:pt x="1506" y="8675"/>
                </a:lnTo>
                <a:lnTo>
                  <a:pt x="1498" y="8682"/>
                </a:lnTo>
                <a:lnTo>
                  <a:pt x="1491" y="8691"/>
                </a:lnTo>
                <a:lnTo>
                  <a:pt x="1486" y="8700"/>
                </a:lnTo>
                <a:lnTo>
                  <a:pt x="1484" y="8709"/>
                </a:lnTo>
                <a:lnTo>
                  <a:pt x="1486" y="8719"/>
                </a:lnTo>
                <a:lnTo>
                  <a:pt x="1489" y="8725"/>
                </a:lnTo>
                <a:lnTo>
                  <a:pt x="1495" y="8730"/>
                </a:lnTo>
                <a:lnTo>
                  <a:pt x="1486" y="8755"/>
                </a:lnTo>
                <a:lnTo>
                  <a:pt x="1477" y="8780"/>
                </a:lnTo>
                <a:lnTo>
                  <a:pt x="1468" y="8802"/>
                </a:lnTo>
                <a:lnTo>
                  <a:pt x="1460" y="8824"/>
                </a:lnTo>
                <a:lnTo>
                  <a:pt x="1453" y="8828"/>
                </a:lnTo>
                <a:lnTo>
                  <a:pt x="1447" y="8834"/>
                </a:lnTo>
                <a:lnTo>
                  <a:pt x="1443" y="8840"/>
                </a:lnTo>
                <a:lnTo>
                  <a:pt x="1440" y="8848"/>
                </a:lnTo>
                <a:lnTo>
                  <a:pt x="1438" y="8855"/>
                </a:lnTo>
                <a:lnTo>
                  <a:pt x="1438" y="8861"/>
                </a:lnTo>
                <a:lnTo>
                  <a:pt x="1440" y="8866"/>
                </a:lnTo>
                <a:lnTo>
                  <a:pt x="1442" y="8870"/>
                </a:lnTo>
                <a:lnTo>
                  <a:pt x="1431" y="8901"/>
                </a:lnTo>
                <a:lnTo>
                  <a:pt x="1420" y="8928"/>
                </a:lnTo>
                <a:lnTo>
                  <a:pt x="1410" y="8955"/>
                </a:lnTo>
                <a:lnTo>
                  <a:pt x="1402" y="8981"/>
                </a:lnTo>
                <a:lnTo>
                  <a:pt x="1397" y="8988"/>
                </a:lnTo>
                <a:lnTo>
                  <a:pt x="1393" y="8996"/>
                </a:lnTo>
                <a:close/>
                <a:moveTo>
                  <a:pt x="1356" y="9291"/>
                </a:moveTo>
                <a:lnTo>
                  <a:pt x="1357" y="9280"/>
                </a:lnTo>
                <a:lnTo>
                  <a:pt x="1354" y="9271"/>
                </a:lnTo>
                <a:lnTo>
                  <a:pt x="1347" y="9265"/>
                </a:lnTo>
                <a:lnTo>
                  <a:pt x="1338" y="9263"/>
                </a:lnTo>
                <a:lnTo>
                  <a:pt x="1325" y="9265"/>
                </a:lnTo>
                <a:lnTo>
                  <a:pt x="1315" y="9271"/>
                </a:lnTo>
                <a:lnTo>
                  <a:pt x="1307" y="9280"/>
                </a:lnTo>
                <a:lnTo>
                  <a:pt x="1301" y="9291"/>
                </a:lnTo>
                <a:lnTo>
                  <a:pt x="1300" y="9301"/>
                </a:lnTo>
                <a:lnTo>
                  <a:pt x="1303" y="9310"/>
                </a:lnTo>
                <a:lnTo>
                  <a:pt x="1310" y="9315"/>
                </a:lnTo>
                <a:lnTo>
                  <a:pt x="1319" y="9318"/>
                </a:lnTo>
                <a:lnTo>
                  <a:pt x="1330" y="9315"/>
                </a:lnTo>
                <a:lnTo>
                  <a:pt x="1342" y="9310"/>
                </a:lnTo>
                <a:lnTo>
                  <a:pt x="1350" y="9301"/>
                </a:lnTo>
                <a:lnTo>
                  <a:pt x="1356" y="9291"/>
                </a:lnTo>
                <a:close/>
                <a:moveTo>
                  <a:pt x="1255" y="9438"/>
                </a:moveTo>
                <a:lnTo>
                  <a:pt x="1254" y="9448"/>
                </a:lnTo>
                <a:lnTo>
                  <a:pt x="1257" y="9456"/>
                </a:lnTo>
                <a:lnTo>
                  <a:pt x="1263" y="9463"/>
                </a:lnTo>
                <a:lnTo>
                  <a:pt x="1272" y="9465"/>
                </a:lnTo>
                <a:lnTo>
                  <a:pt x="1283" y="9463"/>
                </a:lnTo>
                <a:lnTo>
                  <a:pt x="1294" y="9456"/>
                </a:lnTo>
                <a:lnTo>
                  <a:pt x="1302" y="9448"/>
                </a:lnTo>
                <a:lnTo>
                  <a:pt x="1307" y="9438"/>
                </a:lnTo>
                <a:lnTo>
                  <a:pt x="1308" y="9428"/>
                </a:lnTo>
                <a:lnTo>
                  <a:pt x="1306" y="9420"/>
                </a:lnTo>
                <a:lnTo>
                  <a:pt x="1299" y="9414"/>
                </a:lnTo>
                <a:lnTo>
                  <a:pt x="1290" y="9411"/>
                </a:lnTo>
                <a:lnTo>
                  <a:pt x="1278" y="9414"/>
                </a:lnTo>
                <a:lnTo>
                  <a:pt x="1268" y="9420"/>
                </a:lnTo>
                <a:lnTo>
                  <a:pt x="1260" y="9428"/>
                </a:lnTo>
                <a:lnTo>
                  <a:pt x="1255" y="9438"/>
                </a:lnTo>
                <a:close/>
                <a:moveTo>
                  <a:pt x="1259" y="9585"/>
                </a:moveTo>
                <a:lnTo>
                  <a:pt x="1260" y="9576"/>
                </a:lnTo>
                <a:lnTo>
                  <a:pt x="1257" y="9568"/>
                </a:lnTo>
                <a:lnTo>
                  <a:pt x="1251" y="9563"/>
                </a:lnTo>
                <a:lnTo>
                  <a:pt x="1242" y="9561"/>
                </a:lnTo>
                <a:lnTo>
                  <a:pt x="1231" y="9563"/>
                </a:lnTo>
                <a:lnTo>
                  <a:pt x="1222" y="9568"/>
                </a:lnTo>
                <a:lnTo>
                  <a:pt x="1214" y="9576"/>
                </a:lnTo>
                <a:lnTo>
                  <a:pt x="1209" y="9585"/>
                </a:lnTo>
                <a:lnTo>
                  <a:pt x="1208" y="9595"/>
                </a:lnTo>
                <a:lnTo>
                  <a:pt x="1210" y="9604"/>
                </a:lnTo>
                <a:lnTo>
                  <a:pt x="1216" y="9609"/>
                </a:lnTo>
                <a:lnTo>
                  <a:pt x="1225" y="9611"/>
                </a:lnTo>
                <a:lnTo>
                  <a:pt x="1235" y="9609"/>
                </a:lnTo>
                <a:lnTo>
                  <a:pt x="1246" y="9604"/>
                </a:lnTo>
                <a:lnTo>
                  <a:pt x="1254" y="9595"/>
                </a:lnTo>
                <a:lnTo>
                  <a:pt x="1259" y="9585"/>
                </a:lnTo>
                <a:close/>
                <a:moveTo>
                  <a:pt x="1178" y="9757"/>
                </a:moveTo>
                <a:lnTo>
                  <a:pt x="1188" y="9755"/>
                </a:lnTo>
                <a:lnTo>
                  <a:pt x="1198" y="9750"/>
                </a:lnTo>
                <a:lnTo>
                  <a:pt x="1205" y="9743"/>
                </a:lnTo>
                <a:lnTo>
                  <a:pt x="1210" y="9733"/>
                </a:lnTo>
                <a:lnTo>
                  <a:pt x="1211" y="9724"/>
                </a:lnTo>
                <a:lnTo>
                  <a:pt x="1209" y="9716"/>
                </a:lnTo>
                <a:lnTo>
                  <a:pt x="1203" y="9711"/>
                </a:lnTo>
                <a:lnTo>
                  <a:pt x="1194" y="9710"/>
                </a:lnTo>
                <a:lnTo>
                  <a:pt x="1184" y="9711"/>
                </a:lnTo>
                <a:lnTo>
                  <a:pt x="1175" y="9716"/>
                </a:lnTo>
                <a:lnTo>
                  <a:pt x="1167" y="9724"/>
                </a:lnTo>
                <a:lnTo>
                  <a:pt x="1163" y="9733"/>
                </a:lnTo>
                <a:lnTo>
                  <a:pt x="1162" y="9743"/>
                </a:lnTo>
                <a:lnTo>
                  <a:pt x="1164" y="9750"/>
                </a:lnTo>
                <a:lnTo>
                  <a:pt x="1170" y="9755"/>
                </a:lnTo>
                <a:lnTo>
                  <a:pt x="1178" y="9757"/>
                </a:lnTo>
                <a:close/>
                <a:moveTo>
                  <a:pt x="3919" y="764"/>
                </a:moveTo>
                <a:lnTo>
                  <a:pt x="3931" y="762"/>
                </a:lnTo>
                <a:lnTo>
                  <a:pt x="3942" y="755"/>
                </a:lnTo>
                <a:lnTo>
                  <a:pt x="3953" y="746"/>
                </a:lnTo>
                <a:lnTo>
                  <a:pt x="3959" y="735"/>
                </a:lnTo>
                <a:lnTo>
                  <a:pt x="3960" y="722"/>
                </a:lnTo>
                <a:lnTo>
                  <a:pt x="3957" y="713"/>
                </a:lnTo>
                <a:lnTo>
                  <a:pt x="3949" y="706"/>
                </a:lnTo>
                <a:lnTo>
                  <a:pt x="3938" y="704"/>
                </a:lnTo>
                <a:lnTo>
                  <a:pt x="3925" y="706"/>
                </a:lnTo>
                <a:lnTo>
                  <a:pt x="3914" y="713"/>
                </a:lnTo>
                <a:lnTo>
                  <a:pt x="3905" y="722"/>
                </a:lnTo>
                <a:lnTo>
                  <a:pt x="3898" y="735"/>
                </a:lnTo>
                <a:lnTo>
                  <a:pt x="3896" y="746"/>
                </a:lnTo>
                <a:lnTo>
                  <a:pt x="3900" y="755"/>
                </a:lnTo>
                <a:lnTo>
                  <a:pt x="3908" y="762"/>
                </a:lnTo>
                <a:lnTo>
                  <a:pt x="3919" y="764"/>
                </a:lnTo>
                <a:close/>
                <a:moveTo>
                  <a:pt x="2029" y="6782"/>
                </a:moveTo>
                <a:lnTo>
                  <a:pt x="2031" y="6766"/>
                </a:lnTo>
                <a:lnTo>
                  <a:pt x="2026" y="6753"/>
                </a:lnTo>
                <a:lnTo>
                  <a:pt x="2016" y="6743"/>
                </a:lnTo>
                <a:lnTo>
                  <a:pt x="2000" y="6739"/>
                </a:lnTo>
                <a:lnTo>
                  <a:pt x="1982" y="6743"/>
                </a:lnTo>
                <a:lnTo>
                  <a:pt x="1966" y="6753"/>
                </a:lnTo>
                <a:lnTo>
                  <a:pt x="1952" y="6766"/>
                </a:lnTo>
                <a:lnTo>
                  <a:pt x="1943" y="6782"/>
                </a:lnTo>
                <a:lnTo>
                  <a:pt x="1941" y="6800"/>
                </a:lnTo>
                <a:lnTo>
                  <a:pt x="1946" y="6813"/>
                </a:lnTo>
                <a:lnTo>
                  <a:pt x="1957" y="6822"/>
                </a:lnTo>
                <a:lnTo>
                  <a:pt x="1972" y="6825"/>
                </a:lnTo>
                <a:lnTo>
                  <a:pt x="1990" y="6822"/>
                </a:lnTo>
                <a:lnTo>
                  <a:pt x="2007" y="6813"/>
                </a:lnTo>
                <a:lnTo>
                  <a:pt x="2020" y="6800"/>
                </a:lnTo>
                <a:lnTo>
                  <a:pt x="2029" y="6782"/>
                </a:lnTo>
                <a:close/>
                <a:moveTo>
                  <a:pt x="1981" y="6930"/>
                </a:moveTo>
                <a:lnTo>
                  <a:pt x="1983" y="6914"/>
                </a:lnTo>
                <a:lnTo>
                  <a:pt x="1978" y="6901"/>
                </a:lnTo>
                <a:lnTo>
                  <a:pt x="1968" y="6892"/>
                </a:lnTo>
                <a:lnTo>
                  <a:pt x="1953" y="6888"/>
                </a:lnTo>
                <a:lnTo>
                  <a:pt x="1935" y="6892"/>
                </a:lnTo>
                <a:lnTo>
                  <a:pt x="1919" y="6901"/>
                </a:lnTo>
                <a:lnTo>
                  <a:pt x="1906" y="6914"/>
                </a:lnTo>
                <a:lnTo>
                  <a:pt x="1896" y="6930"/>
                </a:lnTo>
                <a:lnTo>
                  <a:pt x="1894" y="6947"/>
                </a:lnTo>
                <a:lnTo>
                  <a:pt x="1899" y="6960"/>
                </a:lnTo>
                <a:lnTo>
                  <a:pt x="1910" y="6969"/>
                </a:lnTo>
                <a:lnTo>
                  <a:pt x="1925" y="6972"/>
                </a:lnTo>
                <a:lnTo>
                  <a:pt x="1942" y="6969"/>
                </a:lnTo>
                <a:lnTo>
                  <a:pt x="1959" y="6960"/>
                </a:lnTo>
                <a:lnTo>
                  <a:pt x="1972" y="6947"/>
                </a:lnTo>
                <a:lnTo>
                  <a:pt x="1981" y="6930"/>
                </a:lnTo>
                <a:close/>
                <a:moveTo>
                  <a:pt x="1810" y="7334"/>
                </a:moveTo>
                <a:lnTo>
                  <a:pt x="1799" y="7335"/>
                </a:lnTo>
                <a:lnTo>
                  <a:pt x="1789" y="7339"/>
                </a:lnTo>
                <a:lnTo>
                  <a:pt x="1780" y="7344"/>
                </a:lnTo>
                <a:lnTo>
                  <a:pt x="1771" y="7351"/>
                </a:lnTo>
                <a:lnTo>
                  <a:pt x="1780" y="7324"/>
                </a:lnTo>
                <a:lnTo>
                  <a:pt x="1788" y="7297"/>
                </a:lnTo>
                <a:lnTo>
                  <a:pt x="1796" y="7272"/>
                </a:lnTo>
                <a:lnTo>
                  <a:pt x="1803" y="7246"/>
                </a:lnTo>
                <a:lnTo>
                  <a:pt x="1807" y="7254"/>
                </a:lnTo>
                <a:lnTo>
                  <a:pt x="1814" y="7260"/>
                </a:lnTo>
                <a:lnTo>
                  <a:pt x="1821" y="7265"/>
                </a:lnTo>
                <a:lnTo>
                  <a:pt x="1831" y="7266"/>
                </a:lnTo>
                <a:lnTo>
                  <a:pt x="1836" y="7266"/>
                </a:lnTo>
                <a:lnTo>
                  <a:pt x="1840" y="7265"/>
                </a:lnTo>
                <a:lnTo>
                  <a:pt x="1836" y="7280"/>
                </a:lnTo>
                <a:lnTo>
                  <a:pt x="1831" y="7297"/>
                </a:lnTo>
                <a:lnTo>
                  <a:pt x="1827" y="7316"/>
                </a:lnTo>
                <a:lnTo>
                  <a:pt x="1822" y="7336"/>
                </a:lnTo>
                <a:lnTo>
                  <a:pt x="1816" y="7334"/>
                </a:lnTo>
                <a:lnTo>
                  <a:pt x="1810" y="7334"/>
                </a:lnTo>
                <a:close/>
                <a:moveTo>
                  <a:pt x="1933" y="7078"/>
                </a:moveTo>
                <a:lnTo>
                  <a:pt x="1934" y="7061"/>
                </a:lnTo>
                <a:lnTo>
                  <a:pt x="1930" y="7049"/>
                </a:lnTo>
                <a:lnTo>
                  <a:pt x="1920" y="7040"/>
                </a:lnTo>
                <a:lnTo>
                  <a:pt x="1905" y="7037"/>
                </a:lnTo>
                <a:lnTo>
                  <a:pt x="1887" y="7040"/>
                </a:lnTo>
                <a:lnTo>
                  <a:pt x="1872" y="7049"/>
                </a:lnTo>
                <a:lnTo>
                  <a:pt x="1859" y="7061"/>
                </a:lnTo>
                <a:lnTo>
                  <a:pt x="1850" y="7078"/>
                </a:lnTo>
                <a:lnTo>
                  <a:pt x="1848" y="7094"/>
                </a:lnTo>
                <a:lnTo>
                  <a:pt x="1852" y="7107"/>
                </a:lnTo>
                <a:lnTo>
                  <a:pt x="1863" y="7115"/>
                </a:lnTo>
                <a:lnTo>
                  <a:pt x="1878" y="7119"/>
                </a:lnTo>
                <a:lnTo>
                  <a:pt x="1881" y="7118"/>
                </a:lnTo>
                <a:lnTo>
                  <a:pt x="1884" y="7118"/>
                </a:lnTo>
                <a:lnTo>
                  <a:pt x="1879" y="7128"/>
                </a:lnTo>
                <a:lnTo>
                  <a:pt x="1874" y="7140"/>
                </a:lnTo>
                <a:lnTo>
                  <a:pt x="1868" y="7159"/>
                </a:lnTo>
                <a:lnTo>
                  <a:pt x="1861" y="7186"/>
                </a:lnTo>
                <a:lnTo>
                  <a:pt x="1859" y="7185"/>
                </a:lnTo>
                <a:lnTo>
                  <a:pt x="1858" y="7185"/>
                </a:lnTo>
                <a:lnTo>
                  <a:pt x="1845" y="7186"/>
                </a:lnTo>
                <a:lnTo>
                  <a:pt x="1835" y="7191"/>
                </a:lnTo>
                <a:lnTo>
                  <a:pt x="1825" y="7197"/>
                </a:lnTo>
                <a:lnTo>
                  <a:pt x="1816" y="7205"/>
                </a:lnTo>
                <a:lnTo>
                  <a:pt x="1834" y="7140"/>
                </a:lnTo>
                <a:lnTo>
                  <a:pt x="1848" y="7088"/>
                </a:lnTo>
                <a:lnTo>
                  <a:pt x="1855" y="7051"/>
                </a:lnTo>
                <a:lnTo>
                  <a:pt x="1854" y="7033"/>
                </a:lnTo>
                <a:lnTo>
                  <a:pt x="1747" y="7321"/>
                </a:lnTo>
                <a:lnTo>
                  <a:pt x="1636" y="7657"/>
                </a:lnTo>
                <a:lnTo>
                  <a:pt x="1531" y="7993"/>
                </a:lnTo>
                <a:lnTo>
                  <a:pt x="1443" y="8286"/>
                </a:lnTo>
                <a:lnTo>
                  <a:pt x="1366" y="8537"/>
                </a:lnTo>
                <a:lnTo>
                  <a:pt x="1301" y="8741"/>
                </a:lnTo>
                <a:lnTo>
                  <a:pt x="1256" y="8888"/>
                </a:lnTo>
                <a:lnTo>
                  <a:pt x="1245" y="8966"/>
                </a:lnTo>
                <a:lnTo>
                  <a:pt x="1263" y="8962"/>
                </a:lnTo>
                <a:lnTo>
                  <a:pt x="1277" y="8946"/>
                </a:lnTo>
                <a:lnTo>
                  <a:pt x="1290" y="8917"/>
                </a:lnTo>
                <a:lnTo>
                  <a:pt x="1304" y="8875"/>
                </a:lnTo>
                <a:lnTo>
                  <a:pt x="1308" y="8876"/>
                </a:lnTo>
                <a:lnTo>
                  <a:pt x="1314" y="8877"/>
                </a:lnTo>
                <a:lnTo>
                  <a:pt x="1325" y="8875"/>
                </a:lnTo>
                <a:lnTo>
                  <a:pt x="1337" y="8869"/>
                </a:lnTo>
                <a:lnTo>
                  <a:pt x="1346" y="8860"/>
                </a:lnTo>
                <a:lnTo>
                  <a:pt x="1352" y="8848"/>
                </a:lnTo>
                <a:lnTo>
                  <a:pt x="1353" y="8837"/>
                </a:lnTo>
                <a:lnTo>
                  <a:pt x="1350" y="8827"/>
                </a:lnTo>
                <a:lnTo>
                  <a:pt x="1343" y="8821"/>
                </a:lnTo>
                <a:lnTo>
                  <a:pt x="1332" y="8819"/>
                </a:lnTo>
                <a:lnTo>
                  <a:pt x="1326" y="8820"/>
                </a:lnTo>
                <a:lnTo>
                  <a:pt x="1320" y="8822"/>
                </a:lnTo>
                <a:lnTo>
                  <a:pt x="1326" y="8800"/>
                </a:lnTo>
                <a:lnTo>
                  <a:pt x="1334" y="8778"/>
                </a:lnTo>
                <a:lnTo>
                  <a:pt x="1342" y="8754"/>
                </a:lnTo>
                <a:lnTo>
                  <a:pt x="1350" y="8728"/>
                </a:lnTo>
                <a:lnTo>
                  <a:pt x="1355" y="8730"/>
                </a:lnTo>
                <a:lnTo>
                  <a:pt x="1361" y="8730"/>
                </a:lnTo>
                <a:lnTo>
                  <a:pt x="1373" y="8728"/>
                </a:lnTo>
                <a:lnTo>
                  <a:pt x="1385" y="8722"/>
                </a:lnTo>
                <a:lnTo>
                  <a:pt x="1394" y="8713"/>
                </a:lnTo>
                <a:lnTo>
                  <a:pt x="1400" y="8700"/>
                </a:lnTo>
                <a:lnTo>
                  <a:pt x="1402" y="8689"/>
                </a:lnTo>
                <a:lnTo>
                  <a:pt x="1398" y="8680"/>
                </a:lnTo>
                <a:lnTo>
                  <a:pt x="1391" y="8673"/>
                </a:lnTo>
                <a:lnTo>
                  <a:pt x="1379" y="8671"/>
                </a:lnTo>
                <a:lnTo>
                  <a:pt x="1375" y="8672"/>
                </a:lnTo>
                <a:lnTo>
                  <a:pt x="1370" y="8673"/>
                </a:lnTo>
                <a:lnTo>
                  <a:pt x="1370" y="8670"/>
                </a:lnTo>
                <a:lnTo>
                  <a:pt x="1371" y="8668"/>
                </a:lnTo>
                <a:lnTo>
                  <a:pt x="1393" y="8668"/>
                </a:lnTo>
                <a:lnTo>
                  <a:pt x="1408" y="8660"/>
                </a:lnTo>
                <a:lnTo>
                  <a:pt x="1421" y="8634"/>
                </a:lnTo>
                <a:lnTo>
                  <a:pt x="1436" y="8575"/>
                </a:lnTo>
                <a:lnTo>
                  <a:pt x="1436" y="8574"/>
                </a:lnTo>
                <a:lnTo>
                  <a:pt x="1435" y="8573"/>
                </a:lnTo>
                <a:lnTo>
                  <a:pt x="1440" y="8568"/>
                </a:lnTo>
                <a:lnTo>
                  <a:pt x="1444" y="8563"/>
                </a:lnTo>
                <a:lnTo>
                  <a:pt x="1447" y="8558"/>
                </a:lnTo>
                <a:lnTo>
                  <a:pt x="1449" y="8553"/>
                </a:lnTo>
                <a:lnTo>
                  <a:pt x="1450" y="8541"/>
                </a:lnTo>
                <a:lnTo>
                  <a:pt x="1447" y="8531"/>
                </a:lnTo>
                <a:lnTo>
                  <a:pt x="1439" y="8524"/>
                </a:lnTo>
                <a:lnTo>
                  <a:pt x="1427" y="8521"/>
                </a:lnTo>
                <a:lnTo>
                  <a:pt x="1422" y="8522"/>
                </a:lnTo>
                <a:lnTo>
                  <a:pt x="1416" y="8524"/>
                </a:lnTo>
                <a:lnTo>
                  <a:pt x="1421" y="8501"/>
                </a:lnTo>
                <a:lnTo>
                  <a:pt x="1426" y="8479"/>
                </a:lnTo>
                <a:lnTo>
                  <a:pt x="1433" y="8455"/>
                </a:lnTo>
                <a:lnTo>
                  <a:pt x="1440" y="8433"/>
                </a:lnTo>
                <a:lnTo>
                  <a:pt x="1443" y="8435"/>
                </a:lnTo>
                <a:lnTo>
                  <a:pt x="1447" y="8437"/>
                </a:lnTo>
                <a:lnTo>
                  <a:pt x="1450" y="8438"/>
                </a:lnTo>
                <a:lnTo>
                  <a:pt x="1455" y="8438"/>
                </a:lnTo>
                <a:lnTo>
                  <a:pt x="1460" y="8438"/>
                </a:lnTo>
                <a:lnTo>
                  <a:pt x="1465" y="8436"/>
                </a:lnTo>
                <a:lnTo>
                  <a:pt x="1470" y="8434"/>
                </a:lnTo>
                <a:lnTo>
                  <a:pt x="1475" y="8432"/>
                </a:lnTo>
                <a:lnTo>
                  <a:pt x="1475" y="8433"/>
                </a:lnTo>
                <a:lnTo>
                  <a:pt x="1475" y="8433"/>
                </a:lnTo>
                <a:lnTo>
                  <a:pt x="1477" y="8432"/>
                </a:lnTo>
                <a:lnTo>
                  <a:pt x="1478" y="8429"/>
                </a:lnTo>
                <a:lnTo>
                  <a:pt x="1484" y="8425"/>
                </a:lnTo>
                <a:lnTo>
                  <a:pt x="1490" y="8419"/>
                </a:lnTo>
                <a:lnTo>
                  <a:pt x="1494" y="8413"/>
                </a:lnTo>
                <a:lnTo>
                  <a:pt x="1497" y="8405"/>
                </a:lnTo>
                <a:lnTo>
                  <a:pt x="1499" y="8398"/>
                </a:lnTo>
                <a:lnTo>
                  <a:pt x="1498" y="8391"/>
                </a:lnTo>
                <a:lnTo>
                  <a:pt x="1496" y="8384"/>
                </a:lnTo>
                <a:lnTo>
                  <a:pt x="1492" y="8380"/>
                </a:lnTo>
                <a:lnTo>
                  <a:pt x="1490" y="8373"/>
                </a:lnTo>
                <a:lnTo>
                  <a:pt x="1486" y="8367"/>
                </a:lnTo>
                <a:lnTo>
                  <a:pt x="1485" y="8371"/>
                </a:lnTo>
                <a:lnTo>
                  <a:pt x="1484" y="8375"/>
                </a:lnTo>
                <a:lnTo>
                  <a:pt x="1480" y="8373"/>
                </a:lnTo>
                <a:lnTo>
                  <a:pt x="1475" y="8373"/>
                </a:lnTo>
                <a:lnTo>
                  <a:pt x="1469" y="8373"/>
                </a:lnTo>
                <a:lnTo>
                  <a:pt x="1463" y="8375"/>
                </a:lnTo>
                <a:lnTo>
                  <a:pt x="1473" y="8368"/>
                </a:lnTo>
                <a:lnTo>
                  <a:pt x="1484" y="8362"/>
                </a:lnTo>
                <a:lnTo>
                  <a:pt x="1485" y="8365"/>
                </a:lnTo>
                <a:lnTo>
                  <a:pt x="1486" y="8367"/>
                </a:lnTo>
                <a:lnTo>
                  <a:pt x="1487" y="8364"/>
                </a:lnTo>
                <a:lnTo>
                  <a:pt x="1486" y="8363"/>
                </a:lnTo>
                <a:lnTo>
                  <a:pt x="1485" y="8362"/>
                </a:lnTo>
                <a:lnTo>
                  <a:pt x="1484" y="8362"/>
                </a:lnTo>
                <a:lnTo>
                  <a:pt x="1485" y="8362"/>
                </a:lnTo>
                <a:lnTo>
                  <a:pt x="1485" y="8361"/>
                </a:lnTo>
                <a:lnTo>
                  <a:pt x="1486" y="8361"/>
                </a:lnTo>
                <a:lnTo>
                  <a:pt x="1485" y="8361"/>
                </a:lnTo>
                <a:lnTo>
                  <a:pt x="1485" y="8362"/>
                </a:lnTo>
                <a:lnTo>
                  <a:pt x="1484" y="8362"/>
                </a:lnTo>
                <a:lnTo>
                  <a:pt x="1500" y="8343"/>
                </a:lnTo>
                <a:lnTo>
                  <a:pt x="1514" y="8322"/>
                </a:lnTo>
                <a:lnTo>
                  <a:pt x="1526" y="8300"/>
                </a:lnTo>
                <a:lnTo>
                  <a:pt x="1533" y="8277"/>
                </a:lnTo>
                <a:lnTo>
                  <a:pt x="1537" y="8273"/>
                </a:lnTo>
                <a:lnTo>
                  <a:pt x="1541" y="8268"/>
                </a:lnTo>
                <a:lnTo>
                  <a:pt x="1543" y="8263"/>
                </a:lnTo>
                <a:lnTo>
                  <a:pt x="1546" y="8258"/>
                </a:lnTo>
                <a:lnTo>
                  <a:pt x="1547" y="8249"/>
                </a:lnTo>
                <a:lnTo>
                  <a:pt x="1546" y="8240"/>
                </a:lnTo>
                <a:lnTo>
                  <a:pt x="1543" y="8234"/>
                </a:lnTo>
                <a:lnTo>
                  <a:pt x="1537" y="8229"/>
                </a:lnTo>
                <a:lnTo>
                  <a:pt x="1537" y="8221"/>
                </a:lnTo>
                <a:lnTo>
                  <a:pt x="1536" y="8213"/>
                </a:lnTo>
                <a:lnTo>
                  <a:pt x="1535" y="8201"/>
                </a:lnTo>
                <a:lnTo>
                  <a:pt x="1535" y="8184"/>
                </a:lnTo>
                <a:lnTo>
                  <a:pt x="1538" y="8165"/>
                </a:lnTo>
                <a:lnTo>
                  <a:pt x="1541" y="8143"/>
                </a:lnTo>
                <a:lnTo>
                  <a:pt x="1545" y="8144"/>
                </a:lnTo>
                <a:lnTo>
                  <a:pt x="1549" y="8144"/>
                </a:lnTo>
                <a:lnTo>
                  <a:pt x="1563" y="8142"/>
                </a:lnTo>
                <a:lnTo>
                  <a:pt x="1577" y="8135"/>
                </a:lnTo>
                <a:lnTo>
                  <a:pt x="1587" y="8124"/>
                </a:lnTo>
                <a:lnTo>
                  <a:pt x="1594" y="8111"/>
                </a:lnTo>
                <a:lnTo>
                  <a:pt x="1596" y="8097"/>
                </a:lnTo>
                <a:lnTo>
                  <a:pt x="1592" y="8086"/>
                </a:lnTo>
                <a:lnTo>
                  <a:pt x="1584" y="8079"/>
                </a:lnTo>
                <a:lnTo>
                  <a:pt x="1570" y="8076"/>
                </a:lnTo>
                <a:lnTo>
                  <a:pt x="1562" y="8077"/>
                </a:lnTo>
                <a:lnTo>
                  <a:pt x="1554" y="8080"/>
                </a:lnTo>
                <a:lnTo>
                  <a:pt x="1559" y="8060"/>
                </a:lnTo>
                <a:lnTo>
                  <a:pt x="1564" y="8037"/>
                </a:lnTo>
                <a:lnTo>
                  <a:pt x="1570" y="8014"/>
                </a:lnTo>
                <a:lnTo>
                  <a:pt x="1577" y="7990"/>
                </a:lnTo>
                <a:lnTo>
                  <a:pt x="1581" y="7993"/>
                </a:lnTo>
                <a:lnTo>
                  <a:pt x="1585" y="7996"/>
                </a:lnTo>
                <a:lnTo>
                  <a:pt x="1590" y="7997"/>
                </a:lnTo>
                <a:lnTo>
                  <a:pt x="1596" y="7998"/>
                </a:lnTo>
                <a:lnTo>
                  <a:pt x="1610" y="7995"/>
                </a:lnTo>
                <a:lnTo>
                  <a:pt x="1624" y="7988"/>
                </a:lnTo>
                <a:lnTo>
                  <a:pt x="1635" y="7977"/>
                </a:lnTo>
                <a:lnTo>
                  <a:pt x="1642" y="7962"/>
                </a:lnTo>
                <a:lnTo>
                  <a:pt x="1644" y="7949"/>
                </a:lnTo>
                <a:lnTo>
                  <a:pt x="1640" y="7938"/>
                </a:lnTo>
                <a:lnTo>
                  <a:pt x="1632" y="7931"/>
                </a:lnTo>
                <a:lnTo>
                  <a:pt x="1619" y="7928"/>
                </a:lnTo>
                <a:lnTo>
                  <a:pt x="1611" y="7929"/>
                </a:lnTo>
                <a:lnTo>
                  <a:pt x="1604" y="7931"/>
                </a:lnTo>
                <a:lnTo>
                  <a:pt x="1597" y="7934"/>
                </a:lnTo>
                <a:lnTo>
                  <a:pt x="1591" y="7938"/>
                </a:lnTo>
                <a:lnTo>
                  <a:pt x="1598" y="7913"/>
                </a:lnTo>
                <a:lnTo>
                  <a:pt x="1605" y="7889"/>
                </a:lnTo>
                <a:lnTo>
                  <a:pt x="1612" y="7864"/>
                </a:lnTo>
                <a:lnTo>
                  <a:pt x="1620" y="7839"/>
                </a:lnTo>
                <a:lnTo>
                  <a:pt x="1624" y="7844"/>
                </a:lnTo>
                <a:lnTo>
                  <a:pt x="1629" y="7848"/>
                </a:lnTo>
                <a:lnTo>
                  <a:pt x="1635" y="7851"/>
                </a:lnTo>
                <a:lnTo>
                  <a:pt x="1643" y="7852"/>
                </a:lnTo>
                <a:lnTo>
                  <a:pt x="1658" y="7849"/>
                </a:lnTo>
                <a:lnTo>
                  <a:pt x="1672" y="7841"/>
                </a:lnTo>
                <a:lnTo>
                  <a:pt x="1684" y="7830"/>
                </a:lnTo>
                <a:lnTo>
                  <a:pt x="1691" y="7815"/>
                </a:lnTo>
                <a:lnTo>
                  <a:pt x="1693" y="7801"/>
                </a:lnTo>
                <a:lnTo>
                  <a:pt x="1689" y="7790"/>
                </a:lnTo>
                <a:lnTo>
                  <a:pt x="1680" y="7782"/>
                </a:lnTo>
                <a:lnTo>
                  <a:pt x="1667" y="7779"/>
                </a:lnTo>
                <a:lnTo>
                  <a:pt x="1657" y="7780"/>
                </a:lnTo>
                <a:lnTo>
                  <a:pt x="1649" y="7783"/>
                </a:lnTo>
                <a:lnTo>
                  <a:pt x="1641" y="7788"/>
                </a:lnTo>
                <a:lnTo>
                  <a:pt x="1633" y="7794"/>
                </a:lnTo>
                <a:lnTo>
                  <a:pt x="1641" y="7768"/>
                </a:lnTo>
                <a:lnTo>
                  <a:pt x="1649" y="7742"/>
                </a:lnTo>
                <a:lnTo>
                  <a:pt x="1657" y="7716"/>
                </a:lnTo>
                <a:lnTo>
                  <a:pt x="1665" y="7690"/>
                </a:lnTo>
                <a:lnTo>
                  <a:pt x="1669" y="7696"/>
                </a:lnTo>
                <a:lnTo>
                  <a:pt x="1675" y="7701"/>
                </a:lnTo>
                <a:lnTo>
                  <a:pt x="1681" y="7704"/>
                </a:lnTo>
                <a:lnTo>
                  <a:pt x="1690" y="7706"/>
                </a:lnTo>
                <a:lnTo>
                  <a:pt x="1705" y="7703"/>
                </a:lnTo>
                <a:lnTo>
                  <a:pt x="1720" y="7695"/>
                </a:lnTo>
                <a:lnTo>
                  <a:pt x="1732" y="7682"/>
                </a:lnTo>
                <a:lnTo>
                  <a:pt x="1740" y="7668"/>
                </a:lnTo>
                <a:lnTo>
                  <a:pt x="1741" y="7661"/>
                </a:lnTo>
                <a:lnTo>
                  <a:pt x="1741" y="7654"/>
                </a:lnTo>
                <a:lnTo>
                  <a:pt x="1740" y="7648"/>
                </a:lnTo>
                <a:lnTo>
                  <a:pt x="1738" y="7643"/>
                </a:lnTo>
                <a:lnTo>
                  <a:pt x="1740" y="7636"/>
                </a:lnTo>
                <a:lnTo>
                  <a:pt x="1744" y="7627"/>
                </a:lnTo>
                <a:lnTo>
                  <a:pt x="1741" y="7626"/>
                </a:lnTo>
                <a:lnTo>
                  <a:pt x="1740" y="7626"/>
                </a:lnTo>
                <a:lnTo>
                  <a:pt x="1738" y="7630"/>
                </a:lnTo>
                <a:lnTo>
                  <a:pt x="1734" y="7639"/>
                </a:lnTo>
                <a:lnTo>
                  <a:pt x="1731" y="7635"/>
                </a:lnTo>
                <a:lnTo>
                  <a:pt x="1726" y="7632"/>
                </a:lnTo>
                <a:lnTo>
                  <a:pt x="1721" y="7630"/>
                </a:lnTo>
                <a:lnTo>
                  <a:pt x="1715" y="7630"/>
                </a:lnTo>
                <a:lnTo>
                  <a:pt x="1704" y="7631"/>
                </a:lnTo>
                <a:lnTo>
                  <a:pt x="1695" y="7634"/>
                </a:lnTo>
                <a:lnTo>
                  <a:pt x="1686" y="7640"/>
                </a:lnTo>
                <a:lnTo>
                  <a:pt x="1679" y="7647"/>
                </a:lnTo>
                <a:lnTo>
                  <a:pt x="1687" y="7620"/>
                </a:lnTo>
                <a:lnTo>
                  <a:pt x="1695" y="7594"/>
                </a:lnTo>
                <a:lnTo>
                  <a:pt x="1703" y="7568"/>
                </a:lnTo>
                <a:lnTo>
                  <a:pt x="1711" y="7541"/>
                </a:lnTo>
                <a:lnTo>
                  <a:pt x="1716" y="7549"/>
                </a:lnTo>
                <a:lnTo>
                  <a:pt x="1721" y="7554"/>
                </a:lnTo>
                <a:lnTo>
                  <a:pt x="1728" y="7558"/>
                </a:lnTo>
                <a:lnTo>
                  <a:pt x="1737" y="7559"/>
                </a:lnTo>
                <a:lnTo>
                  <a:pt x="1753" y="7556"/>
                </a:lnTo>
                <a:lnTo>
                  <a:pt x="1768" y="7548"/>
                </a:lnTo>
                <a:lnTo>
                  <a:pt x="1780" y="7535"/>
                </a:lnTo>
                <a:lnTo>
                  <a:pt x="1788" y="7520"/>
                </a:lnTo>
                <a:lnTo>
                  <a:pt x="1789" y="7506"/>
                </a:lnTo>
                <a:lnTo>
                  <a:pt x="1785" y="7493"/>
                </a:lnTo>
                <a:lnTo>
                  <a:pt x="1776" y="7485"/>
                </a:lnTo>
                <a:lnTo>
                  <a:pt x="1762" y="7482"/>
                </a:lnTo>
                <a:lnTo>
                  <a:pt x="1751" y="7483"/>
                </a:lnTo>
                <a:lnTo>
                  <a:pt x="1742" y="7486"/>
                </a:lnTo>
                <a:lnTo>
                  <a:pt x="1733" y="7492"/>
                </a:lnTo>
                <a:lnTo>
                  <a:pt x="1725" y="7500"/>
                </a:lnTo>
                <a:lnTo>
                  <a:pt x="1733" y="7473"/>
                </a:lnTo>
                <a:lnTo>
                  <a:pt x="1741" y="7446"/>
                </a:lnTo>
                <a:lnTo>
                  <a:pt x="1749" y="7420"/>
                </a:lnTo>
                <a:lnTo>
                  <a:pt x="1757" y="7394"/>
                </a:lnTo>
                <a:lnTo>
                  <a:pt x="1762" y="7401"/>
                </a:lnTo>
                <a:lnTo>
                  <a:pt x="1768" y="7408"/>
                </a:lnTo>
                <a:lnTo>
                  <a:pt x="1775" y="7411"/>
                </a:lnTo>
                <a:lnTo>
                  <a:pt x="1784" y="7412"/>
                </a:lnTo>
                <a:lnTo>
                  <a:pt x="1793" y="7411"/>
                </a:lnTo>
                <a:lnTo>
                  <a:pt x="1802" y="7408"/>
                </a:lnTo>
                <a:lnTo>
                  <a:pt x="1799" y="7421"/>
                </a:lnTo>
                <a:lnTo>
                  <a:pt x="1795" y="7434"/>
                </a:lnTo>
                <a:lnTo>
                  <a:pt x="1792" y="7447"/>
                </a:lnTo>
                <a:lnTo>
                  <a:pt x="1788" y="7462"/>
                </a:lnTo>
                <a:lnTo>
                  <a:pt x="1794" y="7446"/>
                </a:lnTo>
                <a:lnTo>
                  <a:pt x="1800" y="7432"/>
                </a:lnTo>
                <a:lnTo>
                  <a:pt x="1805" y="7417"/>
                </a:lnTo>
                <a:lnTo>
                  <a:pt x="1812" y="7403"/>
                </a:lnTo>
                <a:lnTo>
                  <a:pt x="1819" y="7397"/>
                </a:lnTo>
                <a:lnTo>
                  <a:pt x="1826" y="7390"/>
                </a:lnTo>
                <a:lnTo>
                  <a:pt x="1832" y="7382"/>
                </a:lnTo>
                <a:lnTo>
                  <a:pt x="1836" y="7373"/>
                </a:lnTo>
                <a:lnTo>
                  <a:pt x="1837" y="7366"/>
                </a:lnTo>
                <a:lnTo>
                  <a:pt x="1838" y="7359"/>
                </a:lnTo>
                <a:lnTo>
                  <a:pt x="1836" y="7351"/>
                </a:lnTo>
                <a:lnTo>
                  <a:pt x="1834" y="7346"/>
                </a:lnTo>
                <a:lnTo>
                  <a:pt x="1839" y="7333"/>
                </a:lnTo>
                <a:lnTo>
                  <a:pt x="1845" y="7320"/>
                </a:lnTo>
                <a:lnTo>
                  <a:pt x="1851" y="7307"/>
                </a:lnTo>
                <a:lnTo>
                  <a:pt x="1858" y="7295"/>
                </a:lnTo>
                <a:lnTo>
                  <a:pt x="1865" y="7281"/>
                </a:lnTo>
                <a:lnTo>
                  <a:pt x="1870" y="7267"/>
                </a:lnTo>
                <a:lnTo>
                  <a:pt x="1874" y="7252"/>
                </a:lnTo>
                <a:lnTo>
                  <a:pt x="1878" y="7238"/>
                </a:lnTo>
                <a:lnTo>
                  <a:pt x="1882" y="7232"/>
                </a:lnTo>
                <a:lnTo>
                  <a:pt x="1884" y="7226"/>
                </a:lnTo>
                <a:lnTo>
                  <a:pt x="1886" y="7216"/>
                </a:lnTo>
                <a:lnTo>
                  <a:pt x="1886" y="7208"/>
                </a:lnTo>
                <a:lnTo>
                  <a:pt x="1889" y="7199"/>
                </a:lnTo>
                <a:lnTo>
                  <a:pt x="1892" y="7190"/>
                </a:lnTo>
                <a:lnTo>
                  <a:pt x="1897" y="7182"/>
                </a:lnTo>
                <a:lnTo>
                  <a:pt x="1901" y="7173"/>
                </a:lnTo>
                <a:lnTo>
                  <a:pt x="1905" y="7164"/>
                </a:lnTo>
                <a:lnTo>
                  <a:pt x="1905" y="7150"/>
                </a:lnTo>
                <a:lnTo>
                  <a:pt x="1905" y="7133"/>
                </a:lnTo>
                <a:lnTo>
                  <a:pt x="1902" y="7111"/>
                </a:lnTo>
                <a:lnTo>
                  <a:pt x="1913" y="7105"/>
                </a:lnTo>
                <a:lnTo>
                  <a:pt x="1921" y="7097"/>
                </a:lnTo>
                <a:lnTo>
                  <a:pt x="1928" y="7088"/>
                </a:lnTo>
                <a:lnTo>
                  <a:pt x="1933" y="7078"/>
                </a:lnTo>
                <a:close/>
                <a:moveTo>
                  <a:pt x="1304" y="8996"/>
                </a:moveTo>
                <a:lnTo>
                  <a:pt x="1305" y="8984"/>
                </a:lnTo>
                <a:lnTo>
                  <a:pt x="1302" y="8976"/>
                </a:lnTo>
                <a:lnTo>
                  <a:pt x="1295" y="8970"/>
                </a:lnTo>
                <a:lnTo>
                  <a:pt x="1284" y="8968"/>
                </a:lnTo>
                <a:lnTo>
                  <a:pt x="1273" y="8970"/>
                </a:lnTo>
                <a:lnTo>
                  <a:pt x="1262" y="8976"/>
                </a:lnTo>
                <a:lnTo>
                  <a:pt x="1254" y="8984"/>
                </a:lnTo>
                <a:lnTo>
                  <a:pt x="1248" y="8996"/>
                </a:lnTo>
                <a:lnTo>
                  <a:pt x="1247" y="9007"/>
                </a:lnTo>
                <a:lnTo>
                  <a:pt x="1250" y="9015"/>
                </a:lnTo>
                <a:lnTo>
                  <a:pt x="1257" y="9021"/>
                </a:lnTo>
                <a:lnTo>
                  <a:pt x="1267" y="9023"/>
                </a:lnTo>
                <a:lnTo>
                  <a:pt x="1278" y="9021"/>
                </a:lnTo>
                <a:lnTo>
                  <a:pt x="1289" y="9015"/>
                </a:lnTo>
                <a:lnTo>
                  <a:pt x="1298" y="9007"/>
                </a:lnTo>
                <a:lnTo>
                  <a:pt x="1304" y="8996"/>
                </a:lnTo>
                <a:close/>
                <a:moveTo>
                  <a:pt x="1202" y="9143"/>
                </a:moveTo>
                <a:lnTo>
                  <a:pt x="1201" y="9153"/>
                </a:lnTo>
                <a:lnTo>
                  <a:pt x="1204" y="9162"/>
                </a:lnTo>
                <a:lnTo>
                  <a:pt x="1210" y="9167"/>
                </a:lnTo>
                <a:lnTo>
                  <a:pt x="1220" y="9169"/>
                </a:lnTo>
                <a:lnTo>
                  <a:pt x="1230" y="9167"/>
                </a:lnTo>
                <a:lnTo>
                  <a:pt x="1241" y="9162"/>
                </a:lnTo>
                <a:lnTo>
                  <a:pt x="1250" y="9153"/>
                </a:lnTo>
                <a:lnTo>
                  <a:pt x="1255" y="9143"/>
                </a:lnTo>
                <a:lnTo>
                  <a:pt x="1256" y="9133"/>
                </a:lnTo>
                <a:lnTo>
                  <a:pt x="1253" y="9124"/>
                </a:lnTo>
                <a:lnTo>
                  <a:pt x="1247" y="9118"/>
                </a:lnTo>
                <a:lnTo>
                  <a:pt x="1236" y="9116"/>
                </a:lnTo>
                <a:lnTo>
                  <a:pt x="1226" y="9118"/>
                </a:lnTo>
                <a:lnTo>
                  <a:pt x="1215" y="9124"/>
                </a:lnTo>
                <a:lnTo>
                  <a:pt x="1207" y="9133"/>
                </a:lnTo>
                <a:lnTo>
                  <a:pt x="1202" y="9143"/>
                </a:lnTo>
                <a:close/>
                <a:moveTo>
                  <a:pt x="1206" y="9291"/>
                </a:moveTo>
                <a:lnTo>
                  <a:pt x="1208" y="9281"/>
                </a:lnTo>
                <a:lnTo>
                  <a:pt x="1205" y="9273"/>
                </a:lnTo>
                <a:lnTo>
                  <a:pt x="1199" y="9267"/>
                </a:lnTo>
                <a:lnTo>
                  <a:pt x="1189" y="9265"/>
                </a:lnTo>
                <a:lnTo>
                  <a:pt x="1178" y="9267"/>
                </a:lnTo>
                <a:lnTo>
                  <a:pt x="1169" y="9273"/>
                </a:lnTo>
                <a:lnTo>
                  <a:pt x="1161" y="9281"/>
                </a:lnTo>
                <a:lnTo>
                  <a:pt x="1156" y="9291"/>
                </a:lnTo>
                <a:lnTo>
                  <a:pt x="1155" y="9300"/>
                </a:lnTo>
                <a:lnTo>
                  <a:pt x="1157" y="9308"/>
                </a:lnTo>
                <a:lnTo>
                  <a:pt x="1164" y="9314"/>
                </a:lnTo>
                <a:lnTo>
                  <a:pt x="1173" y="9316"/>
                </a:lnTo>
                <a:lnTo>
                  <a:pt x="1183" y="9314"/>
                </a:lnTo>
                <a:lnTo>
                  <a:pt x="1194" y="9308"/>
                </a:lnTo>
                <a:lnTo>
                  <a:pt x="1201" y="9300"/>
                </a:lnTo>
                <a:lnTo>
                  <a:pt x="1206" y="9291"/>
                </a:lnTo>
                <a:close/>
                <a:moveTo>
                  <a:pt x="1158" y="9438"/>
                </a:moveTo>
                <a:lnTo>
                  <a:pt x="1159" y="9429"/>
                </a:lnTo>
                <a:lnTo>
                  <a:pt x="1157" y="9421"/>
                </a:lnTo>
                <a:lnTo>
                  <a:pt x="1151" y="9416"/>
                </a:lnTo>
                <a:lnTo>
                  <a:pt x="1141" y="9414"/>
                </a:lnTo>
                <a:lnTo>
                  <a:pt x="1131" y="9416"/>
                </a:lnTo>
                <a:lnTo>
                  <a:pt x="1122" y="9421"/>
                </a:lnTo>
                <a:lnTo>
                  <a:pt x="1114" y="9429"/>
                </a:lnTo>
                <a:lnTo>
                  <a:pt x="1109" y="9438"/>
                </a:lnTo>
                <a:lnTo>
                  <a:pt x="1108" y="9447"/>
                </a:lnTo>
                <a:lnTo>
                  <a:pt x="1111" y="9455"/>
                </a:lnTo>
                <a:lnTo>
                  <a:pt x="1117" y="9461"/>
                </a:lnTo>
                <a:lnTo>
                  <a:pt x="1126" y="9463"/>
                </a:lnTo>
                <a:lnTo>
                  <a:pt x="1135" y="9461"/>
                </a:lnTo>
                <a:lnTo>
                  <a:pt x="1146" y="9455"/>
                </a:lnTo>
                <a:lnTo>
                  <a:pt x="1153" y="9447"/>
                </a:lnTo>
                <a:lnTo>
                  <a:pt x="1158" y="9438"/>
                </a:lnTo>
                <a:close/>
                <a:moveTo>
                  <a:pt x="1061" y="9733"/>
                </a:moveTo>
                <a:lnTo>
                  <a:pt x="1062" y="9724"/>
                </a:lnTo>
                <a:lnTo>
                  <a:pt x="1060" y="9717"/>
                </a:lnTo>
                <a:lnTo>
                  <a:pt x="1054" y="9713"/>
                </a:lnTo>
                <a:lnTo>
                  <a:pt x="1045" y="9711"/>
                </a:lnTo>
                <a:lnTo>
                  <a:pt x="1036" y="9713"/>
                </a:lnTo>
                <a:lnTo>
                  <a:pt x="1028" y="9717"/>
                </a:lnTo>
                <a:lnTo>
                  <a:pt x="1021" y="9724"/>
                </a:lnTo>
                <a:lnTo>
                  <a:pt x="1017" y="9733"/>
                </a:lnTo>
                <a:lnTo>
                  <a:pt x="1016" y="9742"/>
                </a:lnTo>
                <a:lnTo>
                  <a:pt x="1018" y="9749"/>
                </a:lnTo>
                <a:lnTo>
                  <a:pt x="1024" y="9754"/>
                </a:lnTo>
                <a:lnTo>
                  <a:pt x="1032" y="9755"/>
                </a:lnTo>
                <a:lnTo>
                  <a:pt x="1040" y="9754"/>
                </a:lnTo>
                <a:lnTo>
                  <a:pt x="1050" y="9749"/>
                </a:lnTo>
                <a:lnTo>
                  <a:pt x="1057" y="9742"/>
                </a:lnTo>
                <a:lnTo>
                  <a:pt x="1061" y="9733"/>
                </a:lnTo>
                <a:close/>
                <a:moveTo>
                  <a:pt x="3577" y="1472"/>
                </a:moveTo>
                <a:lnTo>
                  <a:pt x="3578" y="1459"/>
                </a:lnTo>
                <a:lnTo>
                  <a:pt x="3574" y="1449"/>
                </a:lnTo>
                <a:lnTo>
                  <a:pt x="3567" y="1442"/>
                </a:lnTo>
                <a:lnTo>
                  <a:pt x="3554" y="1440"/>
                </a:lnTo>
                <a:lnTo>
                  <a:pt x="3541" y="1442"/>
                </a:lnTo>
                <a:lnTo>
                  <a:pt x="3529" y="1449"/>
                </a:lnTo>
                <a:lnTo>
                  <a:pt x="3518" y="1459"/>
                </a:lnTo>
                <a:lnTo>
                  <a:pt x="3511" y="1472"/>
                </a:lnTo>
                <a:lnTo>
                  <a:pt x="3510" y="1485"/>
                </a:lnTo>
                <a:lnTo>
                  <a:pt x="3513" y="1495"/>
                </a:lnTo>
                <a:lnTo>
                  <a:pt x="3522" y="1501"/>
                </a:lnTo>
                <a:lnTo>
                  <a:pt x="3534" y="1504"/>
                </a:lnTo>
                <a:lnTo>
                  <a:pt x="3547" y="1501"/>
                </a:lnTo>
                <a:lnTo>
                  <a:pt x="3559" y="1495"/>
                </a:lnTo>
                <a:lnTo>
                  <a:pt x="3570" y="1485"/>
                </a:lnTo>
                <a:lnTo>
                  <a:pt x="3577" y="1472"/>
                </a:lnTo>
                <a:close/>
                <a:moveTo>
                  <a:pt x="3530" y="1620"/>
                </a:moveTo>
                <a:lnTo>
                  <a:pt x="3532" y="1606"/>
                </a:lnTo>
                <a:lnTo>
                  <a:pt x="3528" y="1595"/>
                </a:lnTo>
                <a:lnTo>
                  <a:pt x="3520" y="1588"/>
                </a:lnTo>
                <a:lnTo>
                  <a:pt x="3507" y="1586"/>
                </a:lnTo>
                <a:lnTo>
                  <a:pt x="3493" y="1588"/>
                </a:lnTo>
                <a:lnTo>
                  <a:pt x="3481" y="1595"/>
                </a:lnTo>
                <a:lnTo>
                  <a:pt x="3469" y="1606"/>
                </a:lnTo>
                <a:lnTo>
                  <a:pt x="3463" y="1620"/>
                </a:lnTo>
                <a:lnTo>
                  <a:pt x="3461" y="1632"/>
                </a:lnTo>
                <a:lnTo>
                  <a:pt x="3465" y="1643"/>
                </a:lnTo>
                <a:lnTo>
                  <a:pt x="3474" y="1650"/>
                </a:lnTo>
                <a:lnTo>
                  <a:pt x="3486" y="1653"/>
                </a:lnTo>
                <a:lnTo>
                  <a:pt x="3500" y="1650"/>
                </a:lnTo>
                <a:lnTo>
                  <a:pt x="3512" y="1643"/>
                </a:lnTo>
                <a:lnTo>
                  <a:pt x="3524" y="1632"/>
                </a:lnTo>
                <a:lnTo>
                  <a:pt x="3530" y="1620"/>
                </a:lnTo>
                <a:close/>
                <a:moveTo>
                  <a:pt x="3484" y="1767"/>
                </a:moveTo>
                <a:lnTo>
                  <a:pt x="3485" y="1754"/>
                </a:lnTo>
                <a:lnTo>
                  <a:pt x="3482" y="1742"/>
                </a:lnTo>
                <a:lnTo>
                  <a:pt x="3473" y="1735"/>
                </a:lnTo>
                <a:lnTo>
                  <a:pt x="3460" y="1732"/>
                </a:lnTo>
                <a:lnTo>
                  <a:pt x="3446" y="1735"/>
                </a:lnTo>
                <a:lnTo>
                  <a:pt x="3433" y="1742"/>
                </a:lnTo>
                <a:lnTo>
                  <a:pt x="3421" y="1754"/>
                </a:lnTo>
                <a:lnTo>
                  <a:pt x="3415" y="1767"/>
                </a:lnTo>
                <a:lnTo>
                  <a:pt x="3413" y="1780"/>
                </a:lnTo>
                <a:lnTo>
                  <a:pt x="3417" y="1791"/>
                </a:lnTo>
                <a:lnTo>
                  <a:pt x="3426" y="1799"/>
                </a:lnTo>
                <a:lnTo>
                  <a:pt x="3438" y="1802"/>
                </a:lnTo>
                <a:lnTo>
                  <a:pt x="3452" y="1799"/>
                </a:lnTo>
                <a:lnTo>
                  <a:pt x="3465" y="1791"/>
                </a:lnTo>
                <a:lnTo>
                  <a:pt x="3477" y="1780"/>
                </a:lnTo>
                <a:lnTo>
                  <a:pt x="3484" y="1767"/>
                </a:lnTo>
                <a:close/>
                <a:moveTo>
                  <a:pt x="3437" y="1914"/>
                </a:moveTo>
                <a:lnTo>
                  <a:pt x="3439" y="1901"/>
                </a:lnTo>
                <a:lnTo>
                  <a:pt x="3435" y="1889"/>
                </a:lnTo>
                <a:lnTo>
                  <a:pt x="3426" y="1882"/>
                </a:lnTo>
                <a:lnTo>
                  <a:pt x="3413" y="1879"/>
                </a:lnTo>
                <a:lnTo>
                  <a:pt x="3399" y="1882"/>
                </a:lnTo>
                <a:lnTo>
                  <a:pt x="3385" y="1889"/>
                </a:lnTo>
                <a:lnTo>
                  <a:pt x="3373" y="1901"/>
                </a:lnTo>
                <a:lnTo>
                  <a:pt x="3366" y="1914"/>
                </a:lnTo>
                <a:lnTo>
                  <a:pt x="3365" y="1928"/>
                </a:lnTo>
                <a:lnTo>
                  <a:pt x="3369" y="1940"/>
                </a:lnTo>
                <a:lnTo>
                  <a:pt x="3378" y="1947"/>
                </a:lnTo>
                <a:lnTo>
                  <a:pt x="3391" y="1950"/>
                </a:lnTo>
                <a:lnTo>
                  <a:pt x="3405" y="1947"/>
                </a:lnTo>
                <a:lnTo>
                  <a:pt x="3418" y="1940"/>
                </a:lnTo>
                <a:lnTo>
                  <a:pt x="3430" y="1928"/>
                </a:lnTo>
                <a:lnTo>
                  <a:pt x="3437" y="1914"/>
                </a:lnTo>
                <a:close/>
                <a:moveTo>
                  <a:pt x="3391" y="2062"/>
                </a:moveTo>
                <a:lnTo>
                  <a:pt x="3392" y="2048"/>
                </a:lnTo>
                <a:lnTo>
                  <a:pt x="3388" y="2037"/>
                </a:lnTo>
                <a:lnTo>
                  <a:pt x="3380" y="2028"/>
                </a:lnTo>
                <a:lnTo>
                  <a:pt x="3366" y="2026"/>
                </a:lnTo>
                <a:lnTo>
                  <a:pt x="3351" y="2028"/>
                </a:lnTo>
                <a:lnTo>
                  <a:pt x="3338" y="2037"/>
                </a:lnTo>
                <a:lnTo>
                  <a:pt x="3325" y="2048"/>
                </a:lnTo>
                <a:lnTo>
                  <a:pt x="3318" y="2062"/>
                </a:lnTo>
                <a:lnTo>
                  <a:pt x="3317" y="2075"/>
                </a:lnTo>
                <a:lnTo>
                  <a:pt x="3321" y="2088"/>
                </a:lnTo>
                <a:lnTo>
                  <a:pt x="3330" y="2095"/>
                </a:lnTo>
                <a:lnTo>
                  <a:pt x="3343" y="2098"/>
                </a:lnTo>
                <a:lnTo>
                  <a:pt x="3358" y="2095"/>
                </a:lnTo>
                <a:lnTo>
                  <a:pt x="3371" y="2088"/>
                </a:lnTo>
                <a:lnTo>
                  <a:pt x="3383" y="2075"/>
                </a:lnTo>
                <a:lnTo>
                  <a:pt x="3391" y="2062"/>
                </a:lnTo>
                <a:close/>
                <a:moveTo>
                  <a:pt x="3344" y="2209"/>
                </a:moveTo>
                <a:lnTo>
                  <a:pt x="3346" y="2195"/>
                </a:lnTo>
                <a:lnTo>
                  <a:pt x="3342" y="2184"/>
                </a:lnTo>
                <a:lnTo>
                  <a:pt x="3333" y="2176"/>
                </a:lnTo>
                <a:lnTo>
                  <a:pt x="3319" y="2173"/>
                </a:lnTo>
                <a:lnTo>
                  <a:pt x="3304" y="2176"/>
                </a:lnTo>
                <a:lnTo>
                  <a:pt x="3290" y="2184"/>
                </a:lnTo>
                <a:lnTo>
                  <a:pt x="3277" y="2195"/>
                </a:lnTo>
                <a:lnTo>
                  <a:pt x="3270" y="2209"/>
                </a:lnTo>
                <a:lnTo>
                  <a:pt x="3268" y="2224"/>
                </a:lnTo>
                <a:lnTo>
                  <a:pt x="3272" y="2236"/>
                </a:lnTo>
                <a:lnTo>
                  <a:pt x="3282" y="2243"/>
                </a:lnTo>
                <a:lnTo>
                  <a:pt x="3295" y="2246"/>
                </a:lnTo>
                <a:lnTo>
                  <a:pt x="3310" y="2243"/>
                </a:lnTo>
                <a:lnTo>
                  <a:pt x="3324" y="2236"/>
                </a:lnTo>
                <a:lnTo>
                  <a:pt x="3337" y="2224"/>
                </a:lnTo>
                <a:lnTo>
                  <a:pt x="3344" y="2209"/>
                </a:lnTo>
                <a:close/>
                <a:moveTo>
                  <a:pt x="3248" y="2394"/>
                </a:moveTo>
                <a:lnTo>
                  <a:pt x="3263" y="2391"/>
                </a:lnTo>
                <a:lnTo>
                  <a:pt x="3277" y="2384"/>
                </a:lnTo>
                <a:lnTo>
                  <a:pt x="3290" y="2372"/>
                </a:lnTo>
                <a:lnTo>
                  <a:pt x="3298" y="2357"/>
                </a:lnTo>
                <a:lnTo>
                  <a:pt x="3299" y="2342"/>
                </a:lnTo>
                <a:lnTo>
                  <a:pt x="3295" y="2330"/>
                </a:lnTo>
                <a:lnTo>
                  <a:pt x="3286" y="2323"/>
                </a:lnTo>
                <a:lnTo>
                  <a:pt x="3272" y="2320"/>
                </a:lnTo>
                <a:lnTo>
                  <a:pt x="3256" y="2323"/>
                </a:lnTo>
                <a:lnTo>
                  <a:pt x="3242" y="2330"/>
                </a:lnTo>
                <a:lnTo>
                  <a:pt x="3229" y="2342"/>
                </a:lnTo>
                <a:lnTo>
                  <a:pt x="3222" y="2357"/>
                </a:lnTo>
                <a:lnTo>
                  <a:pt x="3220" y="2372"/>
                </a:lnTo>
                <a:lnTo>
                  <a:pt x="3224" y="2384"/>
                </a:lnTo>
                <a:lnTo>
                  <a:pt x="3233" y="2391"/>
                </a:lnTo>
                <a:lnTo>
                  <a:pt x="3248" y="2394"/>
                </a:lnTo>
                <a:close/>
                <a:moveTo>
                  <a:pt x="2647" y="4127"/>
                </a:moveTo>
                <a:lnTo>
                  <a:pt x="2645" y="4145"/>
                </a:lnTo>
                <a:lnTo>
                  <a:pt x="2649" y="4159"/>
                </a:lnTo>
                <a:lnTo>
                  <a:pt x="2660" y="4168"/>
                </a:lnTo>
                <a:lnTo>
                  <a:pt x="2677" y="4172"/>
                </a:lnTo>
                <a:lnTo>
                  <a:pt x="2695" y="4168"/>
                </a:lnTo>
                <a:lnTo>
                  <a:pt x="2713" y="4159"/>
                </a:lnTo>
                <a:lnTo>
                  <a:pt x="2727" y="4145"/>
                </a:lnTo>
                <a:lnTo>
                  <a:pt x="2736" y="4127"/>
                </a:lnTo>
                <a:lnTo>
                  <a:pt x="2738" y="4110"/>
                </a:lnTo>
                <a:lnTo>
                  <a:pt x="2733" y="4096"/>
                </a:lnTo>
                <a:lnTo>
                  <a:pt x="2722" y="4086"/>
                </a:lnTo>
                <a:lnTo>
                  <a:pt x="2705" y="4082"/>
                </a:lnTo>
                <a:lnTo>
                  <a:pt x="2687" y="4086"/>
                </a:lnTo>
                <a:lnTo>
                  <a:pt x="2670" y="4096"/>
                </a:lnTo>
                <a:lnTo>
                  <a:pt x="2655" y="4110"/>
                </a:lnTo>
                <a:lnTo>
                  <a:pt x="2647" y="4127"/>
                </a:lnTo>
                <a:close/>
                <a:moveTo>
                  <a:pt x="2563" y="4525"/>
                </a:moveTo>
                <a:lnTo>
                  <a:pt x="2545" y="4528"/>
                </a:lnTo>
                <a:lnTo>
                  <a:pt x="2528" y="4538"/>
                </a:lnTo>
                <a:lnTo>
                  <a:pt x="2513" y="4552"/>
                </a:lnTo>
                <a:lnTo>
                  <a:pt x="2504" y="4570"/>
                </a:lnTo>
                <a:lnTo>
                  <a:pt x="2502" y="4587"/>
                </a:lnTo>
                <a:lnTo>
                  <a:pt x="2507" y="4602"/>
                </a:lnTo>
                <a:lnTo>
                  <a:pt x="2518" y="4612"/>
                </a:lnTo>
                <a:lnTo>
                  <a:pt x="2535" y="4615"/>
                </a:lnTo>
                <a:lnTo>
                  <a:pt x="2553" y="4612"/>
                </a:lnTo>
                <a:lnTo>
                  <a:pt x="2571" y="4602"/>
                </a:lnTo>
                <a:lnTo>
                  <a:pt x="2585" y="4587"/>
                </a:lnTo>
                <a:lnTo>
                  <a:pt x="2594" y="4570"/>
                </a:lnTo>
                <a:lnTo>
                  <a:pt x="2596" y="4552"/>
                </a:lnTo>
                <a:lnTo>
                  <a:pt x="2591" y="4538"/>
                </a:lnTo>
                <a:lnTo>
                  <a:pt x="2580" y="4528"/>
                </a:lnTo>
                <a:lnTo>
                  <a:pt x="2563" y="4525"/>
                </a:lnTo>
                <a:close/>
                <a:moveTo>
                  <a:pt x="2547" y="4717"/>
                </a:moveTo>
                <a:lnTo>
                  <a:pt x="2548" y="4711"/>
                </a:lnTo>
                <a:lnTo>
                  <a:pt x="2549" y="4705"/>
                </a:lnTo>
                <a:lnTo>
                  <a:pt x="2558" y="4684"/>
                </a:lnTo>
                <a:lnTo>
                  <a:pt x="2566" y="4663"/>
                </a:lnTo>
                <a:lnTo>
                  <a:pt x="2571" y="4640"/>
                </a:lnTo>
                <a:lnTo>
                  <a:pt x="2571" y="4616"/>
                </a:lnTo>
                <a:lnTo>
                  <a:pt x="2558" y="4636"/>
                </a:lnTo>
                <a:lnTo>
                  <a:pt x="2550" y="4653"/>
                </a:lnTo>
                <a:lnTo>
                  <a:pt x="2545" y="4667"/>
                </a:lnTo>
                <a:lnTo>
                  <a:pt x="2542" y="4683"/>
                </a:lnTo>
                <a:lnTo>
                  <a:pt x="2537" y="4679"/>
                </a:lnTo>
                <a:lnTo>
                  <a:pt x="2532" y="4675"/>
                </a:lnTo>
                <a:lnTo>
                  <a:pt x="2525" y="4673"/>
                </a:lnTo>
                <a:lnTo>
                  <a:pt x="2516" y="4672"/>
                </a:lnTo>
                <a:lnTo>
                  <a:pt x="2498" y="4676"/>
                </a:lnTo>
                <a:lnTo>
                  <a:pt x="2481" y="4685"/>
                </a:lnTo>
                <a:lnTo>
                  <a:pt x="2466" y="4700"/>
                </a:lnTo>
                <a:lnTo>
                  <a:pt x="2457" y="4717"/>
                </a:lnTo>
                <a:lnTo>
                  <a:pt x="2455" y="4735"/>
                </a:lnTo>
                <a:lnTo>
                  <a:pt x="2460" y="4750"/>
                </a:lnTo>
                <a:lnTo>
                  <a:pt x="2471" y="4759"/>
                </a:lnTo>
                <a:lnTo>
                  <a:pt x="2488" y="4762"/>
                </a:lnTo>
                <a:lnTo>
                  <a:pt x="2506" y="4759"/>
                </a:lnTo>
                <a:lnTo>
                  <a:pt x="2524" y="4750"/>
                </a:lnTo>
                <a:lnTo>
                  <a:pt x="2538" y="4735"/>
                </a:lnTo>
                <a:lnTo>
                  <a:pt x="2547" y="4717"/>
                </a:lnTo>
                <a:close/>
                <a:moveTo>
                  <a:pt x="2469" y="4820"/>
                </a:moveTo>
                <a:lnTo>
                  <a:pt x="2450" y="4823"/>
                </a:lnTo>
                <a:lnTo>
                  <a:pt x="2433" y="4833"/>
                </a:lnTo>
                <a:lnTo>
                  <a:pt x="2418" y="4848"/>
                </a:lnTo>
                <a:lnTo>
                  <a:pt x="2409" y="4865"/>
                </a:lnTo>
                <a:lnTo>
                  <a:pt x="2407" y="4883"/>
                </a:lnTo>
                <a:lnTo>
                  <a:pt x="2412" y="4897"/>
                </a:lnTo>
                <a:lnTo>
                  <a:pt x="2423" y="4906"/>
                </a:lnTo>
                <a:lnTo>
                  <a:pt x="2440" y="4910"/>
                </a:lnTo>
                <a:lnTo>
                  <a:pt x="2458" y="4906"/>
                </a:lnTo>
                <a:lnTo>
                  <a:pt x="2477" y="4897"/>
                </a:lnTo>
                <a:lnTo>
                  <a:pt x="2490" y="4883"/>
                </a:lnTo>
                <a:lnTo>
                  <a:pt x="2499" y="4865"/>
                </a:lnTo>
                <a:lnTo>
                  <a:pt x="2501" y="4848"/>
                </a:lnTo>
                <a:lnTo>
                  <a:pt x="2497" y="4833"/>
                </a:lnTo>
                <a:lnTo>
                  <a:pt x="2486" y="4823"/>
                </a:lnTo>
                <a:lnTo>
                  <a:pt x="2469" y="4820"/>
                </a:lnTo>
                <a:close/>
                <a:moveTo>
                  <a:pt x="2452" y="5012"/>
                </a:moveTo>
                <a:lnTo>
                  <a:pt x="2454" y="4995"/>
                </a:lnTo>
                <a:lnTo>
                  <a:pt x="2449" y="4981"/>
                </a:lnTo>
                <a:lnTo>
                  <a:pt x="2438" y="4971"/>
                </a:lnTo>
                <a:lnTo>
                  <a:pt x="2421" y="4967"/>
                </a:lnTo>
                <a:lnTo>
                  <a:pt x="2403" y="4971"/>
                </a:lnTo>
                <a:lnTo>
                  <a:pt x="2386" y="4981"/>
                </a:lnTo>
                <a:lnTo>
                  <a:pt x="2371" y="4995"/>
                </a:lnTo>
                <a:lnTo>
                  <a:pt x="2362" y="5012"/>
                </a:lnTo>
                <a:lnTo>
                  <a:pt x="2360" y="5030"/>
                </a:lnTo>
                <a:lnTo>
                  <a:pt x="2365" y="5044"/>
                </a:lnTo>
                <a:lnTo>
                  <a:pt x="2376" y="5054"/>
                </a:lnTo>
                <a:lnTo>
                  <a:pt x="2393" y="5057"/>
                </a:lnTo>
                <a:lnTo>
                  <a:pt x="2411" y="5054"/>
                </a:lnTo>
                <a:lnTo>
                  <a:pt x="2429" y="5044"/>
                </a:lnTo>
                <a:lnTo>
                  <a:pt x="2443" y="5030"/>
                </a:lnTo>
                <a:lnTo>
                  <a:pt x="2452" y="5012"/>
                </a:lnTo>
                <a:close/>
                <a:moveTo>
                  <a:pt x="2404" y="5159"/>
                </a:moveTo>
                <a:lnTo>
                  <a:pt x="2406" y="5142"/>
                </a:lnTo>
                <a:lnTo>
                  <a:pt x="2401" y="5129"/>
                </a:lnTo>
                <a:lnTo>
                  <a:pt x="2391" y="5119"/>
                </a:lnTo>
                <a:lnTo>
                  <a:pt x="2374" y="5116"/>
                </a:lnTo>
                <a:lnTo>
                  <a:pt x="2356" y="5119"/>
                </a:lnTo>
                <a:lnTo>
                  <a:pt x="2339" y="5129"/>
                </a:lnTo>
                <a:lnTo>
                  <a:pt x="2324" y="5142"/>
                </a:lnTo>
                <a:lnTo>
                  <a:pt x="2315" y="5159"/>
                </a:lnTo>
                <a:lnTo>
                  <a:pt x="2313" y="5177"/>
                </a:lnTo>
                <a:lnTo>
                  <a:pt x="2318" y="5191"/>
                </a:lnTo>
                <a:lnTo>
                  <a:pt x="2329" y="5201"/>
                </a:lnTo>
                <a:lnTo>
                  <a:pt x="2346" y="5204"/>
                </a:lnTo>
                <a:lnTo>
                  <a:pt x="2364" y="5201"/>
                </a:lnTo>
                <a:lnTo>
                  <a:pt x="2382" y="5191"/>
                </a:lnTo>
                <a:lnTo>
                  <a:pt x="2395" y="5177"/>
                </a:lnTo>
                <a:lnTo>
                  <a:pt x="2404" y="5159"/>
                </a:lnTo>
                <a:close/>
                <a:moveTo>
                  <a:pt x="2298" y="5352"/>
                </a:moveTo>
                <a:lnTo>
                  <a:pt x="2316" y="5349"/>
                </a:lnTo>
                <a:lnTo>
                  <a:pt x="2334" y="5339"/>
                </a:lnTo>
                <a:lnTo>
                  <a:pt x="2348" y="5325"/>
                </a:lnTo>
                <a:lnTo>
                  <a:pt x="2357" y="5308"/>
                </a:lnTo>
                <a:lnTo>
                  <a:pt x="2359" y="5290"/>
                </a:lnTo>
                <a:lnTo>
                  <a:pt x="2354" y="5276"/>
                </a:lnTo>
                <a:lnTo>
                  <a:pt x="2343" y="5267"/>
                </a:lnTo>
                <a:lnTo>
                  <a:pt x="2326" y="5263"/>
                </a:lnTo>
                <a:lnTo>
                  <a:pt x="2308" y="5267"/>
                </a:lnTo>
                <a:lnTo>
                  <a:pt x="2291" y="5276"/>
                </a:lnTo>
                <a:lnTo>
                  <a:pt x="2277" y="5290"/>
                </a:lnTo>
                <a:lnTo>
                  <a:pt x="2268" y="5308"/>
                </a:lnTo>
                <a:lnTo>
                  <a:pt x="2265" y="5322"/>
                </a:lnTo>
                <a:lnTo>
                  <a:pt x="2268" y="5334"/>
                </a:lnTo>
                <a:lnTo>
                  <a:pt x="2275" y="5343"/>
                </a:lnTo>
                <a:lnTo>
                  <a:pt x="2286" y="5350"/>
                </a:lnTo>
                <a:lnTo>
                  <a:pt x="2283" y="5354"/>
                </a:lnTo>
                <a:lnTo>
                  <a:pt x="2279" y="5364"/>
                </a:lnTo>
                <a:lnTo>
                  <a:pt x="2274" y="5383"/>
                </a:lnTo>
                <a:lnTo>
                  <a:pt x="2265" y="5414"/>
                </a:lnTo>
                <a:lnTo>
                  <a:pt x="2251" y="5420"/>
                </a:lnTo>
                <a:lnTo>
                  <a:pt x="2238" y="5429"/>
                </a:lnTo>
                <a:lnTo>
                  <a:pt x="2227" y="5441"/>
                </a:lnTo>
                <a:lnTo>
                  <a:pt x="2221" y="5455"/>
                </a:lnTo>
                <a:lnTo>
                  <a:pt x="2218" y="5468"/>
                </a:lnTo>
                <a:lnTo>
                  <a:pt x="2220" y="5479"/>
                </a:lnTo>
                <a:lnTo>
                  <a:pt x="2225" y="5488"/>
                </a:lnTo>
                <a:lnTo>
                  <a:pt x="2233" y="5495"/>
                </a:lnTo>
                <a:lnTo>
                  <a:pt x="2207" y="5523"/>
                </a:lnTo>
                <a:lnTo>
                  <a:pt x="2182" y="5563"/>
                </a:lnTo>
                <a:lnTo>
                  <a:pt x="2164" y="5609"/>
                </a:lnTo>
                <a:lnTo>
                  <a:pt x="2158" y="5654"/>
                </a:lnTo>
                <a:lnTo>
                  <a:pt x="2159" y="5657"/>
                </a:lnTo>
                <a:lnTo>
                  <a:pt x="2163" y="5659"/>
                </a:lnTo>
                <a:lnTo>
                  <a:pt x="2168" y="5662"/>
                </a:lnTo>
                <a:lnTo>
                  <a:pt x="2173" y="5665"/>
                </a:lnTo>
                <a:lnTo>
                  <a:pt x="2180" y="5654"/>
                </a:lnTo>
                <a:lnTo>
                  <a:pt x="2187" y="5643"/>
                </a:lnTo>
                <a:lnTo>
                  <a:pt x="2195" y="5646"/>
                </a:lnTo>
                <a:lnTo>
                  <a:pt x="2204" y="5646"/>
                </a:lnTo>
                <a:lnTo>
                  <a:pt x="2209" y="5646"/>
                </a:lnTo>
                <a:lnTo>
                  <a:pt x="2214" y="5645"/>
                </a:lnTo>
                <a:lnTo>
                  <a:pt x="2219" y="5644"/>
                </a:lnTo>
                <a:lnTo>
                  <a:pt x="2224" y="5642"/>
                </a:lnTo>
                <a:lnTo>
                  <a:pt x="2227" y="5654"/>
                </a:lnTo>
                <a:lnTo>
                  <a:pt x="2230" y="5666"/>
                </a:lnTo>
                <a:lnTo>
                  <a:pt x="2254" y="5661"/>
                </a:lnTo>
                <a:lnTo>
                  <a:pt x="2263" y="5644"/>
                </a:lnTo>
                <a:lnTo>
                  <a:pt x="2273" y="5620"/>
                </a:lnTo>
                <a:lnTo>
                  <a:pt x="2297" y="5600"/>
                </a:lnTo>
                <a:lnTo>
                  <a:pt x="2304" y="5606"/>
                </a:lnTo>
                <a:lnTo>
                  <a:pt x="2311" y="5613"/>
                </a:lnTo>
                <a:lnTo>
                  <a:pt x="2315" y="5603"/>
                </a:lnTo>
                <a:lnTo>
                  <a:pt x="2318" y="5593"/>
                </a:lnTo>
                <a:lnTo>
                  <a:pt x="2318" y="5583"/>
                </a:lnTo>
                <a:lnTo>
                  <a:pt x="2313" y="5572"/>
                </a:lnTo>
                <a:lnTo>
                  <a:pt x="2304" y="5546"/>
                </a:lnTo>
                <a:lnTo>
                  <a:pt x="2314" y="5524"/>
                </a:lnTo>
                <a:lnTo>
                  <a:pt x="2328" y="5503"/>
                </a:lnTo>
                <a:lnTo>
                  <a:pt x="2330" y="5475"/>
                </a:lnTo>
                <a:lnTo>
                  <a:pt x="2326" y="5473"/>
                </a:lnTo>
                <a:lnTo>
                  <a:pt x="2319" y="5475"/>
                </a:lnTo>
                <a:lnTo>
                  <a:pt x="2311" y="5479"/>
                </a:lnTo>
                <a:lnTo>
                  <a:pt x="2306" y="5484"/>
                </a:lnTo>
                <a:lnTo>
                  <a:pt x="2285" y="5525"/>
                </a:lnTo>
                <a:lnTo>
                  <a:pt x="2276" y="5542"/>
                </a:lnTo>
                <a:lnTo>
                  <a:pt x="2271" y="5546"/>
                </a:lnTo>
                <a:lnTo>
                  <a:pt x="2262" y="5549"/>
                </a:lnTo>
                <a:lnTo>
                  <a:pt x="2264" y="5530"/>
                </a:lnTo>
                <a:lnTo>
                  <a:pt x="2266" y="5516"/>
                </a:lnTo>
                <a:lnTo>
                  <a:pt x="2267" y="5505"/>
                </a:lnTo>
                <a:lnTo>
                  <a:pt x="2267" y="5496"/>
                </a:lnTo>
                <a:lnTo>
                  <a:pt x="2280" y="5490"/>
                </a:lnTo>
                <a:lnTo>
                  <a:pt x="2293" y="5480"/>
                </a:lnTo>
                <a:lnTo>
                  <a:pt x="2303" y="5469"/>
                </a:lnTo>
                <a:lnTo>
                  <a:pt x="2309" y="5455"/>
                </a:lnTo>
                <a:lnTo>
                  <a:pt x="2311" y="5438"/>
                </a:lnTo>
                <a:lnTo>
                  <a:pt x="2307" y="5424"/>
                </a:lnTo>
                <a:lnTo>
                  <a:pt x="2296" y="5415"/>
                </a:lnTo>
                <a:lnTo>
                  <a:pt x="2280" y="5411"/>
                </a:lnTo>
                <a:lnTo>
                  <a:pt x="2282" y="5400"/>
                </a:lnTo>
                <a:lnTo>
                  <a:pt x="2285" y="5385"/>
                </a:lnTo>
                <a:lnTo>
                  <a:pt x="2287" y="5369"/>
                </a:lnTo>
                <a:lnTo>
                  <a:pt x="2290" y="5352"/>
                </a:lnTo>
                <a:lnTo>
                  <a:pt x="2294" y="5352"/>
                </a:lnTo>
                <a:lnTo>
                  <a:pt x="2298" y="5352"/>
                </a:lnTo>
                <a:close/>
                <a:moveTo>
                  <a:pt x="2214" y="5750"/>
                </a:moveTo>
                <a:lnTo>
                  <a:pt x="2216" y="5733"/>
                </a:lnTo>
                <a:lnTo>
                  <a:pt x="2211" y="5719"/>
                </a:lnTo>
                <a:lnTo>
                  <a:pt x="2200" y="5710"/>
                </a:lnTo>
                <a:lnTo>
                  <a:pt x="2184" y="5706"/>
                </a:lnTo>
                <a:lnTo>
                  <a:pt x="2166" y="5710"/>
                </a:lnTo>
                <a:lnTo>
                  <a:pt x="2150" y="5719"/>
                </a:lnTo>
                <a:lnTo>
                  <a:pt x="2135" y="5733"/>
                </a:lnTo>
                <a:lnTo>
                  <a:pt x="2127" y="5750"/>
                </a:lnTo>
                <a:lnTo>
                  <a:pt x="2125" y="5766"/>
                </a:lnTo>
                <a:lnTo>
                  <a:pt x="2130" y="5781"/>
                </a:lnTo>
                <a:lnTo>
                  <a:pt x="2140" y="5790"/>
                </a:lnTo>
                <a:lnTo>
                  <a:pt x="2157" y="5793"/>
                </a:lnTo>
                <a:lnTo>
                  <a:pt x="2174" y="5790"/>
                </a:lnTo>
                <a:lnTo>
                  <a:pt x="2192" y="5781"/>
                </a:lnTo>
                <a:lnTo>
                  <a:pt x="2205" y="5766"/>
                </a:lnTo>
                <a:lnTo>
                  <a:pt x="2214" y="5750"/>
                </a:lnTo>
                <a:close/>
                <a:moveTo>
                  <a:pt x="2166" y="5897"/>
                </a:moveTo>
                <a:lnTo>
                  <a:pt x="2168" y="5881"/>
                </a:lnTo>
                <a:lnTo>
                  <a:pt x="2163" y="5868"/>
                </a:lnTo>
                <a:lnTo>
                  <a:pt x="2153" y="5858"/>
                </a:lnTo>
                <a:lnTo>
                  <a:pt x="2136" y="5854"/>
                </a:lnTo>
                <a:lnTo>
                  <a:pt x="2119" y="5858"/>
                </a:lnTo>
                <a:lnTo>
                  <a:pt x="2103" y="5868"/>
                </a:lnTo>
                <a:lnTo>
                  <a:pt x="2088" y="5881"/>
                </a:lnTo>
                <a:lnTo>
                  <a:pt x="2080" y="5897"/>
                </a:lnTo>
                <a:lnTo>
                  <a:pt x="2078" y="5915"/>
                </a:lnTo>
                <a:lnTo>
                  <a:pt x="2083" y="5928"/>
                </a:lnTo>
                <a:lnTo>
                  <a:pt x="2093" y="5937"/>
                </a:lnTo>
                <a:lnTo>
                  <a:pt x="2109" y="5940"/>
                </a:lnTo>
                <a:lnTo>
                  <a:pt x="2127" y="5937"/>
                </a:lnTo>
                <a:lnTo>
                  <a:pt x="2144" y="5928"/>
                </a:lnTo>
                <a:lnTo>
                  <a:pt x="2157" y="5915"/>
                </a:lnTo>
                <a:lnTo>
                  <a:pt x="2166" y="5897"/>
                </a:lnTo>
                <a:close/>
                <a:moveTo>
                  <a:pt x="2118" y="6045"/>
                </a:moveTo>
                <a:lnTo>
                  <a:pt x="2120" y="6028"/>
                </a:lnTo>
                <a:lnTo>
                  <a:pt x="2115" y="6015"/>
                </a:lnTo>
                <a:lnTo>
                  <a:pt x="2105" y="6006"/>
                </a:lnTo>
                <a:lnTo>
                  <a:pt x="2089" y="6003"/>
                </a:lnTo>
                <a:lnTo>
                  <a:pt x="2072" y="6006"/>
                </a:lnTo>
                <a:lnTo>
                  <a:pt x="2055" y="6015"/>
                </a:lnTo>
                <a:lnTo>
                  <a:pt x="2041" y="6028"/>
                </a:lnTo>
                <a:lnTo>
                  <a:pt x="2033" y="6045"/>
                </a:lnTo>
                <a:lnTo>
                  <a:pt x="2031" y="6062"/>
                </a:lnTo>
                <a:lnTo>
                  <a:pt x="2036" y="6075"/>
                </a:lnTo>
                <a:lnTo>
                  <a:pt x="2047" y="6084"/>
                </a:lnTo>
                <a:lnTo>
                  <a:pt x="2062" y="6087"/>
                </a:lnTo>
                <a:lnTo>
                  <a:pt x="2079" y="6084"/>
                </a:lnTo>
                <a:lnTo>
                  <a:pt x="2096" y="6075"/>
                </a:lnTo>
                <a:lnTo>
                  <a:pt x="2110" y="6062"/>
                </a:lnTo>
                <a:lnTo>
                  <a:pt x="2118" y="6045"/>
                </a:lnTo>
                <a:close/>
                <a:moveTo>
                  <a:pt x="2041" y="6151"/>
                </a:moveTo>
                <a:lnTo>
                  <a:pt x="2024" y="6154"/>
                </a:lnTo>
                <a:lnTo>
                  <a:pt x="2008" y="6163"/>
                </a:lnTo>
                <a:lnTo>
                  <a:pt x="1994" y="6176"/>
                </a:lnTo>
                <a:lnTo>
                  <a:pt x="1986" y="6193"/>
                </a:lnTo>
                <a:lnTo>
                  <a:pt x="1984" y="6209"/>
                </a:lnTo>
                <a:lnTo>
                  <a:pt x="1989" y="6222"/>
                </a:lnTo>
                <a:lnTo>
                  <a:pt x="2000" y="6231"/>
                </a:lnTo>
                <a:lnTo>
                  <a:pt x="2015" y="6234"/>
                </a:lnTo>
                <a:lnTo>
                  <a:pt x="2032" y="6231"/>
                </a:lnTo>
                <a:lnTo>
                  <a:pt x="2049" y="6222"/>
                </a:lnTo>
                <a:lnTo>
                  <a:pt x="2062" y="6209"/>
                </a:lnTo>
                <a:lnTo>
                  <a:pt x="2070" y="6193"/>
                </a:lnTo>
                <a:lnTo>
                  <a:pt x="2072" y="6176"/>
                </a:lnTo>
                <a:lnTo>
                  <a:pt x="2068" y="6163"/>
                </a:lnTo>
                <a:lnTo>
                  <a:pt x="2057" y="6154"/>
                </a:lnTo>
                <a:lnTo>
                  <a:pt x="2041" y="6151"/>
                </a:lnTo>
                <a:close/>
                <a:moveTo>
                  <a:pt x="1974" y="6488"/>
                </a:moveTo>
                <a:lnTo>
                  <a:pt x="1976" y="6472"/>
                </a:lnTo>
                <a:lnTo>
                  <a:pt x="1971" y="6459"/>
                </a:lnTo>
                <a:lnTo>
                  <a:pt x="1961" y="6450"/>
                </a:lnTo>
                <a:lnTo>
                  <a:pt x="1946" y="6447"/>
                </a:lnTo>
                <a:lnTo>
                  <a:pt x="1930" y="6450"/>
                </a:lnTo>
                <a:lnTo>
                  <a:pt x="1914" y="6459"/>
                </a:lnTo>
                <a:lnTo>
                  <a:pt x="1901" y="6472"/>
                </a:lnTo>
                <a:lnTo>
                  <a:pt x="1893" y="6488"/>
                </a:lnTo>
                <a:lnTo>
                  <a:pt x="1891" y="6503"/>
                </a:lnTo>
                <a:lnTo>
                  <a:pt x="1895" y="6517"/>
                </a:lnTo>
                <a:lnTo>
                  <a:pt x="1906" y="6525"/>
                </a:lnTo>
                <a:lnTo>
                  <a:pt x="1921" y="6528"/>
                </a:lnTo>
                <a:lnTo>
                  <a:pt x="1937" y="6525"/>
                </a:lnTo>
                <a:lnTo>
                  <a:pt x="1953" y="6517"/>
                </a:lnTo>
                <a:lnTo>
                  <a:pt x="1966" y="6503"/>
                </a:lnTo>
                <a:lnTo>
                  <a:pt x="1974" y="6488"/>
                </a:lnTo>
                <a:close/>
                <a:moveTo>
                  <a:pt x="1926" y="6635"/>
                </a:moveTo>
                <a:lnTo>
                  <a:pt x="1928" y="6620"/>
                </a:lnTo>
                <a:lnTo>
                  <a:pt x="1924" y="6606"/>
                </a:lnTo>
                <a:lnTo>
                  <a:pt x="1914" y="6598"/>
                </a:lnTo>
                <a:lnTo>
                  <a:pt x="1899" y="6595"/>
                </a:lnTo>
                <a:lnTo>
                  <a:pt x="1882" y="6598"/>
                </a:lnTo>
                <a:lnTo>
                  <a:pt x="1867" y="6606"/>
                </a:lnTo>
                <a:lnTo>
                  <a:pt x="1854" y="6620"/>
                </a:lnTo>
                <a:lnTo>
                  <a:pt x="1846" y="6635"/>
                </a:lnTo>
                <a:lnTo>
                  <a:pt x="1844" y="6650"/>
                </a:lnTo>
                <a:lnTo>
                  <a:pt x="1848" y="6664"/>
                </a:lnTo>
                <a:lnTo>
                  <a:pt x="1859" y="6672"/>
                </a:lnTo>
                <a:lnTo>
                  <a:pt x="1873" y="6675"/>
                </a:lnTo>
                <a:lnTo>
                  <a:pt x="1890" y="6672"/>
                </a:lnTo>
                <a:lnTo>
                  <a:pt x="1906" y="6664"/>
                </a:lnTo>
                <a:lnTo>
                  <a:pt x="1918" y="6650"/>
                </a:lnTo>
                <a:lnTo>
                  <a:pt x="1926" y="6635"/>
                </a:lnTo>
                <a:close/>
                <a:moveTo>
                  <a:pt x="1878" y="6782"/>
                </a:moveTo>
                <a:lnTo>
                  <a:pt x="1880" y="6768"/>
                </a:lnTo>
                <a:lnTo>
                  <a:pt x="1875" y="6755"/>
                </a:lnTo>
                <a:lnTo>
                  <a:pt x="1866" y="6746"/>
                </a:lnTo>
                <a:lnTo>
                  <a:pt x="1851" y="6743"/>
                </a:lnTo>
                <a:lnTo>
                  <a:pt x="1835" y="6746"/>
                </a:lnTo>
                <a:lnTo>
                  <a:pt x="1820" y="6755"/>
                </a:lnTo>
                <a:lnTo>
                  <a:pt x="1807" y="6768"/>
                </a:lnTo>
                <a:lnTo>
                  <a:pt x="1799" y="6782"/>
                </a:lnTo>
                <a:lnTo>
                  <a:pt x="1797" y="6798"/>
                </a:lnTo>
                <a:lnTo>
                  <a:pt x="1802" y="6811"/>
                </a:lnTo>
                <a:lnTo>
                  <a:pt x="1812" y="6819"/>
                </a:lnTo>
                <a:lnTo>
                  <a:pt x="1826" y="6822"/>
                </a:lnTo>
                <a:lnTo>
                  <a:pt x="1842" y="6819"/>
                </a:lnTo>
                <a:lnTo>
                  <a:pt x="1858" y="6811"/>
                </a:lnTo>
                <a:lnTo>
                  <a:pt x="1870" y="6798"/>
                </a:lnTo>
                <a:lnTo>
                  <a:pt x="1878" y="6782"/>
                </a:lnTo>
                <a:close/>
                <a:moveTo>
                  <a:pt x="1830" y="6930"/>
                </a:moveTo>
                <a:lnTo>
                  <a:pt x="1832" y="6915"/>
                </a:lnTo>
                <a:lnTo>
                  <a:pt x="1827" y="6903"/>
                </a:lnTo>
                <a:lnTo>
                  <a:pt x="1818" y="6895"/>
                </a:lnTo>
                <a:lnTo>
                  <a:pt x="1803" y="6892"/>
                </a:lnTo>
                <a:lnTo>
                  <a:pt x="1788" y="6895"/>
                </a:lnTo>
                <a:lnTo>
                  <a:pt x="1773" y="6903"/>
                </a:lnTo>
                <a:lnTo>
                  <a:pt x="1760" y="6915"/>
                </a:lnTo>
                <a:lnTo>
                  <a:pt x="1753" y="6930"/>
                </a:lnTo>
                <a:lnTo>
                  <a:pt x="1751" y="6946"/>
                </a:lnTo>
                <a:lnTo>
                  <a:pt x="1755" y="6957"/>
                </a:lnTo>
                <a:lnTo>
                  <a:pt x="1765" y="6966"/>
                </a:lnTo>
                <a:lnTo>
                  <a:pt x="1779" y="6968"/>
                </a:lnTo>
                <a:lnTo>
                  <a:pt x="1795" y="6966"/>
                </a:lnTo>
                <a:lnTo>
                  <a:pt x="1810" y="6957"/>
                </a:lnTo>
                <a:lnTo>
                  <a:pt x="1822" y="6945"/>
                </a:lnTo>
                <a:lnTo>
                  <a:pt x="1830" y="6930"/>
                </a:lnTo>
                <a:close/>
                <a:moveTo>
                  <a:pt x="1782" y="7078"/>
                </a:moveTo>
                <a:lnTo>
                  <a:pt x="1783" y="7063"/>
                </a:lnTo>
                <a:lnTo>
                  <a:pt x="1779" y="7051"/>
                </a:lnTo>
                <a:lnTo>
                  <a:pt x="1770" y="7043"/>
                </a:lnTo>
                <a:lnTo>
                  <a:pt x="1756" y="7040"/>
                </a:lnTo>
                <a:lnTo>
                  <a:pt x="1740" y="7043"/>
                </a:lnTo>
                <a:lnTo>
                  <a:pt x="1726" y="7051"/>
                </a:lnTo>
                <a:lnTo>
                  <a:pt x="1714" y="7063"/>
                </a:lnTo>
                <a:lnTo>
                  <a:pt x="1706" y="7078"/>
                </a:lnTo>
                <a:lnTo>
                  <a:pt x="1704" y="7093"/>
                </a:lnTo>
                <a:lnTo>
                  <a:pt x="1708" y="7104"/>
                </a:lnTo>
                <a:lnTo>
                  <a:pt x="1719" y="7112"/>
                </a:lnTo>
                <a:lnTo>
                  <a:pt x="1732" y="7115"/>
                </a:lnTo>
                <a:lnTo>
                  <a:pt x="1747" y="7112"/>
                </a:lnTo>
                <a:lnTo>
                  <a:pt x="1762" y="7104"/>
                </a:lnTo>
                <a:lnTo>
                  <a:pt x="1774" y="7093"/>
                </a:lnTo>
                <a:lnTo>
                  <a:pt x="1782" y="7078"/>
                </a:lnTo>
                <a:close/>
                <a:moveTo>
                  <a:pt x="1685" y="7373"/>
                </a:moveTo>
                <a:lnTo>
                  <a:pt x="1687" y="7359"/>
                </a:lnTo>
                <a:lnTo>
                  <a:pt x="1683" y="7347"/>
                </a:lnTo>
                <a:lnTo>
                  <a:pt x="1674" y="7339"/>
                </a:lnTo>
                <a:lnTo>
                  <a:pt x="1660" y="7337"/>
                </a:lnTo>
                <a:lnTo>
                  <a:pt x="1646" y="7339"/>
                </a:lnTo>
                <a:lnTo>
                  <a:pt x="1632" y="7347"/>
                </a:lnTo>
                <a:lnTo>
                  <a:pt x="1621" y="7359"/>
                </a:lnTo>
                <a:lnTo>
                  <a:pt x="1613" y="7373"/>
                </a:lnTo>
                <a:lnTo>
                  <a:pt x="1611" y="7387"/>
                </a:lnTo>
                <a:lnTo>
                  <a:pt x="1615" y="7398"/>
                </a:lnTo>
                <a:lnTo>
                  <a:pt x="1625" y="7406"/>
                </a:lnTo>
                <a:lnTo>
                  <a:pt x="1638" y="7409"/>
                </a:lnTo>
                <a:lnTo>
                  <a:pt x="1652" y="7406"/>
                </a:lnTo>
                <a:lnTo>
                  <a:pt x="1667" y="7398"/>
                </a:lnTo>
                <a:lnTo>
                  <a:pt x="1678" y="7387"/>
                </a:lnTo>
                <a:lnTo>
                  <a:pt x="1685" y="7373"/>
                </a:lnTo>
                <a:close/>
                <a:moveTo>
                  <a:pt x="1613" y="7485"/>
                </a:moveTo>
                <a:lnTo>
                  <a:pt x="1598" y="7488"/>
                </a:lnTo>
                <a:lnTo>
                  <a:pt x="1585" y="7495"/>
                </a:lnTo>
                <a:lnTo>
                  <a:pt x="1574" y="7507"/>
                </a:lnTo>
                <a:lnTo>
                  <a:pt x="1566" y="7520"/>
                </a:lnTo>
                <a:lnTo>
                  <a:pt x="1565" y="7534"/>
                </a:lnTo>
                <a:lnTo>
                  <a:pt x="1569" y="7546"/>
                </a:lnTo>
                <a:lnTo>
                  <a:pt x="1578" y="7553"/>
                </a:lnTo>
                <a:lnTo>
                  <a:pt x="1591" y="7556"/>
                </a:lnTo>
                <a:lnTo>
                  <a:pt x="1605" y="7553"/>
                </a:lnTo>
                <a:lnTo>
                  <a:pt x="1619" y="7546"/>
                </a:lnTo>
                <a:lnTo>
                  <a:pt x="1630" y="7534"/>
                </a:lnTo>
                <a:lnTo>
                  <a:pt x="1637" y="7520"/>
                </a:lnTo>
                <a:lnTo>
                  <a:pt x="1639" y="7507"/>
                </a:lnTo>
                <a:lnTo>
                  <a:pt x="1635" y="7495"/>
                </a:lnTo>
                <a:lnTo>
                  <a:pt x="1626" y="7488"/>
                </a:lnTo>
                <a:lnTo>
                  <a:pt x="1613" y="7485"/>
                </a:lnTo>
                <a:close/>
                <a:moveTo>
                  <a:pt x="1589" y="7668"/>
                </a:moveTo>
                <a:lnTo>
                  <a:pt x="1591" y="7655"/>
                </a:lnTo>
                <a:lnTo>
                  <a:pt x="1587" y="7644"/>
                </a:lnTo>
                <a:lnTo>
                  <a:pt x="1578" y="7636"/>
                </a:lnTo>
                <a:lnTo>
                  <a:pt x="1565" y="7633"/>
                </a:lnTo>
                <a:lnTo>
                  <a:pt x="1551" y="7636"/>
                </a:lnTo>
                <a:lnTo>
                  <a:pt x="1538" y="7644"/>
                </a:lnTo>
                <a:lnTo>
                  <a:pt x="1528" y="7655"/>
                </a:lnTo>
                <a:lnTo>
                  <a:pt x="1520" y="7668"/>
                </a:lnTo>
                <a:lnTo>
                  <a:pt x="1518" y="7681"/>
                </a:lnTo>
                <a:lnTo>
                  <a:pt x="1522" y="7692"/>
                </a:lnTo>
                <a:lnTo>
                  <a:pt x="1531" y="7700"/>
                </a:lnTo>
                <a:lnTo>
                  <a:pt x="1544" y="7702"/>
                </a:lnTo>
                <a:lnTo>
                  <a:pt x="1557" y="7700"/>
                </a:lnTo>
                <a:lnTo>
                  <a:pt x="1570" y="7692"/>
                </a:lnTo>
                <a:lnTo>
                  <a:pt x="1582" y="7681"/>
                </a:lnTo>
                <a:lnTo>
                  <a:pt x="1589" y="7668"/>
                </a:lnTo>
                <a:close/>
                <a:moveTo>
                  <a:pt x="1517" y="7783"/>
                </a:moveTo>
                <a:lnTo>
                  <a:pt x="1504" y="7785"/>
                </a:lnTo>
                <a:lnTo>
                  <a:pt x="1491" y="7792"/>
                </a:lnTo>
                <a:lnTo>
                  <a:pt x="1481" y="7802"/>
                </a:lnTo>
                <a:lnTo>
                  <a:pt x="1474" y="7815"/>
                </a:lnTo>
                <a:lnTo>
                  <a:pt x="1472" y="7829"/>
                </a:lnTo>
                <a:lnTo>
                  <a:pt x="1477" y="7839"/>
                </a:lnTo>
                <a:lnTo>
                  <a:pt x="1485" y="7846"/>
                </a:lnTo>
                <a:lnTo>
                  <a:pt x="1497" y="7848"/>
                </a:lnTo>
                <a:lnTo>
                  <a:pt x="1510" y="7846"/>
                </a:lnTo>
                <a:lnTo>
                  <a:pt x="1524" y="7839"/>
                </a:lnTo>
                <a:lnTo>
                  <a:pt x="1534" y="7829"/>
                </a:lnTo>
                <a:lnTo>
                  <a:pt x="1540" y="7815"/>
                </a:lnTo>
                <a:lnTo>
                  <a:pt x="1542" y="7802"/>
                </a:lnTo>
                <a:lnTo>
                  <a:pt x="1538" y="7792"/>
                </a:lnTo>
                <a:lnTo>
                  <a:pt x="1530" y="7785"/>
                </a:lnTo>
                <a:lnTo>
                  <a:pt x="1517" y="7783"/>
                </a:lnTo>
                <a:close/>
                <a:moveTo>
                  <a:pt x="1470" y="7931"/>
                </a:moveTo>
                <a:lnTo>
                  <a:pt x="1457" y="7933"/>
                </a:lnTo>
                <a:lnTo>
                  <a:pt x="1444" y="7940"/>
                </a:lnTo>
                <a:lnTo>
                  <a:pt x="1434" y="7950"/>
                </a:lnTo>
                <a:lnTo>
                  <a:pt x="1427" y="7962"/>
                </a:lnTo>
                <a:lnTo>
                  <a:pt x="1425" y="7976"/>
                </a:lnTo>
                <a:lnTo>
                  <a:pt x="1430" y="7986"/>
                </a:lnTo>
                <a:lnTo>
                  <a:pt x="1438" y="7993"/>
                </a:lnTo>
                <a:lnTo>
                  <a:pt x="1449" y="7995"/>
                </a:lnTo>
                <a:lnTo>
                  <a:pt x="1463" y="7993"/>
                </a:lnTo>
                <a:lnTo>
                  <a:pt x="1475" y="7986"/>
                </a:lnTo>
                <a:lnTo>
                  <a:pt x="1486" y="7976"/>
                </a:lnTo>
                <a:lnTo>
                  <a:pt x="1492" y="7962"/>
                </a:lnTo>
                <a:lnTo>
                  <a:pt x="1494" y="7950"/>
                </a:lnTo>
                <a:lnTo>
                  <a:pt x="1490" y="7940"/>
                </a:lnTo>
                <a:lnTo>
                  <a:pt x="1482" y="7933"/>
                </a:lnTo>
                <a:lnTo>
                  <a:pt x="1470" y="7931"/>
                </a:lnTo>
                <a:close/>
                <a:moveTo>
                  <a:pt x="1422" y="8079"/>
                </a:moveTo>
                <a:lnTo>
                  <a:pt x="1409" y="8081"/>
                </a:lnTo>
                <a:lnTo>
                  <a:pt x="1397" y="8088"/>
                </a:lnTo>
                <a:lnTo>
                  <a:pt x="1388" y="8098"/>
                </a:lnTo>
                <a:lnTo>
                  <a:pt x="1380" y="8111"/>
                </a:lnTo>
                <a:lnTo>
                  <a:pt x="1379" y="8123"/>
                </a:lnTo>
                <a:lnTo>
                  <a:pt x="1383" y="8133"/>
                </a:lnTo>
                <a:lnTo>
                  <a:pt x="1391" y="8139"/>
                </a:lnTo>
                <a:lnTo>
                  <a:pt x="1402" y="8142"/>
                </a:lnTo>
                <a:lnTo>
                  <a:pt x="1415" y="8139"/>
                </a:lnTo>
                <a:lnTo>
                  <a:pt x="1427" y="8133"/>
                </a:lnTo>
                <a:lnTo>
                  <a:pt x="1438" y="8123"/>
                </a:lnTo>
                <a:lnTo>
                  <a:pt x="1444" y="8111"/>
                </a:lnTo>
                <a:lnTo>
                  <a:pt x="1445" y="8098"/>
                </a:lnTo>
                <a:lnTo>
                  <a:pt x="1442" y="8088"/>
                </a:lnTo>
                <a:lnTo>
                  <a:pt x="1434" y="8081"/>
                </a:lnTo>
                <a:lnTo>
                  <a:pt x="1422" y="8079"/>
                </a:lnTo>
                <a:close/>
                <a:moveTo>
                  <a:pt x="1395" y="8258"/>
                </a:moveTo>
                <a:lnTo>
                  <a:pt x="1397" y="8247"/>
                </a:lnTo>
                <a:lnTo>
                  <a:pt x="1394" y="8236"/>
                </a:lnTo>
                <a:lnTo>
                  <a:pt x="1386" y="8230"/>
                </a:lnTo>
                <a:lnTo>
                  <a:pt x="1374" y="8228"/>
                </a:lnTo>
                <a:lnTo>
                  <a:pt x="1362" y="8230"/>
                </a:lnTo>
                <a:lnTo>
                  <a:pt x="1351" y="8236"/>
                </a:lnTo>
                <a:lnTo>
                  <a:pt x="1341" y="8247"/>
                </a:lnTo>
                <a:lnTo>
                  <a:pt x="1335" y="8258"/>
                </a:lnTo>
                <a:lnTo>
                  <a:pt x="1334" y="8270"/>
                </a:lnTo>
                <a:lnTo>
                  <a:pt x="1337" y="8279"/>
                </a:lnTo>
                <a:lnTo>
                  <a:pt x="1345" y="8285"/>
                </a:lnTo>
                <a:lnTo>
                  <a:pt x="1355" y="8288"/>
                </a:lnTo>
                <a:lnTo>
                  <a:pt x="1368" y="8285"/>
                </a:lnTo>
                <a:lnTo>
                  <a:pt x="1379" y="8279"/>
                </a:lnTo>
                <a:lnTo>
                  <a:pt x="1389" y="8270"/>
                </a:lnTo>
                <a:lnTo>
                  <a:pt x="1395" y="8258"/>
                </a:lnTo>
                <a:close/>
                <a:moveTo>
                  <a:pt x="1347" y="8405"/>
                </a:moveTo>
                <a:lnTo>
                  <a:pt x="1349" y="8394"/>
                </a:lnTo>
                <a:lnTo>
                  <a:pt x="1345" y="8384"/>
                </a:lnTo>
                <a:lnTo>
                  <a:pt x="1338" y="8378"/>
                </a:lnTo>
                <a:lnTo>
                  <a:pt x="1327" y="8376"/>
                </a:lnTo>
                <a:lnTo>
                  <a:pt x="1315" y="8378"/>
                </a:lnTo>
                <a:lnTo>
                  <a:pt x="1304" y="8384"/>
                </a:lnTo>
                <a:lnTo>
                  <a:pt x="1295" y="8394"/>
                </a:lnTo>
                <a:lnTo>
                  <a:pt x="1289" y="8405"/>
                </a:lnTo>
                <a:lnTo>
                  <a:pt x="1287" y="8417"/>
                </a:lnTo>
                <a:lnTo>
                  <a:pt x="1291" y="8426"/>
                </a:lnTo>
                <a:lnTo>
                  <a:pt x="1298" y="8433"/>
                </a:lnTo>
                <a:lnTo>
                  <a:pt x="1308" y="8435"/>
                </a:lnTo>
                <a:lnTo>
                  <a:pt x="1320" y="8433"/>
                </a:lnTo>
                <a:lnTo>
                  <a:pt x="1331" y="8426"/>
                </a:lnTo>
                <a:lnTo>
                  <a:pt x="1341" y="8417"/>
                </a:lnTo>
                <a:lnTo>
                  <a:pt x="1347" y="8405"/>
                </a:lnTo>
                <a:close/>
                <a:moveTo>
                  <a:pt x="1299" y="8553"/>
                </a:moveTo>
                <a:lnTo>
                  <a:pt x="1300" y="8543"/>
                </a:lnTo>
                <a:lnTo>
                  <a:pt x="1298" y="8534"/>
                </a:lnTo>
                <a:lnTo>
                  <a:pt x="1292" y="8528"/>
                </a:lnTo>
                <a:lnTo>
                  <a:pt x="1282" y="8524"/>
                </a:lnTo>
                <a:lnTo>
                  <a:pt x="1287" y="8509"/>
                </a:lnTo>
                <a:lnTo>
                  <a:pt x="1291" y="8494"/>
                </a:lnTo>
                <a:lnTo>
                  <a:pt x="1294" y="8477"/>
                </a:lnTo>
                <a:lnTo>
                  <a:pt x="1298" y="8462"/>
                </a:lnTo>
                <a:lnTo>
                  <a:pt x="1297" y="8456"/>
                </a:lnTo>
                <a:lnTo>
                  <a:pt x="1292" y="8454"/>
                </a:lnTo>
                <a:lnTo>
                  <a:pt x="1283" y="8455"/>
                </a:lnTo>
                <a:lnTo>
                  <a:pt x="1275" y="8458"/>
                </a:lnTo>
                <a:lnTo>
                  <a:pt x="1269" y="8472"/>
                </a:lnTo>
                <a:lnTo>
                  <a:pt x="1262" y="8494"/>
                </a:lnTo>
                <a:lnTo>
                  <a:pt x="1253" y="8520"/>
                </a:lnTo>
                <a:lnTo>
                  <a:pt x="1243" y="8551"/>
                </a:lnTo>
                <a:lnTo>
                  <a:pt x="1243" y="8552"/>
                </a:lnTo>
                <a:lnTo>
                  <a:pt x="1242" y="8553"/>
                </a:lnTo>
                <a:lnTo>
                  <a:pt x="1242" y="8554"/>
                </a:lnTo>
                <a:lnTo>
                  <a:pt x="1242" y="8555"/>
                </a:lnTo>
                <a:lnTo>
                  <a:pt x="1230" y="8590"/>
                </a:lnTo>
                <a:lnTo>
                  <a:pt x="1219" y="8626"/>
                </a:lnTo>
                <a:lnTo>
                  <a:pt x="1208" y="8661"/>
                </a:lnTo>
                <a:lnTo>
                  <a:pt x="1198" y="8696"/>
                </a:lnTo>
                <a:lnTo>
                  <a:pt x="1197" y="8698"/>
                </a:lnTo>
                <a:lnTo>
                  <a:pt x="1196" y="8700"/>
                </a:lnTo>
                <a:lnTo>
                  <a:pt x="1195" y="8703"/>
                </a:lnTo>
                <a:lnTo>
                  <a:pt x="1195" y="8706"/>
                </a:lnTo>
                <a:lnTo>
                  <a:pt x="1184" y="8740"/>
                </a:lnTo>
                <a:lnTo>
                  <a:pt x="1176" y="8768"/>
                </a:lnTo>
                <a:lnTo>
                  <a:pt x="1171" y="8786"/>
                </a:lnTo>
                <a:lnTo>
                  <a:pt x="1169" y="8793"/>
                </a:lnTo>
                <a:lnTo>
                  <a:pt x="1169" y="8810"/>
                </a:lnTo>
                <a:lnTo>
                  <a:pt x="1175" y="8819"/>
                </a:lnTo>
                <a:lnTo>
                  <a:pt x="1185" y="8817"/>
                </a:lnTo>
                <a:lnTo>
                  <a:pt x="1197" y="8797"/>
                </a:lnTo>
                <a:lnTo>
                  <a:pt x="1207" y="8771"/>
                </a:lnTo>
                <a:lnTo>
                  <a:pt x="1212" y="8752"/>
                </a:lnTo>
                <a:lnTo>
                  <a:pt x="1214" y="8738"/>
                </a:lnTo>
                <a:lnTo>
                  <a:pt x="1216" y="8728"/>
                </a:lnTo>
                <a:lnTo>
                  <a:pt x="1227" y="8725"/>
                </a:lnTo>
                <a:lnTo>
                  <a:pt x="1236" y="8719"/>
                </a:lnTo>
                <a:lnTo>
                  <a:pt x="1245" y="8710"/>
                </a:lnTo>
                <a:lnTo>
                  <a:pt x="1251" y="8700"/>
                </a:lnTo>
                <a:lnTo>
                  <a:pt x="1252" y="8691"/>
                </a:lnTo>
                <a:lnTo>
                  <a:pt x="1250" y="8684"/>
                </a:lnTo>
                <a:lnTo>
                  <a:pt x="1245" y="8678"/>
                </a:lnTo>
                <a:lnTo>
                  <a:pt x="1237" y="8675"/>
                </a:lnTo>
                <a:lnTo>
                  <a:pt x="1247" y="8651"/>
                </a:lnTo>
                <a:lnTo>
                  <a:pt x="1254" y="8628"/>
                </a:lnTo>
                <a:lnTo>
                  <a:pt x="1262" y="8604"/>
                </a:lnTo>
                <a:lnTo>
                  <a:pt x="1268" y="8581"/>
                </a:lnTo>
                <a:lnTo>
                  <a:pt x="1278" y="8577"/>
                </a:lnTo>
                <a:lnTo>
                  <a:pt x="1287" y="8570"/>
                </a:lnTo>
                <a:lnTo>
                  <a:pt x="1294" y="8562"/>
                </a:lnTo>
                <a:lnTo>
                  <a:pt x="1299" y="8553"/>
                </a:lnTo>
                <a:close/>
                <a:moveTo>
                  <a:pt x="1202" y="8848"/>
                </a:moveTo>
                <a:lnTo>
                  <a:pt x="1204" y="8837"/>
                </a:lnTo>
                <a:lnTo>
                  <a:pt x="1201" y="8829"/>
                </a:lnTo>
                <a:lnTo>
                  <a:pt x="1194" y="8824"/>
                </a:lnTo>
                <a:lnTo>
                  <a:pt x="1184" y="8822"/>
                </a:lnTo>
                <a:lnTo>
                  <a:pt x="1173" y="8824"/>
                </a:lnTo>
                <a:lnTo>
                  <a:pt x="1163" y="8829"/>
                </a:lnTo>
                <a:lnTo>
                  <a:pt x="1155" y="8837"/>
                </a:lnTo>
                <a:lnTo>
                  <a:pt x="1149" y="8848"/>
                </a:lnTo>
                <a:lnTo>
                  <a:pt x="1148" y="8859"/>
                </a:lnTo>
                <a:lnTo>
                  <a:pt x="1151" y="8867"/>
                </a:lnTo>
                <a:lnTo>
                  <a:pt x="1158" y="8873"/>
                </a:lnTo>
                <a:lnTo>
                  <a:pt x="1167" y="8875"/>
                </a:lnTo>
                <a:lnTo>
                  <a:pt x="1178" y="8873"/>
                </a:lnTo>
                <a:lnTo>
                  <a:pt x="1188" y="8867"/>
                </a:lnTo>
                <a:lnTo>
                  <a:pt x="1197" y="8859"/>
                </a:lnTo>
                <a:lnTo>
                  <a:pt x="1202" y="8848"/>
                </a:lnTo>
                <a:close/>
                <a:moveTo>
                  <a:pt x="1120" y="9021"/>
                </a:moveTo>
                <a:lnTo>
                  <a:pt x="1130" y="9019"/>
                </a:lnTo>
                <a:lnTo>
                  <a:pt x="1140" y="9014"/>
                </a:lnTo>
                <a:lnTo>
                  <a:pt x="1149" y="9006"/>
                </a:lnTo>
                <a:lnTo>
                  <a:pt x="1154" y="8996"/>
                </a:lnTo>
                <a:lnTo>
                  <a:pt x="1155" y="8985"/>
                </a:lnTo>
                <a:lnTo>
                  <a:pt x="1152" y="8977"/>
                </a:lnTo>
                <a:lnTo>
                  <a:pt x="1146" y="8972"/>
                </a:lnTo>
                <a:lnTo>
                  <a:pt x="1136" y="8970"/>
                </a:lnTo>
                <a:lnTo>
                  <a:pt x="1126" y="8972"/>
                </a:lnTo>
                <a:lnTo>
                  <a:pt x="1116" y="8977"/>
                </a:lnTo>
                <a:lnTo>
                  <a:pt x="1108" y="8985"/>
                </a:lnTo>
                <a:lnTo>
                  <a:pt x="1103" y="8996"/>
                </a:lnTo>
                <a:lnTo>
                  <a:pt x="1102" y="9006"/>
                </a:lnTo>
                <a:lnTo>
                  <a:pt x="1105" y="9014"/>
                </a:lnTo>
                <a:lnTo>
                  <a:pt x="1111" y="9019"/>
                </a:lnTo>
                <a:lnTo>
                  <a:pt x="1120" y="9021"/>
                </a:lnTo>
                <a:close/>
                <a:moveTo>
                  <a:pt x="1073" y="9167"/>
                </a:moveTo>
                <a:lnTo>
                  <a:pt x="1083" y="9165"/>
                </a:lnTo>
                <a:lnTo>
                  <a:pt x="1092" y="9160"/>
                </a:lnTo>
                <a:lnTo>
                  <a:pt x="1100" y="9153"/>
                </a:lnTo>
                <a:lnTo>
                  <a:pt x="1105" y="9143"/>
                </a:lnTo>
                <a:lnTo>
                  <a:pt x="1106" y="9134"/>
                </a:lnTo>
                <a:lnTo>
                  <a:pt x="1104" y="9126"/>
                </a:lnTo>
                <a:lnTo>
                  <a:pt x="1098" y="9121"/>
                </a:lnTo>
                <a:lnTo>
                  <a:pt x="1088" y="9119"/>
                </a:lnTo>
                <a:lnTo>
                  <a:pt x="1078" y="9121"/>
                </a:lnTo>
                <a:lnTo>
                  <a:pt x="1069" y="9126"/>
                </a:lnTo>
                <a:lnTo>
                  <a:pt x="1062" y="9134"/>
                </a:lnTo>
                <a:lnTo>
                  <a:pt x="1057" y="9143"/>
                </a:lnTo>
                <a:lnTo>
                  <a:pt x="1056" y="9153"/>
                </a:lnTo>
                <a:lnTo>
                  <a:pt x="1059" y="9160"/>
                </a:lnTo>
                <a:lnTo>
                  <a:pt x="1064" y="9165"/>
                </a:lnTo>
                <a:lnTo>
                  <a:pt x="1073" y="9167"/>
                </a:lnTo>
                <a:close/>
                <a:moveTo>
                  <a:pt x="1026" y="9313"/>
                </a:moveTo>
                <a:lnTo>
                  <a:pt x="1035" y="9312"/>
                </a:lnTo>
                <a:lnTo>
                  <a:pt x="1044" y="9307"/>
                </a:lnTo>
                <a:lnTo>
                  <a:pt x="1052" y="9300"/>
                </a:lnTo>
                <a:lnTo>
                  <a:pt x="1057" y="9291"/>
                </a:lnTo>
                <a:lnTo>
                  <a:pt x="1058" y="9282"/>
                </a:lnTo>
                <a:lnTo>
                  <a:pt x="1056" y="9275"/>
                </a:lnTo>
                <a:lnTo>
                  <a:pt x="1050" y="9269"/>
                </a:lnTo>
                <a:lnTo>
                  <a:pt x="1041" y="9267"/>
                </a:lnTo>
                <a:lnTo>
                  <a:pt x="1031" y="9269"/>
                </a:lnTo>
                <a:lnTo>
                  <a:pt x="1022" y="9275"/>
                </a:lnTo>
                <a:lnTo>
                  <a:pt x="1015" y="9282"/>
                </a:lnTo>
                <a:lnTo>
                  <a:pt x="1010" y="9291"/>
                </a:lnTo>
                <a:lnTo>
                  <a:pt x="1009" y="9300"/>
                </a:lnTo>
                <a:lnTo>
                  <a:pt x="1012" y="9307"/>
                </a:lnTo>
                <a:lnTo>
                  <a:pt x="1018" y="9312"/>
                </a:lnTo>
                <a:lnTo>
                  <a:pt x="1026" y="9313"/>
                </a:lnTo>
                <a:close/>
                <a:moveTo>
                  <a:pt x="979" y="9461"/>
                </a:moveTo>
                <a:lnTo>
                  <a:pt x="988" y="9458"/>
                </a:lnTo>
                <a:lnTo>
                  <a:pt x="996" y="9453"/>
                </a:lnTo>
                <a:lnTo>
                  <a:pt x="1004" y="9446"/>
                </a:lnTo>
                <a:lnTo>
                  <a:pt x="1008" y="9438"/>
                </a:lnTo>
                <a:lnTo>
                  <a:pt x="1009" y="9430"/>
                </a:lnTo>
                <a:lnTo>
                  <a:pt x="1007" y="9423"/>
                </a:lnTo>
                <a:lnTo>
                  <a:pt x="1002" y="9418"/>
                </a:lnTo>
                <a:lnTo>
                  <a:pt x="993" y="9416"/>
                </a:lnTo>
                <a:lnTo>
                  <a:pt x="984" y="9418"/>
                </a:lnTo>
                <a:lnTo>
                  <a:pt x="976" y="9423"/>
                </a:lnTo>
                <a:lnTo>
                  <a:pt x="969" y="9430"/>
                </a:lnTo>
                <a:lnTo>
                  <a:pt x="964" y="9438"/>
                </a:lnTo>
                <a:lnTo>
                  <a:pt x="963" y="9446"/>
                </a:lnTo>
                <a:lnTo>
                  <a:pt x="966" y="9453"/>
                </a:lnTo>
                <a:lnTo>
                  <a:pt x="971" y="9458"/>
                </a:lnTo>
                <a:lnTo>
                  <a:pt x="979" y="9461"/>
                </a:lnTo>
                <a:close/>
                <a:moveTo>
                  <a:pt x="932" y="9607"/>
                </a:moveTo>
                <a:lnTo>
                  <a:pt x="940" y="9606"/>
                </a:lnTo>
                <a:lnTo>
                  <a:pt x="948" y="9601"/>
                </a:lnTo>
                <a:lnTo>
                  <a:pt x="956" y="9594"/>
                </a:lnTo>
                <a:lnTo>
                  <a:pt x="960" y="9585"/>
                </a:lnTo>
                <a:lnTo>
                  <a:pt x="961" y="9577"/>
                </a:lnTo>
                <a:lnTo>
                  <a:pt x="959" y="9571"/>
                </a:lnTo>
                <a:lnTo>
                  <a:pt x="954" y="9566"/>
                </a:lnTo>
                <a:lnTo>
                  <a:pt x="945" y="9565"/>
                </a:lnTo>
                <a:lnTo>
                  <a:pt x="937" y="9566"/>
                </a:lnTo>
                <a:lnTo>
                  <a:pt x="929" y="9571"/>
                </a:lnTo>
                <a:lnTo>
                  <a:pt x="922" y="9577"/>
                </a:lnTo>
                <a:lnTo>
                  <a:pt x="918" y="9585"/>
                </a:lnTo>
                <a:lnTo>
                  <a:pt x="917" y="9594"/>
                </a:lnTo>
                <a:lnTo>
                  <a:pt x="919" y="9601"/>
                </a:lnTo>
                <a:lnTo>
                  <a:pt x="924" y="9606"/>
                </a:lnTo>
                <a:lnTo>
                  <a:pt x="932" y="9607"/>
                </a:lnTo>
                <a:close/>
                <a:moveTo>
                  <a:pt x="885" y="9753"/>
                </a:moveTo>
                <a:lnTo>
                  <a:pt x="893" y="9752"/>
                </a:lnTo>
                <a:lnTo>
                  <a:pt x="901" y="9748"/>
                </a:lnTo>
                <a:lnTo>
                  <a:pt x="908" y="9741"/>
                </a:lnTo>
                <a:lnTo>
                  <a:pt x="912" y="9733"/>
                </a:lnTo>
                <a:lnTo>
                  <a:pt x="913" y="9725"/>
                </a:lnTo>
                <a:lnTo>
                  <a:pt x="910" y="9719"/>
                </a:lnTo>
                <a:lnTo>
                  <a:pt x="905" y="9715"/>
                </a:lnTo>
                <a:lnTo>
                  <a:pt x="897" y="9713"/>
                </a:lnTo>
                <a:lnTo>
                  <a:pt x="889" y="9715"/>
                </a:lnTo>
                <a:lnTo>
                  <a:pt x="882" y="9719"/>
                </a:lnTo>
                <a:lnTo>
                  <a:pt x="875" y="9725"/>
                </a:lnTo>
                <a:lnTo>
                  <a:pt x="872" y="9733"/>
                </a:lnTo>
                <a:lnTo>
                  <a:pt x="871" y="9741"/>
                </a:lnTo>
                <a:lnTo>
                  <a:pt x="873" y="9748"/>
                </a:lnTo>
                <a:lnTo>
                  <a:pt x="878" y="9752"/>
                </a:lnTo>
                <a:lnTo>
                  <a:pt x="885" y="9753"/>
                </a:lnTo>
                <a:close/>
                <a:moveTo>
                  <a:pt x="3816" y="165"/>
                </a:moveTo>
                <a:lnTo>
                  <a:pt x="3825" y="162"/>
                </a:lnTo>
                <a:lnTo>
                  <a:pt x="3832" y="158"/>
                </a:lnTo>
                <a:lnTo>
                  <a:pt x="3839" y="152"/>
                </a:lnTo>
                <a:lnTo>
                  <a:pt x="3843" y="144"/>
                </a:lnTo>
                <a:lnTo>
                  <a:pt x="3844" y="136"/>
                </a:lnTo>
                <a:lnTo>
                  <a:pt x="3842" y="130"/>
                </a:lnTo>
                <a:lnTo>
                  <a:pt x="3837" y="126"/>
                </a:lnTo>
                <a:lnTo>
                  <a:pt x="3829" y="124"/>
                </a:lnTo>
                <a:lnTo>
                  <a:pt x="3821" y="126"/>
                </a:lnTo>
                <a:lnTo>
                  <a:pt x="3813" y="130"/>
                </a:lnTo>
                <a:lnTo>
                  <a:pt x="3807" y="136"/>
                </a:lnTo>
                <a:lnTo>
                  <a:pt x="3802" y="144"/>
                </a:lnTo>
                <a:lnTo>
                  <a:pt x="3801" y="152"/>
                </a:lnTo>
                <a:lnTo>
                  <a:pt x="3803" y="158"/>
                </a:lnTo>
                <a:lnTo>
                  <a:pt x="3809" y="162"/>
                </a:lnTo>
                <a:lnTo>
                  <a:pt x="3816" y="165"/>
                </a:lnTo>
                <a:close/>
                <a:moveTo>
                  <a:pt x="3769" y="314"/>
                </a:moveTo>
                <a:lnTo>
                  <a:pt x="3777" y="312"/>
                </a:lnTo>
                <a:lnTo>
                  <a:pt x="3786" y="307"/>
                </a:lnTo>
                <a:lnTo>
                  <a:pt x="3792" y="300"/>
                </a:lnTo>
                <a:lnTo>
                  <a:pt x="3797" y="291"/>
                </a:lnTo>
                <a:lnTo>
                  <a:pt x="3798" y="283"/>
                </a:lnTo>
                <a:lnTo>
                  <a:pt x="3795" y="276"/>
                </a:lnTo>
                <a:lnTo>
                  <a:pt x="3790" y="272"/>
                </a:lnTo>
                <a:lnTo>
                  <a:pt x="3782" y="270"/>
                </a:lnTo>
                <a:lnTo>
                  <a:pt x="3774" y="272"/>
                </a:lnTo>
                <a:lnTo>
                  <a:pt x="3765" y="276"/>
                </a:lnTo>
                <a:lnTo>
                  <a:pt x="3759" y="283"/>
                </a:lnTo>
                <a:lnTo>
                  <a:pt x="3753" y="291"/>
                </a:lnTo>
                <a:lnTo>
                  <a:pt x="3752" y="300"/>
                </a:lnTo>
                <a:lnTo>
                  <a:pt x="3755" y="307"/>
                </a:lnTo>
                <a:lnTo>
                  <a:pt x="3761" y="312"/>
                </a:lnTo>
                <a:lnTo>
                  <a:pt x="3769" y="314"/>
                </a:lnTo>
                <a:close/>
                <a:moveTo>
                  <a:pt x="3530" y="1056"/>
                </a:moveTo>
                <a:lnTo>
                  <a:pt x="3541" y="1054"/>
                </a:lnTo>
                <a:lnTo>
                  <a:pt x="3551" y="1048"/>
                </a:lnTo>
                <a:lnTo>
                  <a:pt x="3559" y="1039"/>
                </a:lnTo>
                <a:lnTo>
                  <a:pt x="3565" y="1029"/>
                </a:lnTo>
                <a:lnTo>
                  <a:pt x="3567" y="1019"/>
                </a:lnTo>
                <a:lnTo>
                  <a:pt x="3563" y="1011"/>
                </a:lnTo>
                <a:lnTo>
                  <a:pt x="3556" y="1005"/>
                </a:lnTo>
                <a:lnTo>
                  <a:pt x="3547" y="1002"/>
                </a:lnTo>
                <a:lnTo>
                  <a:pt x="3536" y="1005"/>
                </a:lnTo>
                <a:lnTo>
                  <a:pt x="3526" y="1011"/>
                </a:lnTo>
                <a:lnTo>
                  <a:pt x="3517" y="1019"/>
                </a:lnTo>
                <a:lnTo>
                  <a:pt x="3512" y="1029"/>
                </a:lnTo>
                <a:lnTo>
                  <a:pt x="3510" y="1039"/>
                </a:lnTo>
                <a:lnTo>
                  <a:pt x="3513" y="1048"/>
                </a:lnTo>
                <a:lnTo>
                  <a:pt x="3521" y="1054"/>
                </a:lnTo>
                <a:lnTo>
                  <a:pt x="3530" y="1056"/>
                </a:lnTo>
                <a:close/>
                <a:moveTo>
                  <a:pt x="3483" y="1204"/>
                </a:moveTo>
                <a:lnTo>
                  <a:pt x="3494" y="1202"/>
                </a:lnTo>
                <a:lnTo>
                  <a:pt x="3504" y="1197"/>
                </a:lnTo>
                <a:lnTo>
                  <a:pt x="3513" y="1187"/>
                </a:lnTo>
                <a:lnTo>
                  <a:pt x="3518" y="1177"/>
                </a:lnTo>
                <a:lnTo>
                  <a:pt x="3520" y="1166"/>
                </a:lnTo>
                <a:lnTo>
                  <a:pt x="3516" y="1158"/>
                </a:lnTo>
                <a:lnTo>
                  <a:pt x="3510" y="1152"/>
                </a:lnTo>
                <a:lnTo>
                  <a:pt x="3500" y="1150"/>
                </a:lnTo>
                <a:lnTo>
                  <a:pt x="3489" y="1152"/>
                </a:lnTo>
                <a:lnTo>
                  <a:pt x="3478" y="1158"/>
                </a:lnTo>
                <a:lnTo>
                  <a:pt x="3469" y="1166"/>
                </a:lnTo>
                <a:lnTo>
                  <a:pt x="3463" y="1177"/>
                </a:lnTo>
                <a:lnTo>
                  <a:pt x="3462" y="1187"/>
                </a:lnTo>
                <a:lnTo>
                  <a:pt x="3465" y="1197"/>
                </a:lnTo>
                <a:lnTo>
                  <a:pt x="3473" y="1202"/>
                </a:lnTo>
                <a:lnTo>
                  <a:pt x="3483" y="1204"/>
                </a:lnTo>
                <a:close/>
                <a:moveTo>
                  <a:pt x="3473" y="1324"/>
                </a:moveTo>
                <a:lnTo>
                  <a:pt x="3474" y="1313"/>
                </a:lnTo>
                <a:lnTo>
                  <a:pt x="3470" y="1304"/>
                </a:lnTo>
                <a:lnTo>
                  <a:pt x="3463" y="1299"/>
                </a:lnTo>
                <a:lnTo>
                  <a:pt x="3453" y="1296"/>
                </a:lnTo>
                <a:lnTo>
                  <a:pt x="3441" y="1299"/>
                </a:lnTo>
                <a:lnTo>
                  <a:pt x="3431" y="1304"/>
                </a:lnTo>
                <a:lnTo>
                  <a:pt x="3421" y="1313"/>
                </a:lnTo>
                <a:lnTo>
                  <a:pt x="3415" y="1324"/>
                </a:lnTo>
                <a:lnTo>
                  <a:pt x="3414" y="1336"/>
                </a:lnTo>
                <a:lnTo>
                  <a:pt x="3417" y="1345"/>
                </a:lnTo>
                <a:lnTo>
                  <a:pt x="3425" y="1350"/>
                </a:lnTo>
                <a:lnTo>
                  <a:pt x="3435" y="1353"/>
                </a:lnTo>
                <a:lnTo>
                  <a:pt x="3447" y="1350"/>
                </a:lnTo>
                <a:lnTo>
                  <a:pt x="3457" y="1345"/>
                </a:lnTo>
                <a:lnTo>
                  <a:pt x="3466" y="1336"/>
                </a:lnTo>
                <a:lnTo>
                  <a:pt x="3473" y="1324"/>
                </a:lnTo>
                <a:close/>
                <a:moveTo>
                  <a:pt x="3367" y="1472"/>
                </a:moveTo>
                <a:lnTo>
                  <a:pt x="3366" y="1483"/>
                </a:lnTo>
                <a:lnTo>
                  <a:pt x="3369" y="1492"/>
                </a:lnTo>
                <a:lnTo>
                  <a:pt x="3377" y="1499"/>
                </a:lnTo>
                <a:lnTo>
                  <a:pt x="3387" y="1501"/>
                </a:lnTo>
                <a:lnTo>
                  <a:pt x="3399" y="1499"/>
                </a:lnTo>
                <a:lnTo>
                  <a:pt x="3410" y="1492"/>
                </a:lnTo>
                <a:lnTo>
                  <a:pt x="3419" y="1483"/>
                </a:lnTo>
                <a:lnTo>
                  <a:pt x="3426" y="1472"/>
                </a:lnTo>
                <a:lnTo>
                  <a:pt x="3427" y="1460"/>
                </a:lnTo>
                <a:lnTo>
                  <a:pt x="3423" y="1451"/>
                </a:lnTo>
                <a:lnTo>
                  <a:pt x="3416" y="1445"/>
                </a:lnTo>
                <a:lnTo>
                  <a:pt x="3406" y="1443"/>
                </a:lnTo>
                <a:lnTo>
                  <a:pt x="3394" y="1445"/>
                </a:lnTo>
                <a:lnTo>
                  <a:pt x="3383" y="1451"/>
                </a:lnTo>
                <a:lnTo>
                  <a:pt x="3373" y="1460"/>
                </a:lnTo>
                <a:lnTo>
                  <a:pt x="3367" y="1472"/>
                </a:lnTo>
                <a:close/>
                <a:moveTo>
                  <a:pt x="3319" y="1620"/>
                </a:moveTo>
                <a:lnTo>
                  <a:pt x="3318" y="1631"/>
                </a:lnTo>
                <a:lnTo>
                  <a:pt x="3321" y="1640"/>
                </a:lnTo>
                <a:lnTo>
                  <a:pt x="3328" y="1647"/>
                </a:lnTo>
                <a:lnTo>
                  <a:pt x="3340" y="1649"/>
                </a:lnTo>
                <a:lnTo>
                  <a:pt x="3352" y="1647"/>
                </a:lnTo>
                <a:lnTo>
                  <a:pt x="3363" y="1640"/>
                </a:lnTo>
                <a:lnTo>
                  <a:pt x="3372" y="1631"/>
                </a:lnTo>
                <a:lnTo>
                  <a:pt x="3379" y="1620"/>
                </a:lnTo>
                <a:lnTo>
                  <a:pt x="3381" y="1607"/>
                </a:lnTo>
                <a:lnTo>
                  <a:pt x="3377" y="1598"/>
                </a:lnTo>
                <a:lnTo>
                  <a:pt x="3369" y="1592"/>
                </a:lnTo>
                <a:lnTo>
                  <a:pt x="3359" y="1589"/>
                </a:lnTo>
                <a:lnTo>
                  <a:pt x="3346" y="1592"/>
                </a:lnTo>
                <a:lnTo>
                  <a:pt x="3335" y="1598"/>
                </a:lnTo>
                <a:lnTo>
                  <a:pt x="3325" y="1607"/>
                </a:lnTo>
                <a:lnTo>
                  <a:pt x="3319" y="1620"/>
                </a:lnTo>
                <a:close/>
                <a:moveTo>
                  <a:pt x="3271" y="1767"/>
                </a:moveTo>
                <a:lnTo>
                  <a:pt x="3269" y="1779"/>
                </a:lnTo>
                <a:lnTo>
                  <a:pt x="3273" y="1788"/>
                </a:lnTo>
                <a:lnTo>
                  <a:pt x="3280" y="1795"/>
                </a:lnTo>
                <a:lnTo>
                  <a:pt x="3292" y="1797"/>
                </a:lnTo>
                <a:lnTo>
                  <a:pt x="3305" y="1795"/>
                </a:lnTo>
                <a:lnTo>
                  <a:pt x="3316" y="1788"/>
                </a:lnTo>
                <a:lnTo>
                  <a:pt x="3326" y="1779"/>
                </a:lnTo>
                <a:lnTo>
                  <a:pt x="3333" y="1767"/>
                </a:lnTo>
                <a:lnTo>
                  <a:pt x="3334" y="1755"/>
                </a:lnTo>
                <a:lnTo>
                  <a:pt x="3331" y="1745"/>
                </a:lnTo>
                <a:lnTo>
                  <a:pt x="3322" y="1738"/>
                </a:lnTo>
                <a:lnTo>
                  <a:pt x="3311" y="1736"/>
                </a:lnTo>
                <a:lnTo>
                  <a:pt x="3299" y="1738"/>
                </a:lnTo>
                <a:lnTo>
                  <a:pt x="3287" y="1745"/>
                </a:lnTo>
                <a:lnTo>
                  <a:pt x="3277" y="1755"/>
                </a:lnTo>
                <a:lnTo>
                  <a:pt x="3271" y="1767"/>
                </a:lnTo>
                <a:close/>
                <a:moveTo>
                  <a:pt x="3223" y="1914"/>
                </a:moveTo>
                <a:lnTo>
                  <a:pt x="3221" y="1926"/>
                </a:lnTo>
                <a:lnTo>
                  <a:pt x="3225" y="1936"/>
                </a:lnTo>
                <a:lnTo>
                  <a:pt x="3232" y="1944"/>
                </a:lnTo>
                <a:lnTo>
                  <a:pt x="3245" y="1946"/>
                </a:lnTo>
                <a:lnTo>
                  <a:pt x="3257" y="1944"/>
                </a:lnTo>
                <a:lnTo>
                  <a:pt x="3269" y="1936"/>
                </a:lnTo>
                <a:lnTo>
                  <a:pt x="3279" y="1926"/>
                </a:lnTo>
                <a:lnTo>
                  <a:pt x="3286" y="1914"/>
                </a:lnTo>
                <a:lnTo>
                  <a:pt x="3288" y="1902"/>
                </a:lnTo>
                <a:lnTo>
                  <a:pt x="3284" y="1893"/>
                </a:lnTo>
                <a:lnTo>
                  <a:pt x="3276" y="1885"/>
                </a:lnTo>
                <a:lnTo>
                  <a:pt x="3264" y="1883"/>
                </a:lnTo>
                <a:lnTo>
                  <a:pt x="3252" y="1885"/>
                </a:lnTo>
                <a:lnTo>
                  <a:pt x="3240" y="1893"/>
                </a:lnTo>
                <a:lnTo>
                  <a:pt x="3229" y="1902"/>
                </a:lnTo>
                <a:lnTo>
                  <a:pt x="3223" y="1914"/>
                </a:lnTo>
                <a:close/>
                <a:moveTo>
                  <a:pt x="3240" y="2062"/>
                </a:moveTo>
                <a:lnTo>
                  <a:pt x="3241" y="2049"/>
                </a:lnTo>
                <a:lnTo>
                  <a:pt x="3238" y="2039"/>
                </a:lnTo>
                <a:lnTo>
                  <a:pt x="3229" y="2033"/>
                </a:lnTo>
                <a:lnTo>
                  <a:pt x="3217" y="2029"/>
                </a:lnTo>
                <a:lnTo>
                  <a:pt x="3204" y="2033"/>
                </a:lnTo>
                <a:lnTo>
                  <a:pt x="3192" y="2039"/>
                </a:lnTo>
                <a:lnTo>
                  <a:pt x="3181" y="2049"/>
                </a:lnTo>
                <a:lnTo>
                  <a:pt x="3174" y="2062"/>
                </a:lnTo>
                <a:lnTo>
                  <a:pt x="3173" y="2074"/>
                </a:lnTo>
                <a:lnTo>
                  <a:pt x="3177" y="2085"/>
                </a:lnTo>
                <a:lnTo>
                  <a:pt x="3184" y="2092"/>
                </a:lnTo>
                <a:lnTo>
                  <a:pt x="3197" y="2094"/>
                </a:lnTo>
                <a:lnTo>
                  <a:pt x="3210" y="2092"/>
                </a:lnTo>
                <a:lnTo>
                  <a:pt x="3222" y="2085"/>
                </a:lnTo>
                <a:lnTo>
                  <a:pt x="3232" y="2074"/>
                </a:lnTo>
                <a:lnTo>
                  <a:pt x="3240" y="2062"/>
                </a:lnTo>
                <a:close/>
                <a:moveTo>
                  <a:pt x="3126" y="2209"/>
                </a:moveTo>
                <a:lnTo>
                  <a:pt x="3125" y="2223"/>
                </a:lnTo>
                <a:lnTo>
                  <a:pt x="3128" y="2233"/>
                </a:lnTo>
                <a:lnTo>
                  <a:pt x="3136" y="2240"/>
                </a:lnTo>
                <a:lnTo>
                  <a:pt x="3149" y="2243"/>
                </a:lnTo>
                <a:lnTo>
                  <a:pt x="3163" y="2240"/>
                </a:lnTo>
                <a:lnTo>
                  <a:pt x="3175" y="2233"/>
                </a:lnTo>
                <a:lnTo>
                  <a:pt x="3187" y="2223"/>
                </a:lnTo>
                <a:lnTo>
                  <a:pt x="3193" y="2209"/>
                </a:lnTo>
                <a:lnTo>
                  <a:pt x="3195" y="2197"/>
                </a:lnTo>
                <a:lnTo>
                  <a:pt x="3191" y="2186"/>
                </a:lnTo>
                <a:lnTo>
                  <a:pt x="3182" y="2179"/>
                </a:lnTo>
                <a:lnTo>
                  <a:pt x="3170" y="2177"/>
                </a:lnTo>
                <a:lnTo>
                  <a:pt x="3157" y="2179"/>
                </a:lnTo>
                <a:lnTo>
                  <a:pt x="3144" y="2186"/>
                </a:lnTo>
                <a:lnTo>
                  <a:pt x="3133" y="2197"/>
                </a:lnTo>
                <a:lnTo>
                  <a:pt x="3126" y="2209"/>
                </a:lnTo>
                <a:close/>
                <a:moveTo>
                  <a:pt x="2866" y="3242"/>
                </a:moveTo>
                <a:lnTo>
                  <a:pt x="2868" y="3227"/>
                </a:lnTo>
                <a:lnTo>
                  <a:pt x="2864" y="3216"/>
                </a:lnTo>
                <a:lnTo>
                  <a:pt x="2853" y="3208"/>
                </a:lnTo>
                <a:lnTo>
                  <a:pt x="2840" y="3205"/>
                </a:lnTo>
                <a:lnTo>
                  <a:pt x="2825" y="3208"/>
                </a:lnTo>
                <a:lnTo>
                  <a:pt x="2810" y="3216"/>
                </a:lnTo>
                <a:lnTo>
                  <a:pt x="2798" y="3227"/>
                </a:lnTo>
                <a:lnTo>
                  <a:pt x="2790" y="3242"/>
                </a:lnTo>
                <a:lnTo>
                  <a:pt x="2789" y="3257"/>
                </a:lnTo>
                <a:lnTo>
                  <a:pt x="2793" y="3269"/>
                </a:lnTo>
                <a:lnTo>
                  <a:pt x="2802" y="3277"/>
                </a:lnTo>
                <a:lnTo>
                  <a:pt x="2816" y="3280"/>
                </a:lnTo>
                <a:lnTo>
                  <a:pt x="2832" y="3277"/>
                </a:lnTo>
                <a:lnTo>
                  <a:pt x="2846" y="3269"/>
                </a:lnTo>
                <a:lnTo>
                  <a:pt x="2858" y="3257"/>
                </a:lnTo>
                <a:lnTo>
                  <a:pt x="2866" y="3242"/>
                </a:lnTo>
                <a:close/>
                <a:moveTo>
                  <a:pt x="2819" y="3390"/>
                </a:moveTo>
                <a:lnTo>
                  <a:pt x="2821" y="3375"/>
                </a:lnTo>
                <a:lnTo>
                  <a:pt x="2817" y="3363"/>
                </a:lnTo>
                <a:lnTo>
                  <a:pt x="2807" y="3355"/>
                </a:lnTo>
                <a:lnTo>
                  <a:pt x="2793" y="3352"/>
                </a:lnTo>
                <a:lnTo>
                  <a:pt x="2777" y="3355"/>
                </a:lnTo>
                <a:lnTo>
                  <a:pt x="2763" y="3363"/>
                </a:lnTo>
                <a:lnTo>
                  <a:pt x="2750" y="3375"/>
                </a:lnTo>
                <a:lnTo>
                  <a:pt x="2743" y="3390"/>
                </a:lnTo>
                <a:lnTo>
                  <a:pt x="2741" y="3405"/>
                </a:lnTo>
                <a:lnTo>
                  <a:pt x="2745" y="3416"/>
                </a:lnTo>
                <a:lnTo>
                  <a:pt x="2754" y="3424"/>
                </a:lnTo>
                <a:lnTo>
                  <a:pt x="2769" y="3427"/>
                </a:lnTo>
                <a:lnTo>
                  <a:pt x="2784" y="3424"/>
                </a:lnTo>
                <a:lnTo>
                  <a:pt x="2799" y="3416"/>
                </a:lnTo>
                <a:lnTo>
                  <a:pt x="2811" y="3405"/>
                </a:lnTo>
                <a:lnTo>
                  <a:pt x="2819" y="3390"/>
                </a:lnTo>
                <a:close/>
                <a:moveTo>
                  <a:pt x="2772" y="3537"/>
                </a:moveTo>
                <a:lnTo>
                  <a:pt x="2774" y="3522"/>
                </a:lnTo>
                <a:lnTo>
                  <a:pt x="2770" y="3510"/>
                </a:lnTo>
                <a:lnTo>
                  <a:pt x="2760" y="3502"/>
                </a:lnTo>
                <a:lnTo>
                  <a:pt x="2745" y="3499"/>
                </a:lnTo>
                <a:lnTo>
                  <a:pt x="2730" y="3502"/>
                </a:lnTo>
                <a:lnTo>
                  <a:pt x="2715" y="3510"/>
                </a:lnTo>
                <a:lnTo>
                  <a:pt x="2702" y="3522"/>
                </a:lnTo>
                <a:lnTo>
                  <a:pt x="2695" y="3537"/>
                </a:lnTo>
                <a:lnTo>
                  <a:pt x="2693" y="3552"/>
                </a:lnTo>
                <a:lnTo>
                  <a:pt x="2697" y="3564"/>
                </a:lnTo>
                <a:lnTo>
                  <a:pt x="2707" y="3572"/>
                </a:lnTo>
                <a:lnTo>
                  <a:pt x="2721" y="3576"/>
                </a:lnTo>
                <a:lnTo>
                  <a:pt x="2737" y="3572"/>
                </a:lnTo>
                <a:lnTo>
                  <a:pt x="2751" y="3564"/>
                </a:lnTo>
                <a:lnTo>
                  <a:pt x="2764" y="3552"/>
                </a:lnTo>
                <a:lnTo>
                  <a:pt x="2772" y="3537"/>
                </a:lnTo>
                <a:close/>
                <a:moveTo>
                  <a:pt x="2725" y="3685"/>
                </a:moveTo>
                <a:lnTo>
                  <a:pt x="2727" y="3670"/>
                </a:lnTo>
                <a:lnTo>
                  <a:pt x="2723" y="3657"/>
                </a:lnTo>
                <a:lnTo>
                  <a:pt x="2713" y="3649"/>
                </a:lnTo>
                <a:lnTo>
                  <a:pt x="2698" y="3646"/>
                </a:lnTo>
                <a:lnTo>
                  <a:pt x="2682" y="3649"/>
                </a:lnTo>
                <a:lnTo>
                  <a:pt x="2668" y="3657"/>
                </a:lnTo>
                <a:lnTo>
                  <a:pt x="2655" y="3670"/>
                </a:lnTo>
                <a:lnTo>
                  <a:pt x="2647" y="3685"/>
                </a:lnTo>
                <a:lnTo>
                  <a:pt x="2645" y="3700"/>
                </a:lnTo>
                <a:lnTo>
                  <a:pt x="2649" y="3712"/>
                </a:lnTo>
                <a:lnTo>
                  <a:pt x="2659" y="3721"/>
                </a:lnTo>
                <a:lnTo>
                  <a:pt x="2674" y="3724"/>
                </a:lnTo>
                <a:lnTo>
                  <a:pt x="2690" y="3721"/>
                </a:lnTo>
                <a:lnTo>
                  <a:pt x="2704" y="3712"/>
                </a:lnTo>
                <a:lnTo>
                  <a:pt x="2717" y="3700"/>
                </a:lnTo>
                <a:lnTo>
                  <a:pt x="2725" y="3685"/>
                </a:lnTo>
                <a:close/>
                <a:moveTo>
                  <a:pt x="2651" y="3793"/>
                </a:moveTo>
                <a:lnTo>
                  <a:pt x="2635" y="3796"/>
                </a:lnTo>
                <a:lnTo>
                  <a:pt x="2620" y="3804"/>
                </a:lnTo>
                <a:lnTo>
                  <a:pt x="2607" y="3817"/>
                </a:lnTo>
                <a:lnTo>
                  <a:pt x="2599" y="3832"/>
                </a:lnTo>
                <a:lnTo>
                  <a:pt x="2597" y="3847"/>
                </a:lnTo>
                <a:lnTo>
                  <a:pt x="2602" y="3860"/>
                </a:lnTo>
                <a:lnTo>
                  <a:pt x="2611" y="3869"/>
                </a:lnTo>
                <a:lnTo>
                  <a:pt x="2626" y="3872"/>
                </a:lnTo>
                <a:lnTo>
                  <a:pt x="2642" y="3869"/>
                </a:lnTo>
                <a:lnTo>
                  <a:pt x="2657" y="3860"/>
                </a:lnTo>
                <a:lnTo>
                  <a:pt x="2670" y="3847"/>
                </a:lnTo>
                <a:lnTo>
                  <a:pt x="2678" y="3832"/>
                </a:lnTo>
                <a:lnTo>
                  <a:pt x="2680" y="3817"/>
                </a:lnTo>
                <a:lnTo>
                  <a:pt x="2676" y="3804"/>
                </a:lnTo>
                <a:lnTo>
                  <a:pt x="2666" y="3796"/>
                </a:lnTo>
                <a:lnTo>
                  <a:pt x="2651" y="3793"/>
                </a:lnTo>
                <a:close/>
                <a:moveTo>
                  <a:pt x="2631" y="3980"/>
                </a:moveTo>
                <a:lnTo>
                  <a:pt x="2633" y="3964"/>
                </a:lnTo>
                <a:lnTo>
                  <a:pt x="2629" y="3952"/>
                </a:lnTo>
                <a:lnTo>
                  <a:pt x="2619" y="3943"/>
                </a:lnTo>
                <a:lnTo>
                  <a:pt x="2604" y="3940"/>
                </a:lnTo>
                <a:lnTo>
                  <a:pt x="2588" y="3943"/>
                </a:lnTo>
                <a:lnTo>
                  <a:pt x="2573" y="3952"/>
                </a:lnTo>
                <a:lnTo>
                  <a:pt x="2559" y="3964"/>
                </a:lnTo>
                <a:lnTo>
                  <a:pt x="2551" y="3980"/>
                </a:lnTo>
                <a:lnTo>
                  <a:pt x="2550" y="3996"/>
                </a:lnTo>
                <a:lnTo>
                  <a:pt x="2554" y="4008"/>
                </a:lnTo>
                <a:lnTo>
                  <a:pt x="2564" y="4016"/>
                </a:lnTo>
                <a:lnTo>
                  <a:pt x="2579" y="4019"/>
                </a:lnTo>
                <a:lnTo>
                  <a:pt x="2595" y="4016"/>
                </a:lnTo>
                <a:lnTo>
                  <a:pt x="2610" y="4008"/>
                </a:lnTo>
                <a:lnTo>
                  <a:pt x="2623" y="3996"/>
                </a:lnTo>
                <a:lnTo>
                  <a:pt x="2631" y="3980"/>
                </a:lnTo>
                <a:close/>
                <a:moveTo>
                  <a:pt x="2584" y="4127"/>
                </a:moveTo>
                <a:lnTo>
                  <a:pt x="2585" y="4112"/>
                </a:lnTo>
                <a:lnTo>
                  <a:pt x="2581" y="4099"/>
                </a:lnTo>
                <a:lnTo>
                  <a:pt x="2571" y="4091"/>
                </a:lnTo>
                <a:lnTo>
                  <a:pt x="2556" y="4088"/>
                </a:lnTo>
                <a:lnTo>
                  <a:pt x="2540" y="4091"/>
                </a:lnTo>
                <a:lnTo>
                  <a:pt x="2525" y="4099"/>
                </a:lnTo>
                <a:lnTo>
                  <a:pt x="2512" y="4112"/>
                </a:lnTo>
                <a:lnTo>
                  <a:pt x="2504" y="4127"/>
                </a:lnTo>
                <a:lnTo>
                  <a:pt x="2502" y="4143"/>
                </a:lnTo>
                <a:lnTo>
                  <a:pt x="2507" y="4155"/>
                </a:lnTo>
                <a:lnTo>
                  <a:pt x="2516" y="4164"/>
                </a:lnTo>
                <a:lnTo>
                  <a:pt x="2531" y="4167"/>
                </a:lnTo>
                <a:lnTo>
                  <a:pt x="2547" y="4164"/>
                </a:lnTo>
                <a:lnTo>
                  <a:pt x="2563" y="4155"/>
                </a:lnTo>
                <a:lnTo>
                  <a:pt x="2576" y="4143"/>
                </a:lnTo>
                <a:lnTo>
                  <a:pt x="2584" y="4127"/>
                </a:lnTo>
                <a:close/>
                <a:moveTo>
                  <a:pt x="2509" y="4235"/>
                </a:moveTo>
                <a:lnTo>
                  <a:pt x="2493" y="4238"/>
                </a:lnTo>
                <a:lnTo>
                  <a:pt x="2478" y="4247"/>
                </a:lnTo>
                <a:lnTo>
                  <a:pt x="2464" y="4259"/>
                </a:lnTo>
                <a:lnTo>
                  <a:pt x="2456" y="4275"/>
                </a:lnTo>
                <a:lnTo>
                  <a:pt x="2454" y="4291"/>
                </a:lnTo>
                <a:lnTo>
                  <a:pt x="2459" y="4303"/>
                </a:lnTo>
                <a:lnTo>
                  <a:pt x="2469" y="4311"/>
                </a:lnTo>
                <a:lnTo>
                  <a:pt x="2484" y="4315"/>
                </a:lnTo>
                <a:lnTo>
                  <a:pt x="2500" y="4311"/>
                </a:lnTo>
                <a:lnTo>
                  <a:pt x="2515" y="4303"/>
                </a:lnTo>
                <a:lnTo>
                  <a:pt x="2529" y="4291"/>
                </a:lnTo>
                <a:lnTo>
                  <a:pt x="2537" y="4275"/>
                </a:lnTo>
                <a:lnTo>
                  <a:pt x="2539" y="4259"/>
                </a:lnTo>
                <a:lnTo>
                  <a:pt x="2534" y="4247"/>
                </a:lnTo>
                <a:lnTo>
                  <a:pt x="2524" y="4238"/>
                </a:lnTo>
                <a:lnTo>
                  <a:pt x="2509" y="4235"/>
                </a:lnTo>
                <a:close/>
                <a:moveTo>
                  <a:pt x="2489" y="4423"/>
                </a:moveTo>
                <a:lnTo>
                  <a:pt x="2491" y="4406"/>
                </a:lnTo>
                <a:lnTo>
                  <a:pt x="2487" y="4394"/>
                </a:lnTo>
                <a:lnTo>
                  <a:pt x="2477" y="4385"/>
                </a:lnTo>
                <a:lnTo>
                  <a:pt x="2462" y="4382"/>
                </a:lnTo>
                <a:lnTo>
                  <a:pt x="2445" y="4385"/>
                </a:lnTo>
                <a:lnTo>
                  <a:pt x="2430" y="4394"/>
                </a:lnTo>
                <a:lnTo>
                  <a:pt x="2417" y="4406"/>
                </a:lnTo>
                <a:lnTo>
                  <a:pt x="2409" y="4423"/>
                </a:lnTo>
                <a:lnTo>
                  <a:pt x="2407" y="4438"/>
                </a:lnTo>
                <a:lnTo>
                  <a:pt x="2411" y="4450"/>
                </a:lnTo>
                <a:lnTo>
                  <a:pt x="2421" y="4459"/>
                </a:lnTo>
                <a:lnTo>
                  <a:pt x="2437" y="4463"/>
                </a:lnTo>
                <a:lnTo>
                  <a:pt x="2453" y="4459"/>
                </a:lnTo>
                <a:lnTo>
                  <a:pt x="2468" y="4450"/>
                </a:lnTo>
                <a:lnTo>
                  <a:pt x="2481" y="4438"/>
                </a:lnTo>
                <a:lnTo>
                  <a:pt x="2489" y="4423"/>
                </a:lnTo>
                <a:close/>
                <a:moveTo>
                  <a:pt x="2442" y="4570"/>
                </a:moveTo>
                <a:lnTo>
                  <a:pt x="2444" y="4555"/>
                </a:lnTo>
                <a:lnTo>
                  <a:pt x="2439" y="4541"/>
                </a:lnTo>
                <a:lnTo>
                  <a:pt x="2430" y="4533"/>
                </a:lnTo>
                <a:lnTo>
                  <a:pt x="2414" y="4530"/>
                </a:lnTo>
                <a:lnTo>
                  <a:pt x="2398" y="4533"/>
                </a:lnTo>
                <a:lnTo>
                  <a:pt x="2383" y="4541"/>
                </a:lnTo>
                <a:lnTo>
                  <a:pt x="2370" y="4555"/>
                </a:lnTo>
                <a:lnTo>
                  <a:pt x="2362" y="4570"/>
                </a:lnTo>
                <a:lnTo>
                  <a:pt x="2360" y="4585"/>
                </a:lnTo>
                <a:lnTo>
                  <a:pt x="2364" y="4598"/>
                </a:lnTo>
                <a:lnTo>
                  <a:pt x="2374" y="4607"/>
                </a:lnTo>
                <a:lnTo>
                  <a:pt x="2389" y="4610"/>
                </a:lnTo>
                <a:lnTo>
                  <a:pt x="2405" y="4607"/>
                </a:lnTo>
                <a:lnTo>
                  <a:pt x="2421" y="4598"/>
                </a:lnTo>
                <a:lnTo>
                  <a:pt x="2434" y="4585"/>
                </a:lnTo>
                <a:lnTo>
                  <a:pt x="2442" y="4570"/>
                </a:lnTo>
                <a:close/>
                <a:moveTo>
                  <a:pt x="2395" y="4717"/>
                </a:moveTo>
                <a:lnTo>
                  <a:pt x="2396" y="4702"/>
                </a:lnTo>
                <a:lnTo>
                  <a:pt x="2392" y="4689"/>
                </a:lnTo>
                <a:lnTo>
                  <a:pt x="2382" y="4680"/>
                </a:lnTo>
                <a:lnTo>
                  <a:pt x="2367" y="4677"/>
                </a:lnTo>
                <a:lnTo>
                  <a:pt x="2351" y="4680"/>
                </a:lnTo>
                <a:lnTo>
                  <a:pt x="2336" y="4689"/>
                </a:lnTo>
                <a:lnTo>
                  <a:pt x="2322" y="4702"/>
                </a:lnTo>
                <a:lnTo>
                  <a:pt x="2314" y="4717"/>
                </a:lnTo>
                <a:lnTo>
                  <a:pt x="2312" y="4733"/>
                </a:lnTo>
                <a:lnTo>
                  <a:pt x="2317" y="4746"/>
                </a:lnTo>
                <a:lnTo>
                  <a:pt x="2327" y="4755"/>
                </a:lnTo>
                <a:lnTo>
                  <a:pt x="2342" y="4758"/>
                </a:lnTo>
                <a:lnTo>
                  <a:pt x="2358" y="4755"/>
                </a:lnTo>
                <a:lnTo>
                  <a:pt x="2373" y="4746"/>
                </a:lnTo>
                <a:lnTo>
                  <a:pt x="2387" y="4733"/>
                </a:lnTo>
                <a:lnTo>
                  <a:pt x="2395" y="4717"/>
                </a:lnTo>
                <a:close/>
                <a:moveTo>
                  <a:pt x="2347" y="4865"/>
                </a:moveTo>
                <a:lnTo>
                  <a:pt x="2349" y="4849"/>
                </a:lnTo>
                <a:lnTo>
                  <a:pt x="2345" y="4837"/>
                </a:lnTo>
                <a:lnTo>
                  <a:pt x="2335" y="4828"/>
                </a:lnTo>
                <a:lnTo>
                  <a:pt x="2320" y="4824"/>
                </a:lnTo>
                <a:lnTo>
                  <a:pt x="2303" y="4828"/>
                </a:lnTo>
                <a:lnTo>
                  <a:pt x="2288" y="4837"/>
                </a:lnTo>
                <a:lnTo>
                  <a:pt x="2275" y="4849"/>
                </a:lnTo>
                <a:lnTo>
                  <a:pt x="2267" y="4865"/>
                </a:lnTo>
                <a:lnTo>
                  <a:pt x="2265" y="4880"/>
                </a:lnTo>
                <a:lnTo>
                  <a:pt x="2269" y="4893"/>
                </a:lnTo>
                <a:lnTo>
                  <a:pt x="2279" y="4902"/>
                </a:lnTo>
                <a:lnTo>
                  <a:pt x="2294" y="4905"/>
                </a:lnTo>
                <a:lnTo>
                  <a:pt x="2311" y="4902"/>
                </a:lnTo>
                <a:lnTo>
                  <a:pt x="2326" y="4893"/>
                </a:lnTo>
                <a:lnTo>
                  <a:pt x="2339" y="4880"/>
                </a:lnTo>
                <a:lnTo>
                  <a:pt x="2347" y="4865"/>
                </a:lnTo>
                <a:close/>
                <a:moveTo>
                  <a:pt x="2300" y="5012"/>
                </a:moveTo>
                <a:lnTo>
                  <a:pt x="2302" y="4997"/>
                </a:lnTo>
                <a:lnTo>
                  <a:pt x="2297" y="4984"/>
                </a:lnTo>
                <a:lnTo>
                  <a:pt x="2288" y="4976"/>
                </a:lnTo>
                <a:lnTo>
                  <a:pt x="2272" y="4972"/>
                </a:lnTo>
                <a:lnTo>
                  <a:pt x="2256" y="4976"/>
                </a:lnTo>
                <a:lnTo>
                  <a:pt x="2241" y="4984"/>
                </a:lnTo>
                <a:lnTo>
                  <a:pt x="2227" y="4997"/>
                </a:lnTo>
                <a:lnTo>
                  <a:pt x="2219" y="5012"/>
                </a:lnTo>
                <a:lnTo>
                  <a:pt x="2218" y="5028"/>
                </a:lnTo>
                <a:lnTo>
                  <a:pt x="2222" y="5041"/>
                </a:lnTo>
                <a:lnTo>
                  <a:pt x="2232" y="5049"/>
                </a:lnTo>
                <a:lnTo>
                  <a:pt x="2247" y="5052"/>
                </a:lnTo>
                <a:lnTo>
                  <a:pt x="2263" y="5049"/>
                </a:lnTo>
                <a:lnTo>
                  <a:pt x="2278" y="5041"/>
                </a:lnTo>
                <a:lnTo>
                  <a:pt x="2292" y="5028"/>
                </a:lnTo>
                <a:lnTo>
                  <a:pt x="2300" y="5012"/>
                </a:lnTo>
                <a:close/>
                <a:moveTo>
                  <a:pt x="2253" y="5159"/>
                </a:moveTo>
                <a:lnTo>
                  <a:pt x="2254" y="5144"/>
                </a:lnTo>
                <a:lnTo>
                  <a:pt x="2250" y="5132"/>
                </a:lnTo>
                <a:lnTo>
                  <a:pt x="2240" y="5123"/>
                </a:lnTo>
                <a:lnTo>
                  <a:pt x="2225" y="5120"/>
                </a:lnTo>
                <a:lnTo>
                  <a:pt x="2209" y="5123"/>
                </a:lnTo>
                <a:lnTo>
                  <a:pt x="2193" y="5132"/>
                </a:lnTo>
                <a:lnTo>
                  <a:pt x="2180" y="5144"/>
                </a:lnTo>
                <a:lnTo>
                  <a:pt x="2172" y="5159"/>
                </a:lnTo>
                <a:lnTo>
                  <a:pt x="2170" y="5176"/>
                </a:lnTo>
                <a:lnTo>
                  <a:pt x="2175" y="5188"/>
                </a:lnTo>
                <a:lnTo>
                  <a:pt x="2184" y="5197"/>
                </a:lnTo>
                <a:lnTo>
                  <a:pt x="2200" y="5200"/>
                </a:lnTo>
                <a:lnTo>
                  <a:pt x="2216" y="5197"/>
                </a:lnTo>
                <a:lnTo>
                  <a:pt x="2231" y="5188"/>
                </a:lnTo>
                <a:lnTo>
                  <a:pt x="2245" y="5176"/>
                </a:lnTo>
                <a:lnTo>
                  <a:pt x="2253" y="5159"/>
                </a:lnTo>
                <a:close/>
                <a:moveTo>
                  <a:pt x="2205" y="5308"/>
                </a:moveTo>
                <a:lnTo>
                  <a:pt x="2207" y="5292"/>
                </a:lnTo>
                <a:lnTo>
                  <a:pt x="2202" y="5279"/>
                </a:lnTo>
                <a:lnTo>
                  <a:pt x="2193" y="5271"/>
                </a:lnTo>
                <a:lnTo>
                  <a:pt x="2177" y="5268"/>
                </a:lnTo>
                <a:lnTo>
                  <a:pt x="2161" y="5271"/>
                </a:lnTo>
                <a:lnTo>
                  <a:pt x="2146" y="5279"/>
                </a:lnTo>
                <a:lnTo>
                  <a:pt x="2133" y="5292"/>
                </a:lnTo>
                <a:lnTo>
                  <a:pt x="2125" y="5308"/>
                </a:lnTo>
                <a:lnTo>
                  <a:pt x="2123" y="5323"/>
                </a:lnTo>
                <a:lnTo>
                  <a:pt x="2128" y="5335"/>
                </a:lnTo>
                <a:lnTo>
                  <a:pt x="2137" y="5344"/>
                </a:lnTo>
                <a:lnTo>
                  <a:pt x="2152" y="5347"/>
                </a:lnTo>
                <a:lnTo>
                  <a:pt x="2169" y="5344"/>
                </a:lnTo>
                <a:lnTo>
                  <a:pt x="2184" y="5335"/>
                </a:lnTo>
                <a:lnTo>
                  <a:pt x="2197" y="5323"/>
                </a:lnTo>
                <a:lnTo>
                  <a:pt x="2205" y="5308"/>
                </a:lnTo>
                <a:close/>
                <a:moveTo>
                  <a:pt x="2157" y="5455"/>
                </a:moveTo>
                <a:lnTo>
                  <a:pt x="2159" y="5439"/>
                </a:lnTo>
                <a:lnTo>
                  <a:pt x="2155" y="5427"/>
                </a:lnTo>
                <a:lnTo>
                  <a:pt x="2145" y="5418"/>
                </a:lnTo>
                <a:lnTo>
                  <a:pt x="2130" y="5415"/>
                </a:lnTo>
                <a:lnTo>
                  <a:pt x="2114" y="5418"/>
                </a:lnTo>
                <a:lnTo>
                  <a:pt x="2099" y="5427"/>
                </a:lnTo>
                <a:lnTo>
                  <a:pt x="2086" y="5439"/>
                </a:lnTo>
                <a:lnTo>
                  <a:pt x="2078" y="5455"/>
                </a:lnTo>
                <a:lnTo>
                  <a:pt x="2076" y="5470"/>
                </a:lnTo>
                <a:lnTo>
                  <a:pt x="2080" y="5483"/>
                </a:lnTo>
                <a:lnTo>
                  <a:pt x="2090" y="5492"/>
                </a:lnTo>
                <a:lnTo>
                  <a:pt x="2105" y="5495"/>
                </a:lnTo>
                <a:lnTo>
                  <a:pt x="2121" y="5492"/>
                </a:lnTo>
                <a:lnTo>
                  <a:pt x="2136" y="5483"/>
                </a:lnTo>
                <a:lnTo>
                  <a:pt x="2149" y="5470"/>
                </a:lnTo>
                <a:lnTo>
                  <a:pt x="2157" y="5455"/>
                </a:lnTo>
                <a:close/>
                <a:moveTo>
                  <a:pt x="2110" y="5603"/>
                </a:moveTo>
                <a:lnTo>
                  <a:pt x="2111" y="5588"/>
                </a:lnTo>
                <a:lnTo>
                  <a:pt x="2107" y="5574"/>
                </a:lnTo>
                <a:lnTo>
                  <a:pt x="2097" y="5566"/>
                </a:lnTo>
                <a:lnTo>
                  <a:pt x="2083" y="5563"/>
                </a:lnTo>
                <a:lnTo>
                  <a:pt x="2067" y="5566"/>
                </a:lnTo>
                <a:lnTo>
                  <a:pt x="2052" y="5574"/>
                </a:lnTo>
                <a:lnTo>
                  <a:pt x="2039" y="5588"/>
                </a:lnTo>
                <a:lnTo>
                  <a:pt x="2031" y="5603"/>
                </a:lnTo>
                <a:lnTo>
                  <a:pt x="2029" y="5618"/>
                </a:lnTo>
                <a:lnTo>
                  <a:pt x="2033" y="5631"/>
                </a:lnTo>
                <a:lnTo>
                  <a:pt x="2043" y="5639"/>
                </a:lnTo>
                <a:lnTo>
                  <a:pt x="2058" y="5642"/>
                </a:lnTo>
                <a:lnTo>
                  <a:pt x="2074" y="5639"/>
                </a:lnTo>
                <a:lnTo>
                  <a:pt x="2089" y="5631"/>
                </a:lnTo>
                <a:lnTo>
                  <a:pt x="2102" y="5618"/>
                </a:lnTo>
                <a:lnTo>
                  <a:pt x="2110" y="5603"/>
                </a:lnTo>
                <a:close/>
                <a:moveTo>
                  <a:pt x="2062" y="5750"/>
                </a:moveTo>
                <a:lnTo>
                  <a:pt x="2064" y="5735"/>
                </a:lnTo>
                <a:lnTo>
                  <a:pt x="2059" y="5723"/>
                </a:lnTo>
                <a:lnTo>
                  <a:pt x="2050" y="5714"/>
                </a:lnTo>
                <a:lnTo>
                  <a:pt x="2035" y="5711"/>
                </a:lnTo>
                <a:lnTo>
                  <a:pt x="2019" y="5714"/>
                </a:lnTo>
                <a:lnTo>
                  <a:pt x="2005" y="5723"/>
                </a:lnTo>
                <a:lnTo>
                  <a:pt x="1992" y="5735"/>
                </a:lnTo>
                <a:lnTo>
                  <a:pt x="1984" y="5750"/>
                </a:lnTo>
                <a:lnTo>
                  <a:pt x="1982" y="5765"/>
                </a:lnTo>
                <a:lnTo>
                  <a:pt x="1986" y="5778"/>
                </a:lnTo>
                <a:lnTo>
                  <a:pt x="1996" y="5786"/>
                </a:lnTo>
                <a:lnTo>
                  <a:pt x="2011" y="5789"/>
                </a:lnTo>
                <a:lnTo>
                  <a:pt x="2026" y="5786"/>
                </a:lnTo>
                <a:lnTo>
                  <a:pt x="2041" y="5778"/>
                </a:lnTo>
                <a:lnTo>
                  <a:pt x="2054" y="5765"/>
                </a:lnTo>
                <a:lnTo>
                  <a:pt x="2062" y="5750"/>
                </a:lnTo>
                <a:close/>
                <a:moveTo>
                  <a:pt x="2014" y="5897"/>
                </a:moveTo>
                <a:lnTo>
                  <a:pt x="2016" y="5883"/>
                </a:lnTo>
                <a:lnTo>
                  <a:pt x="2012" y="5871"/>
                </a:lnTo>
                <a:lnTo>
                  <a:pt x="2002" y="5863"/>
                </a:lnTo>
                <a:lnTo>
                  <a:pt x="1988" y="5859"/>
                </a:lnTo>
                <a:lnTo>
                  <a:pt x="1972" y="5863"/>
                </a:lnTo>
                <a:lnTo>
                  <a:pt x="1957" y="5871"/>
                </a:lnTo>
                <a:lnTo>
                  <a:pt x="1944" y="5883"/>
                </a:lnTo>
                <a:lnTo>
                  <a:pt x="1937" y="5897"/>
                </a:lnTo>
                <a:lnTo>
                  <a:pt x="1935" y="5913"/>
                </a:lnTo>
                <a:lnTo>
                  <a:pt x="1939" y="5925"/>
                </a:lnTo>
                <a:lnTo>
                  <a:pt x="1949" y="5933"/>
                </a:lnTo>
                <a:lnTo>
                  <a:pt x="1963" y="5936"/>
                </a:lnTo>
                <a:lnTo>
                  <a:pt x="1979" y="5933"/>
                </a:lnTo>
                <a:lnTo>
                  <a:pt x="1993" y="5925"/>
                </a:lnTo>
                <a:lnTo>
                  <a:pt x="2006" y="5913"/>
                </a:lnTo>
                <a:lnTo>
                  <a:pt x="2014" y="5897"/>
                </a:lnTo>
                <a:close/>
                <a:moveTo>
                  <a:pt x="1966" y="6045"/>
                </a:moveTo>
                <a:lnTo>
                  <a:pt x="1968" y="6030"/>
                </a:lnTo>
                <a:lnTo>
                  <a:pt x="1964" y="6018"/>
                </a:lnTo>
                <a:lnTo>
                  <a:pt x="1955" y="6010"/>
                </a:lnTo>
                <a:lnTo>
                  <a:pt x="1940" y="6007"/>
                </a:lnTo>
                <a:lnTo>
                  <a:pt x="1925" y="6010"/>
                </a:lnTo>
                <a:lnTo>
                  <a:pt x="1910" y="6018"/>
                </a:lnTo>
                <a:lnTo>
                  <a:pt x="1897" y="6030"/>
                </a:lnTo>
                <a:lnTo>
                  <a:pt x="1890" y="6045"/>
                </a:lnTo>
                <a:lnTo>
                  <a:pt x="1888" y="6060"/>
                </a:lnTo>
                <a:lnTo>
                  <a:pt x="1892" y="6072"/>
                </a:lnTo>
                <a:lnTo>
                  <a:pt x="1902" y="6080"/>
                </a:lnTo>
                <a:lnTo>
                  <a:pt x="1916" y="6083"/>
                </a:lnTo>
                <a:lnTo>
                  <a:pt x="1932" y="6080"/>
                </a:lnTo>
                <a:lnTo>
                  <a:pt x="1946" y="6072"/>
                </a:lnTo>
                <a:lnTo>
                  <a:pt x="1959" y="6060"/>
                </a:lnTo>
                <a:lnTo>
                  <a:pt x="1966" y="6045"/>
                </a:lnTo>
                <a:close/>
                <a:moveTo>
                  <a:pt x="1893" y="6155"/>
                </a:moveTo>
                <a:lnTo>
                  <a:pt x="1877" y="6158"/>
                </a:lnTo>
                <a:lnTo>
                  <a:pt x="1863" y="6166"/>
                </a:lnTo>
                <a:lnTo>
                  <a:pt x="1850" y="6178"/>
                </a:lnTo>
                <a:lnTo>
                  <a:pt x="1843" y="6193"/>
                </a:lnTo>
                <a:lnTo>
                  <a:pt x="1841" y="6207"/>
                </a:lnTo>
                <a:lnTo>
                  <a:pt x="1845" y="6219"/>
                </a:lnTo>
                <a:lnTo>
                  <a:pt x="1854" y="6227"/>
                </a:lnTo>
                <a:lnTo>
                  <a:pt x="1869" y="6230"/>
                </a:lnTo>
                <a:lnTo>
                  <a:pt x="1884" y="6227"/>
                </a:lnTo>
                <a:lnTo>
                  <a:pt x="1898" y="6219"/>
                </a:lnTo>
                <a:lnTo>
                  <a:pt x="1911" y="6207"/>
                </a:lnTo>
                <a:lnTo>
                  <a:pt x="1919" y="6193"/>
                </a:lnTo>
                <a:lnTo>
                  <a:pt x="1920" y="6178"/>
                </a:lnTo>
                <a:lnTo>
                  <a:pt x="1916" y="6166"/>
                </a:lnTo>
                <a:lnTo>
                  <a:pt x="1907" y="6158"/>
                </a:lnTo>
                <a:lnTo>
                  <a:pt x="1893" y="6155"/>
                </a:lnTo>
                <a:close/>
                <a:moveTo>
                  <a:pt x="1871" y="6340"/>
                </a:moveTo>
                <a:lnTo>
                  <a:pt x="1872" y="6325"/>
                </a:lnTo>
                <a:lnTo>
                  <a:pt x="1868" y="6314"/>
                </a:lnTo>
                <a:lnTo>
                  <a:pt x="1859" y="6306"/>
                </a:lnTo>
                <a:lnTo>
                  <a:pt x="1845" y="6303"/>
                </a:lnTo>
                <a:lnTo>
                  <a:pt x="1830" y="6306"/>
                </a:lnTo>
                <a:lnTo>
                  <a:pt x="1816" y="6314"/>
                </a:lnTo>
                <a:lnTo>
                  <a:pt x="1803" y="6325"/>
                </a:lnTo>
                <a:lnTo>
                  <a:pt x="1796" y="6340"/>
                </a:lnTo>
                <a:lnTo>
                  <a:pt x="1794" y="6355"/>
                </a:lnTo>
                <a:lnTo>
                  <a:pt x="1798" y="6366"/>
                </a:lnTo>
                <a:lnTo>
                  <a:pt x="1807" y="6374"/>
                </a:lnTo>
                <a:lnTo>
                  <a:pt x="1822" y="6378"/>
                </a:lnTo>
                <a:lnTo>
                  <a:pt x="1837" y="6374"/>
                </a:lnTo>
                <a:lnTo>
                  <a:pt x="1851" y="6366"/>
                </a:lnTo>
                <a:lnTo>
                  <a:pt x="1863" y="6355"/>
                </a:lnTo>
                <a:lnTo>
                  <a:pt x="1871" y="6340"/>
                </a:lnTo>
                <a:close/>
                <a:moveTo>
                  <a:pt x="1823" y="6488"/>
                </a:moveTo>
                <a:lnTo>
                  <a:pt x="1824" y="6474"/>
                </a:lnTo>
                <a:lnTo>
                  <a:pt x="1820" y="6462"/>
                </a:lnTo>
                <a:lnTo>
                  <a:pt x="1811" y="6454"/>
                </a:lnTo>
                <a:lnTo>
                  <a:pt x="1797" y="6451"/>
                </a:lnTo>
                <a:lnTo>
                  <a:pt x="1783" y="6454"/>
                </a:lnTo>
                <a:lnTo>
                  <a:pt x="1769" y="6462"/>
                </a:lnTo>
                <a:lnTo>
                  <a:pt x="1757" y="6474"/>
                </a:lnTo>
                <a:lnTo>
                  <a:pt x="1749" y="6488"/>
                </a:lnTo>
                <a:lnTo>
                  <a:pt x="1748" y="6502"/>
                </a:lnTo>
                <a:lnTo>
                  <a:pt x="1752" y="6513"/>
                </a:lnTo>
                <a:lnTo>
                  <a:pt x="1762" y="6522"/>
                </a:lnTo>
                <a:lnTo>
                  <a:pt x="1774" y="6524"/>
                </a:lnTo>
                <a:lnTo>
                  <a:pt x="1789" y="6522"/>
                </a:lnTo>
                <a:lnTo>
                  <a:pt x="1803" y="6513"/>
                </a:lnTo>
                <a:lnTo>
                  <a:pt x="1815" y="6502"/>
                </a:lnTo>
                <a:lnTo>
                  <a:pt x="1823" y="6488"/>
                </a:lnTo>
                <a:close/>
                <a:moveTo>
                  <a:pt x="1775" y="6635"/>
                </a:moveTo>
                <a:lnTo>
                  <a:pt x="1776" y="6621"/>
                </a:lnTo>
                <a:lnTo>
                  <a:pt x="1772" y="6609"/>
                </a:lnTo>
                <a:lnTo>
                  <a:pt x="1764" y="6602"/>
                </a:lnTo>
                <a:lnTo>
                  <a:pt x="1750" y="6599"/>
                </a:lnTo>
                <a:lnTo>
                  <a:pt x="1735" y="6602"/>
                </a:lnTo>
                <a:lnTo>
                  <a:pt x="1722" y="6609"/>
                </a:lnTo>
                <a:lnTo>
                  <a:pt x="1710" y="6621"/>
                </a:lnTo>
                <a:lnTo>
                  <a:pt x="1702" y="6635"/>
                </a:lnTo>
                <a:lnTo>
                  <a:pt x="1701" y="6649"/>
                </a:lnTo>
                <a:lnTo>
                  <a:pt x="1705" y="6661"/>
                </a:lnTo>
                <a:lnTo>
                  <a:pt x="1714" y="6669"/>
                </a:lnTo>
                <a:lnTo>
                  <a:pt x="1727" y="6671"/>
                </a:lnTo>
                <a:lnTo>
                  <a:pt x="1742" y="6669"/>
                </a:lnTo>
                <a:lnTo>
                  <a:pt x="1755" y="6661"/>
                </a:lnTo>
                <a:lnTo>
                  <a:pt x="1768" y="6649"/>
                </a:lnTo>
                <a:lnTo>
                  <a:pt x="1775" y="6635"/>
                </a:lnTo>
                <a:close/>
                <a:moveTo>
                  <a:pt x="1727" y="6782"/>
                </a:moveTo>
                <a:lnTo>
                  <a:pt x="1728" y="6769"/>
                </a:lnTo>
                <a:lnTo>
                  <a:pt x="1724" y="6758"/>
                </a:lnTo>
                <a:lnTo>
                  <a:pt x="1716" y="6751"/>
                </a:lnTo>
                <a:lnTo>
                  <a:pt x="1702" y="6747"/>
                </a:lnTo>
                <a:lnTo>
                  <a:pt x="1688" y="6751"/>
                </a:lnTo>
                <a:lnTo>
                  <a:pt x="1675" y="6758"/>
                </a:lnTo>
                <a:lnTo>
                  <a:pt x="1663" y="6769"/>
                </a:lnTo>
                <a:lnTo>
                  <a:pt x="1656" y="6782"/>
                </a:lnTo>
                <a:lnTo>
                  <a:pt x="1654" y="6797"/>
                </a:lnTo>
                <a:lnTo>
                  <a:pt x="1658" y="6808"/>
                </a:lnTo>
                <a:lnTo>
                  <a:pt x="1668" y="6815"/>
                </a:lnTo>
                <a:lnTo>
                  <a:pt x="1680" y="6818"/>
                </a:lnTo>
                <a:lnTo>
                  <a:pt x="1694" y="6815"/>
                </a:lnTo>
                <a:lnTo>
                  <a:pt x="1708" y="6808"/>
                </a:lnTo>
                <a:lnTo>
                  <a:pt x="1720" y="6797"/>
                </a:lnTo>
                <a:lnTo>
                  <a:pt x="1727" y="6782"/>
                </a:lnTo>
                <a:close/>
                <a:moveTo>
                  <a:pt x="1678" y="6930"/>
                </a:moveTo>
                <a:lnTo>
                  <a:pt x="1680" y="6917"/>
                </a:lnTo>
                <a:lnTo>
                  <a:pt x="1676" y="6906"/>
                </a:lnTo>
                <a:lnTo>
                  <a:pt x="1668" y="6899"/>
                </a:lnTo>
                <a:lnTo>
                  <a:pt x="1655" y="6896"/>
                </a:lnTo>
                <a:lnTo>
                  <a:pt x="1641" y="6899"/>
                </a:lnTo>
                <a:lnTo>
                  <a:pt x="1628" y="6906"/>
                </a:lnTo>
                <a:lnTo>
                  <a:pt x="1616" y="6917"/>
                </a:lnTo>
                <a:lnTo>
                  <a:pt x="1609" y="6930"/>
                </a:lnTo>
                <a:lnTo>
                  <a:pt x="1608" y="6944"/>
                </a:lnTo>
                <a:lnTo>
                  <a:pt x="1611" y="6955"/>
                </a:lnTo>
                <a:lnTo>
                  <a:pt x="1621" y="6962"/>
                </a:lnTo>
                <a:lnTo>
                  <a:pt x="1633" y="6964"/>
                </a:lnTo>
                <a:lnTo>
                  <a:pt x="1647" y="6962"/>
                </a:lnTo>
                <a:lnTo>
                  <a:pt x="1660" y="6955"/>
                </a:lnTo>
                <a:lnTo>
                  <a:pt x="1672" y="6944"/>
                </a:lnTo>
                <a:lnTo>
                  <a:pt x="1678" y="6930"/>
                </a:lnTo>
                <a:close/>
                <a:moveTo>
                  <a:pt x="1631" y="7078"/>
                </a:moveTo>
                <a:lnTo>
                  <a:pt x="1632" y="7064"/>
                </a:lnTo>
                <a:lnTo>
                  <a:pt x="1628" y="7054"/>
                </a:lnTo>
                <a:lnTo>
                  <a:pt x="1620" y="7047"/>
                </a:lnTo>
                <a:lnTo>
                  <a:pt x="1607" y="7044"/>
                </a:lnTo>
                <a:lnTo>
                  <a:pt x="1593" y="7047"/>
                </a:lnTo>
                <a:lnTo>
                  <a:pt x="1581" y="7054"/>
                </a:lnTo>
                <a:lnTo>
                  <a:pt x="1569" y="7064"/>
                </a:lnTo>
                <a:lnTo>
                  <a:pt x="1562" y="7078"/>
                </a:lnTo>
                <a:lnTo>
                  <a:pt x="1561" y="7091"/>
                </a:lnTo>
                <a:lnTo>
                  <a:pt x="1564" y="7102"/>
                </a:lnTo>
                <a:lnTo>
                  <a:pt x="1574" y="7109"/>
                </a:lnTo>
                <a:lnTo>
                  <a:pt x="1586" y="7111"/>
                </a:lnTo>
                <a:lnTo>
                  <a:pt x="1600" y="7109"/>
                </a:lnTo>
                <a:lnTo>
                  <a:pt x="1612" y="7102"/>
                </a:lnTo>
                <a:lnTo>
                  <a:pt x="1624" y="7091"/>
                </a:lnTo>
                <a:lnTo>
                  <a:pt x="1631" y="7078"/>
                </a:lnTo>
                <a:close/>
                <a:moveTo>
                  <a:pt x="1583" y="7226"/>
                </a:moveTo>
                <a:lnTo>
                  <a:pt x="1584" y="7212"/>
                </a:lnTo>
                <a:lnTo>
                  <a:pt x="1580" y="7202"/>
                </a:lnTo>
                <a:lnTo>
                  <a:pt x="1572" y="7195"/>
                </a:lnTo>
                <a:lnTo>
                  <a:pt x="1559" y="7192"/>
                </a:lnTo>
                <a:lnTo>
                  <a:pt x="1546" y="7195"/>
                </a:lnTo>
                <a:lnTo>
                  <a:pt x="1534" y="7202"/>
                </a:lnTo>
                <a:lnTo>
                  <a:pt x="1522" y="7212"/>
                </a:lnTo>
                <a:lnTo>
                  <a:pt x="1516" y="7226"/>
                </a:lnTo>
                <a:lnTo>
                  <a:pt x="1514" y="7238"/>
                </a:lnTo>
                <a:lnTo>
                  <a:pt x="1518" y="7249"/>
                </a:lnTo>
                <a:lnTo>
                  <a:pt x="1527" y="7255"/>
                </a:lnTo>
                <a:lnTo>
                  <a:pt x="1539" y="7258"/>
                </a:lnTo>
                <a:lnTo>
                  <a:pt x="1552" y="7255"/>
                </a:lnTo>
                <a:lnTo>
                  <a:pt x="1565" y="7249"/>
                </a:lnTo>
                <a:lnTo>
                  <a:pt x="1576" y="7238"/>
                </a:lnTo>
                <a:lnTo>
                  <a:pt x="1583" y="7226"/>
                </a:lnTo>
                <a:close/>
                <a:moveTo>
                  <a:pt x="1534" y="7373"/>
                </a:moveTo>
                <a:lnTo>
                  <a:pt x="1536" y="7361"/>
                </a:lnTo>
                <a:lnTo>
                  <a:pt x="1532" y="7350"/>
                </a:lnTo>
                <a:lnTo>
                  <a:pt x="1524" y="7343"/>
                </a:lnTo>
                <a:lnTo>
                  <a:pt x="1512" y="7340"/>
                </a:lnTo>
                <a:lnTo>
                  <a:pt x="1499" y="7343"/>
                </a:lnTo>
                <a:lnTo>
                  <a:pt x="1487" y="7350"/>
                </a:lnTo>
                <a:lnTo>
                  <a:pt x="1477" y="7361"/>
                </a:lnTo>
                <a:lnTo>
                  <a:pt x="1469" y="7373"/>
                </a:lnTo>
                <a:lnTo>
                  <a:pt x="1468" y="7385"/>
                </a:lnTo>
                <a:lnTo>
                  <a:pt x="1471" y="7395"/>
                </a:lnTo>
                <a:lnTo>
                  <a:pt x="1480" y="7402"/>
                </a:lnTo>
                <a:lnTo>
                  <a:pt x="1492" y="7406"/>
                </a:lnTo>
                <a:lnTo>
                  <a:pt x="1505" y="7402"/>
                </a:lnTo>
                <a:lnTo>
                  <a:pt x="1517" y="7395"/>
                </a:lnTo>
                <a:lnTo>
                  <a:pt x="1528" y="7385"/>
                </a:lnTo>
                <a:lnTo>
                  <a:pt x="1534" y="7373"/>
                </a:lnTo>
                <a:close/>
                <a:moveTo>
                  <a:pt x="1486" y="7520"/>
                </a:moveTo>
                <a:lnTo>
                  <a:pt x="1488" y="7508"/>
                </a:lnTo>
                <a:lnTo>
                  <a:pt x="1484" y="7499"/>
                </a:lnTo>
                <a:lnTo>
                  <a:pt x="1475" y="7491"/>
                </a:lnTo>
                <a:lnTo>
                  <a:pt x="1464" y="7488"/>
                </a:lnTo>
                <a:lnTo>
                  <a:pt x="1451" y="7491"/>
                </a:lnTo>
                <a:lnTo>
                  <a:pt x="1440" y="7499"/>
                </a:lnTo>
                <a:lnTo>
                  <a:pt x="1430" y="7508"/>
                </a:lnTo>
                <a:lnTo>
                  <a:pt x="1423" y="7520"/>
                </a:lnTo>
                <a:lnTo>
                  <a:pt x="1421" y="7532"/>
                </a:lnTo>
                <a:lnTo>
                  <a:pt x="1425" y="7542"/>
                </a:lnTo>
                <a:lnTo>
                  <a:pt x="1433" y="7550"/>
                </a:lnTo>
                <a:lnTo>
                  <a:pt x="1444" y="7552"/>
                </a:lnTo>
                <a:lnTo>
                  <a:pt x="1457" y="7550"/>
                </a:lnTo>
                <a:lnTo>
                  <a:pt x="1469" y="7542"/>
                </a:lnTo>
                <a:lnTo>
                  <a:pt x="1480" y="7532"/>
                </a:lnTo>
                <a:lnTo>
                  <a:pt x="1486" y="7520"/>
                </a:lnTo>
                <a:close/>
                <a:moveTo>
                  <a:pt x="1438" y="7668"/>
                </a:moveTo>
                <a:lnTo>
                  <a:pt x="1439" y="7656"/>
                </a:lnTo>
                <a:lnTo>
                  <a:pt x="1436" y="7646"/>
                </a:lnTo>
                <a:lnTo>
                  <a:pt x="1429" y="7640"/>
                </a:lnTo>
                <a:lnTo>
                  <a:pt x="1417" y="7638"/>
                </a:lnTo>
                <a:lnTo>
                  <a:pt x="1404" y="7640"/>
                </a:lnTo>
                <a:lnTo>
                  <a:pt x="1393" y="7646"/>
                </a:lnTo>
                <a:lnTo>
                  <a:pt x="1383" y="7656"/>
                </a:lnTo>
                <a:lnTo>
                  <a:pt x="1376" y="7668"/>
                </a:lnTo>
                <a:lnTo>
                  <a:pt x="1375" y="7679"/>
                </a:lnTo>
                <a:lnTo>
                  <a:pt x="1378" y="7690"/>
                </a:lnTo>
                <a:lnTo>
                  <a:pt x="1386" y="7696"/>
                </a:lnTo>
                <a:lnTo>
                  <a:pt x="1397" y="7699"/>
                </a:lnTo>
                <a:lnTo>
                  <a:pt x="1410" y="7696"/>
                </a:lnTo>
                <a:lnTo>
                  <a:pt x="1421" y="7690"/>
                </a:lnTo>
                <a:lnTo>
                  <a:pt x="1432" y="7679"/>
                </a:lnTo>
                <a:lnTo>
                  <a:pt x="1438" y="7668"/>
                </a:lnTo>
                <a:close/>
                <a:moveTo>
                  <a:pt x="1369" y="7786"/>
                </a:moveTo>
                <a:lnTo>
                  <a:pt x="1357" y="7788"/>
                </a:lnTo>
                <a:lnTo>
                  <a:pt x="1346" y="7794"/>
                </a:lnTo>
                <a:lnTo>
                  <a:pt x="1336" y="7804"/>
                </a:lnTo>
                <a:lnTo>
                  <a:pt x="1329" y="7815"/>
                </a:lnTo>
                <a:lnTo>
                  <a:pt x="1328" y="7827"/>
                </a:lnTo>
                <a:lnTo>
                  <a:pt x="1331" y="7837"/>
                </a:lnTo>
                <a:lnTo>
                  <a:pt x="1340" y="7843"/>
                </a:lnTo>
                <a:lnTo>
                  <a:pt x="1350" y="7845"/>
                </a:lnTo>
                <a:lnTo>
                  <a:pt x="1362" y="7843"/>
                </a:lnTo>
                <a:lnTo>
                  <a:pt x="1374" y="7837"/>
                </a:lnTo>
                <a:lnTo>
                  <a:pt x="1384" y="7827"/>
                </a:lnTo>
                <a:lnTo>
                  <a:pt x="1390" y="7815"/>
                </a:lnTo>
                <a:lnTo>
                  <a:pt x="1391" y="7804"/>
                </a:lnTo>
                <a:lnTo>
                  <a:pt x="1388" y="7794"/>
                </a:lnTo>
                <a:lnTo>
                  <a:pt x="1380" y="7788"/>
                </a:lnTo>
                <a:lnTo>
                  <a:pt x="1369" y="7786"/>
                </a:lnTo>
                <a:close/>
                <a:moveTo>
                  <a:pt x="1342" y="7962"/>
                </a:moveTo>
                <a:lnTo>
                  <a:pt x="1343" y="7951"/>
                </a:lnTo>
                <a:lnTo>
                  <a:pt x="1340" y="7942"/>
                </a:lnTo>
                <a:lnTo>
                  <a:pt x="1332" y="7936"/>
                </a:lnTo>
                <a:lnTo>
                  <a:pt x="1321" y="7934"/>
                </a:lnTo>
                <a:lnTo>
                  <a:pt x="1310" y="7936"/>
                </a:lnTo>
                <a:lnTo>
                  <a:pt x="1299" y="7942"/>
                </a:lnTo>
                <a:lnTo>
                  <a:pt x="1290" y="7951"/>
                </a:lnTo>
                <a:lnTo>
                  <a:pt x="1283" y="7962"/>
                </a:lnTo>
                <a:lnTo>
                  <a:pt x="1281" y="7974"/>
                </a:lnTo>
                <a:lnTo>
                  <a:pt x="1285" y="7983"/>
                </a:lnTo>
                <a:lnTo>
                  <a:pt x="1293" y="7990"/>
                </a:lnTo>
                <a:lnTo>
                  <a:pt x="1303" y="7992"/>
                </a:lnTo>
                <a:lnTo>
                  <a:pt x="1315" y="7990"/>
                </a:lnTo>
                <a:lnTo>
                  <a:pt x="1326" y="7983"/>
                </a:lnTo>
                <a:lnTo>
                  <a:pt x="1336" y="7974"/>
                </a:lnTo>
                <a:lnTo>
                  <a:pt x="1342" y="7962"/>
                </a:lnTo>
                <a:close/>
                <a:moveTo>
                  <a:pt x="1236" y="8111"/>
                </a:moveTo>
                <a:lnTo>
                  <a:pt x="1235" y="8122"/>
                </a:lnTo>
                <a:lnTo>
                  <a:pt x="1239" y="8130"/>
                </a:lnTo>
                <a:lnTo>
                  <a:pt x="1246" y="8136"/>
                </a:lnTo>
                <a:lnTo>
                  <a:pt x="1256" y="8138"/>
                </a:lnTo>
                <a:lnTo>
                  <a:pt x="1267" y="8136"/>
                </a:lnTo>
                <a:lnTo>
                  <a:pt x="1278" y="8130"/>
                </a:lnTo>
                <a:lnTo>
                  <a:pt x="1288" y="8122"/>
                </a:lnTo>
                <a:lnTo>
                  <a:pt x="1293" y="8111"/>
                </a:lnTo>
                <a:lnTo>
                  <a:pt x="1295" y="8099"/>
                </a:lnTo>
                <a:lnTo>
                  <a:pt x="1292" y="8090"/>
                </a:lnTo>
                <a:lnTo>
                  <a:pt x="1284" y="8084"/>
                </a:lnTo>
                <a:lnTo>
                  <a:pt x="1274" y="8082"/>
                </a:lnTo>
                <a:lnTo>
                  <a:pt x="1262" y="8084"/>
                </a:lnTo>
                <a:lnTo>
                  <a:pt x="1252" y="8090"/>
                </a:lnTo>
                <a:lnTo>
                  <a:pt x="1243" y="8099"/>
                </a:lnTo>
                <a:lnTo>
                  <a:pt x="1236" y="8111"/>
                </a:lnTo>
                <a:close/>
                <a:moveTo>
                  <a:pt x="1190" y="8258"/>
                </a:moveTo>
                <a:lnTo>
                  <a:pt x="1188" y="8269"/>
                </a:lnTo>
                <a:lnTo>
                  <a:pt x="1192" y="8277"/>
                </a:lnTo>
                <a:lnTo>
                  <a:pt x="1199" y="8283"/>
                </a:lnTo>
                <a:lnTo>
                  <a:pt x="1209" y="8285"/>
                </a:lnTo>
                <a:lnTo>
                  <a:pt x="1220" y="8283"/>
                </a:lnTo>
                <a:lnTo>
                  <a:pt x="1230" y="8277"/>
                </a:lnTo>
                <a:lnTo>
                  <a:pt x="1240" y="8269"/>
                </a:lnTo>
                <a:lnTo>
                  <a:pt x="1245" y="8258"/>
                </a:lnTo>
                <a:lnTo>
                  <a:pt x="1247" y="8248"/>
                </a:lnTo>
                <a:lnTo>
                  <a:pt x="1244" y="8238"/>
                </a:lnTo>
                <a:lnTo>
                  <a:pt x="1236" y="8232"/>
                </a:lnTo>
                <a:lnTo>
                  <a:pt x="1226" y="8230"/>
                </a:lnTo>
                <a:lnTo>
                  <a:pt x="1215" y="8232"/>
                </a:lnTo>
                <a:lnTo>
                  <a:pt x="1205" y="8238"/>
                </a:lnTo>
                <a:lnTo>
                  <a:pt x="1196" y="8248"/>
                </a:lnTo>
                <a:lnTo>
                  <a:pt x="1190" y="8258"/>
                </a:lnTo>
                <a:close/>
                <a:moveTo>
                  <a:pt x="1021" y="8871"/>
                </a:moveTo>
                <a:lnTo>
                  <a:pt x="1030" y="8870"/>
                </a:lnTo>
                <a:lnTo>
                  <a:pt x="1039" y="8865"/>
                </a:lnTo>
                <a:lnTo>
                  <a:pt x="1046" y="8858"/>
                </a:lnTo>
                <a:lnTo>
                  <a:pt x="1052" y="8848"/>
                </a:lnTo>
                <a:lnTo>
                  <a:pt x="1053" y="8839"/>
                </a:lnTo>
                <a:lnTo>
                  <a:pt x="1050" y="8831"/>
                </a:lnTo>
                <a:lnTo>
                  <a:pt x="1044" y="8827"/>
                </a:lnTo>
                <a:lnTo>
                  <a:pt x="1035" y="8825"/>
                </a:lnTo>
                <a:lnTo>
                  <a:pt x="1026" y="8827"/>
                </a:lnTo>
                <a:lnTo>
                  <a:pt x="1017" y="8831"/>
                </a:lnTo>
                <a:lnTo>
                  <a:pt x="1010" y="8839"/>
                </a:lnTo>
                <a:lnTo>
                  <a:pt x="1005" y="8848"/>
                </a:lnTo>
                <a:lnTo>
                  <a:pt x="1004" y="8857"/>
                </a:lnTo>
                <a:lnTo>
                  <a:pt x="1007" y="8865"/>
                </a:lnTo>
                <a:lnTo>
                  <a:pt x="1012" y="8870"/>
                </a:lnTo>
                <a:lnTo>
                  <a:pt x="1021" y="8871"/>
                </a:lnTo>
                <a:close/>
                <a:moveTo>
                  <a:pt x="988" y="8973"/>
                </a:moveTo>
                <a:lnTo>
                  <a:pt x="979" y="8975"/>
                </a:lnTo>
                <a:lnTo>
                  <a:pt x="970" y="8979"/>
                </a:lnTo>
                <a:lnTo>
                  <a:pt x="963" y="8986"/>
                </a:lnTo>
                <a:lnTo>
                  <a:pt x="959" y="8996"/>
                </a:lnTo>
                <a:lnTo>
                  <a:pt x="958" y="9005"/>
                </a:lnTo>
                <a:lnTo>
                  <a:pt x="960" y="9012"/>
                </a:lnTo>
                <a:lnTo>
                  <a:pt x="966" y="9016"/>
                </a:lnTo>
                <a:lnTo>
                  <a:pt x="974" y="9018"/>
                </a:lnTo>
                <a:lnTo>
                  <a:pt x="983" y="9016"/>
                </a:lnTo>
                <a:lnTo>
                  <a:pt x="991" y="9012"/>
                </a:lnTo>
                <a:lnTo>
                  <a:pt x="998" y="9005"/>
                </a:lnTo>
                <a:lnTo>
                  <a:pt x="1004" y="8996"/>
                </a:lnTo>
                <a:lnTo>
                  <a:pt x="1005" y="8986"/>
                </a:lnTo>
                <a:lnTo>
                  <a:pt x="1002" y="8979"/>
                </a:lnTo>
                <a:lnTo>
                  <a:pt x="996" y="8975"/>
                </a:lnTo>
                <a:lnTo>
                  <a:pt x="988" y="8973"/>
                </a:lnTo>
                <a:close/>
                <a:moveTo>
                  <a:pt x="926" y="9165"/>
                </a:moveTo>
                <a:lnTo>
                  <a:pt x="935" y="9163"/>
                </a:lnTo>
                <a:lnTo>
                  <a:pt x="943" y="9158"/>
                </a:lnTo>
                <a:lnTo>
                  <a:pt x="950" y="9152"/>
                </a:lnTo>
                <a:lnTo>
                  <a:pt x="955" y="9143"/>
                </a:lnTo>
                <a:lnTo>
                  <a:pt x="956" y="9135"/>
                </a:lnTo>
                <a:lnTo>
                  <a:pt x="954" y="9127"/>
                </a:lnTo>
                <a:lnTo>
                  <a:pt x="948" y="9123"/>
                </a:lnTo>
                <a:lnTo>
                  <a:pt x="940" y="9121"/>
                </a:lnTo>
                <a:lnTo>
                  <a:pt x="931" y="9123"/>
                </a:lnTo>
                <a:lnTo>
                  <a:pt x="923" y="9127"/>
                </a:lnTo>
                <a:lnTo>
                  <a:pt x="916" y="9135"/>
                </a:lnTo>
                <a:lnTo>
                  <a:pt x="912" y="9143"/>
                </a:lnTo>
                <a:lnTo>
                  <a:pt x="911" y="9152"/>
                </a:lnTo>
                <a:lnTo>
                  <a:pt x="913" y="9158"/>
                </a:lnTo>
                <a:lnTo>
                  <a:pt x="919" y="9163"/>
                </a:lnTo>
                <a:lnTo>
                  <a:pt x="926" y="9165"/>
                </a:lnTo>
                <a:close/>
                <a:moveTo>
                  <a:pt x="879" y="9311"/>
                </a:moveTo>
                <a:lnTo>
                  <a:pt x="888" y="9309"/>
                </a:lnTo>
                <a:lnTo>
                  <a:pt x="895" y="9305"/>
                </a:lnTo>
                <a:lnTo>
                  <a:pt x="902" y="9298"/>
                </a:lnTo>
                <a:lnTo>
                  <a:pt x="907" y="9291"/>
                </a:lnTo>
                <a:lnTo>
                  <a:pt x="908" y="9283"/>
                </a:lnTo>
                <a:lnTo>
                  <a:pt x="905" y="9277"/>
                </a:lnTo>
                <a:lnTo>
                  <a:pt x="900" y="9271"/>
                </a:lnTo>
                <a:lnTo>
                  <a:pt x="892" y="9270"/>
                </a:lnTo>
                <a:lnTo>
                  <a:pt x="884" y="9271"/>
                </a:lnTo>
                <a:lnTo>
                  <a:pt x="876" y="9277"/>
                </a:lnTo>
                <a:lnTo>
                  <a:pt x="870" y="9283"/>
                </a:lnTo>
                <a:lnTo>
                  <a:pt x="866" y="9291"/>
                </a:lnTo>
                <a:lnTo>
                  <a:pt x="865" y="9298"/>
                </a:lnTo>
                <a:lnTo>
                  <a:pt x="867" y="9305"/>
                </a:lnTo>
                <a:lnTo>
                  <a:pt x="872" y="9309"/>
                </a:lnTo>
                <a:lnTo>
                  <a:pt x="879" y="9311"/>
                </a:lnTo>
                <a:close/>
                <a:moveTo>
                  <a:pt x="832" y="9457"/>
                </a:moveTo>
                <a:lnTo>
                  <a:pt x="840" y="9456"/>
                </a:lnTo>
                <a:lnTo>
                  <a:pt x="848" y="9452"/>
                </a:lnTo>
                <a:lnTo>
                  <a:pt x="854" y="9446"/>
                </a:lnTo>
                <a:lnTo>
                  <a:pt x="859" y="9438"/>
                </a:lnTo>
                <a:lnTo>
                  <a:pt x="860" y="9431"/>
                </a:lnTo>
                <a:lnTo>
                  <a:pt x="856" y="9424"/>
                </a:lnTo>
                <a:lnTo>
                  <a:pt x="852" y="9420"/>
                </a:lnTo>
                <a:lnTo>
                  <a:pt x="845" y="9419"/>
                </a:lnTo>
                <a:lnTo>
                  <a:pt x="837" y="9420"/>
                </a:lnTo>
                <a:lnTo>
                  <a:pt x="829" y="9424"/>
                </a:lnTo>
                <a:lnTo>
                  <a:pt x="823" y="9431"/>
                </a:lnTo>
                <a:lnTo>
                  <a:pt x="819" y="9438"/>
                </a:lnTo>
                <a:lnTo>
                  <a:pt x="818" y="9446"/>
                </a:lnTo>
                <a:lnTo>
                  <a:pt x="821" y="9452"/>
                </a:lnTo>
                <a:lnTo>
                  <a:pt x="825" y="9456"/>
                </a:lnTo>
                <a:lnTo>
                  <a:pt x="832" y="9457"/>
                </a:lnTo>
                <a:close/>
                <a:moveTo>
                  <a:pt x="785" y="9604"/>
                </a:moveTo>
                <a:lnTo>
                  <a:pt x="793" y="9603"/>
                </a:lnTo>
                <a:lnTo>
                  <a:pt x="800" y="9598"/>
                </a:lnTo>
                <a:lnTo>
                  <a:pt x="805" y="9592"/>
                </a:lnTo>
                <a:lnTo>
                  <a:pt x="809" y="9585"/>
                </a:lnTo>
                <a:lnTo>
                  <a:pt x="810" y="9578"/>
                </a:lnTo>
                <a:lnTo>
                  <a:pt x="808" y="9573"/>
                </a:lnTo>
                <a:lnTo>
                  <a:pt x="803" y="9569"/>
                </a:lnTo>
                <a:lnTo>
                  <a:pt x="797" y="9567"/>
                </a:lnTo>
                <a:lnTo>
                  <a:pt x="789" y="9569"/>
                </a:lnTo>
                <a:lnTo>
                  <a:pt x="782" y="9573"/>
                </a:lnTo>
                <a:lnTo>
                  <a:pt x="777" y="9578"/>
                </a:lnTo>
                <a:lnTo>
                  <a:pt x="773" y="9585"/>
                </a:lnTo>
                <a:lnTo>
                  <a:pt x="772" y="9592"/>
                </a:lnTo>
                <a:lnTo>
                  <a:pt x="774" y="9598"/>
                </a:lnTo>
                <a:lnTo>
                  <a:pt x="779" y="9603"/>
                </a:lnTo>
                <a:lnTo>
                  <a:pt x="785" y="9604"/>
                </a:lnTo>
                <a:close/>
                <a:moveTo>
                  <a:pt x="738" y="9751"/>
                </a:moveTo>
                <a:lnTo>
                  <a:pt x="745" y="9749"/>
                </a:lnTo>
                <a:lnTo>
                  <a:pt x="752" y="9746"/>
                </a:lnTo>
                <a:lnTo>
                  <a:pt x="757" y="9740"/>
                </a:lnTo>
                <a:lnTo>
                  <a:pt x="761" y="9733"/>
                </a:lnTo>
                <a:lnTo>
                  <a:pt x="761" y="9726"/>
                </a:lnTo>
                <a:lnTo>
                  <a:pt x="759" y="9721"/>
                </a:lnTo>
                <a:lnTo>
                  <a:pt x="755" y="9717"/>
                </a:lnTo>
                <a:lnTo>
                  <a:pt x="749" y="9716"/>
                </a:lnTo>
                <a:lnTo>
                  <a:pt x="742" y="9717"/>
                </a:lnTo>
                <a:lnTo>
                  <a:pt x="736" y="9721"/>
                </a:lnTo>
                <a:lnTo>
                  <a:pt x="730" y="9726"/>
                </a:lnTo>
                <a:lnTo>
                  <a:pt x="727" y="9733"/>
                </a:lnTo>
                <a:lnTo>
                  <a:pt x="726" y="9740"/>
                </a:lnTo>
                <a:lnTo>
                  <a:pt x="728" y="9746"/>
                </a:lnTo>
                <a:lnTo>
                  <a:pt x="732" y="9749"/>
                </a:lnTo>
                <a:lnTo>
                  <a:pt x="738" y="9751"/>
                </a:lnTo>
                <a:close/>
                <a:moveTo>
                  <a:pt x="3670" y="161"/>
                </a:moveTo>
                <a:lnTo>
                  <a:pt x="3677" y="160"/>
                </a:lnTo>
                <a:lnTo>
                  <a:pt x="3684" y="156"/>
                </a:lnTo>
                <a:lnTo>
                  <a:pt x="3689" y="151"/>
                </a:lnTo>
                <a:lnTo>
                  <a:pt x="3693" y="144"/>
                </a:lnTo>
                <a:lnTo>
                  <a:pt x="3694" y="137"/>
                </a:lnTo>
                <a:lnTo>
                  <a:pt x="3692" y="132"/>
                </a:lnTo>
                <a:lnTo>
                  <a:pt x="3687" y="128"/>
                </a:lnTo>
                <a:lnTo>
                  <a:pt x="3681" y="127"/>
                </a:lnTo>
                <a:lnTo>
                  <a:pt x="3674" y="128"/>
                </a:lnTo>
                <a:lnTo>
                  <a:pt x="3667" y="132"/>
                </a:lnTo>
                <a:lnTo>
                  <a:pt x="3662" y="137"/>
                </a:lnTo>
                <a:lnTo>
                  <a:pt x="3657" y="144"/>
                </a:lnTo>
                <a:lnTo>
                  <a:pt x="3657" y="151"/>
                </a:lnTo>
                <a:lnTo>
                  <a:pt x="3658" y="156"/>
                </a:lnTo>
                <a:lnTo>
                  <a:pt x="3664" y="160"/>
                </a:lnTo>
                <a:lnTo>
                  <a:pt x="3670" y="161"/>
                </a:lnTo>
                <a:close/>
                <a:moveTo>
                  <a:pt x="3622" y="310"/>
                </a:moveTo>
                <a:lnTo>
                  <a:pt x="3630" y="309"/>
                </a:lnTo>
                <a:lnTo>
                  <a:pt x="3637" y="305"/>
                </a:lnTo>
                <a:lnTo>
                  <a:pt x="3643" y="298"/>
                </a:lnTo>
                <a:lnTo>
                  <a:pt x="3646" y="291"/>
                </a:lnTo>
                <a:lnTo>
                  <a:pt x="3647" y="284"/>
                </a:lnTo>
                <a:lnTo>
                  <a:pt x="3645" y="279"/>
                </a:lnTo>
                <a:lnTo>
                  <a:pt x="3641" y="275"/>
                </a:lnTo>
                <a:lnTo>
                  <a:pt x="3634" y="273"/>
                </a:lnTo>
                <a:lnTo>
                  <a:pt x="3626" y="275"/>
                </a:lnTo>
                <a:lnTo>
                  <a:pt x="3620" y="279"/>
                </a:lnTo>
                <a:lnTo>
                  <a:pt x="3613" y="284"/>
                </a:lnTo>
                <a:lnTo>
                  <a:pt x="3609" y="291"/>
                </a:lnTo>
                <a:lnTo>
                  <a:pt x="3608" y="298"/>
                </a:lnTo>
                <a:lnTo>
                  <a:pt x="3610" y="305"/>
                </a:lnTo>
                <a:lnTo>
                  <a:pt x="3616" y="309"/>
                </a:lnTo>
                <a:lnTo>
                  <a:pt x="3622" y="310"/>
                </a:lnTo>
                <a:close/>
                <a:moveTo>
                  <a:pt x="3575" y="459"/>
                </a:moveTo>
                <a:lnTo>
                  <a:pt x="3583" y="457"/>
                </a:lnTo>
                <a:lnTo>
                  <a:pt x="3590" y="453"/>
                </a:lnTo>
                <a:lnTo>
                  <a:pt x="3596" y="447"/>
                </a:lnTo>
                <a:lnTo>
                  <a:pt x="3600" y="439"/>
                </a:lnTo>
                <a:lnTo>
                  <a:pt x="3601" y="431"/>
                </a:lnTo>
                <a:lnTo>
                  <a:pt x="3599" y="425"/>
                </a:lnTo>
                <a:lnTo>
                  <a:pt x="3594" y="421"/>
                </a:lnTo>
                <a:lnTo>
                  <a:pt x="3587" y="420"/>
                </a:lnTo>
                <a:lnTo>
                  <a:pt x="3579" y="421"/>
                </a:lnTo>
                <a:lnTo>
                  <a:pt x="3572" y="425"/>
                </a:lnTo>
                <a:lnTo>
                  <a:pt x="3564" y="431"/>
                </a:lnTo>
                <a:lnTo>
                  <a:pt x="3561" y="439"/>
                </a:lnTo>
                <a:lnTo>
                  <a:pt x="3560" y="447"/>
                </a:lnTo>
                <a:lnTo>
                  <a:pt x="3562" y="453"/>
                </a:lnTo>
                <a:lnTo>
                  <a:pt x="3568" y="457"/>
                </a:lnTo>
                <a:lnTo>
                  <a:pt x="3575" y="459"/>
                </a:lnTo>
                <a:close/>
                <a:moveTo>
                  <a:pt x="3527" y="607"/>
                </a:moveTo>
                <a:lnTo>
                  <a:pt x="3535" y="606"/>
                </a:lnTo>
                <a:lnTo>
                  <a:pt x="3543" y="601"/>
                </a:lnTo>
                <a:lnTo>
                  <a:pt x="3549" y="595"/>
                </a:lnTo>
                <a:lnTo>
                  <a:pt x="3553" y="587"/>
                </a:lnTo>
                <a:lnTo>
                  <a:pt x="3554" y="578"/>
                </a:lnTo>
                <a:lnTo>
                  <a:pt x="3552" y="572"/>
                </a:lnTo>
                <a:lnTo>
                  <a:pt x="3547" y="568"/>
                </a:lnTo>
                <a:lnTo>
                  <a:pt x="3540" y="566"/>
                </a:lnTo>
                <a:lnTo>
                  <a:pt x="3532" y="568"/>
                </a:lnTo>
                <a:lnTo>
                  <a:pt x="3524" y="572"/>
                </a:lnTo>
                <a:lnTo>
                  <a:pt x="3516" y="578"/>
                </a:lnTo>
                <a:lnTo>
                  <a:pt x="3512" y="587"/>
                </a:lnTo>
                <a:lnTo>
                  <a:pt x="3511" y="595"/>
                </a:lnTo>
                <a:lnTo>
                  <a:pt x="3514" y="601"/>
                </a:lnTo>
                <a:lnTo>
                  <a:pt x="3520" y="606"/>
                </a:lnTo>
                <a:lnTo>
                  <a:pt x="3527" y="607"/>
                </a:lnTo>
                <a:close/>
                <a:moveTo>
                  <a:pt x="3479" y="755"/>
                </a:moveTo>
                <a:lnTo>
                  <a:pt x="3488" y="754"/>
                </a:lnTo>
                <a:lnTo>
                  <a:pt x="3496" y="749"/>
                </a:lnTo>
                <a:lnTo>
                  <a:pt x="3503" y="743"/>
                </a:lnTo>
                <a:lnTo>
                  <a:pt x="3507" y="735"/>
                </a:lnTo>
                <a:lnTo>
                  <a:pt x="3508" y="726"/>
                </a:lnTo>
                <a:lnTo>
                  <a:pt x="3505" y="719"/>
                </a:lnTo>
                <a:lnTo>
                  <a:pt x="3500" y="714"/>
                </a:lnTo>
                <a:lnTo>
                  <a:pt x="3493" y="713"/>
                </a:lnTo>
                <a:lnTo>
                  <a:pt x="3484" y="714"/>
                </a:lnTo>
                <a:lnTo>
                  <a:pt x="3476" y="719"/>
                </a:lnTo>
                <a:lnTo>
                  <a:pt x="3468" y="726"/>
                </a:lnTo>
                <a:lnTo>
                  <a:pt x="3464" y="735"/>
                </a:lnTo>
                <a:lnTo>
                  <a:pt x="3463" y="743"/>
                </a:lnTo>
                <a:lnTo>
                  <a:pt x="3466" y="749"/>
                </a:lnTo>
                <a:lnTo>
                  <a:pt x="3472" y="754"/>
                </a:lnTo>
                <a:lnTo>
                  <a:pt x="3479" y="755"/>
                </a:lnTo>
                <a:close/>
                <a:moveTo>
                  <a:pt x="3432" y="903"/>
                </a:moveTo>
                <a:lnTo>
                  <a:pt x="3441" y="902"/>
                </a:lnTo>
                <a:lnTo>
                  <a:pt x="3449" y="897"/>
                </a:lnTo>
                <a:lnTo>
                  <a:pt x="3456" y="890"/>
                </a:lnTo>
                <a:lnTo>
                  <a:pt x="3460" y="882"/>
                </a:lnTo>
                <a:lnTo>
                  <a:pt x="3461" y="873"/>
                </a:lnTo>
                <a:lnTo>
                  <a:pt x="3459" y="867"/>
                </a:lnTo>
                <a:lnTo>
                  <a:pt x="3453" y="861"/>
                </a:lnTo>
                <a:lnTo>
                  <a:pt x="3446" y="859"/>
                </a:lnTo>
                <a:lnTo>
                  <a:pt x="3437" y="861"/>
                </a:lnTo>
                <a:lnTo>
                  <a:pt x="3428" y="867"/>
                </a:lnTo>
                <a:lnTo>
                  <a:pt x="3420" y="873"/>
                </a:lnTo>
                <a:lnTo>
                  <a:pt x="3416" y="882"/>
                </a:lnTo>
                <a:lnTo>
                  <a:pt x="3415" y="890"/>
                </a:lnTo>
                <a:lnTo>
                  <a:pt x="3417" y="897"/>
                </a:lnTo>
                <a:lnTo>
                  <a:pt x="3423" y="902"/>
                </a:lnTo>
                <a:lnTo>
                  <a:pt x="3432" y="903"/>
                </a:lnTo>
                <a:close/>
                <a:moveTo>
                  <a:pt x="3384" y="1053"/>
                </a:moveTo>
                <a:lnTo>
                  <a:pt x="3393" y="1050"/>
                </a:lnTo>
                <a:lnTo>
                  <a:pt x="3402" y="1045"/>
                </a:lnTo>
                <a:lnTo>
                  <a:pt x="3409" y="1038"/>
                </a:lnTo>
                <a:lnTo>
                  <a:pt x="3414" y="1029"/>
                </a:lnTo>
                <a:lnTo>
                  <a:pt x="3415" y="1021"/>
                </a:lnTo>
                <a:lnTo>
                  <a:pt x="3412" y="1013"/>
                </a:lnTo>
                <a:lnTo>
                  <a:pt x="3407" y="1009"/>
                </a:lnTo>
                <a:lnTo>
                  <a:pt x="3399" y="1007"/>
                </a:lnTo>
                <a:lnTo>
                  <a:pt x="3389" y="1009"/>
                </a:lnTo>
                <a:lnTo>
                  <a:pt x="3381" y="1013"/>
                </a:lnTo>
                <a:lnTo>
                  <a:pt x="3372" y="1021"/>
                </a:lnTo>
                <a:lnTo>
                  <a:pt x="3368" y="1029"/>
                </a:lnTo>
                <a:lnTo>
                  <a:pt x="3367" y="1038"/>
                </a:lnTo>
                <a:lnTo>
                  <a:pt x="3369" y="1045"/>
                </a:lnTo>
                <a:lnTo>
                  <a:pt x="3375" y="1050"/>
                </a:lnTo>
                <a:lnTo>
                  <a:pt x="3384" y="1053"/>
                </a:lnTo>
                <a:close/>
                <a:moveTo>
                  <a:pt x="3336" y="1201"/>
                </a:moveTo>
                <a:lnTo>
                  <a:pt x="3346" y="1199"/>
                </a:lnTo>
                <a:lnTo>
                  <a:pt x="3355" y="1194"/>
                </a:lnTo>
                <a:lnTo>
                  <a:pt x="3362" y="1186"/>
                </a:lnTo>
                <a:lnTo>
                  <a:pt x="3367" y="1177"/>
                </a:lnTo>
                <a:lnTo>
                  <a:pt x="3368" y="1168"/>
                </a:lnTo>
                <a:lnTo>
                  <a:pt x="3366" y="1160"/>
                </a:lnTo>
                <a:lnTo>
                  <a:pt x="3360" y="1155"/>
                </a:lnTo>
                <a:lnTo>
                  <a:pt x="3351" y="1153"/>
                </a:lnTo>
                <a:lnTo>
                  <a:pt x="3342" y="1155"/>
                </a:lnTo>
                <a:lnTo>
                  <a:pt x="3333" y="1160"/>
                </a:lnTo>
                <a:lnTo>
                  <a:pt x="3324" y="1168"/>
                </a:lnTo>
                <a:lnTo>
                  <a:pt x="3320" y="1177"/>
                </a:lnTo>
                <a:lnTo>
                  <a:pt x="3319" y="1186"/>
                </a:lnTo>
                <a:lnTo>
                  <a:pt x="3321" y="1194"/>
                </a:lnTo>
                <a:lnTo>
                  <a:pt x="3327" y="1199"/>
                </a:lnTo>
                <a:lnTo>
                  <a:pt x="3336" y="1201"/>
                </a:lnTo>
                <a:close/>
                <a:moveTo>
                  <a:pt x="3289" y="1349"/>
                </a:moveTo>
                <a:lnTo>
                  <a:pt x="3299" y="1347"/>
                </a:lnTo>
                <a:lnTo>
                  <a:pt x="3308" y="1342"/>
                </a:lnTo>
                <a:lnTo>
                  <a:pt x="3316" y="1334"/>
                </a:lnTo>
                <a:lnTo>
                  <a:pt x="3321" y="1324"/>
                </a:lnTo>
                <a:lnTo>
                  <a:pt x="3322" y="1315"/>
                </a:lnTo>
                <a:lnTo>
                  <a:pt x="3319" y="1307"/>
                </a:lnTo>
                <a:lnTo>
                  <a:pt x="3313" y="1302"/>
                </a:lnTo>
                <a:lnTo>
                  <a:pt x="3304" y="1300"/>
                </a:lnTo>
                <a:lnTo>
                  <a:pt x="3294" y="1302"/>
                </a:lnTo>
                <a:lnTo>
                  <a:pt x="3285" y="1307"/>
                </a:lnTo>
                <a:lnTo>
                  <a:pt x="3276" y="1315"/>
                </a:lnTo>
                <a:lnTo>
                  <a:pt x="3272" y="1324"/>
                </a:lnTo>
                <a:lnTo>
                  <a:pt x="3270" y="1334"/>
                </a:lnTo>
                <a:lnTo>
                  <a:pt x="3273" y="1342"/>
                </a:lnTo>
                <a:lnTo>
                  <a:pt x="3279" y="1347"/>
                </a:lnTo>
                <a:lnTo>
                  <a:pt x="3289" y="1349"/>
                </a:lnTo>
                <a:close/>
                <a:moveTo>
                  <a:pt x="3241" y="1497"/>
                </a:moveTo>
                <a:lnTo>
                  <a:pt x="3252" y="1495"/>
                </a:lnTo>
                <a:lnTo>
                  <a:pt x="3261" y="1490"/>
                </a:lnTo>
                <a:lnTo>
                  <a:pt x="3269" y="1482"/>
                </a:lnTo>
                <a:lnTo>
                  <a:pt x="3274" y="1472"/>
                </a:lnTo>
                <a:lnTo>
                  <a:pt x="3275" y="1462"/>
                </a:lnTo>
                <a:lnTo>
                  <a:pt x="3272" y="1454"/>
                </a:lnTo>
                <a:lnTo>
                  <a:pt x="3266" y="1448"/>
                </a:lnTo>
                <a:lnTo>
                  <a:pt x="3257" y="1446"/>
                </a:lnTo>
                <a:lnTo>
                  <a:pt x="3247" y="1448"/>
                </a:lnTo>
                <a:lnTo>
                  <a:pt x="3237" y="1454"/>
                </a:lnTo>
                <a:lnTo>
                  <a:pt x="3228" y="1462"/>
                </a:lnTo>
                <a:lnTo>
                  <a:pt x="3223" y="1472"/>
                </a:lnTo>
                <a:lnTo>
                  <a:pt x="3222" y="1482"/>
                </a:lnTo>
                <a:lnTo>
                  <a:pt x="3225" y="1490"/>
                </a:lnTo>
                <a:lnTo>
                  <a:pt x="3231" y="1495"/>
                </a:lnTo>
                <a:lnTo>
                  <a:pt x="3241" y="1497"/>
                </a:lnTo>
                <a:close/>
                <a:moveTo>
                  <a:pt x="3194" y="1645"/>
                </a:moveTo>
                <a:lnTo>
                  <a:pt x="3204" y="1643"/>
                </a:lnTo>
                <a:lnTo>
                  <a:pt x="3214" y="1638"/>
                </a:lnTo>
                <a:lnTo>
                  <a:pt x="3222" y="1630"/>
                </a:lnTo>
                <a:lnTo>
                  <a:pt x="3227" y="1620"/>
                </a:lnTo>
                <a:lnTo>
                  <a:pt x="3229" y="1609"/>
                </a:lnTo>
                <a:lnTo>
                  <a:pt x="3226" y="1601"/>
                </a:lnTo>
                <a:lnTo>
                  <a:pt x="3219" y="1595"/>
                </a:lnTo>
                <a:lnTo>
                  <a:pt x="3210" y="1593"/>
                </a:lnTo>
                <a:lnTo>
                  <a:pt x="3199" y="1595"/>
                </a:lnTo>
                <a:lnTo>
                  <a:pt x="3190" y="1601"/>
                </a:lnTo>
                <a:lnTo>
                  <a:pt x="3180" y="1609"/>
                </a:lnTo>
                <a:lnTo>
                  <a:pt x="3175" y="1620"/>
                </a:lnTo>
                <a:lnTo>
                  <a:pt x="3174" y="1630"/>
                </a:lnTo>
                <a:lnTo>
                  <a:pt x="3177" y="1638"/>
                </a:lnTo>
                <a:lnTo>
                  <a:pt x="3183" y="1643"/>
                </a:lnTo>
                <a:lnTo>
                  <a:pt x="3194" y="1645"/>
                </a:lnTo>
                <a:close/>
                <a:moveTo>
                  <a:pt x="3146" y="1793"/>
                </a:moveTo>
                <a:lnTo>
                  <a:pt x="3157" y="1791"/>
                </a:lnTo>
                <a:lnTo>
                  <a:pt x="3167" y="1786"/>
                </a:lnTo>
                <a:lnTo>
                  <a:pt x="3175" y="1777"/>
                </a:lnTo>
                <a:lnTo>
                  <a:pt x="3181" y="1767"/>
                </a:lnTo>
                <a:lnTo>
                  <a:pt x="3182" y="1757"/>
                </a:lnTo>
                <a:lnTo>
                  <a:pt x="3179" y="1747"/>
                </a:lnTo>
                <a:lnTo>
                  <a:pt x="3173" y="1742"/>
                </a:lnTo>
                <a:lnTo>
                  <a:pt x="3163" y="1740"/>
                </a:lnTo>
                <a:lnTo>
                  <a:pt x="3152" y="1742"/>
                </a:lnTo>
                <a:lnTo>
                  <a:pt x="3142" y="1747"/>
                </a:lnTo>
                <a:lnTo>
                  <a:pt x="3132" y="1757"/>
                </a:lnTo>
                <a:lnTo>
                  <a:pt x="3127" y="1767"/>
                </a:lnTo>
                <a:lnTo>
                  <a:pt x="3126" y="1777"/>
                </a:lnTo>
                <a:lnTo>
                  <a:pt x="3129" y="1786"/>
                </a:lnTo>
                <a:lnTo>
                  <a:pt x="3135" y="1791"/>
                </a:lnTo>
                <a:lnTo>
                  <a:pt x="3146" y="1793"/>
                </a:lnTo>
                <a:close/>
                <a:moveTo>
                  <a:pt x="3098" y="1943"/>
                </a:moveTo>
                <a:lnTo>
                  <a:pt x="3110" y="1940"/>
                </a:lnTo>
                <a:lnTo>
                  <a:pt x="3120" y="1934"/>
                </a:lnTo>
                <a:lnTo>
                  <a:pt x="3129" y="1925"/>
                </a:lnTo>
                <a:lnTo>
                  <a:pt x="3134" y="1914"/>
                </a:lnTo>
                <a:lnTo>
                  <a:pt x="3136" y="1904"/>
                </a:lnTo>
                <a:lnTo>
                  <a:pt x="3133" y="1895"/>
                </a:lnTo>
                <a:lnTo>
                  <a:pt x="3126" y="1888"/>
                </a:lnTo>
                <a:lnTo>
                  <a:pt x="3116" y="1886"/>
                </a:lnTo>
                <a:lnTo>
                  <a:pt x="3105" y="1888"/>
                </a:lnTo>
                <a:lnTo>
                  <a:pt x="3094" y="1895"/>
                </a:lnTo>
                <a:lnTo>
                  <a:pt x="3084" y="1904"/>
                </a:lnTo>
                <a:lnTo>
                  <a:pt x="3079" y="1914"/>
                </a:lnTo>
                <a:lnTo>
                  <a:pt x="3078" y="1925"/>
                </a:lnTo>
                <a:lnTo>
                  <a:pt x="3081" y="1934"/>
                </a:lnTo>
                <a:lnTo>
                  <a:pt x="3087" y="1941"/>
                </a:lnTo>
                <a:lnTo>
                  <a:pt x="3098" y="1943"/>
                </a:lnTo>
                <a:close/>
                <a:moveTo>
                  <a:pt x="3088" y="2062"/>
                </a:moveTo>
                <a:lnTo>
                  <a:pt x="3089" y="2051"/>
                </a:lnTo>
                <a:lnTo>
                  <a:pt x="3086" y="2042"/>
                </a:lnTo>
                <a:lnTo>
                  <a:pt x="3079" y="2036"/>
                </a:lnTo>
                <a:lnTo>
                  <a:pt x="3069" y="2034"/>
                </a:lnTo>
                <a:lnTo>
                  <a:pt x="3057" y="2036"/>
                </a:lnTo>
                <a:lnTo>
                  <a:pt x="3046" y="2042"/>
                </a:lnTo>
                <a:lnTo>
                  <a:pt x="3036" y="2051"/>
                </a:lnTo>
                <a:lnTo>
                  <a:pt x="3031" y="2062"/>
                </a:lnTo>
                <a:lnTo>
                  <a:pt x="3029" y="2073"/>
                </a:lnTo>
                <a:lnTo>
                  <a:pt x="3033" y="2083"/>
                </a:lnTo>
                <a:lnTo>
                  <a:pt x="3039" y="2089"/>
                </a:lnTo>
                <a:lnTo>
                  <a:pt x="3051" y="2091"/>
                </a:lnTo>
                <a:lnTo>
                  <a:pt x="3062" y="2089"/>
                </a:lnTo>
                <a:lnTo>
                  <a:pt x="3073" y="2083"/>
                </a:lnTo>
                <a:lnTo>
                  <a:pt x="3082" y="2073"/>
                </a:lnTo>
                <a:lnTo>
                  <a:pt x="3088" y="2062"/>
                </a:lnTo>
                <a:close/>
                <a:moveTo>
                  <a:pt x="3041" y="2209"/>
                </a:moveTo>
                <a:lnTo>
                  <a:pt x="3042" y="2198"/>
                </a:lnTo>
                <a:lnTo>
                  <a:pt x="3039" y="2189"/>
                </a:lnTo>
                <a:lnTo>
                  <a:pt x="3032" y="2183"/>
                </a:lnTo>
                <a:lnTo>
                  <a:pt x="3021" y="2181"/>
                </a:lnTo>
                <a:lnTo>
                  <a:pt x="3010" y="2183"/>
                </a:lnTo>
                <a:lnTo>
                  <a:pt x="2999" y="2189"/>
                </a:lnTo>
                <a:lnTo>
                  <a:pt x="2989" y="2198"/>
                </a:lnTo>
                <a:lnTo>
                  <a:pt x="2983" y="2209"/>
                </a:lnTo>
                <a:lnTo>
                  <a:pt x="2982" y="2221"/>
                </a:lnTo>
                <a:lnTo>
                  <a:pt x="2985" y="2230"/>
                </a:lnTo>
                <a:lnTo>
                  <a:pt x="2992" y="2236"/>
                </a:lnTo>
                <a:lnTo>
                  <a:pt x="3003" y="2239"/>
                </a:lnTo>
                <a:lnTo>
                  <a:pt x="3015" y="2236"/>
                </a:lnTo>
                <a:lnTo>
                  <a:pt x="3026" y="2230"/>
                </a:lnTo>
                <a:lnTo>
                  <a:pt x="3035" y="2221"/>
                </a:lnTo>
                <a:lnTo>
                  <a:pt x="3041" y="2209"/>
                </a:lnTo>
                <a:close/>
                <a:moveTo>
                  <a:pt x="2994" y="2357"/>
                </a:moveTo>
                <a:lnTo>
                  <a:pt x="2997" y="2345"/>
                </a:lnTo>
                <a:lnTo>
                  <a:pt x="2992" y="2336"/>
                </a:lnTo>
                <a:lnTo>
                  <a:pt x="2985" y="2330"/>
                </a:lnTo>
                <a:lnTo>
                  <a:pt x="2974" y="2327"/>
                </a:lnTo>
                <a:lnTo>
                  <a:pt x="2962" y="2330"/>
                </a:lnTo>
                <a:lnTo>
                  <a:pt x="2951" y="2336"/>
                </a:lnTo>
                <a:lnTo>
                  <a:pt x="2941" y="2345"/>
                </a:lnTo>
                <a:lnTo>
                  <a:pt x="2935" y="2357"/>
                </a:lnTo>
                <a:lnTo>
                  <a:pt x="2933" y="2369"/>
                </a:lnTo>
                <a:lnTo>
                  <a:pt x="2937" y="2378"/>
                </a:lnTo>
                <a:lnTo>
                  <a:pt x="2944" y="2384"/>
                </a:lnTo>
                <a:lnTo>
                  <a:pt x="2956" y="2387"/>
                </a:lnTo>
                <a:lnTo>
                  <a:pt x="2968" y="2384"/>
                </a:lnTo>
                <a:lnTo>
                  <a:pt x="2979" y="2378"/>
                </a:lnTo>
                <a:lnTo>
                  <a:pt x="2988" y="2369"/>
                </a:lnTo>
                <a:lnTo>
                  <a:pt x="2994" y="2357"/>
                </a:lnTo>
                <a:close/>
                <a:moveTo>
                  <a:pt x="2948" y="2505"/>
                </a:moveTo>
                <a:lnTo>
                  <a:pt x="2950" y="2492"/>
                </a:lnTo>
                <a:lnTo>
                  <a:pt x="2946" y="2483"/>
                </a:lnTo>
                <a:lnTo>
                  <a:pt x="2938" y="2476"/>
                </a:lnTo>
                <a:lnTo>
                  <a:pt x="2927" y="2474"/>
                </a:lnTo>
                <a:lnTo>
                  <a:pt x="2915" y="2476"/>
                </a:lnTo>
                <a:lnTo>
                  <a:pt x="2903" y="2483"/>
                </a:lnTo>
                <a:lnTo>
                  <a:pt x="2893" y="2492"/>
                </a:lnTo>
                <a:lnTo>
                  <a:pt x="2887" y="2505"/>
                </a:lnTo>
                <a:lnTo>
                  <a:pt x="2885" y="2517"/>
                </a:lnTo>
                <a:lnTo>
                  <a:pt x="2889" y="2526"/>
                </a:lnTo>
                <a:lnTo>
                  <a:pt x="2896" y="2533"/>
                </a:lnTo>
                <a:lnTo>
                  <a:pt x="2908" y="2535"/>
                </a:lnTo>
                <a:lnTo>
                  <a:pt x="2920" y="2533"/>
                </a:lnTo>
                <a:lnTo>
                  <a:pt x="2932" y="2526"/>
                </a:lnTo>
                <a:lnTo>
                  <a:pt x="2942" y="2517"/>
                </a:lnTo>
                <a:lnTo>
                  <a:pt x="2948" y="2505"/>
                </a:lnTo>
                <a:close/>
                <a:moveTo>
                  <a:pt x="2902" y="2652"/>
                </a:moveTo>
                <a:lnTo>
                  <a:pt x="2903" y="2640"/>
                </a:lnTo>
                <a:lnTo>
                  <a:pt x="2899" y="2630"/>
                </a:lnTo>
                <a:lnTo>
                  <a:pt x="2891" y="2623"/>
                </a:lnTo>
                <a:lnTo>
                  <a:pt x="2880" y="2621"/>
                </a:lnTo>
                <a:lnTo>
                  <a:pt x="2867" y="2623"/>
                </a:lnTo>
                <a:lnTo>
                  <a:pt x="2856" y="2630"/>
                </a:lnTo>
                <a:lnTo>
                  <a:pt x="2845" y="2640"/>
                </a:lnTo>
                <a:lnTo>
                  <a:pt x="2839" y="2652"/>
                </a:lnTo>
                <a:lnTo>
                  <a:pt x="2837" y="2664"/>
                </a:lnTo>
                <a:lnTo>
                  <a:pt x="2841" y="2674"/>
                </a:lnTo>
                <a:lnTo>
                  <a:pt x="2848" y="2680"/>
                </a:lnTo>
                <a:lnTo>
                  <a:pt x="2860" y="2683"/>
                </a:lnTo>
                <a:lnTo>
                  <a:pt x="2873" y="2680"/>
                </a:lnTo>
                <a:lnTo>
                  <a:pt x="2885" y="2674"/>
                </a:lnTo>
                <a:lnTo>
                  <a:pt x="2894" y="2664"/>
                </a:lnTo>
                <a:lnTo>
                  <a:pt x="2902" y="2652"/>
                </a:lnTo>
                <a:close/>
                <a:moveTo>
                  <a:pt x="2855" y="2800"/>
                </a:moveTo>
                <a:lnTo>
                  <a:pt x="2856" y="2788"/>
                </a:lnTo>
                <a:lnTo>
                  <a:pt x="2852" y="2777"/>
                </a:lnTo>
                <a:lnTo>
                  <a:pt x="2844" y="2770"/>
                </a:lnTo>
                <a:lnTo>
                  <a:pt x="2833" y="2768"/>
                </a:lnTo>
                <a:lnTo>
                  <a:pt x="2820" y="2770"/>
                </a:lnTo>
                <a:lnTo>
                  <a:pt x="2808" y="2777"/>
                </a:lnTo>
                <a:lnTo>
                  <a:pt x="2797" y="2788"/>
                </a:lnTo>
                <a:lnTo>
                  <a:pt x="2791" y="2800"/>
                </a:lnTo>
                <a:lnTo>
                  <a:pt x="2790" y="2812"/>
                </a:lnTo>
                <a:lnTo>
                  <a:pt x="2793" y="2821"/>
                </a:lnTo>
                <a:lnTo>
                  <a:pt x="2801" y="2829"/>
                </a:lnTo>
                <a:lnTo>
                  <a:pt x="2813" y="2831"/>
                </a:lnTo>
                <a:lnTo>
                  <a:pt x="2826" y="2829"/>
                </a:lnTo>
                <a:lnTo>
                  <a:pt x="2838" y="2821"/>
                </a:lnTo>
                <a:lnTo>
                  <a:pt x="2847" y="2812"/>
                </a:lnTo>
                <a:lnTo>
                  <a:pt x="2855" y="2800"/>
                </a:lnTo>
                <a:close/>
                <a:moveTo>
                  <a:pt x="2808" y="2947"/>
                </a:moveTo>
                <a:lnTo>
                  <a:pt x="2810" y="2935"/>
                </a:lnTo>
                <a:lnTo>
                  <a:pt x="2805" y="2925"/>
                </a:lnTo>
                <a:lnTo>
                  <a:pt x="2797" y="2917"/>
                </a:lnTo>
                <a:lnTo>
                  <a:pt x="2786" y="2914"/>
                </a:lnTo>
                <a:lnTo>
                  <a:pt x="2773" y="2917"/>
                </a:lnTo>
                <a:lnTo>
                  <a:pt x="2760" y="2925"/>
                </a:lnTo>
                <a:lnTo>
                  <a:pt x="2749" y="2935"/>
                </a:lnTo>
                <a:lnTo>
                  <a:pt x="2743" y="2947"/>
                </a:lnTo>
                <a:lnTo>
                  <a:pt x="2741" y="2959"/>
                </a:lnTo>
                <a:lnTo>
                  <a:pt x="2745" y="2970"/>
                </a:lnTo>
                <a:lnTo>
                  <a:pt x="2753" y="2977"/>
                </a:lnTo>
                <a:lnTo>
                  <a:pt x="2765" y="2980"/>
                </a:lnTo>
                <a:lnTo>
                  <a:pt x="2778" y="2977"/>
                </a:lnTo>
                <a:lnTo>
                  <a:pt x="2791" y="2970"/>
                </a:lnTo>
                <a:lnTo>
                  <a:pt x="2801" y="2959"/>
                </a:lnTo>
                <a:lnTo>
                  <a:pt x="2808" y="2947"/>
                </a:lnTo>
                <a:close/>
                <a:moveTo>
                  <a:pt x="2695" y="3094"/>
                </a:moveTo>
                <a:lnTo>
                  <a:pt x="2694" y="3108"/>
                </a:lnTo>
                <a:lnTo>
                  <a:pt x="2697" y="3118"/>
                </a:lnTo>
                <a:lnTo>
                  <a:pt x="2705" y="3125"/>
                </a:lnTo>
                <a:lnTo>
                  <a:pt x="2718" y="3127"/>
                </a:lnTo>
                <a:lnTo>
                  <a:pt x="2731" y="3125"/>
                </a:lnTo>
                <a:lnTo>
                  <a:pt x="2743" y="3118"/>
                </a:lnTo>
                <a:lnTo>
                  <a:pt x="2754" y="3108"/>
                </a:lnTo>
                <a:lnTo>
                  <a:pt x="2761" y="3094"/>
                </a:lnTo>
                <a:lnTo>
                  <a:pt x="2763" y="3082"/>
                </a:lnTo>
                <a:lnTo>
                  <a:pt x="2758" y="3072"/>
                </a:lnTo>
                <a:lnTo>
                  <a:pt x="2750" y="3065"/>
                </a:lnTo>
                <a:lnTo>
                  <a:pt x="2738" y="3062"/>
                </a:lnTo>
                <a:lnTo>
                  <a:pt x="2725" y="3065"/>
                </a:lnTo>
                <a:lnTo>
                  <a:pt x="2713" y="3072"/>
                </a:lnTo>
                <a:lnTo>
                  <a:pt x="2702" y="3082"/>
                </a:lnTo>
                <a:lnTo>
                  <a:pt x="2695" y="3094"/>
                </a:lnTo>
                <a:close/>
                <a:moveTo>
                  <a:pt x="2647" y="3242"/>
                </a:moveTo>
                <a:lnTo>
                  <a:pt x="2646" y="3255"/>
                </a:lnTo>
                <a:lnTo>
                  <a:pt x="2649" y="3266"/>
                </a:lnTo>
                <a:lnTo>
                  <a:pt x="2658" y="3273"/>
                </a:lnTo>
                <a:lnTo>
                  <a:pt x="2670" y="3275"/>
                </a:lnTo>
                <a:lnTo>
                  <a:pt x="2684" y="3273"/>
                </a:lnTo>
                <a:lnTo>
                  <a:pt x="2696" y="3266"/>
                </a:lnTo>
                <a:lnTo>
                  <a:pt x="2707" y="3255"/>
                </a:lnTo>
                <a:lnTo>
                  <a:pt x="2714" y="3242"/>
                </a:lnTo>
                <a:lnTo>
                  <a:pt x="2716" y="3229"/>
                </a:lnTo>
                <a:lnTo>
                  <a:pt x="2712" y="3219"/>
                </a:lnTo>
                <a:lnTo>
                  <a:pt x="2703" y="3212"/>
                </a:lnTo>
                <a:lnTo>
                  <a:pt x="2691" y="3209"/>
                </a:lnTo>
                <a:lnTo>
                  <a:pt x="2678" y="3212"/>
                </a:lnTo>
                <a:lnTo>
                  <a:pt x="2665" y="3219"/>
                </a:lnTo>
                <a:lnTo>
                  <a:pt x="2654" y="3229"/>
                </a:lnTo>
                <a:lnTo>
                  <a:pt x="2647" y="3242"/>
                </a:lnTo>
                <a:close/>
                <a:moveTo>
                  <a:pt x="2600" y="3390"/>
                </a:moveTo>
                <a:lnTo>
                  <a:pt x="2598" y="3403"/>
                </a:lnTo>
                <a:lnTo>
                  <a:pt x="2602" y="3413"/>
                </a:lnTo>
                <a:lnTo>
                  <a:pt x="2610" y="3420"/>
                </a:lnTo>
                <a:lnTo>
                  <a:pt x="2623" y="3423"/>
                </a:lnTo>
                <a:lnTo>
                  <a:pt x="2636" y="3420"/>
                </a:lnTo>
                <a:lnTo>
                  <a:pt x="2649" y="3413"/>
                </a:lnTo>
                <a:lnTo>
                  <a:pt x="2660" y="3403"/>
                </a:lnTo>
                <a:lnTo>
                  <a:pt x="2667" y="3390"/>
                </a:lnTo>
                <a:lnTo>
                  <a:pt x="2669" y="3376"/>
                </a:lnTo>
                <a:lnTo>
                  <a:pt x="2665" y="3366"/>
                </a:lnTo>
                <a:lnTo>
                  <a:pt x="2656" y="3359"/>
                </a:lnTo>
                <a:lnTo>
                  <a:pt x="2644" y="3356"/>
                </a:lnTo>
                <a:lnTo>
                  <a:pt x="2630" y="3359"/>
                </a:lnTo>
                <a:lnTo>
                  <a:pt x="2618" y="3366"/>
                </a:lnTo>
                <a:lnTo>
                  <a:pt x="2606" y="3376"/>
                </a:lnTo>
                <a:lnTo>
                  <a:pt x="2600" y="3390"/>
                </a:lnTo>
                <a:close/>
                <a:moveTo>
                  <a:pt x="2620" y="3537"/>
                </a:moveTo>
                <a:lnTo>
                  <a:pt x="2622" y="3524"/>
                </a:lnTo>
                <a:lnTo>
                  <a:pt x="2618" y="3513"/>
                </a:lnTo>
                <a:lnTo>
                  <a:pt x="2609" y="3506"/>
                </a:lnTo>
                <a:lnTo>
                  <a:pt x="2597" y="3503"/>
                </a:lnTo>
                <a:lnTo>
                  <a:pt x="2583" y="3506"/>
                </a:lnTo>
                <a:lnTo>
                  <a:pt x="2570" y="3513"/>
                </a:lnTo>
                <a:lnTo>
                  <a:pt x="2559" y="3524"/>
                </a:lnTo>
                <a:lnTo>
                  <a:pt x="2552" y="3537"/>
                </a:lnTo>
                <a:lnTo>
                  <a:pt x="2550" y="3550"/>
                </a:lnTo>
                <a:lnTo>
                  <a:pt x="2554" y="3561"/>
                </a:lnTo>
                <a:lnTo>
                  <a:pt x="2562" y="3568"/>
                </a:lnTo>
                <a:lnTo>
                  <a:pt x="2575" y="3571"/>
                </a:lnTo>
                <a:lnTo>
                  <a:pt x="2589" y="3568"/>
                </a:lnTo>
                <a:lnTo>
                  <a:pt x="2602" y="3561"/>
                </a:lnTo>
                <a:lnTo>
                  <a:pt x="2612" y="3550"/>
                </a:lnTo>
                <a:lnTo>
                  <a:pt x="2620" y="3537"/>
                </a:lnTo>
                <a:close/>
                <a:moveTo>
                  <a:pt x="2573" y="3685"/>
                </a:moveTo>
                <a:lnTo>
                  <a:pt x="2575" y="3672"/>
                </a:lnTo>
                <a:lnTo>
                  <a:pt x="2571" y="3660"/>
                </a:lnTo>
                <a:lnTo>
                  <a:pt x="2562" y="3653"/>
                </a:lnTo>
                <a:lnTo>
                  <a:pt x="2549" y="3650"/>
                </a:lnTo>
                <a:lnTo>
                  <a:pt x="2535" y="3653"/>
                </a:lnTo>
                <a:lnTo>
                  <a:pt x="2522" y="3660"/>
                </a:lnTo>
                <a:lnTo>
                  <a:pt x="2511" y="3672"/>
                </a:lnTo>
                <a:lnTo>
                  <a:pt x="2504" y="3685"/>
                </a:lnTo>
                <a:lnTo>
                  <a:pt x="2502" y="3698"/>
                </a:lnTo>
                <a:lnTo>
                  <a:pt x="2506" y="3709"/>
                </a:lnTo>
                <a:lnTo>
                  <a:pt x="2515" y="3717"/>
                </a:lnTo>
                <a:lnTo>
                  <a:pt x="2528" y="3719"/>
                </a:lnTo>
                <a:lnTo>
                  <a:pt x="2542" y="3717"/>
                </a:lnTo>
                <a:lnTo>
                  <a:pt x="2555" y="3709"/>
                </a:lnTo>
                <a:lnTo>
                  <a:pt x="2565" y="3698"/>
                </a:lnTo>
                <a:lnTo>
                  <a:pt x="2573" y="3685"/>
                </a:lnTo>
                <a:close/>
                <a:moveTo>
                  <a:pt x="2526" y="3832"/>
                </a:moveTo>
                <a:lnTo>
                  <a:pt x="2528" y="3819"/>
                </a:lnTo>
                <a:lnTo>
                  <a:pt x="2524" y="3808"/>
                </a:lnTo>
                <a:lnTo>
                  <a:pt x="2515" y="3800"/>
                </a:lnTo>
                <a:lnTo>
                  <a:pt x="2502" y="3797"/>
                </a:lnTo>
                <a:lnTo>
                  <a:pt x="2488" y="3800"/>
                </a:lnTo>
                <a:lnTo>
                  <a:pt x="2475" y="3808"/>
                </a:lnTo>
                <a:lnTo>
                  <a:pt x="2463" y="3819"/>
                </a:lnTo>
                <a:lnTo>
                  <a:pt x="2456" y="3832"/>
                </a:lnTo>
                <a:lnTo>
                  <a:pt x="2455" y="3845"/>
                </a:lnTo>
                <a:lnTo>
                  <a:pt x="2458" y="3857"/>
                </a:lnTo>
                <a:lnTo>
                  <a:pt x="2467" y="3865"/>
                </a:lnTo>
                <a:lnTo>
                  <a:pt x="2480" y="3867"/>
                </a:lnTo>
                <a:lnTo>
                  <a:pt x="2494" y="3865"/>
                </a:lnTo>
                <a:lnTo>
                  <a:pt x="2508" y="3857"/>
                </a:lnTo>
                <a:lnTo>
                  <a:pt x="2518" y="3845"/>
                </a:lnTo>
                <a:lnTo>
                  <a:pt x="2526" y="3832"/>
                </a:lnTo>
                <a:close/>
                <a:moveTo>
                  <a:pt x="2479" y="3980"/>
                </a:moveTo>
                <a:lnTo>
                  <a:pt x="2480" y="3966"/>
                </a:lnTo>
                <a:lnTo>
                  <a:pt x="2477" y="3955"/>
                </a:lnTo>
                <a:lnTo>
                  <a:pt x="2467" y="3948"/>
                </a:lnTo>
                <a:lnTo>
                  <a:pt x="2455" y="3945"/>
                </a:lnTo>
                <a:lnTo>
                  <a:pt x="2441" y="3948"/>
                </a:lnTo>
                <a:lnTo>
                  <a:pt x="2428" y="3955"/>
                </a:lnTo>
                <a:lnTo>
                  <a:pt x="2416" y="3966"/>
                </a:lnTo>
                <a:lnTo>
                  <a:pt x="2409" y="3980"/>
                </a:lnTo>
                <a:lnTo>
                  <a:pt x="2407" y="3993"/>
                </a:lnTo>
                <a:lnTo>
                  <a:pt x="2411" y="4005"/>
                </a:lnTo>
                <a:lnTo>
                  <a:pt x="2420" y="4012"/>
                </a:lnTo>
                <a:lnTo>
                  <a:pt x="2433" y="4015"/>
                </a:lnTo>
                <a:lnTo>
                  <a:pt x="2447" y="4012"/>
                </a:lnTo>
                <a:lnTo>
                  <a:pt x="2460" y="4005"/>
                </a:lnTo>
                <a:lnTo>
                  <a:pt x="2471" y="3993"/>
                </a:lnTo>
                <a:lnTo>
                  <a:pt x="2479" y="3980"/>
                </a:lnTo>
                <a:close/>
                <a:moveTo>
                  <a:pt x="2408" y="4092"/>
                </a:moveTo>
                <a:lnTo>
                  <a:pt x="2393" y="4095"/>
                </a:lnTo>
                <a:lnTo>
                  <a:pt x="2380" y="4103"/>
                </a:lnTo>
                <a:lnTo>
                  <a:pt x="2368" y="4114"/>
                </a:lnTo>
                <a:lnTo>
                  <a:pt x="2361" y="4127"/>
                </a:lnTo>
                <a:lnTo>
                  <a:pt x="2359" y="4141"/>
                </a:lnTo>
                <a:lnTo>
                  <a:pt x="2363" y="4152"/>
                </a:lnTo>
                <a:lnTo>
                  <a:pt x="2372" y="4160"/>
                </a:lnTo>
                <a:lnTo>
                  <a:pt x="2385" y="4162"/>
                </a:lnTo>
                <a:lnTo>
                  <a:pt x="2400" y="4160"/>
                </a:lnTo>
                <a:lnTo>
                  <a:pt x="2413" y="4152"/>
                </a:lnTo>
                <a:lnTo>
                  <a:pt x="2424" y="4141"/>
                </a:lnTo>
                <a:lnTo>
                  <a:pt x="2432" y="4127"/>
                </a:lnTo>
                <a:lnTo>
                  <a:pt x="2434" y="4114"/>
                </a:lnTo>
                <a:lnTo>
                  <a:pt x="2430" y="4103"/>
                </a:lnTo>
                <a:lnTo>
                  <a:pt x="2420" y="4095"/>
                </a:lnTo>
                <a:lnTo>
                  <a:pt x="2408" y="4092"/>
                </a:lnTo>
                <a:close/>
                <a:moveTo>
                  <a:pt x="2338" y="4310"/>
                </a:moveTo>
                <a:lnTo>
                  <a:pt x="2352" y="4307"/>
                </a:lnTo>
                <a:lnTo>
                  <a:pt x="2366" y="4300"/>
                </a:lnTo>
                <a:lnTo>
                  <a:pt x="2377" y="4289"/>
                </a:lnTo>
                <a:lnTo>
                  <a:pt x="2385" y="4275"/>
                </a:lnTo>
                <a:lnTo>
                  <a:pt x="2386" y="4261"/>
                </a:lnTo>
                <a:lnTo>
                  <a:pt x="2382" y="4250"/>
                </a:lnTo>
                <a:lnTo>
                  <a:pt x="2373" y="4243"/>
                </a:lnTo>
                <a:lnTo>
                  <a:pt x="2360" y="4240"/>
                </a:lnTo>
                <a:lnTo>
                  <a:pt x="2346" y="4243"/>
                </a:lnTo>
                <a:lnTo>
                  <a:pt x="2333" y="4250"/>
                </a:lnTo>
                <a:lnTo>
                  <a:pt x="2321" y="4261"/>
                </a:lnTo>
                <a:lnTo>
                  <a:pt x="2314" y="4275"/>
                </a:lnTo>
                <a:lnTo>
                  <a:pt x="2312" y="4289"/>
                </a:lnTo>
                <a:lnTo>
                  <a:pt x="2316" y="4300"/>
                </a:lnTo>
                <a:lnTo>
                  <a:pt x="2325" y="4307"/>
                </a:lnTo>
                <a:lnTo>
                  <a:pt x="2338" y="4310"/>
                </a:lnTo>
                <a:close/>
                <a:moveTo>
                  <a:pt x="2266" y="4423"/>
                </a:moveTo>
                <a:lnTo>
                  <a:pt x="2265" y="4436"/>
                </a:lnTo>
                <a:lnTo>
                  <a:pt x="2269" y="4447"/>
                </a:lnTo>
                <a:lnTo>
                  <a:pt x="2277" y="4454"/>
                </a:lnTo>
                <a:lnTo>
                  <a:pt x="2291" y="4457"/>
                </a:lnTo>
                <a:lnTo>
                  <a:pt x="2305" y="4454"/>
                </a:lnTo>
                <a:lnTo>
                  <a:pt x="2318" y="4447"/>
                </a:lnTo>
                <a:lnTo>
                  <a:pt x="2329" y="4436"/>
                </a:lnTo>
                <a:lnTo>
                  <a:pt x="2337" y="4423"/>
                </a:lnTo>
                <a:lnTo>
                  <a:pt x="2339" y="4408"/>
                </a:lnTo>
                <a:lnTo>
                  <a:pt x="2335" y="4397"/>
                </a:lnTo>
                <a:lnTo>
                  <a:pt x="2325" y="4390"/>
                </a:lnTo>
                <a:lnTo>
                  <a:pt x="2313" y="4387"/>
                </a:lnTo>
                <a:lnTo>
                  <a:pt x="2299" y="4390"/>
                </a:lnTo>
                <a:lnTo>
                  <a:pt x="2285" y="4397"/>
                </a:lnTo>
                <a:lnTo>
                  <a:pt x="2273" y="4408"/>
                </a:lnTo>
                <a:lnTo>
                  <a:pt x="2266" y="4423"/>
                </a:lnTo>
                <a:close/>
                <a:moveTo>
                  <a:pt x="2219" y="4570"/>
                </a:moveTo>
                <a:lnTo>
                  <a:pt x="2217" y="4583"/>
                </a:lnTo>
                <a:lnTo>
                  <a:pt x="2221" y="4594"/>
                </a:lnTo>
                <a:lnTo>
                  <a:pt x="2230" y="4603"/>
                </a:lnTo>
                <a:lnTo>
                  <a:pt x="2243" y="4605"/>
                </a:lnTo>
                <a:lnTo>
                  <a:pt x="2258" y="4603"/>
                </a:lnTo>
                <a:lnTo>
                  <a:pt x="2271" y="4594"/>
                </a:lnTo>
                <a:lnTo>
                  <a:pt x="2282" y="4583"/>
                </a:lnTo>
                <a:lnTo>
                  <a:pt x="2290" y="4570"/>
                </a:lnTo>
                <a:lnTo>
                  <a:pt x="2291" y="4557"/>
                </a:lnTo>
                <a:lnTo>
                  <a:pt x="2288" y="4545"/>
                </a:lnTo>
                <a:lnTo>
                  <a:pt x="2278" y="4537"/>
                </a:lnTo>
                <a:lnTo>
                  <a:pt x="2265" y="4535"/>
                </a:lnTo>
                <a:lnTo>
                  <a:pt x="2251" y="4537"/>
                </a:lnTo>
                <a:lnTo>
                  <a:pt x="2238" y="4545"/>
                </a:lnTo>
                <a:lnTo>
                  <a:pt x="2226" y="4557"/>
                </a:lnTo>
                <a:lnTo>
                  <a:pt x="2219" y="4570"/>
                </a:lnTo>
                <a:close/>
                <a:moveTo>
                  <a:pt x="2171" y="4717"/>
                </a:moveTo>
                <a:lnTo>
                  <a:pt x="2170" y="4731"/>
                </a:lnTo>
                <a:lnTo>
                  <a:pt x="2173" y="4743"/>
                </a:lnTo>
                <a:lnTo>
                  <a:pt x="2182" y="4750"/>
                </a:lnTo>
                <a:lnTo>
                  <a:pt x="2196" y="4753"/>
                </a:lnTo>
                <a:lnTo>
                  <a:pt x="2210" y="4750"/>
                </a:lnTo>
                <a:lnTo>
                  <a:pt x="2224" y="4743"/>
                </a:lnTo>
                <a:lnTo>
                  <a:pt x="2235" y="4731"/>
                </a:lnTo>
                <a:lnTo>
                  <a:pt x="2243" y="4717"/>
                </a:lnTo>
                <a:lnTo>
                  <a:pt x="2244" y="4704"/>
                </a:lnTo>
                <a:lnTo>
                  <a:pt x="2241" y="4692"/>
                </a:lnTo>
                <a:lnTo>
                  <a:pt x="2231" y="4684"/>
                </a:lnTo>
                <a:lnTo>
                  <a:pt x="2218" y="4682"/>
                </a:lnTo>
                <a:lnTo>
                  <a:pt x="2204" y="4684"/>
                </a:lnTo>
                <a:lnTo>
                  <a:pt x="2190" y="4692"/>
                </a:lnTo>
                <a:lnTo>
                  <a:pt x="2178" y="4704"/>
                </a:lnTo>
                <a:lnTo>
                  <a:pt x="2171" y="4717"/>
                </a:lnTo>
                <a:close/>
                <a:moveTo>
                  <a:pt x="2124" y="4865"/>
                </a:moveTo>
                <a:lnTo>
                  <a:pt x="2123" y="4878"/>
                </a:lnTo>
                <a:lnTo>
                  <a:pt x="2126" y="4890"/>
                </a:lnTo>
                <a:lnTo>
                  <a:pt x="2135" y="4897"/>
                </a:lnTo>
                <a:lnTo>
                  <a:pt x="2149" y="4900"/>
                </a:lnTo>
                <a:lnTo>
                  <a:pt x="2163" y="4897"/>
                </a:lnTo>
                <a:lnTo>
                  <a:pt x="2176" y="4890"/>
                </a:lnTo>
                <a:lnTo>
                  <a:pt x="2187" y="4878"/>
                </a:lnTo>
                <a:lnTo>
                  <a:pt x="2195" y="4865"/>
                </a:lnTo>
                <a:lnTo>
                  <a:pt x="2197" y="4851"/>
                </a:lnTo>
                <a:lnTo>
                  <a:pt x="2193" y="4840"/>
                </a:lnTo>
                <a:lnTo>
                  <a:pt x="2183" y="4832"/>
                </a:lnTo>
                <a:lnTo>
                  <a:pt x="2171" y="4829"/>
                </a:lnTo>
                <a:lnTo>
                  <a:pt x="2156" y="4832"/>
                </a:lnTo>
                <a:lnTo>
                  <a:pt x="2143" y="4840"/>
                </a:lnTo>
                <a:lnTo>
                  <a:pt x="2131" y="4851"/>
                </a:lnTo>
                <a:lnTo>
                  <a:pt x="2124" y="4865"/>
                </a:lnTo>
                <a:close/>
                <a:moveTo>
                  <a:pt x="2077" y="5012"/>
                </a:moveTo>
                <a:lnTo>
                  <a:pt x="2075" y="5026"/>
                </a:lnTo>
                <a:lnTo>
                  <a:pt x="2079" y="5037"/>
                </a:lnTo>
                <a:lnTo>
                  <a:pt x="2088" y="5045"/>
                </a:lnTo>
                <a:lnTo>
                  <a:pt x="2101" y="5048"/>
                </a:lnTo>
                <a:lnTo>
                  <a:pt x="2115" y="5045"/>
                </a:lnTo>
                <a:lnTo>
                  <a:pt x="2129" y="5037"/>
                </a:lnTo>
                <a:lnTo>
                  <a:pt x="2140" y="5026"/>
                </a:lnTo>
                <a:lnTo>
                  <a:pt x="2148" y="5012"/>
                </a:lnTo>
                <a:lnTo>
                  <a:pt x="2149" y="4999"/>
                </a:lnTo>
                <a:lnTo>
                  <a:pt x="2145" y="4988"/>
                </a:lnTo>
                <a:lnTo>
                  <a:pt x="2136" y="4980"/>
                </a:lnTo>
                <a:lnTo>
                  <a:pt x="2123" y="4978"/>
                </a:lnTo>
                <a:lnTo>
                  <a:pt x="2109" y="4980"/>
                </a:lnTo>
                <a:lnTo>
                  <a:pt x="2096" y="4988"/>
                </a:lnTo>
                <a:lnTo>
                  <a:pt x="2084" y="4999"/>
                </a:lnTo>
                <a:lnTo>
                  <a:pt x="2077" y="5012"/>
                </a:lnTo>
                <a:close/>
                <a:moveTo>
                  <a:pt x="2029" y="5159"/>
                </a:moveTo>
                <a:lnTo>
                  <a:pt x="2028" y="5174"/>
                </a:lnTo>
                <a:lnTo>
                  <a:pt x="2032" y="5185"/>
                </a:lnTo>
                <a:lnTo>
                  <a:pt x="2040" y="5192"/>
                </a:lnTo>
                <a:lnTo>
                  <a:pt x="2054" y="5195"/>
                </a:lnTo>
                <a:lnTo>
                  <a:pt x="2068" y="5192"/>
                </a:lnTo>
                <a:lnTo>
                  <a:pt x="2081" y="5185"/>
                </a:lnTo>
                <a:lnTo>
                  <a:pt x="2092" y="5174"/>
                </a:lnTo>
                <a:lnTo>
                  <a:pt x="2100" y="5159"/>
                </a:lnTo>
                <a:lnTo>
                  <a:pt x="2102" y="5146"/>
                </a:lnTo>
                <a:lnTo>
                  <a:pt x="2098" y="5135"/>
                </a:lnTo>
                <a:lnTo>
                  <a:pt x="2089" y="5128"/>
                </a:lnTo>
                <a:lnTo>
                  <a:pt x="2076" y="5125"/>
                </a:lnTo>
                <a:lnTo>
                  <a:pt x="2062" y="5128"/>
                </a:lnTo>
                <a:lnTo>
                  <a:pt x="2048" y="5135"/>
                </a:lnTo>
                <a:lnTo>
                  <a:pt x="2037" y="5146"/>
                </a:lnTo>
                <a:lnTo>
                  <a:pt x="2029" y="5159"/>
                </a:lnTo>
                <a:close/>
                <a:moveTo>
                  <a:pt x="1982" y="5308"/>
                </a:moveTo>
                <a:lnTo>
                  <a:pt x="1981" y="5321"/>
                </a:lnTo>
                <a:lnTo>
                  <a:pt x="1984" y="5332"/>
                </a:lnTo>
                <a:lnTo>
                  <a:pt x="1993" y="5340"/>
                </a:lnTo>
                <a:lnTo>
                  <a:pt x="2006" y="5342"/>
                </a:lnTo>
                <a:lnTo>
                  <a:pt x="2021" y="5340"/>
                </a:lnTo>
                <a:lnTo>
                  <a:pt x="2034" y="5332"/>
                </a:lnTo>
                <a:lnTo>
                  <a:pt x="2045" y="5321"/>
                </a:lnTo>
                <a:lnTo>
                  <a:pt x="2053" y="5308"/>
                </a:lnTo>
                <a:lnTo>
                  <a:pt x="2055" y="5293"/>
                </a:lnTo>
                <a:lnTo>
                  <a:pt x="2051" y="5282"/>
                </a:lnTo>
                <a:lnTo>
                  <a:pt x="2041" y="5275"/>
                </a:lnTo>
                <a:lnTo>
                  <a:pt x="2029" y="5272"/>
                </a:lnTo>
                <a:lnTo>
                  <a:pt x="2014" y="5275"/>
                </a:lnTo>
                <a:lnTo>
                  <a:pt x="2001" y="5282"/>
                </a:lnTo>
                <a:lnTo>
                  <a:pt x="1989" y="5293"/>
                </a:lnTo>
                <a:lnTo>
                  <a:pt x="1982" y="5308"/>
                </a:lnTo>
                <a:close/>
                <a:moveTo>
                  <a:pt x="2005" y="5455"/>
                </a:moveTo>
                <a:lnTo>
                  <a:pt x="2007" y="5441"/>
                </a:lnTo>
                <a:lnTo>
                  <a:pt x="2003" y="5430"/>
                </a:lnTo>
                <a:lnTo>
                  <a:pt x="1993" y="5423"/>
                </a:lnTo>
                <a:lnTo>
                  <a:pt x="1981" y="5420"/>
                </a:lnTo>
                <a:lnTo>
                  <a:pt x="1967" y="5423"/>
                </a:lnTo>
                <a:lnTo>
                  <a:pt x="1954" y="5430"/>
                </a:lnTo>
                <a:lnTo>
                  <a:pt x="1942" y="5441"/>
                </a:lnTo>
                <a:lnTo>
                  <a:pt x="1935" y="5455"/>
                </a:lnTo>
                <a:lnTo>
                  <a:pt x="1934" y="5468"/>
                </a:lnTo>
                <a:lnTo>
                  <a:pt x="1937" y="5479"/>
                </a:lnTo>
                <a:lnTo>
                  <a:pt x="1946" y="5487"/>
                </a:lnTo>
                <a:lnTo>
                  <a:pt x="1959" y="5490"/>
                </a:lnTo>
                <a:lnTo>
                  <a:pt x="1973" y="5487"/>
                </a:lnTo>
                <a:lnTo>
                  <a:pt x="1987" y="5479"/>
                </a:lnTo>
                <a:lnTo>
                  <a:pt x="1997" y="5468"/>
                </a:lnTo>
                <a:lnTo>
                  <a:pt x="2005" y="5455"/>
                </a:lnTo>
                <a:close/>
                <a:moveTo>
                  <a:pt x="1957" y="5603"/>
                </a:moveTo>
                <a:lnTo>
                  <a:pt x="1959" y="5589"/>
                </a:lnTo>
                <a:lnTo>
                  <a:pt x="1955" y="5578"/>
                </a:lnTo>
                <a:lnTo>
                  <a:pt x="1946" y="5571"/>
                </a:lnTo>
                <a:lnTo>
                  <a:pt x="1934" y="5568"/>
                </a:lnTo>
                <a:lnTo>
                  <a:pt x="1920" y="5571"/>
                </a:lnTo>
                <a:lnTo>
                  <a:pt x="1907" y="5578"/>
                </a:lnTo>
                <a:lnTo>
                  <a:pt x="1895" y="5589"/>
                </a:lnTo>
                <a:lnTo>
                  <a:pt x="1888" y="5603"/>
                </a:lnTo>
                <a:lnTo>
                  <a:pt x="1887" y="5616"/>
                </a:lnTo>
                <a:lnTo>
                  <a:pt x="1890" y="5626"/>
                </a:lnTo>
                <a:lnTo>
                  <a:pt x="1899" y="5635"/>
                </a:lnTo>
                <a:lnTo>
                  <a:pt x="1912" y="5637"/>
                </a:lnTo>
                <a:lnTo>
                  <a:pt x="1926" y="5635"/>
                </a:lnTo>
                <a:lnTo>
                  <a:pt x="1939" y="5626"/>
                </a:lnTo>
                <a:lnTo>
                  <a:pt x="1950" y="5616"/>
                </a:lnTo>
                <a:lnTo>
                  <a:pt x="1957" y="5603"/>
                </a:lnTo>
                <a:close/>
                <a:moveTo>
                  <a:pt x="1910" y="5750"/>
                </a:moveTo>
                <a:lnTo>
                  <a:pt x="1912" y="5737"/>
                </a:lnTo>
                <a:lnTo>
                  <a:pt x="1908" y="5726"/>
                </a:lnTo>
                <a:lnTo>
                  <a:pt x="1898" y="5718"/>
                </a:lnTo>
                <a:lnTo>
                  <a:pt x="1886" y="5715"/>
                </a:lnTo>
                <a:lnTo>
                  <a:pt x="1872" y="5718"/>
                </a:lnTo>
                <a:lnTo>
                  <a:pt x="1859" y="5726"/>
                </a:lnTo>
                <a:lnTo>
                  <a:pt x="1848" y="5737"/>
                </a:lnTo>
                <a:lnTo>
                  <a:pt x="1841" y="5750"/>
                </a:lnTo>
                <a:lnTo>
                  <a:pt x="1839" y="5763"/>
                </a:lnTo>
                <a:lnTo>
                  <a:pt x="1843" y="5775"/>
                </a:lnTo>
                <a:lnTo>
                  <a:pt x="1851" y="5782"/>
                </a:lnTo>
                <a:lnTo>
                  <a:pt x="1865" y="5785"/>
                </a:lnTo>
                <a:lnTo>
                  <a:pt x="1879" y="5782"/>
                </a:lnTo>
                <a:lnTo>
                  <a:pt x="1892" y="5775"/>
                </a:lnTo>
                <a:lnTo>
                  <a:pt x="1902" y="5763"/>
                </a:lnTo>
                <a:lnTo>
                  <a:pt x="1910" y="5750"/>
                </a:lnTo>
                <a:close/>
                <a:moveTo>
                  <a:pt x="1862" y="5897"/>
                </a:moveTo>
                <a:lnTo>
                  <a:pt x="1864" y="5884"/>
                </a:lnTo>
                <a:lnTo>
                  <a:pt x="1860" y="5874"/>
                </a:lnTo>
                <a:lnTo>
                  <a:pt x="1851" y="5867"/>
                </a:lnTo>
                <a:lnTo>
                  <a:pt x="1839" y="5864"/>
                </a:lnTo>
                <a:lnTo>
                  <a:pt x="1825" y="5867"/>
                </a:lnTo>
                <a:lnTo>
                  <a:pt x="1812" y="5874"/>
                </a:lnTo>
                <a:lnTo>
                  <a:pt x="1801" y="5884"/>
                </a:lnTo>
                <a:lnTo>
                  <a:pt x="1794" y="5897"/>
                </a:lnTo>
                <a:lnTo>
                  <a:pt x="1792" y="5911"/>
                </a:lnTo>
                <a:lnTo>
                  <a:pt x="1796" y="5922"/>
                </a:lnTo>
                <a:lnTo>
                  <a:pt x="1804" y="5929"/>
                </a:lnTo>
                <a:lnTo>
                  <a:pt x="1817" y="5932"/>
                </a:lnTo>
                <a:lnTo>
                  <a:pt x="1831" y="5929"/>
                </a:lnTo>
                <a:lnTo>
                  <a:pt x="1844" y="5922"/>
                </a:lnTo>
                <a:lnTo>
                  <a:pt x="1855" y="5911"/>
                </a:lnTo>
                <a:lnTo>
                  <a:pt x="1862" y="5897"/>
                </a:lnTo>
                <a:close/>
                <a:moveTo>
                  <a:pt x="1815" y="6045"/>
                </a:moveTo>
                <a:lnTo>
                  <a:pt x="1816" y="6032"/>
                </a:lnTo>
                <a:lnTo>
                  <a:pt x="1812" y="6021"/>
                </a:lnTo>
                <a:lnTo>
                  <a:pt x="1803" y="6014"/>
                </a:lnTo>
                <a:lnTo>
                  <a:pt x="1791" y="6012"/>
                </a:lnTo>
                <a:lnTo>
                  <a:pt x="1778" y="6014"/>
                </a:lnTo>
                <a:lnTo>
                  <a:pt x="1765" y="6021"/>
                </a:lnTo>
                <a:lnTo>
                  <a:pt x="1754" y="6032"/>
                </a:lnTo>
                <a:lnTo>
                  <a:pt x="1747" y="6045"/>
                </a:lnTo>
                <a:lnTo>
                  <a:pt x="1745" y="6058"/>
                </a:lnTo>
                <a:lnTo>
                  <a:pt x="1749" y="6069"/>
                </a:lnTo>
                <a:lnTo>
                  <a:pt x="1757" y="6076"/>
                </a:lnTo>
                <a:lnTo>
                  <a:pt x="1770" y="6078"/>
                </a:lnTo>
                <a:lnTo>
                  <a:pt x="1784" y="6076"/>
                </a:lnTo>
                <a:lnTo>
                  <a:pt x="1796" y="6069"/>
                </a:lnTo>
                <a:lnTo>
                  <a:pt x="1807" y="6058"/>
                </a:lnTo>
                <a:lnTo>
                  <a:pt x="1815" y="6045"/>
                </a:lnTo>
                <a:close/>
                <a:moveTo>
                  <a:pt x="1700" y="6193"/>
                </a:moveTo>
                <a:lnTo>
                  <a:pt x="1698" y="6206"/>
                </a:lnTo>
                <a:lnTo>
                  <a:pt x="1702" y="6216"/>
                </a:lnTo>
                <a:lnTo>
                  <a:pt x="1710" y="6223"/>
                </a:lnTo>
                <a:lnTo>
                  <a:pt x="1723" y="6225"/>
                </a:lnTo>
                <a:lnTo>
                  <a:pt x="1736" y="6223"/>
                </a:lnTo>
                <a:lnTo>
                  <a:pt x="1749" y="6216"/>
                </a:lnTo>
                <a:lnTo>
                  <a:pt x="1759" y="6206"/>
                </a:lnTo>
                <a:lnTo>
                  <a:pt x="1767" y="6193"/>
                </a:lnTo>
                <a:lnTo>
                  <a:pt x="1768" y="6179"/>
                </a:lnTo>
                <a:lnTo>
                  <a:pt x="1765" y="6169"/>
                </a:lnTo>
                <a:lnTo>
                  <a:pt x="1756" y="6162"/>
                </a:lnTo>
                <a:lnTo>
                  <a:pt x="1744" y="6160"/>
                </a:lnTo>
                <a:lnTo>
                  <a:pt x="1730" y="6162"/>
                </a:lnTo>
                <a:lnTo>
                  <a:pt x="1718" y="6169"/>
                </a:lnTo>
                <a:lnTo>
                  <a:pt x="1706" y="6179"/>
                </a:lnTo>
                <a:lnTo>
                  <a:pt x="1700" y="6193"/>
                </a:lnTo>
                <a:close/>
                <a:moveTo>
                  <a:pt x="1653" y="6340"/>
                </a:moveTo>
                <a:lnTo>
                  <a:pt x="1651" y="6353"/>
                </a:lnTo>
                <a:lnTo>
                  <a:pt x="1655" y="6363"/>
                </a:lnTo>
                <a:lnTo>
                  <a:pt x="1663" y="6370"/>
                </a:lnTo>
                <a:lnTo>
                  <a:pt x="1676" y="6372"/>
                </a:lnTo>
                <a:lnTo>
                  <a:pt x="1689" y="6370"/>
                </a:lnTo>
                <a:lnTo>
                  <a:pt x="1701" y="6363"/>
                </a:lnTo>
                <a:lnTo>
                  <a:pt x="1711" y="6353"/>
                </a:lnTo>
                <a:lnTo>
                  <a:pt x="1719" y="6340"/>
                </a:lnTo>
                <a:lnTo>
                  <a:pt x="1720" y="6327"/>
                </a:lnTo>
                <a:lnTo>
                  <a:pt x="1717" y="6317"/>
                </a:lnTo>
                <a:lnTo>
                  <a:pt x="1708" y="6310"/>
                </a:lnTo>
                <a:lnTo>
                  <a:pt x="1696" y="6307"/>
                </a:lnTo>
                <a:lnTo>
                  <a:pt x="1683" y="6310"/>
                </a:lnTo>
                <a:lnTo>
                  <a:pt x="1671" y="6317"/>
                </a:lnTo>
                <a:lnTo>
                  <a:pt x="1659" y="6327"/>
                </a:lnTo>
                <a:lnTo>
                  <a:pt x="1653" y="6340"/>
                </a:lnTo>
                <a:close/>
                <a:moveTo>
                  <a:pt x="1606" y="6488"/>
                </a:moveTo>
                <a:lnTo>
                  <a:pt x="1604" y="6500"/>
                </a:lnTo>
                <a:lnTo>
                  <a:pt x="1608" y="6510"/>
                </a:lnTo>
                <a:lnTo>
                  <a:pt x="1616" y="6518"/>
                </a:lnTo>
                <a:lnTo>
                  <a:pt x="1628" y="6520"/>
                </a:lnTo>
                <a:lnTo>
                  <a:pt x="1642" y="6518"/>
                </a:lnTo>
                <a:lnTo>
                  <a:pt x="1654" y="6510"/>
                </a:lnTo>
                <a:lnTo>
                  <a:pt x="1664" y="6500"/>
                </a:lnTo>
                <a:lnTo>
                  <a:pt x="1671" y="6488"/>
                </a:lnTo>
                <a:lnTo>
                  <a:pt x="1673" y="6475"/>
                </a:lnTo>
                <a:lnTo>
                  <a:pt x="1669" y="6464"/>
                </a:lnTo>
                <a:lnTo>
                  <a:pt x="1660" y="6458"/>
                </a:lnTo>
                <a:lnTo>
                  <a:pt x="1649" y="6455"/>
                </a:lnTo>
                <a:lnTo>
                  <a:pt x="1636" y="6458"/>
                </a:lnTo>
                <a:lnTo>
                  <a:pt x="1623" y="6464"/>
                </a:lnTo>
                <a:lnTo>
                  <a:pt x="1612" y="6475"/>
                </a:lnTo>
                <a:lnTo>
                  <a:pt x="1606" y="6488"/>
                </a:lnTo>
                <a:close/>
                <a:moveTo>
                  <a:pt x="1559" y="6635"/>
                </a:moveTo>
                <a:lnTo>
                  <a:pt x="1558" y="6647"/>
                </a:lnTo>
                <a:lnTo>
                  <a:pt x="1561" y="6658"/>
                </a:lnTo>
                <a:lnTo>
                  <a:pt x="1569" y="6665"/>
                </a:lnTo>
                <a:lnTo>
                  <a:pt x="1581" y="6667"/>
                </a:lnTo>
                <a:lnTo>
                  <a:pt x="1594" y="6665"/>
                </a:lnTo>
                <a:lnTo>
                  <a:pt x="1606" y="6658"/>
                </a:lnTo>
                <a:lnTo>
                  <a:pt x="1616" y="6647"/>
                </a:lnTo>
                <a:lnTo>
                  <a:pt x="1623" y="6635"/>
                </a:lnTo>
                <a:lnTo>
                  <a:pt x="1624" y="6623"/>
                </a:lnTo>
                <a:lnTo>
                  <a:pt x="1621" y="6613"/>
                </a:lnTo>
                <a:lnTo>
                  <a:pt x="1612" y="6606"/>
                </a:lnTo>
                <a:lnTo>
                  <a:pt x="1601" y="6603"/>
                </a:lnTo>
                <a:lnTo>
                  <a:pt x="1588" y="6606"/>
                </a:lnTo>
                <a:lnTo>
                  <a:pt x="1576" y="6613"/>
                </a:lnTo>
                <a:lnTo>
                  <a:pt x="1566" y="6623"/>
                </a:lnTo>
                <a:lnTo>
                  <a:pt x="1559" y="6635"/>
                </a:lnTo>
                <a:close/>
                <a:moveTo>
                  <a:pt x="1512" y="6782"/>
                </a:moveTo>
                <a:lnTo>
                  <a:pt x="1511" y="6794"/>
                </a:lnTo>
                <a:lnTo>
                  <a:pt x="1514" y="6805"/>
                </a:lnTo>
                <a:lnTo>
                  <a:pt x="1522" y="6812"/>
                </a:lnTo>
                <a:lnTo>
                  <a:pt x="1534" y="6814"/>
                </a:lnTo>
                <a:lnTo>
                  <a:pt x="1547" y="6812"/>
                </a:lnTo>
                <a:lnTo>
                  <a:pt x="1558" y="6805"/>
                </a:lnTo>
                <a:lnTo>
                  <a:pt x="1568" y="6794"/>
                </a:lnTo>
                <a:lnTo>
                  <a:pt x="1575" y="6782"/>
                </a:lnTo>
                <a:lnTo>
                  <a:pt x="1577" y="6771"/>
                </a:lnTo>
                <a:lnTo>
                  <a:pt x="1573" y="6761"/>
                </a:lnTo>
                <a:lnTo>
                  <a:pt x="1565" y="6754"/>
                </a:lnTo>
                <a:lnTo>
                  <a:pt x="1554" y="6752"/>
                </a:lnTo>
                <a:lnTo>
                  <a:pt x="1541" y="6754"/>
                </a:lnTo>
                <a:lnTo>
                  <a:pt x="1529" y="6761"/>
                </a:lnTo>
                <a:lnTo>
                  <a:pt x="1519" y="6771"/>
                </a:lnTo>
                <a:lnTo>
                  <a:pt x="1512" y="6782"/>
                </a:lnTo>
                <a:close/>
                <a:moveTo>
                  <a:pt x="1466" y="6930"/>
                </a:moveTo>
                <a:lnTo>
                  <a:pt x="1464" y="6942"/>
                </a:lnTo>
                <a:lnTo>
                  <a:pt x="1468" y="6952"/>
                </a:lnTo>
                <a:lnTo>
                  <a:pt x="1475" y="6958"/>
                </a:lnTo>
                <a:lnTo>
                  <a:pt x="1487" y="6960"/>
                </a:lnTo>
                <a:lnTo>
                  <a:pt x="1499" y="6958"/>
                </a:lnTo>
                <a:lnTo>
                  <a:pt x="1511" y="6952"/>
                </a:lnTo>
                <a:lnTo>
                  <a:pt x="1520" y="6942"/>
                </a:lnTo>
                <a:lnTo>
                  <a:pt x="1527" y="6930"/>
                </a:lnTo>
                <a:lnTo>
                  <a:pt x="1528" y="6918"/>
                </a:lnTo>
                <a:lnTo>
                  <a:pt x="1525" y="6909"/>
                </a:lnTo>
                <a:lnTo>
                  <a:pt x="1517" y="6903"/>
                </a:lnTo>
                <a:lnTo>
                  <a:pt x="1506" y="6900"/>
                </a:lnTo>
                <a:lnTo>
                  <a:pt x="1494" y="6903"/>
                </a:lnTo>
                <a:lnTo>
                  <a:pt x="1482" y="6909"/>
                </a:lnTo>
                <a:lnTo>
                  <a:pt x="1472" y="6918"/>
                </a:lnTo>
                <a:lnTo>
                  <a:pt x="1466" y="6930"/>
                </a:lnTo>
                <a:close/>
                <a:moveTo>
                  <a:pt x="1419" y="7078"/>
                </a:moveTo>
                <a:lnTo>
                  <a:pt x="1418" y="7090"/>
                </a:lnTo>
                <a:lnTo>
                  <a:pt x="1421" y="7099"/>
                </a:lnTo>
                <a:lnTo>
                  <a:pt x="1429" y="7105"/>
                </a:lnTo>
                <a:lnTo>
                  <a:pt x="1440" y="7107"/>
                </a:lnTo>
                <a:lnTo>
                  <a:pt x="1452" y="7105"/>
                </a:lnTo>
                <a:lnTo>
                  <a:pt x="1463" y="7099"/>
                </a:lnTo>
                <a:lnTo>
                  <a:pt x="1472" y="7090"/>
                </a:lnTo>
                <a:lnTo>
                  <a:pt x="1479" y="7078"/>
                </a:lnTo>
                <a:lnTo>
                  <a:pt x="1481" y="7066"/>
                </a:lnTo>
                <a:lnTo>
                  <a:pt x="1477" y="7057"/>
                </a:lnTo>
                <a:lnTo>
                  <a:pt x="1469" y="7050"/>
                </a:lnTo>
                <a:lnTo>
                  <a:pt x="1458" y="7048"/>
                </a:lnTo>
                <a:lnTo>
                  <a:pt x="1446" y="7050"/>
                </a:lnTo>
                <a:lnTo>
                  <a:pt x="1435" y="7057"/>
                </a:lnTo>
                <a:lnTo>
                  <a:pt x="1425" y="7066"/>
                </a:lnTo>
                <a:lnTo>
                  <a:pt x="1419" y="7078"/>
                </a:lnTo>
                <a:close/>
                <a:moveTo>
                  <a:pt x="1372" y="7226"/>
                </a:moveTo>
                <a:lnTo>
                  <a:pt x="1371" y="7237"/>
                </a:lnTo>
                <a:lnTo>
                  <a:pt x="1374" y="7246"/>
                </a:lnTo>
                <a:lnTo>
                  <a:pt x="1382" y="7252"/>
                </a:lnTo>
                <a:lnTo>
                  <a:pt x="1393" y="7254"/>
                </a:lnTo>
                <a:lnTo>
                  <a:pt x="1404" y="7252"/>
                </a:lnTo>
                <a:lnTo>
                  <a:pt x="1415" y="7246"/>
                </a:lnTo>
                <a:lnTo>
                  <a:pt x="1424" y="7237"/>
                </a:lnTo>
                <a:lnTo>
                  <a:pt x="1431" y="7226"/>
                </a:lnTo>
                <a:lnTo>
                  <a:pt x="1432" y="7214"/>
                </a:lnTo>
                <a:lnTo>
                  <a:pt x="1429" y="7204"/>
                </a:lnTo>
                <a:lnTo>
                  <a:pt x="1421" y="7198"/>
                </a:lnTo>
                <a:lnTo>
                  <a:pt x="1411" y="7196"/>
                </a:lnTo>
                <a:lnTo>
                  <a:pt x="1399" y="7198"/>
                </a:lnTo>
                <a:lnTo>
                  <a:pt x="1388" y="7204"/>
                </a:lnTo>
                <a:lnTo>
                  <a:pt x="1378" y="7214"/>
                </a:lnTo>
                <a:lnTo>
                  <a:pt x="1372" y="7226"/>
                </a:lnTo>
                <a:close/>
                <a:moveTo>
                  <a:pt x="1325" y="7373"/>
                </a:moveTo>
                <a:lnTo>
                  <a:pt x="1324" y="7384"/>
                </a:lnTo>
                <a:lnTo>
                  <a:pt x="1327" y="7393"/>
                </a:lnTo>
                <a:lnTo>
                  <a:pt x="1335" y="7399"/>
                </a:lnTo>
                <a:lnTo>
                  <a:pt x="1345" y="7401"/>
                </a:lnTo>
                <a:lnTo>
                  <a:pt x="1357" y="7399"/>
                </a:lnTo>
                <a:lnTo>
                  <a:pt x="1368" y="7393"/>
                </a:lnTo>
                <a:lnTo>
                  <a:pt x="1377" y="7384"/>
                </a:lnTo>
                <a:lnTo>
                  <a:pt x="1383" y="7373"/>
                </a:lnTo>
                <a:lnTo>
                  <a:pt x="1385" y="7362"/>
                </a:lnTo>
                <a:lnTo>
                  <a:pt x="1382" y="7352"/>
                </a:lnTo>
                <a:lnTo>
                  <a:pt x="1374" y="7346"/>
                </a:lnTo>
                <a:lnTo>
                  <a:pt x="1363" y="7344"/>
                </a:lnTo>
                <a:lnTo>
                  <a:pt x="1352" y="7346"/>
                </a:lnTo>
                <a:lnTo>
                  <a:pt x="1341" y="7352"/>
                </a:lnTo>
                <a:lnTo>
                  <a:pt x="1331" y="7362"/>
                </a:lnTo>
                <a:lnTo>
                  <a:pt x="1325" y="7373"/>
                </a:lnTo>
                <a:close/>
                <a:moveTo>
                  <a:pt x="1298" y="7549"/>
                </a:moveTo>
                <a:lnTo>
                  <a:pt x="1310" y="7546"/>
                </a:lnTo>
                <a:lnTo>
                  <a:pt x="1320" y="7540"/>
                </a:lnTo>
                <a:lnTo>
                  <a:pt x="1329" y="7531"/>
                </a:lnTo>
                <a:lnTo>
                  <a:pt x="1335" y="7520"/>
                </a:lnTo>
                <a:lnTo>
                  <a:pt x="1336" y="7510"/>
                </a:lnTo>
                <a:lnTo>
                  <a:pt x="1332" y="7501"/>
                </a:lnTo>
                <a:lnTo>
                  <a:pt x="1326" y="7494"/>
                </a:lnTo>
                <a:lnTo>
                  <a:pt x="1316" y="7492"/>
                </a:lnTo>
                <a:lnTo>
                  <a:pt x="1304" y="7494"/>
                </a:lnTo>
                <a:lnTo>
                  <a:pt x="1294" y="7501"/>
                </a:lnTo>
                <a:lnTo>
                  <a:pt x="1284" y="7510"/>
                </a:lnTo>
                <a:lnTo>
                  <a:pt x="1279" y="7520"/>
                </a:lnTo>
                <a:lnTo>
                  <a:pt x="1277" y="7531"/>
                </a:lnTo>
                <a:lnTo>
                  <a:pt x="1281" y="7540"/>
                </a:lnTo>
                <a:lnTo>
                  <a:pt x="1288" y="7546"/>
                </a:lnTo>
                <a:lnTo>
                  <a:pt x="1298" y="7549"/>
                </a:lnTo>
                <a:close/>
                <a:moveTo>
                  <a:pt x="1232" y="7668"/>
                </a:moveTo>
                <a:lnTo>
                  <a:pt x="1231" y="7678"/>
                </a:lnTo>
                <a:lnTo>
                  <a:pt x="1234" y="7687"/>
                </a:lnTo>
                <a:lnTo>
                  <a:pt x="1241" y="7693"/>
                </a:lnTo>
                <a:lnTo>
                  <a:pt x="1251" y="7695"/>
                </a:lnTo>
                <a:lnTo>
                  <a:pt x="1262" y="7693"/>
                </a:lnTo>
                <a:lnTo>
                  <a:pt x="1272" y="7687"/>
                </a:lnTo>
                <a:lnTo>
                  <a:pt x="1281" y="7678"/>
                </a:lnTo>
                <a:lnTo>
                  <a:pt x="1287" y="7668"/>
                </a:lnTo>
                <a:lnTo>
                  <a:pt x="1288" y="7657"/>
                </a:lnTo>
                <a:lnTo>
                  <a:pt x="1284" y="7649"/>
                </a:lnTo>
                <a:lnTo>
                  <a:pt x="1278" y="7643"/>
                </a:lnTo>
                <a:lnTo>
                  <a:pt x="1268" y="7641"/>
                </a:lnTo>
                <a:lnTo>
                  <a:pt x="1257" y="7643"/>
                </a:lnTo>
                <a:lnTo>
                  <a:pt x="1247" y="7649"/>
                </a:lnTo>
                <a:lnTo>
                  <a:pt x="1239" y="7657"/>
                </a:lnTo>
                <a:lnTo>
                  <a:pt x="1232" y="7668"/>
                </a:lnTo>
                <a:close/>
                <a:moveTo>
                  <a:pt x="1186" y="7815"/>
                </a:moveTo>
                <a:lnTo>
                  <a:pt x="1184" y="7826"/>
                </a:lnTo>
                <a:lnTo>
                  <a:pt x="1187" y="7834"/>
                </a:lnTo>
                <a:lnTo>
                  <a:pt x="1195" y="7840"/>
                </a:lnTo>
                <a:lnTo>
                  <a:pt x="1204" y="7842"/>
                </a:lnTo>
                <a:lnTo>
                  <a:pt x="1215" y="7840"/>
                </a:lnTo>
                <a:lnTo>
                  <a:pt x="1225" y="7834"/>
                </a:lnTo>
                <a:lnTo>
                  <a:pt x="1233" y="7826"/>
                </a:lnTo>
                <a:lnTo>
                  <a:pt x="1239" y="7815"/>
                </a:lnTo>
                <a:lnTo>
                  <a:pt x="1240" y="7805"/>
                </a:lnTo>
                <a:lnTo>
                  <a:pt x="1236" y="7797"/>
                </a:lnTo>
                <a:lnTo>
                  <a:pt x="1230" y="7791"/>
                </a:lnTo>
                <a:lnTo>
                  <a:pt x="1220" y="7789"/>
                </a:lnTo>
                <a:lnTo>
                  <a:pt x="1210" y="7791"/>
                </a:lnTo>
                <a:lnTo>
                  <a:pt x="1200" y="7797"/>
                </a:lnTo>
                <a:lnTo>
                  <a:pt x="1192" y="7805"/>
                </a:lnTo>
                <a:lnTo>
                  <a:pt x="1186" y="7815"/>
                </a:lnTo>
                <a:close/>
                <a:moveTo>
                  <a:pt x="1139" y="7962"/>
                </a:moveTo>
                <a:lnTo>
                  <a:pt x="1138" y="7973"/>
                </a:lnTo>
                <a:lnTo>
                  <a:pt x="1141" y="7981"/>
                </a:lnTo>
                <a:lnTo>
                  <a:pt x="1148" y="7986"/>
                </a:lnTo>
                <a:lnTo>
                  <a:pt x="1157" y="7988"/>
                </a:lnTo>
                <a:lnTo>
                  <a:pt x="1167" y="7986"/>
                </a:lnTo>
                <a:lnTo>
                  <a:pt x="1177" y="7981"/>
                </a:lnTo>
                <a:lnTo>
                  <a:pt x="1185" y="7973"/>
                </a:lnTo>
                <a:lnTo>
                  <a:pt x="1190" y="7962"/>
                </a:lnTo>
                <a:lnTo>
                  <a:pt x="1192" y="7953"/>
                </a:lnTo>
                <a:lnTo>
                  <a:pt x="1188" y="7945"/>
                </a:lnTo>
                <a:lnTo>
                  <a:pt x="1182" y="7940"/>
                </a:lnTo>
                <a:lnTo>
                  <a:pt x="1173" y="7938"/>
                </a:lnTo>
                <a:lnTo>
                  <a:pt x="1163" y="7940"/>
                </a:lnTo>
                <a:lnTo>
                  <a:pt x="1153" y="7945"/>
                </a:lnTo>
                <a:lnTo>
                  <a:pt x="1145" y="7953"/>
                </a:lnTo>
                <a:lnTo>
                  <a:pt x="1139" y="7962"/>
                </a:lnTo>
                <a:close/>
                <a:moveTo>
                  <a:pt x="1092" y="8111"/>
                </a:moveTo>
                <a:lnTo>
                  <a:pt x="1091" y="8120"/>
                </a:lnTo>
                <a:lnTo>
                  <a:pt x="1094" y="8128"/>
                </a:lnTo>
                <a:lnTo>
                  <a:pt x="1101" y="8133"/>
                </a:lnTo>
                <a:lnTo>
                  <a:pt x="1110" y="8135"/>
                </a:lnTo>
                <a:lnTo>
                  <a:pt x="1120" y="8133"/>
                </a:lnTo>
                <a:lnTo>
                  <a:pt x="1129" y="8128"/>
                </a:lnTo>
                <a:lnTo>
                  <a:pt x="1137" y="8120"/>
                </a:lnTo>
                <a:lnTo>
                  <a:pt x="1142" y="8111"/>
                </a:lnTo>
                <a:lnTo>
                  <a:pt x="1144" y="8100"/>
                </a:lnTo>
                <a:lnTo>
                  <a:pt x="1140" y="8093"/>
                </a:lnTo>
                <a:lnTo>
                  <a:pt x="1134" y="8088"/>
                </a:lnTo>
                <a:lnTo>
                  <a:pt x="1125" y="8086"/>
                </a:lnTo>
                <a:lnTo>
                  <a:pt x="1115" y="8088"/>
                </a:lnTo>
                <a:lnTo>
                  <a:pt x="1106" y="8093"/>
                </a:lnTo>
                <a:lnTo>
                  <a:pt x="1098" y="8100"/>
                </a:lnTo>
                <a:lnTo>
                  <a:pt x="1092" y="8111"/>
                </a:lnTo>
                <a:close/>
                <a:moveTo>
                  <a:pt x="1046" y="8258"/>
                </a:moveTo>
                <a:lnTo>
                  <a:pt x="1045" y="8267"/>
                </a:lnTo>
                <a:lnTo>
                  <a:pt x="1047" y="8275"/>
                </a:lnTo>
                <a:lnTo>
                  <a:pt x="1054" y="8280"/>
                </a:lnTo>
                <a:lnTo>
                  <a:pt x="1063" y="8281"/>
                </a:lnTo>
                <a:lnTo>
                  <a:pt x="1072" y="8280"/>
                </a:lnTo>
                <a:lnTo>
                  <a:pt x="1081" y="8275"/>
                </a:lnTo>
                <a:lnTo>
                  <a:pt x="1089" y="8267"/>
                </a:lnTo>
                <a:lnTo>
                  <a:pt x="1093" y="8258"/>
                </a:lnTo>
                <a:lnTo>
                  <a:pt x="1094" y="8249"/>
                </a:lnTo>
                <a:lnTo>
                  <a:pt x="1092" y="8241"/>
                </a:lnTo>
                <a:lnTo>
                  <a:pt x="1086" y="8236"/>
                </a:lnTo>
                <a:lnTo>
                  <a:pt x="1078" y="8234"/>
                </a:lnTo>
                <a:lnTo>
                  <a:pt x="1068" y="8236"/>
                </a:lnTo>
                <a:lnTo>
                  <a:pt x="1059" y="8241"/>
                </a:lnTo>
                <a:lnTo>
                  <a:pt x="1052" y="8249"/>
                </a:lnTo>
                <a:lnTo>
                  <a:pt x="1046" y="8258"/>
                </a:lnTo>
                <a:close/>
                <a:moveTo>
                  <a:pt x="999" y="8405"/>
                </a:moveTo>
                <a:lnTo>
                  <a:pt x="998" y="8414"/>
                </a:lnTo>
                <a:lnTo>
                  <a:pt x="1002" y="8421"/>
                </a:lnTo>
                <a:lnTo>
                  <a:pt x="1007" y="8426"/>
                </a:lnTo>
                <a:lnTo>
                  <a:pt x="1016" y="8428"/>
                </a:lnTo>
                <a:lnTo>
                  <a:pt x="1025" y="8426"/>
                </a:lnTo>
                <a:lnTo>
                  <a:pt x="1034" y="8421"/>
                </a:lnTo>
                <a:lnTo>
                  <a:pt x="1041" y="8414"/>
                </a:lnTo>
                <a:lnTo>
                  <a:pt x="1045" y="8405"/>
                </a:lnTo>
                <a:lnTo>
                  <a:pt x="1046" y="8397"/>
                </a:lnTo>
                <a:lnTo>
                  <a:pt x="1044" y="8390"/>
                </a:lnTo>
                <a:lnTo>
                  <a:pt x="1038" y="8384"/>
                </a:lnTo>
                <a:lnTo>
                  <a:pt x="1030" y="8382"/>
                </a:lnTo>
                <a:lnTo>
                  <a:pt x="1021" y="8384"/>
                </a:lnTo>
                <a:lnTo>
                  <a:pt x="1012" y="8390"/>
                </a:lnTo>
                <a:lnTo>
                  <a:pt x="1005" y="8397"/>
                </a:lnTo>
                <a:lnTo>
                  <a:pt x="999" y="8405"/>
                </a:lnTo>
                <a:close/>
                <a:moveTo>
                  <a:pt x="954" y="8553"/>
                </a:moveTo>
                <a:lnTo>
                  <a:pt x="952" y="8561"/>
                </a:lnTo>
                <a:lnTo>
                  <a:pt x="955" y="8568"/>
                </a:lnTo>
                <a:lnTo>
                  <a:pt x="961" y="8574"/>
                </a:lnTo>
                <a:lnTo>
                  <a:pt x="968" y="8575"/>
                </a:lnTo>
                <a:lnTo>
                  <a:pt x="977" y="8574"/>
                </a:lnTo>
                <a:lnTo>
                  <a:pt x="986" y="8568"/>
                </a:lnTo>
                <a:lnTo>
                  <a:pt x="993" y="8561"/>
                </a:lnTo>
                <a:lnTo>
                  <a:pt x="997" y="8553"/>
                </a:lnTo>
                <a:lnTo>
                  <a:pt x="998" y="8544"/>
                </a:lnTo>
                <a:lnTo>
                  <a:pt x="996" y="8538"/>
                </a:lnTo>
                <a:lnTo>
                  <a:pt x="990" y="8533"/>
                </a:lnTo>
                <a:lnTo>
                  <a:pt x="982" y="8531"/>
                </a:lnTo>
                <a:lnTo>
                  <a:pt x="973" y="8533"/>
                </a:lnTo>
                <a:lnTo>
                  <a:pt x="965" y="8538"/>
                </a:lnTo>
                <a:lnTo>
                  <a:pt x="958" y="8544"/>
                </a:lnTo>
                <a:lnTo>
                  <a:pt x="954" y="8553"/>
                </a:lnTo>
                <a:close/>
                <a:moveTo>
                  <a:pt x="935" y="8679"/>
                </a:moveTo>
                <a:lnTo>
                  <a:pt x="926" y="8681"/>
                </a:lnTo>
                <a:lnTo>
                  <a:pt x="918" y="8686"/>
                </a:lnTo>
                <a:lnTo>
                  <a:pt x="911" y="8692"/>
                </a:lnTo>
                <a:lnTo>
                  <a:pt x="907" y="8700"/>
                </a:lnTo>
                <a:lnTo>
                  <a:pt x="905" y="8708"/>
                </a:lnTo>
                <a:lnTo>
                  <a:pt x="909" y="8716"/>
                </a:lnTo>
                <a:lnTo>
                  <a:pt x="914" y="8720"/>
                </a:lnTo>
                <a:lnTo>
                  <a:pt x="921" y="8722"/>
                </a:lnTo>
                <a:lnTo>
                  <a:pt x="930" y="8720"/>
                </a:lnTo>
                <a:lnTo>
                  <a:pt x="938" y="8716"/>
                </a:lnTo>
                <a:lnTo>
                  <a:pt x="945" y="8708"/>
                </a:lnTo>
                <a:lnTo>
                  <a:pt x="949" y="8700"/>
                </a:lnTo>
                <a:lnTo>
                  <a:pt x="950" y="8692"/>
                </a:lnTo>
                <a:lnTo>
                  <a:pt x="947" y="8686"/>
                </a:lnTo>
                <a:lnTo>
                  <a:pt x="942" y="8681"/>
                </a:lnTo>
                <a:lnTo>
                  <a:pt x="935" y="8679"/>
                </a:lnTo>
                <a:close/>
                <a:moveTo>
                  <a:pt x="901" y="8848"/>
                </a:moveTo>
                <a:lnTo>
                  <a:pt x="902" y="8840"/>
                </a:lnTo>
                <a:lnTo>
                  <a:pt x="899" y="8833"/>
                </a:lnTo>
                <a:lnTo>
                  <a:pt x="894" y="8829"/>
                </a:lnTo>
                <a:lnTo>
                  <a:pt x="887" y="8828"/>
                </a:lnTo>
                <a:lnTo>
                  <a:pt x="879" y="8829"/>
                </a:lnTo>
                <a:lnTo>
                  <a:pt x="871" y="8833"/>
                </a:lnTo>
                <a:lnTo>
                  <a:pt x="865" y="8840"/>
                </a:lnTo>
                <a:lnTo>
                  <a:pt x="861" y="8848"/>
                </a:lnTo>
                <a:lnTo>
                  <a:pt x="860" y="8856"/>
                </a:lnTo>
                <a:lnTo>
                  <a:pt x="862" y="8863"/>
                </a:lnTo>
                <a:lnTo>
                  <a:pt x="867" y="8867"/>
                </a:lnTo>
                <a:lnTo>
                  <a:pt x="874" y="8869"/>
                </a:lnTo>
                <a:lnTo>
                  <a:pt x="882" y="8867"/>
                </a:lnTo>
                <a:lnTo>
                  <a:pt x="890" y="8863"/>
                </a:lnTo>
                <a:lnTo>
                  <a:pt x="897" y="8856"/>
                </a:lnTo>
                <a:lnTo>
                  <a:pt x="901" y="8848"/>
                </a:lnTo>
                <a:close/>
                <a:moveTo>
                  <a:pt x="827" y="9015"/>
                </a:moveTo>
                <a:lnTo>
                  <a:pt x="835" y="9013"/>
                </a:lnTo>
                <a:lnTo>
                  <a:pt x="842" y="9009"/>
                </a:lnTo>
                <a:lnTo>
                  <a:pt x="848" y="9003"/>
                </a:lnTo>
                <a:lnTo>
                  <a:pt x="852" y="8996"/>
                </a:lnTo>
                <a:lnTo>
                  <a:pt x="853" y="8988"/>
                </a:lnTo>
                <a:lnTo>
                  <a:pt x="851" y="8982"/>
                </a:lnTo>
                <a:lnTo>
                  <a:pt x="846" y="8978"/>
                </a:lnTo>
                <a:lnTo>
                  <a:pt x="839" y="8976"/>
                </a:lnTo>
                <a:lnTo>
                  <a:pt x="832" y="8978"/>
                </a:lnTo>
                <a:lnTo>
                  <a:pt x="824" y="8982"/>
                </a:lnTo>
                <a:lnTo>
                  <a:pt x="818" y="8988"/>
                </a:lnTo>
                <a:lnTo>
                  <a:pt x="814" y="8996"/>
                </a:lnTo>
                <a:lnTo>
                  <a:pt x="814" y="9003"/>
                </a:lnTo>
                <a:lnTo>
                  <a:pt x="816" y="9009"/>
                </a:lnTo>
                <a:lnTo>
                  <a:pt x="820" y="9013"/>
                </a:lnTo>
                <a:lnTo>
                  <a:pt x="827" y="9015"/>
                </a:lnTo>
                <a:close/>
                <a:moveTo>
                  <a:pt x="780" y="9161"/>
                </a:moveTo>
                <a:lnTo>
                  <a:pt x="788" y="9160"/>
                </a:lnTo>
                <a:lnTo>
                  <a:pt x="795" y="9156"/>
                </a:lnTo>
                <a:lnTo>
                  <a:pt x="800" y="9150"/>
                </a:lnTo>
                <a:lnTo>
                  <a:pt x="804" y="9143"/>
                </a:lnTo>
                <a:lnTo>
                  <a:pt x="805" y="9136"/>
                </a:lnTo>
                <a:lnTo>
                  <a:pt x="803" y="9130"/>
                </a:lnTo>
                <a:lnTo>
                  <a:pt x="798" y="9126"/>
                </a:lnTo>
                <a:lnTo>
                  <a:pt x="792" y="9124"/>
                </a:lnTo>
                <a:lnTo>
                  <a:pt x="784" y="9126"/>
                </a:lnTo>
                <a:lnTo>
                  <a:pt x="777" y="9130"/>
                </a:lnTo>
                <a:lnTo>
                  <a:pt x="772" y="9136"/>
                </a:lnTo>
                <a:lnTo>
                  <a:pt x="768" y="9143"/>
                </a:lnTo>
                <a:lnTo>
                  <a:pt x="767" y="9150"/>
                </a:lnTo>
                <a:lnTo>
                  <a:pt x="769" y="9156"/>
                </a:lnTo>
                <a:lnTo>
                  <a:pt x="774" y="9160"/>
                </a:lnTo>
                <a:lnTo>
                  <a:pt x="780" y="9161"/>
                </a:lnTo>
                <a:close/>
                <a:moveTo>
                  <a:pt x="733" y="9308"/>
                </a:moveTo>
                <a:lnTo>
                  <a:pt x="740" y="9307"/>
                </a:lnTo>
                <a:lnTo>
                  <a:pt x="747" y="9303"/>
                </a:lnTo>
                <a:lnTo>
                  <a:pt x="752" y="9297"/>
                </a:lnTo>
                <a:lnTo>
                  <a:pt x="756" y="9291"/>
                </a:lnTo>
                <a:lnTo>
                  <a:pt x="757" y="9284"/>
                </a:lnTo>
                <a:lnTo>
                  <a:pt x="755" y="9279"/>
                </a:lnTo>
                <a:lnTo>
                  <a:pt x="750" y="9275"/>
                </a:lnTo>
                <a:lnTo>
                  <a:pt x="744" y="9273"/>
                </a:lnTo>
                <a:lnTo>
                  <a:pt x="737" y="9275"/>
                </a:lnTo>
                <a:lnTo>
                  <a:pt x="730" y="9279"/>
                </a:lnTo>
                <a:lnTo>
                  <a:pt x="725" y="9284"/>
                </a:lnTo>
                <a:lnTo>
                  <a:pt x="721" y="9291"/>
                </a:lnTo>
                <a:lnTo>
                  <a:pt x="721" y="9297"/>
                </a:lnTo>
                <a:lnTo>
                  <a:pt x="722" y="9303"/>
                </a:lnTo>
                <a:lnTo>
                  <a:pt x="727" y="9307"/>
                </a:lnTo>
                <a:lnTo>
                  <a:pt x="733" y="9308"/>
                </a:lnTo>
                <a:close/>
                <a:moveTo>
                  <a:pt x="686" y="9454"/>
                </a:moveTo>
                <a:lnTo>
                  <a:pt x="693" y="9453"/>
                </a:lnTo>
                <a:lnTo>
                  <a:pt x="699" y="9449"/>
                </a:lnTo>
                <a:lnTo>
                  <a:pt x="704" y="9444"/>
                </a:lnTo>
                <a:lnTo>
                  <a:pt x="707" y="9438"/>
                </a:lnTo>
                <a:lnTo>
                  <a:pt x="708" y="9432"/>
                </a:lnTo>
                <a:lnTo>
                  <a:pt x="706" y="9427"/>
                </a:lnTo>
                <a:lnTo>
                  <a:pt x="702" y="9423"/>
                </a:lnTo>
                <a:lnTo>
                  <a:pt x="696" y="9422"/>
                </a:lnTo>
                <a:lnTo>
                  <a:pt x="690" y="9423"/>
                </a:lnTo>
                <a:lnTo>
                  <a:pt x="683" y="9427"/>
                </a:lnTo>
                <a:lnTo>
                  <a:pt x="678" y="9432"/>
                </a:lnTo>
                <a:lnTo>
                  <a:pt x="675" y="9438"/>
                </a:lnTo>
                <a:lnTo>
                  <a:pt x="674" y="9444"/>
                </a:lnTo>
                <a:lnTo>
                  <a:pt x="676" y="9449"/>
                </a:lnTo>
                <a:lnTo>
                  <a:pt x="680" y="9453"/>
                </a:lnTo>
                <a:lnTo>
                  <a:pt x="686" y="9454"/>
                </a:lnTo>
                <a:close/>
                <a:moveTo>
                  <a:pt x="649" y="9570"/>
                </a:moveTo>
                <a:lnTo>
                  <a:pt x="642" y="9571"/>
                </a:lnTo>
                <a:lnTo>
                  <a:pt x="636" y="9575"/>
                </a:lnTo>
                <a:lnTo>
                  <a:pt x="632" y="9580"/>
                </a:lnTo>
                <a:lnTo>
                  <a:pt x="629" y="9585"/>
                </a:lnTo>
                <a:lnTo>
                  <a:pt x="628" y="9591"/>
                </a:lnTo>
                <a:lnTo>
                  <a:pt x="630" y="9596"/>
                </a:lnTo>
                <a:lnTo>
                  <a:pt x="633" y="9600"/>
                </a:lnTo>
                <a:lnTo>
                  <a:pt x="639" y="9602"/>
                </a:lnTo>
                <a:lnTo>
                  <a:pt x="645" y="9600"/>
                </a:lnTo>
                <a:lnTo>
                  <a:pt x="651" y="9596"/>
                </a:lnTo>
                <a:lnTo>
                  <a:pt x="656" y="9591"/>
                </a:lnTo>
                <a:lnTo>
                  <a:pt x="659" y="9585"/>
                </a:lnTo>
                <a:lnTo>
                  <a:pt x="660" y="9580"/>
                </a:lnTo>
                <a:lnTo>
                  <a:pt x="658" y="9575"/>
                </a:lnTo>
                <a:lnTo>
                  <a:pt x="654" y="9571"/>
                </a:lnTo>
                <a:lnTo>
                  <a:pt x="649" y="9570"/>
                </a:lnTo>
                <a:close/>
                <a:moveTo>
                  <a:pt x="601" y="9718"/>
                </a:moveTo>
                <a:lnTo>
                  <a:pt x="595" y="9720"/>
                </a:lnTo>
                <a:lnTo>
                  <a:pt x="589" y="9723"/>
                </a:lnTo>
                <a:lnTo>
                  <a:pt x="585" y="9727"/>
                </a:lnTo>
                <a:lnTo>
                  <a:pt x="582" y="9733"/>
                </a:lnTo>
                <a:lnTo>
                  <a:pt x="581" y="9738"/>
                </a:lnTo>
                <a:lnTo>
                  <a:pt x="583" y="9744"/>
                </a:lnTo>
                <a:lnTo>
                  <a:pt x="587" y="9747"/>
                </a:lnTo>
                <a:lnTo>
                  <a:pt x="592" y="9748"/>
                </a:lnTo>
                <a:lnTo>
                  <a:pt x="598" y="9747"/>
                </a:lnTo>
                <a:lnTo>
                  <a:pt x="603" y="9744"/>
                </a:lnTo>
                <a:lnTo>
                  <a:pt x="608" y="9738"/>
                </a:lnTo>
                <a:lnTo>
                  <a:pt x="611" y="9733"/>
                </a:lnTo>
                <a:lnTo>
                  <a:pt x="611" y="9727"/>
                </a:lnTo>
                <a:lnTo>
                  <a:pt x="610" y="9723"/>
                </a:lnTo>
                <a:lnTo>
                  <a:pt x="606" y="9720"/>
                </a:lnTo>
                <a:lnTo>
                  <a:pt x="601" y="9718"/>
                </a:lnTo>
                <a:close/>
                <a:moveTo>
                  <a:pt x="3524" y="158"/>
                </a:moveTo>
                <a:lnTo>
                  <a:pt x="3529" y="157"/>
                </a:lnTo>
                <a:lnTo>
                  <a:pt x="3535" y="154"/>
                </a:lnTo>
                <a:lnTo>
                  <a:pt x="3539" y="149"/>
                </a:lnTo>
                <a:lnTo>
                  <a:pt x="3542" y="144"/>
                </a:lnTo>
                <a:lnTo>
                  <a:pt x="3543" y="139"/>
                </a:lnTo>
                <a:lnTo>
                  <a:pt x="3541" y="134"/>
                </a:lnTo>
                <a:lnTo>
                  <a:pt x="3538" y="131"/>
                </a:lnTo>
                <a:lnTo>
                  <a:pt x="3533" y="130"/>
                </a:lnTo>
                <a:lnTo>
                  <a:pt x="3527" y="131"/>
                </a:lnTo>
                <a:lnTo>
                  <a:pt x="3521" y="134"/>
                </a:lnTo>
                <a:lnTo>
                  <a:pt x="3516" y="139"/>
                </a:lnTo>
                <a:lnTo>
                  <a:pt x="3513" y="144"/>
                </a:lnTo>
                <a:lnTo>
                  <a:pt x="3513" y="149"/>
                </a:lnTo>
                <a:lnTo>
                  <a:pt x="3514" y="154"/>
                </a:lnTo>
                <a:lnTo>
                  <a:pt x="3518" y="157"/>
                </a:lnTo>
                <a:lnTo>
                  <a:pt x="3524" y="158"/>
                </a:lnTo>
                <a:close/>
                <a:moveTo>
                  <a:pt x="3476" y="307"/>
                </a:moveTo>
                <a:lnTo>
                  <a:pt x="3482" y="306"/>
                </a:lnTo>
                <a:lnTo>
                  <a:pt x="3488" y="302"/>
                </a:lnTo>
                <a:lnTo>
                  <a:pt x="3493" y="297"/>
                </a:lnTo>
                <a:lnTo>
                  <a:pt x="3496" y="291"/>
                </a:lnTo>
                <a:lnTo>
                  <a:pt x="3496" y="286"/>
                </a:lnTo>
                <a:lnTo>
                  <a:pt x="3495" y="281"/>
                </a:lnTo>
                <a:lnTo>
                  <a:pt x="3491" y="278"/>
                </a:lnTo>
                <a:lnTo>
                  <a:pt x="3486" y="277"/>
                </a:lnTo>
                <a:lnTo>
                  <a:pt x="3479" y="278"/>
                </a:lnTo>
                <a:lnTo>
                  <a:pt x="3474" y="281"/>
                </a:lnTo>
                <a:lnTo>
                  <a:pt x="3468" y="286"/>
                </a:lnTo>
                <a:lnTo>
                  <a:pt x="3465" y="291"/>
                </a:lnTo>
                <a:lnTo>
                  <a:pt x="3464" y="297"/>
                </a:lnTo>
                <a:lnTo>
                  <a:pt x="3466" y="302"/>
                </a:lnTo>
                <a:lnTo>
                  <a:pt x="3470" y="306"/>
                </a:lnTo>
                <a:lnTo>
                  <a:pt x="3476" y="307"/>
                </a:lnTo>
                <a:close/>
                <a:moveTo>
                  <a:pt x="3428" y="455"/>
                </a:moveTo>
                <a:lnTo>
                  <a:pt x="3435" y="454"/>
                </a:lnTo>
                <a:lnTo>
                  <a:pt x="3441" y="451"/>
                </a:lnTo>
                <a:lnTo>
                  <a:pt x="3446" y="446"/>
                </a:lnTo>
                <a:lnTo>
                  <a:pt x="3449" y="439"/>
                </a:lnTo>
                <a:lnTo>
                  <a:pt x="3450" y="433"/>
                </a:lnTo>
                <a:lnTo>
                  <a:pt x="3448" y="428"/>
                </a:lnTo>
                <a:lnTo>
                  <a:pt x="3444" y="424"/>
                </a:lnTo>
                <a:lnTo>
                  <a:pt x="3438" y="423"/>
                </a:lnTo>
                <a:lnTo>
                  <a:pt x="3432" y="424"/>
                </a:lnTo>
                <a:lnTo>
                  <a:pt x="3426" y="428"/>
                </a:lnTo>
                <a:lnTo>
                  <a:pt x="3420" y="433"/>
                </a:lnTo>
                <a:lnTo>
                  <a:pt x="3417" y="439"/>
                </a:lnTo>
                <a:lnTo>
                  <a:pt x="3416" y="446"/>
                </a:lnTo>
                <a:lnTo>
                  <a:pt x="3418" y="451"/>
                </a:lnTo>
                <a:lnTo>
                  <a:pt x="3422" y="454"/>
                </a:lnTo>
                <a:lnTo>
                  <a:pt x="3428" y="455"/>
                </a:lnTo>
                <a:close/>
                <a:moveTo>
                  <a:pt x="3381" y="604"/>
                </a:moveTo>
                <a:lnTo>
                  <a:pt x="3388" y="602"/>
                </a:lnTo>
                <a:lnTo>
                  <a:pt x="3394" y="599"/>
                </a:lnTo>
                <a:lnTo>
                  <a:pt x="3399" y="594"/>
                </a:lnTo>
                <a:lnTo>
                  <a:pt x="3402" y="587"/>
                </a:lnTo>
                <a:lnTo>
                  <a:pt x="3403" y="580"/>
                </a:lnTo>
                <a:lnTo>
                  <a:pt x="3401" y="575"/>
                </a:lnTo>
                <a:lnTo>
                  <a:pt x="3397" y="571"/>
                </a:lnTo>
                <a:lnTo>
                  <a:pt x="3391" y="570"/>
                </a:lnTo>
                <a:lnTo>
                  <a:pt x="3385" y="571"/>
                </a:lnTo>
                <a:lnTo>
                  <a:pt x="3378" y="575"/>
                </a:lnTo>
                <a:lnTo>
                  <a:pt x="3372" y="580"/>
                </a:lnTo>
                <a:lnTo>
                  <a:pt x="3369" y="587"/>
                </a:lnTo>
                <a:lnTo>
                  <a:pt x="3368" y="594"/>
                </a:lnTo>
                <a:lnTo>
                  <a:pt x="3370" y="599"/>
                </a:lnTo>
                <a:lnTo>
                  <a:pt x="3374" y="602"/>
                </a:lnTo>
                <a:lnTo>
                  <a:pt x="3381" y="604"/>
                </a:lnTo>
                <a:close/>
                <a:moveTo>
                  <a:pt x="3333" y="752"/>
                </a:moveTo>
                <a:lnTo>
                  <a:pt x="3340" y="750"/>
                </a:lnTo>
                <a:lnTo>
                  <a:pt x="3347" y="747"/>
                </a:lnTo>
                <a:lnTo>
                  <a:pt x="3352" y="741"/>
                </a:lnTo>
                <a:lnTo>
                  <a:pt x="3356" y="735"/>
                </a:lnTo>
                <a:lnTo>
                  <a:pt x="3357" y="728"/>
                </a:lnTo>
                <a:lnTo>
                  <a:pt x="3355" y="721"/>
                </a:lnTo>
                <a:lnTo>
                  <a:pt x="3350" y="718"/>
                </a:lnTo>
                <a:lnTo>
                  <a:pt x="3344" y="716"/>
                </a:lnTo>
                <a:lnTo>
                  <a:pt x="3337" y="718"/>
                </a:lnTo>
                <a:lnTo>
                  <a:pt x="3330" y="721"/>
                </a:lnTo>
                <a:lnTo>
                  <a:pt x="3324" y="728"/>
                </a:lnTo>
                <a:lnTo>
                  <a:pt x="3320" y="735"/>
                </a:lnTo>
                <a:lnTo>
                  <a:pt x="3320" y="741"/>
                </a:lnTo>
                <a:lnTo>
                  <a:pt x="3322" y="747"/>
                </a:lnTo>
                <a:lnTo>
                  <a:pt x="3326" y="750"/>
                </a:lnTo>
                <a:lnTo>
                  <a:pt x="3333" y="752"/>
                </a:lnTo>
                <a:close/>
                <a:moveTo>
                  <a:pt x="3286" y="900"/>
                </a:moveTo>
                <a:lnTo>
                  <a:pt x="3293" y="898"/>
                </a:lnTo>
                <a:lnTo>
                  <a:pt x="3300" y="895"/>
                </a:lnTo>
                <a:lnTo>
                  <a:pt x="3306" y="889"/>
                </a:lnTo>
                <a:lnTo>
                  <a:pt x="3309" y="882"/>
                </a:lnTo>
                <a:lnTo>
                  <a:pt x="3310" y="875"/>
                </a:lnTo>
                <a:lnTo>
                  <a:pt x="3308" y="869"/>
                </a:lnTo>
                <a:lnTo>
                  <a:pt x="3304" y="865"/>
                </a:lnTo>
                <a:lnTo>
                  <a:pt x="3297" y="863"/>
                </a:lnTo>
                <a:lnTo>
                  <a:pt x="3290" y="865"/>
                </a:lnTo>
                <a:lnTo>
                  <a:pt x="3283" y="869"/>
                </a:lnTo>
                <a:lnTo>
                  <a:pt x="3276" y="875"/>
                </a:lnTo>
                <a:lnTo>
                  <a:pt x="3272" y="882"/>
                </a:lnTo>
                <a:lnTo>
                  <a:pt x="3271" y="889"/>
                </a:lnTo>
                <a:lnTo>
                  <a:pt x="3273" y="895"/>
                </a:lnTo>
                <a:lnTo>
                  <a:pt x="3278" y="898"/>
                </a:lnTo>
                <a:lnTo>
                  <a:pt x="3286" y="900"/>
                </a:lnTo>
                <a:close/>
                <a:moveTo>
                  <a:pt x="3238" y="1048"/>
                </a:moveTo>
                <a:lnTo>
                  <a:pt x="3246" y="1047"/>
                </a:lnTo>
                <a:lnTo>
                  <a:pt x="3253" y="1043"/>
                </a:lnTo>
                <a:lnTo>
                  <a:pt x="3259" y="1037"/>
                </a:lnTo>
                <a:lnTo>
                  <a:pt x="3263" y="1029"/>
                </a:lnTo>
                <a:lnTo>
                  <a:pt x="3264" y="1022"/>
                </a:lnTo>
                <a:lnTo>
                  <a:pt x="3262" y="1016"/>
                </a:lnTo>
                <a:lnTo>
                  <a:pt x="3257" y="1012"/>
                </a:lnTo>
                <a:lnTo>
                  <a:pt x="3250" y="1010"/>
                </a:lnTo>
                <a:lnTo>
                  <a:pt x="3242" y="1012"/>
                </a:lnTo>
                <a:lnTo>
                  <a:pt x="3235" y="1016"/>
                </a:lnTo>
                <a:lnTo>
                  <a:pt x="3228" y="1022"/>
                </a:lnTo>
                <a:lnTo>
                  <a:pt x="3224" y="1029"/>
                </a:lnTo>
                <a:lnTo>
                  <a:pt x="3223" y="1037"/>
                </a:lnTo>
                <a:lnTo>
                  <a:pt x="3225" y="1043"/>
                </a:lnTo>
                <a:lnTo>
                  <a:pt x="3230" y="1047"/>
                </a:lnTo>
                <a:lnTo>
                  <a:pt x="3238" y="1048"/>
                </a:lnTo>
                <a:close/>
                <a:moveTo>
                  <a:pt x="3190" y="1197"/>
                </a:moveTo>
                <a:lnTo>
                  <a:pt x="3198" y="1196"/>
                </a:lnTo>
                <a:lnTo>
                  <a:pt x="3206" y="1190"/>
                </a:lnTo>
                <a:lnTo>
                  <a:pt x="3212" y="1184"/>
                </a:lnTo>
                <a:lnTo>
                  <a:pt x="3216" y="1177"/>
                </a:lnTo>
                <a:lnTo>
                  <a:pt x="3217" y="1169"/>
                </a:lnTo>
                <a:lnTo>
                  <a:pt x="3215" y="1163"/>
                </a:lnTo>
                <a:lnTo>
                  <a:pt x="3210" y="1159"/>
                </a:lnTo>
                <a:lnTo>
                  <a:pt x="3203" y="1157"/>
                </a:lnTo>
                <a:lnTo>
                  <a:pt x="3195" y="1159"/>
                </a:lnTo>
                <a:lnTo>
                  <a:pt x="3187" y="1163"/>
                </a:lnTo>
                <a:lnTo>
                  <a:pt x="3180" y="1169"/>
                </a:lnTo>
                <a:lnTo>
                  <a:pt x="3176" y="1177"/>
                </a:lnTo>
                <a:lnTo>
                  <a:pt x="3175" y="1184"/>
                </a:lnTo>
                <a:lnTo>
                  <a:pt x="3177" y="1190"/>
                </a:lnTo>
                <a:lnTo>
                  <a:pt x="3182" y="1196"/>
                </a:lnTo>
                <a:lnTo>
                  <a:pt x="3190" y="1197"/>
                </a:lnTo>
                <a:close/>
                <a:moveTo>
                  <a:pt x="3143" y="1345"/>
                </a:moveTo>
                <a:lnTo>
                  <a:pt x="3151" y="1344"/>
                </a:lnTo>
                <a:lnTo>
                  <a:pt x="3159" y="1339"/>
                </a:lnTo>
                <a:lnTo>
                  <a:pt x="3165" y="1333"/>
                </a:lnTo>
                <a:lnTo>
                  <a:pt x="3170" y="1324"/>
                </a:lnTo>
                <a:lnTo>
                  <a:pt x="3171" y="1316"/>
                </a:lnTo>
                <a:lnTo>
                  <a:pt x="3168" y="1310"/>
                </a:lnTo>
                <a:lnTo>
                  <a:pt x="3163" y="1305"/>
                </a:lnTo>
                <a:lnTo>
                  <a:pt x="3156" y="1304"/>
                </a:lnTo>
                <a:lnTo>
                  <a:pt x="3147" y="1305"/>
                </a:lnTo>
                <a:lnTo>
                  <a:pt x="3138" y="1310"/>
                </a:lnTo>
                <a:lnTo>
                  <a:pt x="3132" y="1316"/>
                </a:lnTo>
                <a:lnTo>
                  <a:pt x="3128" y="1324"/>
                </a:lnTo>
                <a:lnTo>
                  <a:pt x="3127" y="1333"/>
                </a:lnTo>
                <a:lnTo>
                  <a:pt x="3129" y="1339"/>
                </a:lnTo>
                <a:lnTo>
                  <a:pt x="3134" y="1344"/>
                </a:lnTo>
                <a:lnTo>
                  <a:pt x="3143" y="1345"/>
                </a:lnTo>
                <a:close/>
                <a:moveTo>
                  <a:pt x="3095" y="1494"/>
                </a:moveTo>
                <a:lnTo>
                  <a:pt x="3104" y="1492"/>
                </a:lnTo>
                <a:lnTo>
                  <a:pt x="3112" y="1487"/>
                </a:lnTo>
                <a:lnTo>
                  <a:pt x="3119" y="1481"/>
                </a:lnTo>
                <a:lnTo>
                  <a:pt x="3123" y="1472"/>
                </a:lnTo>
                <a:lnTo>
                  <a:pt x="3124" y="1463"/>
                </a:lnTo>
                <a:lnTo>
                  <a:pt x="3122" y="1456"/>
                </a:lnTo>
                <a:lnTo>
                  <a:pt x="3116" y="1452"/>
                </a:lnTo>
                <a:lnTo>
                  <a:pt x="3109" y="1450"/>
                </a:lnTo>
                <a:lnTo>
                  <a:pt x="3100" y="1452"/>
                </a:lnTo>
                <a:lnTo>
                  <a:pt x="3092" y="1456"/>
                </a:lnTo>
                <a:lnTo>
                  <a:pt x="3084" y="1463"/>
                </a:lnTo>
                <a:lnTo>
                  <a:pt x="3080" y="1472"/>
                </a:lnTo>
                <a:lnTo>
                  <a:pt x="3079" y="1481"/>
                </a:lnTo>
                <a:lnTo>
                  <a:pt x="3081" y="1487"/>
                </a:lnTo>
                <a:lnTo>
                  <a:pt x="3086" y="1492"/>
                </a:lnTo>
                <a:lnTo>
                  <a:pt x="3095" y="1494"/>
                </a:lnTo>
                <a:close/>
                <a:moveTo>
                  <a:pt x="3047" y="1642"/>
                </a:moveTo>
                <a:lnTo>
                  <a:pt x="3057" y="1640"/>
                </a:lnTo>
                <a:lnTo>
                  <a:pt x="3065" y="1635"/>
                </a:lnTo>
                <a:lnTo>
                  <a:pt x="3072" y="1628"/>
                </a:lnTo>
                <a:lnTo>
                  <a:pt x="3076" y="1620"/>
                </a:lnTo>
                <a:lnTo>
                  <a:pt x="3077" y="1610"/>
                </a:lnTo>
                <a:lnTo>
                  <a:pt x="3075" y="1603"/>
                </a:lnTo>
                <a:lnTo>
                  <a:pt x="3070" y="1598"/>
                </a:lnTo>
                <a:lnTo>
                  <a:pt x="3062" y="1597"/>
                </a:lnTo>
                <a:lnTo>
                  <a:pt x="3052" y="1598"/>
                </a:lnTo>
                <a:lnTo>
                  <a:pt x="3043" y="1603"/>
                </a:lnTo>
                <a:lnTo>
                  <a:pt x="3036" y="1610"/>
                </a:lnTo>
                <a:lnTo>
                  <a:pt x="3031" y="1620"/>
                </a:lnTo>
                <a:lnTo>
                  <a:pt x="3030" y="1628"/>
                </a:lnTo>
                <a:lnTo>
                  <a:pt x="3033" y="1635"/>
                </a:lnTo>
                <a:lnTo>
                  <a:pt x="3038" y="1640"/>
                </a:lnTo>
                <a:lnTo>
                  <a:pt x="3047" y="1642"/>
                </a:lnTo>
                <a:close/>
                <a:moveTo>
                  <a:pt x="3000" y="1789"/>
                </a:moveTo>
                <a:lnTo>
                  <a:pt x="3009" y="1788"/>
                </a:lnTo>
                <a:lnTo>
                  <a:pt x="3018" y="1783"/>
                </a:lnTo>
                <a:lnTo>
                  <a:pt x="3025" y="1776"/>
                </a:lnTo>
                <a:lnTo>
                  <a:pt x="3030" y="1767"/>
                </a:lnTo>
                <a:lnTo>
                  <a:pt x="3031" y="1758"/>
                </a:lnTo>
                <a:lnTo>
                  <a:pt x="3028" y="1750"/>
                </a:lnTo>
                <a:lnTo>
                  <a:pt x="3022" y="1745"/>
                </a:lnTo>
                <a:lnTo>
                  <a:pt x="3014" y="1744"/>
                </a:lnTo>
                <a:lnTo>
                  <a:pt x="3005" y="1745"/>
                </a:lnTo>
                <a:lnTo>
                  <a:pt x="2995" y="1750"/>
                </a:lnTo>
                <a:lnTo>
                  <a:pt x="2988" y="1758"/>
                </a:lnTo>
                <a:lnTo>
                  <a:pt x="2984" y="1767"/>
                </a:lnTo>
                <a:lnTo>
                  <a:pt x="2983" y="1776"/>
                </a:lnTo>
                <a:lnTo>
                  <a:pt x="2985" y="1783"/>
                </a:lnTo>
                <a:lnTo>
                  <a:pt x="2991" y="1788"/>
                </a:lnTo>
                <a:lnTo>
                  <a:pt x="3000" y="1789"/>
                </a:lnTo>
                <a:close/>
                <a:moveTo>
                  <a:pt x="2952" y="1938"/>
                </a:moveTo>
                <a:lnTo>
                  <a:pt x="2962" y="1936"/>
                </a:lnTo>
                <a:lnTo>
                  <a:pt x="2971" y="1931"/>
                </a:lnTo>
                <a:lnTo>
                  <a:pt x="2978" y="1923"/>
                </a:lnTo>
                <a:lnTo>
                  <a:pt x="2983" y="1914"/>
                </a:lnTo>
                <a:lnTo>
                  <a:pt x="2984" y="1905"/>
                </a:lnTo>
                <a:lnTo>
                  <a:pt x="2981" y="1898"/>
                </a:lnTo>
                <a:lnTo>
                  <a:pt x="2976" y="1893"/>
                </a:lnTo>
                <a:lnTo>
                  <a:pt x="2967" y="1890"/>
                </a:lnTo>
                <a:lnTo>
                  <a:pt x="2958" y="1893"/>
                </a:lnTo>
                <a:lnTo>
                  <a:pt x="2948" y="1898"/>
                </a:lnTo>
                <a:lnTo>
                  <a:pt x="2940" y="1905"/>
                </a:lnTo>
                <a:lnTo>
                  <a:pt x="2936" y="1914"/>
                </a:lnTo>
                <a:lnTo>
                  <a:pt x="2934" y="1923"/>
                </a:lnTo>
                <a:lnTo>
                  <a:pt x="2937" y="1931"/>
                </a:lnTo>
                <a:lnTo>
                  <a:pt x="2943" y="1936"/>
                </a:lnTo>
                <a:lnTo>
                  <a:pt x="2952" y="1938"/>
                </a:lnTo>
                <a:close/>
                <a:moveTo>
                  <a:pt x="2905" y="2087"/>
                </a:moveTo>
                <a:lnTo>
                  <a:pt x="2915" y="2085"/>
                </a:lnTo>
                <a:lnTo>
                  <a:pt x="2924" y="2080"/>
                </a:lnTo>
                <a:lnTo>
                  <a:pt x="2931" y="2071"/>
                </a:lnTo>
                <a:lnTo>
                  <a:pt x="2936" y="2062"/>
                </a:lnTo>
                <a:lnTo>
                  <a:pt x="2937" y="2052"/>
                </a:lnTo>
                <a:lnTo>
                  <a:pt x="2935" y="2045"/>
                </a:lnTo>
                <a:lnTo>
                  <a:pt x="2929" y="2040"/>
                </a:lnTo>
                <a:lnTo>
                  <a:pt x="2920" y="2038"/>
                </a:lnTo>
                <a:lnTo>
                  <a:pt x="2910" y="2040"/>
                </a:lnTo>
                <a:lnTo>
                  <a:pt x="2900" y="2045"/>
                </a:lnTo>
                <a:lnTo>
                  <a:pt x="2892" y="2052"/>
                </a:lnTo>
                <a:lnTo>
                  <a:pt x="2887" y="2062"/>
                </a:lnTo>
                <a:lnTo>
                  <a:pt x="2886" y="2071"/>
                </a:lnTo>
                <a:lnTo>
                  <a:pt x="2889" y="2080"/>
                </a:lnTo>
                <a:lnTo>
                  <a:pt x="2895" y="2085"/>
                </a:lnTo>
                <a:lnTo>
                  <a:pt x="2905" y="2087"/>
                </a:lnTo>
                <a:close/>
                <a:moveTo>
                  <a:pt x="2857" y="2235"/>
                </a:moveTo>
                <a:lnTo>
                  <a:pt x="2867" y="2233"/>
                </a:lnTo>
                <a:lnTo>
                  <a:pt x="2877" y="2227"/>
                </a:lnTo>
                <a:lnTo>
                  <a:pt x="2884" y="2220"/>
                </a:lnTo>
                <a:lnTo>
                  <a:pt x="2889" y="2209"/>
                </a:lnTo>
                <a:lnTo>
                  <a:pt x="2891" y="2200"/>
                </a:lnTo>
                <a:lnTo>
                  <a:pt x="2888" y="2192"/>
                </a:lnTo>
                <a:lnTo>
                  <a:pt x="2882" y="2187"/>
                </a:lnTo>
                <a:lnTo>
                  <a:pt x="2873" y="2185"/>
                </a:lnTo>
                <a:lnTo>
                  <a:pt x="2863" y="2187"/>
                </a:lnTo>
                <a:lnTo>
                  <a:pt x="2852" y="2192"/>
                </a:lnTo>
                <a:lnTo>
                  <a:pt x="2845" y="2200"/>
                </a:lnTo>
                <a:lnTo>
                  <a:pt x="2840" y="2209"/>
                </a:lnTo>
                <a:lnTo>
                  <a:pt x="2838" y="2220"/>
                </a:lnTo>
                <a:lnTo>
                  <a:pt x="2841" y="2227"/>
                </a:lnTo>
                <a:lnTo>
                  <a:pt x="2847" y="2233"/>
                </a:lnTo>
                <a:lnTo>
                  <a:pt x="2857" y="2235"/>
                </a:lnTo>
                <a:close/>
                <a:moveTo>
                  <a:pt x="2810" y="2383"/>
                </a:moveTo>
                <a:lnTo>
                  <a:pt x="2820" y="2381"/>
                </a:lnTo>
                <a:lnTo>
                  <a:pt x="2830" y="2375"/>
                </a:lnTo>
                <a:lnTo>
                  <a:pt x="2838" y="2367"/>
                </a:lnTo>
                <a:lnTo>
                  <a:pt x="2843" y="2357"/>
                </a:lnTo>
                <a:lnTo>
                  <a:pt x="2844" y="2347"/>
                </a:lnTo>
                <a:lnTo>
                  <a:pt x="2841" y="2339"/>
                </a:lnTo>
                <a:lnTo>
                  <a:pt x="2835" y="2333"/>
                </a:lnTo>
                <a:lnTo>
                  <a:pt x="2826" y="2331"/>
                </a:lnTo>
                <a:lnTo>
                  <a:pt x="2815" y="2333"/>
                </a:lnTo>
                <a:lnTo>
                  <a:pt x="2805" y="2339"/>
                </a:lnTo>
                <a:lnTo>
                  <a:pt x="2797" y="2347"/>
                </a:lnTo>
                <a:lnTo>
                  <a:pt x="2791" y="2357"/>
                </a:lnTo>
                <a:lnTo>
                  <a:pt x="2790" y="2367"/>
                </a:lnTo>
                <a:lnTo>
                  <a:pt x="2793" y="2375"/>
                </a:lnTo>
                <a:lnTo>
                  <a:pt x="2799" y="2381"/>
                </a:lnTo>
                <a:lnTo>
                  <a:pt x="2810" y="2383"/>
                </a:lnTo>
                <a:close/>
                <a:moveTo>
                  <a:pt x="2762" y="2530"/>
                </a:moveTo>
                <a:lnTo>
                  <a:pt x="2773" y="2528"/>
                </a:lnTo>
                <a:lnTo>
                  <a:pt x="2783" y="2523"/>
                </a:lnTo>
                <a:lnTo>
                  <a:pt x="2791" y="2515"/>
                </a:lnTo>
                <a:lnTo>
                  <a:pt x="2796" y="2505"/>
                </a:lnTo>
                <a:lnTo>
                  <a:pt x="2797" y="2494"/>
                </a:lnTo>
                <a:lnTo>
                  <a:pt x="2794" y="2486"/>
                </a:lnTo>
                <a:lnTo>
                  <a:pt x="2788" y="2480"/>
                </a:lnTo>
                <a:lnTo>
                  <a:pt x="2778" y="2478"/>
                </a:lnTo>
                <a:lnTo>
                  <a:pt x="2768" y="2480"/>
                </a:lnTo>
                <a:lnTo>
                  <a:pt x="2757" y="2486"/>
                </a:lnTo>
                <a:lnTo>
                  <a:pt x="2749" y="2494"/>
                </a:lnTo>
                <a:lnTo>
                  <a:pt x="2744" y="2505"/>
                </a:lnTo>
                <a:lnTo>
                  <a:pt x="2742" y="2515"/>
                </a:lnTo>
                <a:lnTo>
                  <a:pt x="2745" y="2523"/>
                </a:lnTo>
                <a:lnTo>
                  <a:pt x="2752" y="2528"/>
                </a:lnTo>
                <a:lnTo>
                  <a:pt x="2762" y="2530"/>
                </a:lnTo>
                <a:close/>
                <a:moveTo>
                  <a:pt x="2715" y="2678"/>
                </a:moveTo>
                <a:lnTo>
                  <a:pt x="2725" y="2676"/>
                </a:lnTo>
                <a:lnTo>
                  <a:pt x="2735" y="2671"/>
                </a:lnTo>
                <a:lnTo>
                  <a:pt x="2744" y="2662"/>
                </a:lnTo>
                <a:lnTo>
                  <a:pt x="2749" y="2652"/>
                </a:lnTo>
                <a:lnTo>
                  <a:pt x="2750" y="2642"/>
                </a:lnTo>
                <a:lnTo>
                  <a:pt x="2747" y="2633"/>
                </a:lnTo>
                <a:lnTo>
                  <a:pt x="2741" y="2627"/>
                </a:lnTo>
                <a:lnTo>
                  <a:pt x="2731" y="2625"/>
                </a:lnTo>
                <a:lnTo>
                  <a:pt x="2720" y="2627"/>
                </a:lnTo>
                <a:lnTo>
                  <a:pt x="2709" y="2633"/>
                </a:lnTo>
                <a:lnTo>
                  <a:pt x="2701" y="2642"/>
                </a:lnTo>
                <a:lnTo>
                  <a:pt x="2696" y="2652"/>
                </a:lnTo>
                <a:lnTo>
                  <a:pt x="2695" y="2662"/>
                </a:lnTo>
                <a:lnTo>
                  <a:pt x="2698" y="2671"/>
                </a:lnTo>
                <a:lnTo>
                  <a:pt x="2704" y="2676"/>
                </a:lnTo>
                <a:lnTo>
                  <a:pt x="2715" y="2678"/>
                </a:lnTo>
                <a:close/>
                <a:moveTo>
                  <a:pt x="2667" y="2827"/>
                </a:moveTo>
                <a:lnTo>
                  <a:pt x="2678" y="2824"/>
                </a:lnTo>
                <a:lnTo>
                  <a:pt x="2688" y="2819"/>
                </a:lnTo>
                <a:lnTo>
                  <a:pt x="2697" y="2810"/>
                </a:lnTo>
                <a:lnTo>
                  <a:pt x="2702" y="2800"/>
                </a:lnTo>
                <a:lnTo>
                  <a:pt x="2704" y="2789"/>
                </a:lnTo>
                <a:lnTo>
                  <a:pt x="2701" y="2781"/>
                </a:lnTo>
                <a:lnTo>
                  <a:pt x="2694" y="2774"/>
                </a:lnTo>
                <a:lnTo>
                  <a:pt x="2684" y="2772"/>
                </a:lnTo>
                <a:lnTo>
                  <a:pt x="2673" y="2774"/>
                </a:lnTo>
                <a:lnTo>
                  <a:pt x="2662" y="2781"/>
                </a:lnTo>
                <a:lnTo>
                  <a:pt x="2653" y="2789"/>
                </a:lnTo>
                <a:lnTo>
                  <a:pt x="2648" y="2800"/>
                </a:lnTo>
                <a:lnTo>
                  <a:pt x="2646" y="2810"/>
                </a:lnTo>
                <a:lnTo>
                  <a:pt x="2649" y="2819"/>
                </a:lnTo>
                <a:lnTo>
                  <a:pt x="2656" y="2824"/>
                </a:lnTo>
                <a:lnTo>
                  <a:pt x="2667" y="2827"/>
                </a:lnTo>
                <a:close/>
                <a:moveTo>
                  <a:pt x="2619" y="2975"/>
                </a:moveTo>
                <a:lnTo>
                  <a:pt x="2631" y="2973"/>
                </a:lnTo>
                <a:lnTo>
                  <a:pt x="2641" y="2967"/>
                </a:lnTo>
                <a:lnTo>
                  <a:pt x="2650" y="2958"/>
                </a:lnTo>
                <a:lnTo>
                  <a:pt x="2655" y="2947"/>
                </a:lnTo>
                <a:lnTo>
                  <a:pt x="2657" y="2936"/>
                </a:lnTo>
                <a:lnTo>
                  <a:pt x="2654" y="2928"/>
                </a:lnTo>
                <a:lnTo>
                  <a:pt x="2647" y="2922"/>
                </a:lnTo>
                <a:lnTo>
                  <a:pt x="2637" y="2920"/>
                </a:lnTo>
                <a:lnTo>
                  <a:pt x="2626" y="2922"/>
                </a:lnTo>
                <a:lnTo>
                  <a:pt x="2614" y="2928"/>
                </a:lnTo>
                <a:lnTo>
                  <a:pt x="2605" y="2936"/>
                </a:lnTo>
                <a:lnTo>
                  <a:pt x="2600" y="2947"/>
                </a:lnTo>
                <a:lnTo>
                  <a:pt x="2599" y="2958"/>
                </a:lnTo>
                <a:lnTo>
                  <a:pt x="2602" y="2967"/>
                </a:lnTo>
                <a:lnTo>
                  <a:pt x="2608" y="2973"/>
                </a:lnTo>
                <a:lnTo>
                  <a:pt x="2619" y="2975"/>
                </a:lnTo>
                <a:close/>
                <a:moveTo>
                  <a:pt x="2590" y="3067"/>
                </a:moveTo>
                <a:lnTo>
                  <a:pt x="2578" y="3069"/>
                </a:lnTo>
                <a:lnTo>
                  <a:pt x="2566" y="3075"/>
                </a:lnTo>
                <a:lnTo>
                  <a:pt x="2558" y="3084"/>
                </a:lnTo>
                <a:lnTo>
                  <a:pt x="2552" y="3094"/>
                </a:lnTo>
                <a:lnTo>
                  <a:pt x="2551" y="3105"/>
                </a:lnTo>
                <a:lnTo>
                  <a:pt x="2554" y="3115"/>
                </a:lnTo>
                <a:lnTo>
                  <a:pt x="2561" y="3121"/>
                </a:lnTo>
                <a:lnTo>
                  <a:pt x="2572" y="3123"/>
                </a:lnTo>
                <a:lnTo>
                  <a:pt x="2583" y="3121"/>
                </a:lnTo>
                <a:lnTo>
                  <a:pt x="2594" y="3115"/>
                </a:lnTo>
                <a:lnTo>
                  <a:pt x="2603" y="3105"/>
                </a:lnTo>
                <a:lnTo>
                  <a:pt x="2608" y="3094"/>
                </a:lnTo>
                <a:lnTo>
                  <a:pt x="2610" y="3084"/>
                </a:lnTo>
                <a:lnTo>
                  <a:pt x="2607" y="3075"/>
                </a:lnTo>
                <a:lnTo>
                  <a:pt x="2600" y="3069"/>
                </a:lnTo>
                <a:lnTo>
                  <a:pt x="2590" y="3067"/>
                </a:lnTo>
                <a:close/>
                <a:moveTo>
                  <a:pt x="2504" y="3242"/>
                </a:moveTo>
                <a:lnTo>
                  <a:pt x="2503" y="3254"/>
                </a:lnTo>
                <a:lnTo>
                  <a:pt x="2506" y="3263"/>
                </a:lnTo>
                <a:lnTo>
                  <a:pt x="2513" y="3269"/>
                </a:lnTo>
                <a:lnTo>
                  <a:pt x="2524" y="3271"/>
                </a:lnTo>
                <a:lnTo>
                  <a:pt x="2536" y="3269"/>
                </a:lnTo>
                <a:lnTo>
                  <a:pt x="2547" y="3263"/>
                </a:lnTo>
                <a:lnTo>
                  <a:pt x="2556" y="3254"/>
                </a:lnTo>
                <a:lnTo>
                  <a:pt x="2561" y="3242"/>
                </a:lnTo>
                <a:lnTo>
                  <a:pt x="2563" y="3231"/>
                </a:lnTo>
                <a:lnTo>
                  <a:pt x="2560" y="3222"/>
                </a:lnTo>
                <a:lnTo>
                  <a:pt x="2553" y="3216"/>
                </a:lnTo>
                <a:lnTo>
                  <a:pt x="2542" y="3214"/>
                </a:lnTo>
                <a:lnTo>
                  <a:pt x="2531" y="3216"/>
                </a:lnTo>
                <a:lnTo>
                  <a:pt x="2519" y="3222"/>
                </a:lnTo>
                <a:lnTo>
                  <a:pt x="2510" y="3231"/>
                </a:lnTo>
                <a:lnTo>
                  <a:pt x="2504" y="3242"/>
                </a:lnTo>
                <a:close/>
                <a:moveTo>
                  <a:pt x="2457" y="3390"/>
                </a:moveTo>
                <a:lnTo>
                  <a:pt x="2455" y="3401"/>
                </a:lnTo>
                <a:lnTo>
                  <a:pt x="2458" y="3410"/>
                </a:lnTo>
                <a:lnTo>
                  <a:pt x="2466" y="3416"/>
                </a:lnTo>
                <a:lnTo>
                  <a:pt x="2477" y="3418"/>
                </a:lnTo>
                <a:lnTo>
                  <a:pt x="2489" y="3416"/>
                </a:lnTo>
                <a:lnTo>
                  <a:pt x="2500" y="3410"/>
                </a:lnTo>
                <a:lnTo>
                  <a:pt x="2509" y="3401"/>
                </a:lnTo>
                <a:lnTo>
                  <a:pt x="2514" y="3390"/>
                </a:lnTo>
                <a:lnTo>
                  <a:pt x="2516" y="3378"/>
                </a:lnTo>
                <a:lnTo>
                  <a:pt x="2513" y="3369"/>
                </a:lnTo>
                <a:lnTo>
                  <a:pt x="2505" y="3363"/>
                </a:lnTo>
                <a:lnTo>
                  <a:pt x="2495" y="3361"/>
                </a:lnTo>
                <a:lnTo>
                  <a:pt x="2483" y="3363"/>
                </a:lnTo>
                <a:lnTo>
                  <a:pt x="2471" y="3369"/>
                </a:lnTo>
                <a:lnTo>
                  <a:pt x="2462" y="3378"/>
                </a:lnTo>
                <a:lnTo>
                  <a:pt x="2457" y="3390"/>
                </a:lnTo>
                <a:close/>
                <a:moveTo>
                  <a:pt x="2409" y="3537"/>
                </a:moveTo>
                <a:lnTo>
                  <a:pt x="2407" y="3549"/>
                </a:lnTo>
                <a:lnTo>
                  <a:pt x="2411" y="3558"/>
                </a:lnTo>
                <a:lnTo>
                  <a:pt x="2418" y="3564"/>
                </a:lnTo>
                <a:lnTo>
                  <a:pt x="2429" y="3566"/>
                </a:lnTo>
                <a:lnTo>
                  <a:pt x="2441" y="3564"/>
                </a:lnTo>
                <a:lnTo>
                  <a:pt x="2452" y="3558"/>
                </a:lnTo>
                <a:lnTo>
                  <a:pt x="2462" y="3549"/>
                </a:lnTo>
                <a:lnTo>
                  <a:pt x="2467" y="3537"/>
                </a:lnTo>
                <a:lnTo>
                  <a:pt x="2469" y="3525"/>
                </a:lnTo>
                <a:lnTo>
                  <a:pt x="2466" y="3516"/>
                </a:lnTo>
                <a:lnTo>
                  <a:pt x="2458" y="3510"/>
                </a:lnTo>
                <a:lnTo>
                  <a:pt x="2448" y="3508"/>
                </a:lnTo>
                <a:lnTo>
                  <a:pt x="2436" y="3510"/>
                </a:lnTo>
                <a:lnTo>
                  <a:pt x="2424" y="3516"/>
                </a:lnTo>
                <a:lnTo>
                  <a:pt x="2415" y="3525"/>
                </a:lnTo>
                <a:lnTo>
                  <a:pt x="2409" y="3537"/>
                </a:lnTo>
                <a:close/>
                <a:moveTo>
                  <a:pt x="2361" y="3685"/>
                </a:moveTo>
                <a:lnTo>
                  <a:pt x="2360" y="3696"/>
                </a:lnTo>
                <a:lnTo>
                  <a:pt x="2363" y="3705"/>
                </a:lnTo>
                <a:lnTo>
                  <a:pt x="2371" y="3711"/>
                </a:lnTo>
                <a:lnTo>
                  <a:pt x="2382" y="3715"/>
                </a:lnTo>
                <a:lnTo>
                  <a:pt x="2394" y="3711"/>
                </a:lnTo>
                <a:lnTo>
                  <a:pt x="2405" y="3705"/>
                </a:lnTo>
                <a:lnTo>
                  <a:pt x="2414" y="3696"/>
                </a:lnTo>
                <a:lnTo>
                  <a:pt x="2420" y="3685"/>
                </a:lnTo>
                <a:lnTo>
                  <a:pt x="2421" y="3674"/>
                </a:lnTo>
                <a:lnTo>
                  <a:pt x="2418" y="3663"/>
                </a:lnTo>
                <a:lnTo>
                  <a:pt x="2411" y="3657"/>
                </a:lnTo>
                <a:lnTo>
                  <a:pt x="2401" y="3655"/>
                </a:lnTo>
                <a:lnTo>
                  <a:pt x="2389" y="3657"/>
                </a:lnTo>
                <a:lnTo>
                  <a:pt x="2376" y="3663"/>
                </a:lnTo>
                <a:lnTo>
                  <a:pt x="2367" y="3674"/>
                </a:lnTo>
                <a:lnTo>
                  <a:pt x="2361" y="3685"/>
                </a:lnTo>
                <a:close/>
                <a:moveTo>
                  <a:pt x="2314" y="3832"/>
                </a:moveTo>
                <a:lnTo>
                  <a:pt x="2312" y="3844"/>
                </a:lnTo>
                <a:lnTo>
                  <a:pt x="2316" y="3853"/>
                </a:lnTo>
                <a:lnTo>
                  <a:pt x="2323" y="3860"/>
                </a:lnTo>
                <a:lnTo>
                  <a:pt x="2335" y="3862"/>
                </a:lnTo>
                <a:lnTo>
                  <a:pt x="2347" y="3860"/>
                </a:lnTo>
                <a:lnTo>
                  <a:pt x="2358" y="3853"/>
                </a:lnTo>
                <a:lnTo>
                  <a:pt x="2367" y="3844"/>
                </a:lnTo>
                <a:lnTo>
                  <a:pt x="2373" y="3832"/>
                </a:lnTo>
                <a:lnTo>
                  <a:pt x="2374" y="3821"/>
                </a:lnTo>
                <a:lnTo>
                  <a:pt x="2371" y="3812"/>
                </a:lnTo>
                <a:lnTo>
                  <a:pt x="2364" y="3804"/>
                </a:lnTo>
                <a:lnTo>
                  <a:pt x="2353" y="3802"/>
                </a:lnTo>
                <a:lnTo>
                  <a:pt x="2341" y="3804"/>
                </a:lnTo>
                <a:lnTo>
                  <a:pt x="2329" y="3812"/>
                </a:lnTo>
                <a:lnTo>
                  <a:pt x="2320" y="3821"/>
                </a:lnTo>
                <a:lnTo>
                  <a:pt x="2314" y="3832"/>
                </a:lnTo>
                <a:close/>
                <a:moveTo>
                  <a:pt x="2266" y="3980"/>
                </a:moveTo>
                <a:lnTo>
                  <a:pt x="2265" y="3991"/>
                </a:lnTo>
                <a:lnTo>
                  <a:pt x="2268" y="4001"/>
                </a:lnTo>
                <a:lnTo>
                  <a:pt x="2275" y="4008"/>
                </a:lnTo>
                <a:lnTo>
                  <a:pt x="2287" y="4010"/>
                </a:lnTo>
                <a:lnTo>
                  <a:pt x="2299" y="4008"/>
                </a:lnTo>
                <a:lnTo>
                  <a:pt x="2311" y="4001"/>
                </a:lnTo>
                <a:lnTo>
                  <a:pt x="2320" y="3991"/>
                </a:lnTo>
                <a:lnTo>
                  <a:pt x="2326" y="3980"/>
                </a:lnTo>
                <a:lnTo>
                  <a:pt x="2328" y="3968"/>
                </a:lnTo>
                <a:lnTo>
                  <a:pt x="2324" y="3959"/>
                </a:lnTo>
                <a:lnTo>
                  <a:pt x="2317" y="3952"/>
                </a:lnTo>
                <a:lnTo>
                  <a:pt x="2306" y="3950"/>
                </a:lnTo>
                <a:lnTo>
                  <a:pt x="2294" y="3952"/>
                </a:lnTo>
                <a:lnTo>
                  <a:pt x="2281" y="3959"/>
                </a:lnTo>
                <a:lnTo>
                  <a:pt x="2272" y="3968"/>
                </a:lnTo>
                <a:lnTo>
                  <a:pt x="2266" y="3980"/>
                </a:lnTo>
                <a:close/>
                <a:moveTo>
                  <a:pt x="2219" y="4127"/>
                </a:moveTo>
                <a:lnTo>
                  <a:pt x="2217" y="4139"/>
                </a:lnTo>
                <a:lnTo>
                  <a:pt x="2220" y="4149"/>
                </a:lnTo>
                <a:lnTo>
                  <a:pt x="2228" y="4155"/>
                </a:lnTo>
                <a:lnTo>
                  <a:pt x="2240" y="4158"/>
                </a:lnTo>
                <a:lnTo>
                  <a:pt x="2252" y="4155"/>
                </a:lnTo>
                <a:lnTo>
                  <a:pt x="2263" y="4149"/>
                </a:lnTo>
                <a:lnTo>
                  <a:pt x="2273" y="4139"/>
                </a:lnTo>
                <a:lnTo>
                  <a:pt x="2279" y="4127"/>
                </a:lnTo>
                <a:lnTo>
                  <a:pt x="2280" y="4115"/>
                </a:lnTo>
                <a:lnTo>
                  <a:pt x="2277" y="4106"/>
                </a:lnTo>
                <a:lnTo>
                  <a:pt x="2269" y="4100"/>
                </a:lnTo>
                <a:lnTo>
                  <a:pt x="2259" y="4097"/>
                </a:lnTo>
                <a:lnTo>
                  <a:pt x="2246" y="4100"/>
                </a:lnTo>
                <a:lnTo>
                  <a:pt x="2234" y="4106"/>
                </a:lnTo>
                <a:lnTo>
                  <a:pt x="2225" y="4115"/>
                </a:lnTo>
                <a:lnTo>
                  <a:pt x="2219" y="4127"/>
                </a:lnTo>
                <a:close/>
                <a:moveTo>
                  <a:pt x="2171" y="4275"/>
                </a:moveTo>
                <a:lnTo>
                  <a:pt x="2170" y="4287"/>
                </a:lnTo>
                <a:lnTo>
                  <a:pt x="2173" y="4296"/>
                </a:lnTo>
                <a:lnTo>
                  <a:pt x="2180" y="4303"/>
                </a:lnTo>
                <a:lnTo>
                  <a:pt x="2192" y="4305"/>
                </a:lnTo>
                <a:lnTo>
                  <a:pt x="2205" y="4303"/>
                </a:lnTo>
                <a:lnTo>
                  <a:pt x="2216" y="4296"/>
                </a:lnTo>
                <a:lnTo>
                  <a:pt x="2225" y="4287"/>
                </a:lnTo>
                <a:lnTo>
                  <a:pt x="2231" y="4275"/>
                </a:lnTo>
                <a:lnTo>
                  <a:pt x="2233" y="4263"/>
                </a:lnTo>
                <a:lnTo>
                  <a:pt x="2229" y="4253"/>
                </a:lnTo>
                <a:lnTo>
                  <a:pt x="2222" y="4247"/>
                </a:lnTo>
                <a:lnTo>
                  <a:pt x="2211" y="4245"/>
                </a:lnTo>
                <a:lnTo>
                  <a:pt x="2199" y="4247"/>
                </a:lnTo>
                <a:lnTo>
                  <a:pt x="2187" y="4253"/>
                </a:lnTo>
                <a:lnTo>
                  <a:pt x="2177" y="4263"/>
                </a:lnTo>
                <a:lnTo>
                  <a:pt x="2171" y="4275"/>
                </a:lnTo>
                <a:close/>
                <a:moveTo>
                  <a:pt x="2123" y="4423"/>
                </a:moveTo>
                <a:lnTo>
                  <a:pt x="2122" y="4434"/>
                </a:lnTo>
                <a:lnTo>
                  <a:pt x="2125" y="4444"/>
                </a:lnTo>
                <a:lnTo>
                  <a:pt x="2133" y="4450"/>
                </a:lnTo>
                <a:lnTo>
                  <a:pt x="2145" y="4453"/>
                </a:lnTo>
                <a:lnTo>
                  <a:pt x="2157" y="4450"/>
                </a:lnTo>
                <a:lnTo>
                  <a:pt x="2169" y="4444"/>
                </a:lnTo>
                <a:lnTo>
                  <a:pt x="2178" y="4434"/>
                </a:lnTo>
                <a:lnTo>
                  <a:pt x="2184" y="4423"/>
                </a:lnTo>
                <a:lnTo>
                  <a:pt x="2186" y="4410"/>
                </a:lnTo>
                <a:lnTo>
                  <a:pt x="2182" y="4400"/>
                </a:lnTo>
                <a:lnTo>
                  <a:pt x="2175" y="4394"/>
                </a:lnTo>
                <a:lnTo>
                  <a:pt x="2164" y="4392"/>
                </a:lnTo>
                <a:lnTo>
                  <a:pt x="2152" y="4394"/>
                </a:lnTo>
                <a:lnTo>
                  <a:pt x="2139" y="4400"/>
                </a:lnTo>
                <a:lnTo>
                  <a:pt x="2129" y="4410"/>
                </a:lnTo>
                <a:lnTo>
                  <a:pt x="2123" y="4423"/>
                </a:lnTo>
                <a:close/>
                <a:moveTo>
                  <a:pt x="2076" y="4570"/>
                </a:moveTo>
                <a:lnTo>
                  <a:pt x="2075" y="4582"/>
                </a:lnTo>
                <a:lnTo>
                  <a:pt x="2078" y="4591"/>
                </a:lnTo>
                <a:lnTo>
                  <a:pt x="2085" y="4598"/>
                </a:lnTo>
                <a:lnTo>
                  <a:pt x="2097" y="4600"/>
                </a:lnTo>
                <a:lnTo>
                  <a:pt x="2110" y="4598"/>
                </a:lnTo>
                <a:lnTo>
                  <a:pt x="2121" y="4591"/>
                </a:lnTo>
                <a:lnTo>
                  <a:pt x="2131" y="4582"/>
                </a:lnTo>
                <a:lnTo>
                  <a:pt x="2137" y="4570"/>
                </a:lnTo>
                <a:lnTo>
                  <a:pt x="2138" y="4558"/>
                </a:lnTo>
                <a:lnTo>
                  <a:pt x="2135" y="4548"/>
                </a:lnTo>
                <a:lnTo>
                  <a:pt x="2128" y="4541"/>
                </a:lnTo>
                <a:lnTo>
                  <a:pt x="2117" y="4539"/>
                </a:lnTo>
                <a:lnTo>
                  <a:pt x="2104" y="4541"/>
                </a:lnTo>
                <a:lnTo>
                  <a:pt x="2092" y="4548"/>
                </a:lnTo>
                <a:lnTo>
                  <a:pt x="2082" y="4558"/>
                </a:lnTo>
                <a:lnTo>
                  <a:pt x="2076" y="4570"/>
                </a:lnTo>
                <a:close/>
                <a:moveTo>
                  <a:pt x="2029" y="4717"/>
                </a:moveTo>
                <a:lnTo>
                  <a:pt x="2027" y="4729"/>
                </a:lnTo>
                <a:lnTo>
                  <a:pt x="2031" y="4739"/>
                </a:lnTo>
                <a:lnTo>
                  <a:pt x="2038" y="4746"/>
                </a:lnTo>
                <a:lnTo>
                  <a:pt x="2050" y="4748"/>
                </a:lnTo>
                <a:lnTo>
                  <a:pt x="2062" y="4746"/>
                </a:lnTo>
                <a:lnTo>
                  <a:pt x="2074" y="4739"/>
                </a:lnTo>
                <a:lnTo>
                  <a:pt x="2084" y="4729"/>
                </a:lnTo>
                <a:lnTo>
                  <a:pt x="2090" y="4717"/>
                </a:lnTo>
                <a:lnTo>
                  <a:pt x="2091" y="4706"/>
                </a:lnTo>
                <a:lnTo>
                  <a:pt x="2088" y="4696"/>
                </a:lnTo>
                <a:lnTo>
                  <a:pt x="2080" y="4689"/>
                </a:lnTo>
                <a:lnTo>
                  <a:pt x="2069" y="4686"/>
                </a:lnTo>
                <a:lnTo>
                  <a:pt x="2057" y="4689"/>
                </a:lnTo>
                <a:lnTo>
                  <a:pt x="2044" y="4696"/>
                </a:lnTo>
                <a:lnTo>
                  <a:pt x="2035" y="4706"/>
                </a:lnTo>
                <a:lnTo>
                  <a:pt x="2029" y="4717"/>
                </a:lnTo>
                <a:close/>
                <a:moveTo>
                  <a:pt x="1981" y="4865"/>
                </a:moveTo>
                <a:lnTo>
                  <a:pt x="1980" y="4876"/>
                </a:lnTo>
                <a:lnTo>
                  <a:pt x="1983" y="4887"/>
                </a:lnTo>
                <a:lnTo>
                  <a:pt x="1991" y="4893"/>
                </a:lnTo>
                <a:lnTo>
                  <a:pt x="2003" y="4896"/>
                </a:lnTo>
                <a:lnTo>
                  <a:pt x="2015" y="4893"/>
                </a:lnTo>
                <a:lnTo>
                  <a:pt x="2027" y="4887"/>
                </a:lnTo>
                <a:lnTo>
                  <a:pt x="2036" y="4876"/>
                </a:lnTo>
                <a:lnTo>
                  <a:pt x="2042" y="4865"/>
                </a:lnTo>
                <a:lnTo>
                  <a:pt x="2044" y="4853"/>
                </a:lnTo>
                <a:lnTo>
                  <a:pt x="2040" y="4844"/>
                </a:lnTo>
                <a:lnTo>
                  <a:pt x="2033" y="4837"/>
                </a:lnTo>
                <a:lnTo>
                  <a:pt x="2022" y="4834"/>
                </a:lnTo>
                <a:lnTo>
                  <a:pt x="2009" y="4837"/>
                </a:lnTo>
                <a:lnTo>
                  <a:pt x="1997" y="4844"/>
                </a:lnTo>
                <a:lnTo>
                  <a:pt x="1987" y="4853"/>
                </a:lnTo>
                <a:lnTo>
                  <a:pt x="1981" y="4865"/>
                </a:lnTo>
                <a:close/>
                <a:moveTo>
                  <a:pt x="1975" y="4982"/>
                </a:moveTo>
                <a:lnTo>
                  <a:pt x="1962" y="4984"/>
                </a:lnTo>
                <a:lnTo>
                  <a:pt x="1950" y="4991"/>
                </a:lnTo>
                <a:lnTo>
                  <a:pt x="1940" y="5000"/>
                </a:lnTo>
                <a:lnTo>
                  <a:pt x="1934" y="5012"/>
                </a:lnTo>
                <a:lnTo>
                  <a:pt x="1933" y="5025"/>
                </a:lnTo>
                <a:lnTo>
                  <a:pt x="1936" y="5034"/>
                </a:lnTo>
                <a:lnTo>
                  <a:pt x="1943" y="5041"/>
                </a:lnTo>
                <a:lnTo>
                  <a:pt x="1955" y="5043"/>
                </a:lnTo>
                <a:lnTo>
                  <a:pt x="1968" y="5041"/>
                </a:lnTo>
                <a:lnTo>
                  <a:pt x="1979" y="5034"/>
                </a:lnTo>
                <a:lnTo>
                  <a:pt x="1989" y="5025"/>
                </a:lnTo>
                <a:lnTo>
                  <a:pt x="1995" y="5012"/>
                </a:lnTo>
                <a:lnTo>
                  <a:pt x="1996" y="5000"/>
                </a:lnTo>
                <a:lnTo>
                  <a:pt x="1993" y="4991"/>
                </a:lnTo>
                <a:lnTo>
                  <a:pt x="1985" y="4984"/>
                </a:lnTo>
                <a:lnTo>
                  <a:pt x="1975" y="4982"/>
                </a:lnTo>
                <a:close/>
                <a:moveTo>
                  <a:pt x="1887" y="5159"/>
                </a:moveTo>
                <a:lnTo>
                  <a:pt x="1886" y="5172"/>
                </a:lnTo>
                <a:lnTo>
                  <a:pt x="1889" y="5181"/>
                </a:lnTo>
                <a:lnTo>
                  <a:pt x="1896" y="5188"/>
                </a:lnTo>
                <a:lnTo>
                  <a:pt x="1908" y="5190"/>
                </a:lnTo>
                <a:lnTo>
                  <a:pt x="1920" y="5188"/>
                </a:lnTo>
                <a:lnTo>
                  <a:pt x="1932" y="5181"/>
                </a:lnTo>
                <a:lnTo>
                  <a:pt x="1941" y="5172"/>
                </a:lnTo>
                <a:lnTo>
                  <a:pt x="1947" y="5159"/>
                </a:lnTo>
                <a:lnTo>
                  <a:pt x="1949" y="5148"/>
                </a:lnTo>
                <a:lnTo>
                  <a:pt x="1945" y="5139"/>
                </a:lnTo>
                <a:lnTo>
                  <a:pt x="1938" y="5132"/>
                </a:lnTo>
                <a:lnTo>
                  <a:pt x="1927" y="5130"/>
                </a:lnTo>
                <a:lnTo>
                  <a:pt x="1915" y="5132"/>
                </a:lnTo>
                <a:lnTo>
                  <a:pt x="1902" y="5139"/>
                </a:lnTo>
                <a:lnTo>
                  <a:pt x="1893" y="5148"/>
                </a:lnTo>
                <a:lnTo>
                  <a:pt x="1887" y="5159"/>
                </a:lnTo>
                <a:close/>
                <a:moveTo>
                  <a:pt x="1840" y="5308"/>
                </a:moveTo>
                <a:lnTo>
                  <a:pt x="1838" y="5319"/>
                </a:lnTo>
                <a:lnTo>
                  <a:pt x="1842" y="5329"/>
                </a:lnTo>
                <a:lnTo>
                  <a:pt x="1849" y="5335"/>
                </a:lnTo>
                <a:lnTo>
                  <a:pt x="1861" y="5337"/>
                </a:lnTo>
                <a:lnTo>
                  <a:pt x="1873" y="5335"/>
                </a:lnTo>
                <a:lnTo>
                  <a:pt x="1884" y="5329"/>
                </a:lnTo>
                <a:lnTo>
                  <a:pt x="1894" y="5319"/>
                </a:lnTo>
                <a:lnTo>
                  <a:pt x="1900" y="5308"/>
                </a:lnTo>
                <a:lnTo>
                  <a:pt x="1901" y="5295"/>
                </a:lnTo>
                <a:lnTo>
                  <a:pt x="1898" y="5286"/>
                </a:lnTo>
                <a:lnTo>
                  <a:pt x="1890" y="5280"/>
                </a:lnTo>
                <a:lnTo>
                  <a:pt x="1880" y="5277"/>
                </a:lnTo>
                <a:lnTo>
                  <a:pt x="1867" y="5280"/>
                </a:lnTo>
                <a:lnTo>
                  <a:pt x="1855" y="5286"/>
                </a:lnTo>
                <a:lnTo>
                  <a:pt x="1846" y="5295"/>
                </a:lnTo>
                <a:lnTo>
                  <a:pt x="1840" y="5308"/>
                </a:lnTo>
                <a:close/>
                <a:moveTo>
                  <a:pt x="1793" y="5455"/>
                </a:moveTo>
                <a:lnTo>
                  <a:pt x="1791" y="5467"/>
                </a:lnTo>
                <a:lnTo>
                  <a:pt x="1795" y="5476"/>
                </a:lnTo>
                <a:lnTo>
                  <a:pt x="1802" y="5482"/>
                </a:lnTo>
                <a:lnTo>
                  <a:pt x="1813" y="5484"/>
                </a:lnTo>
                <a:lnTo>
                  <a:pt x="1826" y="5482"/>
                </a:lnTo>
                <a:lnTo>
                  <a:pt x="1837" y="5476"/>
                </a:lnTo>
                <a:lnTo>
                  <a:pt x="1846" y="5467"/>
                </a:lnTo>
                <a:lnTo>
                  <a:pt x="1852" y="5455"/>
                </a:lnTo>
                <a:lnTo>
                  <a:pt x="1853" y="5444"/>
                </a:lnTo>
                <a:lnTo>
                  <a:pt x="1850" y="5434"/>
                </a:lnTo>
                <a:lnTo>
                  <a:pt x="1843" y="5427"/>
                </a:lnTo>
                <a:lnTo>
                  <a:pt x="1832" y="5425"/>
                </a:lnTo>
                <a:lnTo>
                  <a:pt x="1820" y="5427"/>
                </a:lnTo>
                <a:lnTo>
                  <a:pt x="1809" y="5434"/>
                </a:lnTo>
                <a:lnTo>
                  <a:pt x="1799" y="5444"/>
                </a:lnTo>
                <a:lnTo>
                  <a:pt x="1793" y="5455"/>
                </a:lnTo>
                <a:close/>
                <a:moveTo>
                  <a:pt x="1745" y="5603"/>
                </a:moveTo>
                <a:lnTo>
                  <a:pt x="1744" y="5614"/>
                </a:lnTo>
                <a:lnTo>
                  <a:pt x="1747" y="5623"/>
                </a:lnTo>
                <a:lnTo>
                  <a:pt x="1754" y="5630"/>
                </a:lnTo>
                <a:lnTo>
                  <a:pt x="1766" y="5633"/>
                </a:lnTo>
                <a:lnTo>
                  <a:pt x="1778" y="5630"/>
                </a:lnTo>
                <a:lnTo>
                  <a:pt x="1789" y="5623"/>
                </a:lnTo>
                <a:lnTo>
                  <a:pt x="1799" y="5614"/>
                </a:lnTo>
                <a:lnTo>
                  <a:pt x="1805" y="5603"/>
                </a:lnTo>
                <a:lnTo>
                  <a:pt x="1806" y="5591"/>
                </a:lnTo>
                <a:lnTo>
                  <a:pt x="1803" y="5581"/>
                </a:lnTo>
                <a:lnTo>
                  <a:pt x="1795" y="5575"/>
                </a:lnTo>
                <a:lnTo>
                  <a:pt x="1785" y="5572"/>
                </a:lnTo>
                <a:lnTo>
                  <a:pt x="1773" y="5575"/>
                </a:lnTo>
                <a:lnTo>
                  <a:pt x="1760" y="5581"/>
                </a:lnTo>
                <a:lnTo>
                  <a:pt x="1751" y="5591"/>
                </a:lnTo>
                <a:lnTo>
                  <a:pt x="1745" y="5603"/>
                </a:lnTo>
                <a:close/>
                <a:moveTo>
                  <a:pt x="1698" y="5750"/>
                </a:moveTo>
                <a:lnTo>
                  <a:pt x="1697" y="5761"/>
                </a:lnTo>
                <a:lnTo>
                  <a:pt x="1700" y="5771"/>
                </a:lnTo>
                <a:lnTo>
                  <a:pt x="1707" y="5777"/>
                </a:lnTo>
                <a:lnTo>
                  <a:pt x="1719" y="5780"/>
                </a:lnTo>
                <a:lnTo>
                  <a:pt x="1731" y="5777"/>
                </a:lnTo>
                <a:lnTo>
                  <a:pt x="1742" y="5771"/>
                </a:lnTo>
                <a:lnTo>
                  <a:pt x="1751" y="5761"/>
                </a:lnTo>
                <a:lnTo>
                  <a:pt x="1757" y="5750"/>
                </a:lnTo>
                <a:lnTo>
                  <a:pt x="1758" y="5739"/>
                </a:lnTo>
                <a:lnTo>
                  <a:pt x="1755" y="5730"/>
                </a:lnTo>
                <a:lnTo>
                  <a:pt x="1748" y="5723"/>
                </a:lnTo>
                <a:lnTo>
                  <a:pt x="1737" y="5720"/>
                </a:lnTo>
                <a:lnTo>
                  <a:pt x="1725" y="5723"/>
                </a:lnTo>
                <a:lnTo>
                  <a:pt x="1714" y="5730"/>
                </a:lnTo>
                <a:lnTo>
                  <a:pt x="1704" y="5739"/>
                </a:lnTo>
                <a:lnTo>
                  <a:pt x="1698" y="5750"/>
                </a:lnTo>
                <a:close/>
                <a:moveTo>
                  <a:pt x="1651" y="5897"/>
                </a:moveTo>
                <a:lnTo>
                  <a:pt x="1650" y="5910"/>
                </a:lnTo>
                <a:lnTo>
                  <a:pt x="1653" y="5919"/>
                </a:lnTo>
                <a:lnTo>
                  <a:pt x="1660" y="5925"/>
                </a:lnTo>
                <a:lnTo>
                  <a:pt x="1671" y="5927"/>
                </a:lnTo>
                <a:lnTo>
                  <a:pt x="1683" y="5925"/>
                </a:lnTo>
                <a:lnTo>
                  <a:pt x="1695" y="5919"/>
                </a:lnTo>
                <a:lnTo>
                  <a:pt x="1704" y="5910"/>
                </a:lnTo>
                <a:lnTo>
                  <a:pt x="1710" y="5897"/>
                </a:lnTo>
                <a:lnTo>
                  <a:pt x="1711" y="5886"/>
                </a:lnTo>
                <a:lnTo>
                  <a:pt x="1708" y="5877"/>
                </a:lnTo>
                <a:lnTo>
                  <a:pt x="1700" y="5871"/>
                </a:lnTo>
                <a:lnTo>
                  <a:pt x="1690" y="5868"/>
                </a:lnTo>
                <a:lnTo>
                  <a:pt x="1678" y="5871"/>
                </a:lnTo>
                <a:lnTo>
                  <a:pt x="1667" y="5877"/>
                </a:lnTo>
                <a:lnTo>
                  <a:pt x="1657" y="5886"/>
                </a:lnTo>
                <a:lnTo>
                  <a:pt x="1651" y="5897"/>
                </a:lnTo>
                <a:close/>
                <a:moveTo>
                  <a:pt x="1604" y="6045"/>
                </a:moveTo>
                <a:lnTo>
                  <a:pt x="1603" y="6057"/>
                </a:lnTo>
                <a:lnTo>
                  <a:pt x="1606" y="6066"/>
                </a:lnTo>
                <a:lnTo>
                  <a:pt x="1613" y="6072"/>
                </a:lnTo>
                <a:lnTo>
                  <a:pt x="1624" y="6074"/>
                </a:lnTo>
                <a:lnTo>
                  <a:pt x="1636" y="6072"/>
                </a:lnTo>
                <a:lnTo>
                  <a:pt x="1647" y="6066"/>
                </a:lnTo>
                <a:lnTo>
                  <a:pt x="1656" y="6057"/>
                </a:lnTo>
                <a:lnTo>
                  <a:pt x="1662" y="6045"/>
                </a:lnTo>
                <a:lnTo>
                  <a:pt x="1663" y="6034"/>
                </a:lnTo>
                <a:lnTo>
                  <a:pt x="1660" y="6025"/>
                </a:lnTo>
                <a:lnTo>
                  <a:pt x="1653" y="6018"/>
                </a:lnTo>
                <a:lnTo>
                  <a:pt x="1642" y="6016"/>
                </a:lnTo>
                <a:lnTo>
                  <a:pt x="1631" y="6018"/>
                </a:lnTo>
                <a:lnTo>
                  <a:pt x="1620" y="6025"/>
                </a:lnTo>
                <a:lnTo>
                  <a:pt x="1610" y="6034"/>
                </a:lnTo>
                <a:lnTo>
                  <a:pt x="1604" y="6045"/>
                </a:lnTo>
                <a:close/>
                <a:moveTo>
                  <a:pt x="1557" y="6193"/>
                </a:moveTo>
                <a:lnTo>
                  <a:pt x="1556" y="6204"/>
                </a:lnTo>
                <a:lnTo>
                  <a:pt x="1559" y="6213"/>
                </a:lnTo>
                <a:lnTo>
                  <a:pt x="1566" y="6219"/>
                </a:lnTo>
                <a:lnTo>
                  <a:pt x="1577" y="6221"/>
                </a:lnTo>
                <a:lnTo>
                  <a:pt x="1589" y="6219"/>
                </a:lnTo>
                <a:lnTo>
                  <a:pt x="1599" y="6213"/>
                </a:lnTo>
                <a:lnTo>
                  <a:pt x="1608" y="6204"/>
                </a:lnTo>
                <a:lnTo>
                  <a:pt x="1614" y="6193"/>
                </a:lnTo>
                <a:lnTo>
                  <a:pt x="1615" y="6181"/>
                </a:lnTo>
                <a:lnTo>
                  <a:pt x="1612" y="6172"/>
                </a:lnTo>
                <a:lnTo>
                  <a:pt x="1605" y="6166"/>
                </a:lnTo>
                <a:lnTo>
                  <a:pt x="1595" y="6164"/>
                </a:lnTo>
                <a:lnTo>
                  <a:pt x="1583" y="6166"/>
                </a:lnTo>
                <a:lnTo>
                  <a:pt x="1573" y="6172"/>
                </a:lnTo>
                <a:lnTo>
                  <a:pt x="1563" y="6181"/>
                </a:lnTo>
                <a:lnTo>
                  <a:pt x="1557" y="6193"/>
                </a:lnTo>
                <a:close/>
                <a:moveTo>
                  <a:pt x="1510" y="6340"/>
                </a:moveTo>
                <a:lnTo>
                  <a:pt x="1509" y="6351"/>
                </a:lnTo>
                <a:lnTo>
                  <a:pt x="1512" y="6360"/>
                </a:lnTo>
                <a:lnTo>
                  <a:pt x="1519" y="6366"/>
                </a:lnTo>
                <a:lnTo>
                  <a:pt x="1530" y="6368"/>
                </a:lnTo>
                <a:lnTo>
                  <a:pt x="1541" y="6366"/>
                </a:lnTo>
                <a:lnTo>
                  <a:pt x="1552" y="6360"/>
                </a:lnTo>
                <a:lnTo>
                  <a:pt x="1561" y="6351"/>
                </a:lnTo>
                <a:lnTo>
                  <a:pt x="1566" y="6340"/>
                </a:lnTo>
                <a:lnTo>
                  <a:pt x="1567" y="6330"/>
                </a:lnTo>
                <a:lnTo>
                  <a:pt x="1564" y="6320"/>
                </a:lnTo>
                <a:lnTo>
                  <a:pt x="1558" y="6314"/>
                </a:lnTo>
                <a:lnTo>
                  <a:pt x="1547" y="6312"/>
                </a:lnTo>
                <a:lnTo>
                  <a:pt x="1536" y="6314"/>
                </a:lnTo>
                <a:lnTo>
                  <a:pt x="1525" y="6320"/>
                </a:lnTo>
                <a:lnTo>
                  <a:pt x="1516" y="6330"/>
                </a:lnTo>
                <a:lnTo>
                  <a:pt x="1510" y="6340"/>
                </a:lnTo>
                <a:close/>
                <a:moveTo>
                  <a:pt x="1463" y="6488"/>
                </a:moveTo>
                <a:lnTo>
                  <a:pt x="1462" y="6498"/>
                </a:lnTo>
                <a:lnTo>
                  <a:pt x="1465" y="6507"/>
                </a:lnTo>
                <a:lnTo>
                  <a:pt x="1472" y="6513"/>
                </a:lnTo>
                <a:lnTo>
                  <a:pt x="1482" y="6515"/>
                </a:lnTo>
                <a:lnTo>
                  <a:pt x="1494" y="6513"/>
                </a:lnTo>
                <a:lnTo>
                  <a:pt x="1504" y="6507"/>
                </a:lnTo>
                <a:lnTo>
                  <a:pt x="1513" y="6498"/>
                </a:lnTo>
                <a:lnTo>
                  <a:pt x="1518" y="6488"/>
                </a:lnTo>
                <a:lnTo>
                  <a:pt x="1520" y="6477"/>
                </a:lnTo>
                <a:lnTo>
                  <a:pt x="1517" y="6468"/>
                </a:lnTo>
                <a:lnTo>
                  <a:pt x="1510" y="6462"/>
                </a:lnTo>
                <a:lnTo>
                  <a:pt x="1500" y="6460"/>
                </a:lnTo>
                <a:lnTo>
                  <a:pt x="1489" y="6462"/>
                </a:lnTo>
                <a:lnTo>
                  <a:pt x="1478" y="6468"/>
                </a:lnTo>
                <a:lnTo>
                  <a:pt x="1469" y="6477"/>
                </a:lnTo>
                <a:lnTo>
                  <a:pt x="1463" y="6488"/>
                </a:lnTo>
                <a:close/>
                <a:moveTo>
                  <a:pt x="1416" y="6635"/>
                </a:moveTo>
                <a:lnTo>
                  <a:pt x="1415" y="6646"/>
                </a:lnTo>
                <a:lnTo>
                  <a:pt x="1418" y="6654"/>
                </a:lnTo>
                <a:lnTo>
                  <a:pt x="1424" y="6661"/>
                </a:lnTo>
                <a:lnTo>
                  <a:pt x="1435" y="6663"/>
                </a:lnTo>
                <a:lnTo>
                  <a:pt x="1446" y="6661"/>
                </a:lnTo>
                <a:lnTo>
                  <a:pt x="1457" y="6654"/>
                </a:lnTo>
                <a:lnTo>
                  <a:pt x="1465" y="6646"/>
                </a:lnTo>
                <a:lnTo>
                  <a:pt x="1471" y="6635"/>
                </a:lnTo>
                <a:lnTo>
                  <a:pt x="1472" y="6625"/>
                </a:lnTo>
                <a:lnTo>
                  <a:pt x="1469" y="6616"/>
                </a:lnTo>
                <a:lnTo>
                  <a:pt x="1462" y="6609"/>
                </a:lnTo>
                <a:lnTo>
                  <a:pt x="1452" y="6607"/>
                </a:lnTo>
                <a:lnTo>
                  <a:pt x="1441" y="6609"/>
                </a:lnTo>
                <a:lnTo>
                  <a:pt x="1431" y="6616"/>
                </a:lnTo>
                <a:lnTo>
                  <a:pt x="1421" y="6625"/>
                </a:lnTo>
                <a:lnTo>
                  <a:pt x="1416" y="6635"/>
                </a:lnTo>
                <a:close/>
                <a:moveTo>
                  <a:pt x="1369" y="6782"/>
                </a:moveTo>
                <a:lnTo>
                  <a:pt x="1368" y="6793"/>
                </a:lnTo>
                <a:lnTo>
                  <a:pt x="1371" y="6802"/>
                </a:lnTo>
                <a:lnTo>
                  <a:pt x="1378" y="6807"/>
                </a:lnTo>
                <a:lnTo>
                  <a:pt x="1388" y="6809"/>
                </a:lnTo>
                <a:lnTo>
                  <a:pt x="1399" y="6807"/>
                </a:lnTo>
                <a:lnTo>
                  <a:pt x="1409" y="6802"/>
                </a:lnTo>
                <a:lnTo>
                  <a:pt x="1417" y="6793"/>
                </a:lnTo>
                <a:lnTo>
                  <a:pt x="1422" y="6782"/>
                </a:lnTo>
                <a:lnTo>
                  <a:pt x="1424" y="6772"/>
                </a:lnTo>
                <a:lnTo>
                  <a:pt x="1421" y="6764"/>
                </a:lnTo>
                <a:lnTo>
                  <a:pt x="1414" y="6759"/>
                </a:lnTo>
                <a:lnTo>
                  <a:pt x="1405" y="6756"/>
                </a:lnTo>
                <a:lnTo>
                  <a:pt x="1394" y="6759"/>
                </a:lnTo>
                <a:lnTo>
                  <a:pt x="1384" y="6764"/>
                </a:lnTo>
                <a:lnTo>
                  <a:pt x="1375" y="6772"/>
                </a:lnTo>
                <a:lnTo>
                  <a:pt x="1369" y="6782"/>
                </a:lnTo>
                <a:close/>
                <a:moveTo>
                  <a:pt x="1322" y="6930"/>
                </a:moveTo>
                <a:lnTo>
                  <a:pt x="1321" y="6941"/>
                </a:lnTo>
                <a:lnTo>
                  <a:pt x="1324" y="6949"/>
                </a:lnTo>
                <a:lnTo>
                  <a:pt x="1331" y="6954"/>
                </a:lnTo>
                <a:lnTo>
                  <a:pt x="1341" y="6956"/>
                </a:lnTo>
                <a:lnTo>
                  <a:pt x="1351" y="6954"/>
                </a:lnTo>
                <a:lnTo>
                  <a:pt x="1361" y="6949"/>
                </a:lnTo>
                <a:lnTo>
                  <a:pt x="1369" y="6941"/>
                </a:lnTo>
                <a:lnTo>
                  <a:pt x="1375" y="6930"/>
                </a:lnTo>
                <a:lnTo>
                  <a:pt x="1376" y="6920"/>
                </a:lnTo>
                <a:lnTo>
                  <a:pt x="1373" y="6912"/>
                </a:lnTo>
                <a:lnTo>
                  <a:pt x="1367" y="6906"/>
                </a:lnTo>
                <a:lnTo>
                  <a:pt x="1357" y="6904"/>
                </a:lnTo>
                <a:lnTo>
                  <a:pt x="1347" y="6906"/>
                </a:lnTo>
                <a:lnTo>
                  <a:pt x="1337" y="6912"/>
                </a:lnTo>
                <a:lnTo>
                  <a:pt x="1328" y="6920"/>
                </a:lnTo>
                <a:lnTo>
                  <a:pt x="1322" y="6930"/>
                </a:lnTo>
                <a:close/>
                <a:moveTo>
                  <a:pt x="1276" y="7078"/>
                </a:moveTo>
                <a:lnTo>
                  <a:pt x="1274" y="7088"/>
                </a:lnTo>
                <a:lnTo>
                  <a:pt x="1277" y="7096"/>
                </a:lnTo>
                <a:lnTo>
                  <a:pt x="1283" y="7101"/>
                </a:lnTo>
                <a:lnTo>
                  <a:pt x="1294" y="7103"/>
                </a:lnTo>
                <a:lnTo>
                  <a:pt x="1304" y="7101"/>
                </a:lnTo>
                <a:lnTo>
                  <a:pt x="1314" y="7096"/>
                </a:lnTo>
                <a:lnTo>
                  <a:pt x="1322" y="7088"/>
                </a:lnTo>
                <a:lnTo>
                  <a:pt x="1327" y="7078"/>
                </a:lnTo>
                <a:lnTo>
                  <a:pt x="1328" y="7067"/>
                </a:lnTo>
                <a:lnTo>
                  <a:pt x="1325" y="7059"/>
                </a:lnTo>
                <a:lnTo>
                  <a:pt x="1319" y="7054"/>
                </a:lnTo>
                <a:lnTo>
                  <a:pt x="1310" y="7052"/>
                </a:lnTo>
                <a:lnTo>
                  <a:pt x="1299" y="7054"/>
                </a:lnTo>
                <a:lnTo>
                  <a:pt x="1290" y="7059"/>
                </a:lnTo>
                <a:lnTo>
                  <a:pt x="1281" y="7067"/>
                </a:lnTo>
                <a:lnTo>
                  <a:pt x="1276" y="7078"/>
                </a:lnTo>
                <a:close/>
                <a:moveTo>
                  <a:pt x="1229" y="7226"/>
                </a:moveTo>
                <a:lnTo>
                  <a:pt x="1228" y="7235"/>
                </a:lnTo>
                <a:lnTo>
                  <a:pt x="1231" y="7243"/>
                </a:lnTo>
                <a:lnTo>
                  <a:pt x="1237" y="7248"/>
                </a:lnTo>
                <a:lnTo>
                  <a:pt x="1247" y="7250"/>
                </a:lnTo>
                <a:lnTo>
                  <a:pt x="1257" y="7248"/>
                </a:lnTo>
                <a:lnTo>
                  <a:pt x="1266" y="7243"/>
                </a:lnTo>
                <a:lnTo>
                  <a:pt x="1274" y="7235"/>
                </a:lnTo>
                <a:lnTo>
                  <a:pt x="1279" y="7226"/>
                </a:lnTo>
                <a:lnTo>
                  <a:pt x="1280" y="7215"/>
                </a:lnTo>
                <a:lnTo>
                  <a:pt x="1277" y="7207"/>
                </a:lnTo>
                <a:lnTo>
                  <a:pt x="1271" y="7202"/>
                </a:lnTo>
                <a:lnTo>
                  <a:pt x="1262" y="7200"/>
                </a:lnTo>
                <a:lnTo>
                  <a:pt x="1252" y="7202"/>
                </a:lnTo>
                <a:lnTo>
                  <a:pt x="1243" y="7207"/>
                </a:lnTo>
                <a:lnTo>
                  <a:pt x="1234" y="7215"/>
                </a:lnTo>
                <a:lnTo>
                  <a:pt x="1229" y="7226"/>
                </a:lnTo>
                <a:close/>
                <a:moveTo>
                  <a:pt x="1182" y="7373"/>
                </a:moveTo>
                <a:lnTo>
                  <a:pt x="1181" y="7382"/>
                </a:lnTo>
                <a:lnTo>
                  <a:pt x="1184" y="7390"/>
                </a:lnTo>
                <a:lnTo>
                  <a:pt x="1190" y="7395"/>
                </a:lnTo>
                <a:lnTo>
                  <a:pt x="1199" y="7397"/>
                </a:lnTo>
                <a:lnTo>
                  <a:pt x="1209" y="7395"/>
                </a:lnTo>
                <a:lnTo>
                  <a:pt x="1219" y="7390"/>
                </a:lnTo>
                <a:lnTo>
                  <a:pt x="1226" y="7382"/>
                </a:lnTo>
                <a:lnTo>
                  <a:pt x="1231" y="7373"/>
                </a:lnTo>
                <a:lnTo>
                  <a:pt x="1232" y="7364"/>
                </a:lnTo>
                <a:lnTo>
                  <a:pt x="1229" y="7355"/>
                </a:lnTo>
                <a:lnTo>
                  <a:pt x="1223" y="7350"/>
                </a:lnTo>
                <a:lnTo>
                  <a:pt x="1215" y="7348"/>
                </a:lnTo>
                <a:lnTo>
                  <a:pt x="1205" y="7350"/>
                </a:lnTo>
                <a:lnTo>
                  <a:pt x="1195" y="7355"/>
                </a:lnTo>
                <a:lnTo>
                  <a:pt x="1187" y="7364"/>
                </a:lnTo>
                <a:lnTo>
                  <a:pt x="1182" y="7373"/>
                </a:lnTo>
                <a:close/>
                <a:moveTo>
                  <a:pt x="1135" y="7520"/>
                </a:moveTo>
                <a:lnTo>
                  <a:pt x="1134" y="7529"/>
                </a:lnTo>
                <a:lnTo>
                  <a:pt x="1137" y="7537"/>
                </a:lnTo>
                <a:lnTo>
                  <a:pt x="1144" y="7542"/>
                </a:lnTo>
                <a:lnTo>
                  <a:pt x="1152" y="7545"/>
                </a:lnTo>
                <a:lnTo>
                  <a:pt x="1162" y="7542"/>
                </a:lnTo>
                <a:lnTo>
                  <a:pt x="1171" y="7537"/>
                </a:lnTo>
                <a:lnTo>
                  <a:pt x="1178" y="7529"/>
                </a:lnTo>
                <a:lnTo>
                  <a:pt x="1183" y="7520"/>
                </a:lnTo>
                <a:lnTo>
                  <a:pt x="1184" y="7511"/>
                </a:lnTo>
                <a:lnTo>
                  <a:pt x="1181" y="7504"/>
                </a:lnTo>
                <a:lnTo>
                  <a:pt x="1176" y="7499"/>
                </a:lnTo>
                <a:lnTo>
                  <a:pt x="1167" y="7496"/>
                </a:lnTo>
                <a:lnTo>
                  <a:pt x="1157" y="7499"/>
                </a:lnTo>
                <a:lnTo>
                  <a:pt x="1148" y="7504"/>
                </a:lnTo>
                <a:lnTo>
                  <a:pt x="1140" y="7511"/>
                </a:lnTo>
                <a:lnTo>
                  <a:pt x="1135" y="7520"/>
                </a:lnTo>
                <a:close/>
                <a:moveTo>
                  <a:pt x="1089" y="7668"/>
                </a:moveTo>
                <a:lnTo>
                  <a:pt x="1088" y="7676"/>
                </a:lnTo>
                <a:lnTo>
                  <a:pt x="1090" y="7685"/>
                </a:lnTo>
                <a:lnTo>
                  <a:pt x="1097" y="7689"/>
                </a:lnTo>
                <a:lnTo>
                  <a:pt x="1105" y="7691"/>
                </a:lnTo>
                <a:lnTo>
                  <a:pt x="1114" y="7689"/>
                </a:lnTo>
                <a:lnTo>
                  <a:pt x="1123" y="7685"/>
                </a:lnTo>
                <a:lnTo>
                  <a:pt x="1130" y="7676"/>
                </a:lnTo>
                <a:lnTo>
                  <a:pt x="1135" y="7668"/>
                </a:lnTo>
                <a:lnTo>
                  <a:pt x="1136" y="7659"/>
                </a:lnTo>
                <a:lnTo>
                  <a:pt x="1133" y="7652"/>
                </a:lnTo>
                <a:lnTo>
                  <a:pt x="1128" y="7647"/>
                </a:lnTo>
                <a:lnTo>
                  <a:pt x="1119" y="7645"/>
                </a:lnTo>
                <a:lnTo>
                  <a:pt x="1110" y="7647"/>
                </a:lnTo>
                <a:lnTo>
                  <a:pt x="1101" y="7652"/>
                </a:lnTo>
                <a:lnTo>
                  <a:pt x="1093" y="7659"/>
                </a:lnTo>
                <a:lnTo>
                  <a:pt x="1089" y="7668"/>
                </a:lnTo>
                <a:close/>
                <a:moveTo>
                  <a:pt x="1042" y="7815"/>
                </a:moveTo>
                <a:lnTo>
                  <a:pt x="1041" y="7825"/>
                </a:lnTo>
                <a:lnTo>
                  <a:pt x="1043" y="7832"/>
                </a:lnTo>
                <a:lnTo>
                  <a:pt x="1050" y="7836"/>
                </a:lnTo>
                <a:lnTo>
                  <a:pt x="1058" y="7838"/>
                </a:lnTo>
                <a:lnTo>
                  <a:pt x="1067" y="7836"/>
                </a:lnTo>
                <a:lnTo>
                  <a:pt x="1075" y="7832"/>
                </a:lnTo>
                <a:lnTo>
                  <a:pt x="1082" y="7825"/>
                </a:lnTo>
                <a:lnTo>
                  <a:pt x="1087" y="7815"/>
                </a:lnTo>
                <a:lnTo>
                  <a:pt x="1088" y="7806"/>
                </a:lnTo>
                <a:lnTo>
                  <a:pt x="1085" y="7799"/>
                </a:lnTo>
                <a:lnTo>
                  <a:pt x="1080" y="7795"/>
                </a:lnTo>
                <a:lnTo>
                  <a:pt x="1072" y="7793"/>
                </a:lnTo>
                <a:lnTo>
                  <a:pt x="1063" y="7795"/>
                </a:lnTo>
                <a:lnTo>
                  <a:pt x="1054" y="7799"/>
                </a:lnTo>
                <a:lnTo>
                  <a:pt x="1046" y="7806"/>
                </a:lnTo>
                <a:lnTo>
                  <a:pt x="1042" y="7815"/>
                </a:lnTo>
                <a:close/>
                <a:moveTo>
                  <a:pt x="1024" y="7941"/>
                </a:moveTo>
                <a:lnTo>
                  <a:pt x="1016" y="7943"/>
                </a:lnTo>
                <a:lnTo>
                  <a:pt x="1007" y="7947"/>
                </a:lnTo>
                <a:lnTo>
                  <a:pt x="1000" y="7954"/>
                </a:lnTo>
                <a:lnTo>
                  <a:pt x="995" y="7962"/>
                </a:lnTo>
                <a:lnTo>
                  <a:pt x="994" y="7972"/>
                </a:lnTo>
                <a:lnTo>
                  <a:pt x="997" y="7978"/>
                </a:lnTo>
                <a:lnTo>
                  <a:pt x="1003" y="7983"/>
                </a:lnTo>
                <a:lnTo>
                  <a:pt x="1011" y="7985"/>
                </a:lnTo>
                <a:lnTo>
                  <a:pt x="1019" y="7983"/>
                </a:lnTo>
                <a:lnTo>
                  <a:pt x="1028" y="7978"/>
                </a:lnTo>
                <a:lnTo>
                  <a:pt x="1034" y="7972"/>
                </a:lnTo>
                <a:lnTo>
                  <a:pt x="1039" y="7962"/>
                </a:lnTo>
                <a:lnTo>
                  <a:pt x="1040" y="7954"/>
                </a:lnTo>
                <a:lnTo>
                  <a:pt x="1037" y="7947"/>
                </a:lnTo>
                <a:lnTo>
                  <a:pt x="1032" y="7943"/>
                </a:lnTo>
                <a:lnTo>
                  <a:pt x="1024" y="7941"/>
                </a:lnTo>
                <a:close/>
                <a:moveTo>
                  <a:pt x="977" y="8089"/>
                </a:moveTo>
                <a:lnTo>
                  <a:pt x="968" y="8091"/>
                </a:lnTo>
                <a:lnTo>
                  <a:pt x="960" y="8095"/>
                </a:lnTo>
                <a:lnTo>
                  <a:pt x="954" y="8102"/>
                </a:lnTo>
                <a:lnTo>
                  <a:pt x="949" y="8111"/>
                </a:lnTo>
                <a:lnTo>
                  <a:pt x="948" y="8119"/>
                </a:lnTo>
                <a:lnTo>
                  <a:pt x="950" y="8125"/>
                </a:lnTo>
                <a:lnTo>
                  <a:pt x="956" y="8130"/>
                </a:lnTo>
                <a:lnTo>
                  <a:pt x="964" y="8131"/>
                </a:lnTo>
                <a:lnTo>
                  <a:pt x="972" y="8130"/>
                </a:lnTo>
                <a:lnTo>
                  <a:pt x="980" y="8125"/>
                </a:lnTo>
                <a:lnTo>
                  <a:pt x="986" y="8119"/>
                </a:lnTo>
                <a:lnTo>
                  <a:pt x="991" y="8111"/>
                </a:lnTo>
                <a:lnTo>
                  <a:pt x="991" y="8102"/>
                </a:lnTo>
                <a:lnTo>
                  <a:pt x="989" y="8095"/>
                </a:lnTo>
                <a:lnTo>
                  <a:pt x="984" y="8091"/>
                </a:lnTo>
                <a:lnTo>
                  <a:pt x="977" y="8089"/>
                </a:lnTo>
                <a:close/>
                <a:moveTo>
                  <a:pt x="929" y="8238"/>
                </a:moveTo>
                <a:lnTo>
                  <a:pt x="921" y="8239"/>
                </a:lnTo>
                <a:lnTo>
                  <a:pt x="913" y="8243"/>
                </a:lnTo>
                <a:lnTo>
                  <a:pt x="907" y="8251"/>
                </a:lnTo>
                <a:lnTo>
                  <a:pt x="902" y="8258"/>
                </a:lnTo>
                <a:lnTo>
                  <a:pt x="901" y="8266"/>
                </a:lnTo>
                <a:lnTo>
                  <a:pt x="903" y="8272"/>
                </a:lnTo>
                <a:lnTo>
                  <a:pt x="909" y="8276"/>
                </a:lnTo>
                <a:lnTo>
                  <a:pt x="916" y="8278"/>
                </a:lnTo>
                <a:lnTo>
                  <a:pt x="925" y="8276"/>
                </a:lnTo>
                <a:lnTo>
                  <a:pt x="932" y="8272"/>
                </a:lnTo>
                <a:lnTo>
                  <a:pt x="938" y="8266"/>
                </a:lnTo>
                <a:lnTo>
                  <a:pt x="942" y="8258"/>
                </a:lnTo>
                <a:lnTo>
                  <a:pt x="943" y="8251"/>
                </a:lnTo>
                <a:lnTo>
                  <a:pt x="941" y="8243"/>
                </a:lnTo>
                <a:lnTo>
                  <a:pt x="936" y="8239"/>
                </a:lnTo>
                <a:lnTo>
                  <a:pt x="929" y="8238"/>
                </a:lnTo>
                <a:close/>
                <a:moveTo>
                  <a:pt x="869" y="8424"/>
                </a:moveTo>
                <a:lnTo>
                  <a:pt x="877" y="8423"/>
                </a:lnTo>
                <a:lnTo>
                  <a:pt x="884" y="8419"/>
                </a:lnTo>
                <a:lnTo>
                  <a:pt x="890" y="8413"/>
                </a:lnTo>
                <a:lnTo>
                  <a:pt x="894" y="8405"/>
                </a:lnTo>
                <a:lnTo>
                  <a:pt x="895" y="8398"/>
                </a:lnTo>
                <a:lnTo>
                  <a:pt x="893" y="8392"/>
                </a:lnTo>
                <a:lnTo>
                  <a:pt x="888" y="8388"/>
                </a:lnTo>
                <a:lnTo>
                  <a:pt x="881" y="8387"/>
                </a:lnTo>
                <a:lnTo>
                  <a:pt x="874" y="8388"/>
                </a:lnTo>
                <a:lnTo>
                  <a:pt x="866" y="8392"/>
                </a:lnTo>
                <a:lnTo>
                  <a:pt x="860" y="8398"/>
                </a:lnTo>
                <a:lnTo>
                  <a:pt x="856" y="8405"/>
                </a:lnTo>
                <a:lnTo>
                  <a:pt x="855" y="8413"/>
                </a:lnTo>
                <a:lnTo>
                  <a:pt x="857" y="8419"/>
                </a:lnTo>
                <a:lnTo>
                  <a:pt x="862" y="8423"/>
                </a:lnTo>
                <a:lnTo>
                  <a:pt x="869" y="8424"/>
                </a:lnTo>
                <a:close/>
                <a:moveTo>
                  <a:pt x="822" y="8572"/>
                </a:moveTo>
                <a:lnTo>
                  <a:pt x="830" y="8569"/>
                </a:lnTo>
                <a:lnTo>
                  <a:pt x="837" y="8566"/>
                </a:lnTo>
                <a:lnTo>
                  <a:pt x="842" y="8560"/>
                </a:lnTo>
                <a:lnTo>
                  <a:pt x="846" y="8553"/>
                </a:lnTo>
                <a:lnTo>
                  <a:pt x="847" y="8546"/>
                </a:lnTo>
                <a:lnTo>
                  <a:pt x="845" y="8540"/>
                </a:lnTo>
                <a:lnTo>
                  <a:pt x="840" y="8536"/>
                </a:lnTo>
                <a:lnTo>
                  <a:pt x="834" y="8535"/>
                </a:lnTo>
                <a:lnTo>
                  <a:pt x="826" y="8536"/>
                </a:lnTo>
                <a:lnTo>
                  <a:pt x="819" y="8540"/>
                </a:lnTo>
                <a:lnTo>
                  <a:pt x="814" y="8546"/>
                </a:lnTo>
                <a:lnTo>
                  <a:pt x="809" y="8553"/>
                </a:lnTo>
                <a:lnTo>
                  <a:pt x="808" y="8560"/>
                </a:lnTo>
                <a:lnTo>
                  <a:pt x="810" y="8566"/>
                </a:lnTo>
                <a:lnTo>
                  <a:pt x="816" y="8569"/>
                </a:lnTo>
                <a:lnTo>
                  <a:pt x="822" y="8572"/>
                </a:lnTo>
                <a:close/>
                <a:moveTo>
                  <a:pt x="798" y="8700"/>
                </a:moveTo>
                <a:lnTo>
                  <a:pt x="799" y="8694"/>
                </a:lnTo>
                <a:lnTo>
                  <a:pt x="797" y="8688"/>
                </a:lnTo>
                <a:lnTo>
                  <a:pt x="792" y="8684"/>
                </a:lnTo>
                <a:lnTo>
                  <a:pt x="786" y="8683"/>
                </a:lnTo>
                <a:lnTo>
                  <a:pt x="779" y="8684"/>
                </a:lnTo>
                <a:lnTo>
                  <a:pt x="772" y="8688"/>
                </a:lnTo>
                <a:lnTo>
                  <a:pt x="767" y="8694"/>
                </a:lnTo>
                <a:lnTo>
                  <a:pt x="762" y="8700"/>
                </a:lnTo>
                <a:lnTo>
                  <a:pt x="762" y="8707"/>
                </a:lnTo>
                <a:lnTo>
                  <a:pt x="765" y="8713"/>
                </a:lnTo>
                <a:lnTo>
                  <a:pt x="769" y="8717"/>
                </a:lnTo>
                <a:lnTo>
                  <a:pt x="775" y="8718"/>
                </a:lnTo>
                <a:lnTo>
                  <a:pt x="782" y="8717"/>
                </a:lnTo>
                <a:lnTo>
                  <a:pt x="789" y="8713"/>
                </a:lnTo>
                <a:lnTo>
                  <a:pt x="794" y="8707"/>
                </a:lnTo>
                <a:lnTo>
                  <a:pt x="798" y="8700"/>
                </a:lnTo>
                <a:close/>
                <a:moveTo>
                  <a:pt x="750" y="8848"/>
                </a:moveTo>
                <a:lnTo>
                  <a:pt x="750" y="8841"/>
                </a:lnTo>
                <a:lnTo>
                  <a:pt x="749" y="8836"/>
                </a:lnTo>
                <a:lnTo>
                  <a:pt x="745" y="8832"/>
                </a:lnTo>
                <a:lnTo>
                  <a:pt x="739" y="8831"/>
                </a:lnTo>
                <a:lnTo>
                  <a:pt x="732" y="8832"/>
                </a:lnTo>
                <a:lnTo>
                  <a:pt x="725" y="8836"/>
                </a:lnTo>
                <a:lnTo>
                  <a:pt x="720" y="8841"/>
                </a:lnTo>
                <a:lnTo>
                  <a:pt x="717" y="8848"/>
                </a:lnTo>
                <a:lnTo>
                  <a:pt x="715" y="8855"/>
                </a:lnTo>
                <a:lnTo>
                  <a:pt x="718" y="8860"/>
                </a:lnTo>
                <a:lnTo>
                  <a:pt x="722" y="8864"/>
                </a:lnTo>
                <a:lnTo>
                  <a:pt x="728" y="8865"/>
                </a:lnTo>
                <a:lnTo>
                  <a:pt x="735" y="8864"/>
                </a:lnTo>
                <a:lnTo>
                  <a:pt x="741" y="8860"/>
                </a:lnTo>
                <a:lnTo>
                  <a:pt x="746" y="8855"/>
                </a:lnTo>
                <a:lnTo>
                  <a:pt x="750" y="8848"/>
                </a:lnTo>
                <a:close/>
                <a:moveTo>
                  <a:pt x="702" y="8996"/>
                </a:moveTo>
                <a:lnTo>
                  <a:pt x="702" y="8989"/>
                </a:lnTo>
                <a:lnTo>
                  <a:pt x="700" y="8984"/>
                </a:lnTo>
                <a:lnTo>
                  <a:pt x="697" y="8981"/>
                </a:lnTo>
                <a:lnTo>
                  <a:pt x="691" y="8979"/>
                </a:lnTo>
                <a:lnTo>
                  <a:pt x="684" y="8981"/>
                </a:lnTo>
                <a:lnTo>
                  <a:pt x="678" y="8984"/>
                </a:lnTo>
                <a:lnTo>
                  <a:pt x="673" y="8989"/>
                </a:lnTo>
                <a:lnTo>
                  <a:pt x="670" y="8996"/>
                </a:lnTo>
                <a:lnTo>
                  <a:pt x="670" y="9002"/>
                </a:lnTo>
                <a:lnTo>
                  <a:pt x="671" y="9007"/>
                </a:lnTo>
                <a:lnTo>
                  <a:pt x="675" y="9010"/>
                </a:lnTo>
                <a:lnTo>
                  <a:pt x="681" y="9012"/>
                </a:lnTo>
                <a:lnTo>
                  <a:pt x="687" y="9010"/>
                </a:lnTo>
                <a:lnTo>
                  <a:pt x="693" y="9007"/>
                </a:lnTo>
                <a:lnTo>
                  <a:pt x="698" y="9002"/>
                </a:lnTo>
                <a:lnTo>
                  <a:pt x="702" y="8996"/>
                </a:lnTo>
                <a:close/>
                <a:moveTo>
                  <a:pt x="624" y="9143"/>
                </a:moveTo>
                <a:lnTo>
                  <a:pt x="623" y="9149"/>
                </a:lnTo>
                <a:lnTo>
                  <a:pt x="625" y="9154"/>
                </a:lnTo>
                <a:lnTo>
                  <a:pt x="628" y="9157"/>
                </a:lnTo>
                <a:lnTo>
                  <a:pt x="634" y="9158"/>
                </a:lnTo>
                <a:lnTo>
                  <a:pt x="640" y="9157"/>
                </a:lnTo>
                <a:lnTo>
                  <a:pt x="646" y="9154"/>
                </a:lnTo>
                <a:lnTo>
                  <a:pt x="650" y="9149"/>
                </a:lnTo>
                <a:lnTo>
                  <a:pt x="653" y="9143"/>
                </a:lnTo>
                <a:lnTo>
                  <a:pt x="654" y="9138"/>
                </a:lnTo>
                <a:lnTo>
                  <a:pt x="652" y="9133"/>
                </a:lnTo>
                <a:lnTo>
                  <a:pt x="649" y="9129"/>
                </a:lnTo>
                <a:lnTo>
                  <a:pt x="643" y="9128"/>
                </a:lnTo>
                <a:lnTo>
                  <a:pt x="637" y="9129"/>
                </a:lnTo>
                <a:lnTo>
                  <a:pt x="631" y="9133"/>
                </a:lnTo>
                <a:lnTo>
                  <a:pt x="627" y="9138"/>
                </a:lnTo>
                <a:lnTo>
                  <a:pt x="624" y="9143"/>
                </a:lnTo>
                <a:close/>
                <a:moveTo>
                  <a:pt x="577" y="9291"/>
                </a:moveTo>
                <a:lnTo>
                  <a:pt x="576" y="9296"/>
                </a:lnTo>
                <a:lnTo>
                  <a:pt x="578" y="9301"/>
                </a:lnTo>
                <a:lnTo>
                  <a:pt x="582" y="9304"/>
                </a:lnTo>
                <a:lnTo>
                  <a:pt x="587" y="9305"/>
                </a:lnTo>
                <a:lnTo>
                  <a:pt x="592" y="9304"/>
                </a:lnTo>
                <a:lnTo>
                  <a:pt x="598" y="9301"/>
                </a:lnTo>
                <a:lnTo>
                  <a:pt x="602" y="9296"/>
                </a:lnTo>
                <a:lnTo>
                  <a:pt x="605" y="9291"/>
                </a:lnTo>
                <a:lnTo>
                  <a:pt x="606" y="9285"/>
                </a:lnTo>
                <a:lnTo>
                  <a:pt x="604" y="9281"/>
                </a:lnTo>
                <a:lnTo>
                  <a:pt x="601" y="9278"/>
                </a:lnTo>
                <a:lnTo>
                  <a:pt x="596" y="9277"/>
                </a:lnTo>
                <a:lnTo>
                  <a:pt x="590" y="9278"/>
                </a:lnTo>
                <a:lnTo>
                  <a:pt x="584" y="9281"/>
                </a:lnTo>
                <a:lnTo>
                  <a:pt x="580" y="9285"/>
                </a:lnTo>
                <a:lnTo>
                  <a:pt x="577" y="9291"/>
                </a:lnTo>
                <a:close/>
                <a:moveTo>
                  <a:pt x="531" y="9438"/>
                </a:moveTo>
                <a:lnTo>
                  <a:pt x="530" y="9443"/>
                </a:lnTo>
                <a:lnTo>
                  <a:pt x="532" y="9447"/>
                </a:lnTo>
                <a:lnTo>
                  <a:pt x="535" y="9450"/>
                </a:lnTo>
                <a:lnTo>
                  <a:pt x="540" y="9451"/>
                </a:lnTo>
                <a:lnTo>
                  <a:pt x="545" y="9450"/>
                </a:lnTo>
                <a:lnTo>
                  <a:pt x="550" y="9447"/>
                </a:lnTo>
                <a:lnTo>
                  <a:pt x="554" y="9443"/>
                </a:lnTo>
                <a:lnTo>
                  <a:pt x="557" y="9438"/>
                </a:lnTo>
                <a:lnTo>
                  <a:pt x="557" y="9433"/>
                </a:lnTo>
                <a:lnTo>
                  <a:pt x="556" y="9429"/>
                </a:lnTo>
                <a:lnTo>
                  <a:pt x="553" y="9426"/>
                </a:lnTo>
                <a:lnTo>
                  <a:pt x="548" y="9425"/>
                </a:lnTo>
                <a:lnTo>
                  <a:pt x="543" y="9426"/>
                </a:lnTo>
                <a:lnTo>
                  <a:pt x="538" y="9429"/>
                </a:lnTo>
                <a:lnTo>
                  <a:pt x="534" y="9433"/>
                </a:lnTo>
                <a:lnTo>
                  <a:pt x="531" y="9438"/>
                </a:lnTo>
                <a:close/>
                <a:moveTo>
                  <a:pt x="508" y="9585"/>
                </a:moveTo>
                <a:lnTo>
                  <a:pt x="509" y="9581"/>
                </a:lnTo>
                <a:lnTo>
                  <a:pt x="508" y="9577"/>
                </a:lnTo>
                <a:lnTo>
                  <a:pt x="505" y="9574"/>
                </a:lnTo>
                <a:lnTo>
                  <a:pt x="500" y="9573"/>
                </a:lnTo>
                <a:lnTo>
                  <a:pt x="495" y="9574"/>
                </a:lnTo>
                <a:lnTo>
                  <a:pt x="491" y="9577"/>
                </a:lnTo>
                <a:lnTo>
                  <a:pt x="487" y="9581"/>
                </a:lnTo>
                <a:lnTo>
                  <a:pt x="484" y="9585"/>
                </a:lnTo>
                <a:lnTo>
                  <a:pt x="484" y="9590"/>
                </a:lnTo>
                <a:lnTo>
                  <a:pt x="485" y="9594"/>
                </a:lnTo>
                <a:lnTo>
                  <a:pt x="488" y="9596"/>
                </a:lnTo>
                <a:lnTo>
                  <a:pt x="493" y="9597"/>
                </a:lnTo>
                <a:lnTo>
                  <a:pt x="498" y="9596"/>
                </a:lnTo>
                <a:lnTo>
                  <a:pt x="502" y="9594"/>
                </a:lnTo>
                <a:lnTo>
                  <a:pt x="506" y="9590"/>
                </a:lnTo>
                <a:lnTo>
                  <a:pt x="508" y="9585"/>
                </a:lnTo>
                <a:close/>
                <a:moveTo>
                  <a:pt x="460" y="9733"/>
                </a:moveTo>
                <a:lnTo>
                  <a:pt x="461" y="9728"/>
                </a:lnTo>
                <a:lnTo>
                  <a:pt x="460" y="9725"/>
                </a:lnTo>
                <a:lnTo>
                  <a:pt x="457" y="9722"/>
                </a:lnTo>
                <a:lnTo>
                  <a:pt x="453" y="9722"/>
                </a:lnTo>
                <a:lnTo>
                  <a:pt x="448" y="9722"/>
                </a:lnTo>
                <a:lnTo>
                  <a:pt x="444" y="9725"/>
                </a:lnTo>
                <a:lnTo>
                  <a:pt x="440" y="9728"/>
                </a:lnTo>
                <a:lnTo>
                  <a:pt x="438" y="9733"/>
                </a:lnTo>
                <a:lnTo>
                  <a:pt x="437" y="9737"/>
                </a:lnTo>
                <a:lnTo>
                  <a:pt x="439" y="9742"/>
                </a:lnTo>
                <a:lnTo>
                  <a:pt x="441" y="9744"/>
                </a:lnTo>
                <a:lnTo>
                  <a:pt x="445" y="9745"/>
                </a:lnTo>
                <a:lnTo>
                  <a:pt x="450" y="9744"/>
                </a:lnTo>
                <a:lnTo>
                  <a:pt x="454" y="9742"/>
                </a:lnTo>
                <a:lnTo>
                  <a:pt x="458" y="9737"/>
                </a:lnTo>
                <a:lnTo>
                  <a:pt x="460" y="9733"/>
                </a:lnTo>
                <a:close/>
                <a:moveTo>
                  <a:pt x="3377" y="154"/>
                </a:moveTo>
                <a:lnTo>
                  <a:pt x="3382" y="154"/>
                </a:lnTo>
                <a:lnTo>
                  <a:pt x="3386" y="151"/>
                </a:lnTo>
                <a:lnTo>
                  <a:pt x="3389" y="148"/>
                </a:lnTo>
                <a:lnTo>
                  <a:pt x="3391" y="144"/>
                </a:lnTo>
                <a:lnTo>
                  <a:pt x="3392" y="140"/>
                </a:lnTo>
                <a:lnTo>
                  <a:pt x="3391" y="137"/>
                </a:lnTo>
                <a:lnTo>
                  <a:pt x="3388" y="134"/>
                </a:lnTo>
                <a:lnTo>
                  <a:pt x="3384" y="134"/>
                </a:lnTo>
                <a:lnTo>
                  <a:pt x="3380" y="134"/>
                </a:lnTo>
                <a:lnTo>
                  <a:pt x="3375" y="137"/>
                </a:lnTo>
                <a:lnTo>
                  <a:pt x="3372" y="140"/>
                </a:lnTo>
                <a:lnTo>
                  <a:pt x="3369" y="144"/>
                </a:lnTo>
                <a:lnTo>
                  <a:pt x="3369" y="148"/>
                </a:lnTo>
                <a:lnTo>
                  <a:pt x="3370" y="151"/>
                </a:lnTo>
                <a:lnTo>
                  <a:pt x="3373" y="154"/>
                </a:lnTo>
                <a:lnTo>
                  <a:pt x="3377" y="154"/>
                </a:lnTo>
                <a:close/>
                <a:moveTo>
                  <a:pt x="3330" y="303"/>
                </a:moveTo>
                <a:lnTo>
                  <a:pt x="3334" y="302"/>
                </a:lnTo>
                <a:lnTo>
                  <a:pt x="3339" y="299"/>
                </a:lnTo>
                <a:lnTo>
                  <a:pt x="3342" y="296"/>
                </a:lnTo>
                <a:lnTo>
                  <a:pt x="3345" y="291"/>
                </a:lnTo>
                <a:lnTo>
                  <a:pt x="3345" y="287"/>
                </a:lnTo>
                <a:lnTo>
                  <a:pt x="3344" y="283"/>
                </a:lnTo>
                <a:lnTo>
                  <a:pt x="3341" y="281"/>
                </a:lnTo>
                <a:lnTo>
                  <a:pt x="3337" y="280"/>
                </a:lnTo>
                <a:lnTo>
                  <a:pt x="3332" y="281"/>
                </a:lnTo>
                <a:lnTo>
                  <a:pt x="3327" y="283"/>
                </a:lnTo>
                <a:lnTo>
                  <a:pt x="3324" y="287"/>
                </a:lnTo>
                <a:lnTo>
                  <a:pt x="3321" y="291"/>
                </a:lnTo>
                <a:lnTo>
                  <a:pt x="3321" y="296"/>
                </a:lnTo>
                <a:lnTo>
                  <a:pt x="3322" y="299"/>
                </a:lnTo>
                <a:lnTo>
                  <a:pt x="3325" y="302"/>
                </a:lnTo>
                <a:lnTo>
                  <a:pt x="3330" y="303"/>
                </a:lnTo>
                <a:close/>
                <a:moveTo>
                  <a:pt x="3282" y="452"/>
                </a:moveTo>
                <a:lnTo>
                  <a:pt x="3287" y="451"/>
                </a:lnTo>
                <a:lnTo>
                  <a:pt x="3292" y="448"/>
                </a:lnTo>
                <a:lnTo>
                  <a:pt x="3296" y="443"/>
                </a:lnTo>
                <a:lnTo>
                  <a:pt x="3298" y="439"/>
                </a:lnTo>
                <a:lnTo>
                  <a:pt x="3299" y="434"/>
                </a:lnTo>
                <a:lnTo>
                  <a:pt x="3297" y="430"/>
                </a:lnTo>
                <a:lnTo>
                  <a:pt x="3294" y="428"/>
                </a:lnTo>
                <a:lnTo>
                  <a:pt x="3290" y="427"/>
                </a:lnTo>
                <a:lnTo>
                  <a:pt x="3285" y="428"/>
                </a:lnTo>
                <a:lnTo>
                  <a:pt x="3279" y="430"/>
                </a:lnTo>
                <a:lnTo>
                  <a:pt x="3276" y="434"/>
                </a:lnTo>
                <a:lnTo>
                  <a:pt x="3273" y="439"/>
                </a:lnTo>
                <a:lnTo>
                  <a:pt x="3273" y="443"/>
                </a:lnTo>
                <a:lnTo>
                  <a:pt x="3274" y="448"/>
                </a:lnTo>
                <a:lnTo>
                  <a:pt x="3277" y="451"/>
                </a:lnTo>
                <a:lnTo>
                  <a:pt x="3282" y="452"/>
                </a:lnTo>
                <a:close/>
                <a:moveTo>
                  <a:pt x="3235" y="600"/>
                </a:moveTo>
                <a:lnTo>
                  <a:pt x="3240" y="599"/>
                </a:lnTo>
                <a:lnTo>
                  <a:pt x="3245" y="596"/>
                </a:lnTo>
                <a:lnTo>
                  <a:pt x="3249" y="592"/>
                </a:lnTo>
                <a:lnTo>
                  <a:pt x="3252" y="587"/>
                </a:lnTo>
                <a:lnTo>
                  <a:pt x="3252" y="581"/>
                </a:lnTo>
                <a:lnTo>
                  <a:pt x="3251" y="577"/>
                </a:lnTo>
                <a:lnTo>
                  <a:pt x="3247" y="574"/>
                </a:lnTo>
                <a:lnTo>
                  <a:pt x="3243" y="573"/>
                </a:lnTo>
                <a:lnTo>
                  <a:pt x="3237" y="574"/>
                </a:lnTo>
                <a:lnTo>
                  <a:pt x="3232" y="577"/>
                </a:lnTo>
                <a:lnTo>
                  <a:pt x="3227" y="581"/>
                </a:lnTo>
                <a:lnTo>
                  <a:pt x="3225" y="587"/>
                </a:lnTo>
                <a:lnTo>
                  <a:pt x="3224" y="592"/>
                </a:lnTo>
                <a:lnTo>
                  <a:pt x="3226" y="596"/>
                </a:lnTo>
                <a:lnTo>
                  <a:pt x="3229" y="599"/>
                </a:lnTo>
                <a:lnTo>
                  <a:pt x="3235" y="600"/>
                </a:lnTo>
                <a:close/>
                <a:moveTo>
                  <a:pt x="3187" y="748"/>
                </a:moveTo>
                <a:lnTo>
                  <a:pt x="3193" y="747"/>
                </a:lnTo>
                <a:lnTo>
                  <a:pt x="3198" y="744"/>
                </a:lnTo>
                <a:lnTo>
                  <a:pt x="3202" y="740"/>
                </a:lnTo>
                <a:lnTo>
                  <a:pt x="3205" y="735"/>
                </a:lnTo>
                <a:lnTo>
                  <a:pt x="3206" y="729"/>
                </a:lnTo>
                <a:lnTo>
                  <a:pt x="3204" y="725"/>
                </a:lnTo>
                <a:lnTo>
                  <a:pt x="3201" y="721"/>
                </a:lnTo>
                <a:lnTo>
                  <a:pt x="3196" y="720"/>
                </a:lnTo>
                <a:lnTo>
                  <a:pt x="3190" y="721"/>
                </a:lnTo>
                <a:lnTo>
                  <a:pt x="3184" y="725"/>
                </a:lnTo>
                <a:lnTo>
                  <a:pt x="3179" y="729"/>
                </a:lnTo>
                <a:lnTo>
                  <a:pt x="3177" y="735"/>
                </a:lnTo>
                <a:lnTo>
                  <a:pt x="3176" y="740"/>
                </a:lnTo>
                <a:lnTo>
                  <a:pt x="3178" y="744"/>
                </a:lnTo>
                <a:lnTo>
                  <a:pt x="3181" y="747"/>
                </a:lnTo>
                <a:lnTo>
                  <a:pt x="3187" y="748"/>
                </a:lnTo>
                <a:close/>
                <a:moveTo>
                  <a:pt x="3138" y="896"/>
                </a:moveTo>
                <a:lnTo>
                  <a:pt x="3145" y="895"/>
                </a:lnTo>
                <a:lnTo>
                  <a:pt x="3151" y="892"/>
                </a:lnTo>
                <a:lnTo>
                  <a:pt x="3155" y="887"/>
                </a:lnTo>
                <a:lnTo>
                  <a:pt x="3158" y="882"/>
                </a:lnTo>
                <a:lnTo>
                  <a:pt x="3159" y="876"/>
                </a:lnTo>
                <a:lnTo>
                  <a:pt x="3157" y="872"/>
                </a:lnTo>
                <a:lnTo>
                  <a:pt x="3154" y="869"/>
                </a:lnTo>
                <a:lnTo>
                  <a:pt x="3149" y="867"/>
                </a:lnTo>
                <a:lnTo>
                  <a:pt x="3143" y="869"/>
                </a:lnTo>
                <a:lnTo>
                  <a:pt x="3136" y="872"/>
                </a:lnTo>
                <a:lnTo>
                  <a:pt x="3131" y="876"/>
                </a:lnTo>
                <a:lnTo>
                  <a:pt x="3129" y="882"/>
                </a:lnTo>
                <a:lnTo>
                  <a:pt x="3128" y="887"/>
                </a:lnTo>
                <a:lnTo>
                  <a:pt x="3129" y="892"/>
                </a:lnTo>
                <a:lnTo>
                  <a:pt x="3133" y="895"/>
                </a:lnTo>
                <a:lnTo>
                  <a:pt x="3138" y="896"/>
                </a:lnTo>
                <a:close/>
                <a:moveTo>
                  <a:pt x="3092" y="1044"/>
                </a:moveTo>
                <a:lnTo>
                  <a:pt x="3098" y="1043"/>
                </a:lnTo>
                <a:lnTo>
                  <a:pt x="3104" y="1040"/>
                </a:lnTo>
                <a:lnTo>
                  <a:pt x="3109" y="1035"/>
                </a:lnTo>
                <a:lnTo>
                  <a:pt x="3112" y="1029"/>
                </a:lnTo>
                <a:lnTo>
                  <a:pt x="3112" y="1023"/>
                </a:lnTo>
                <a:lnTo>
                  <a:pt x="3111" y="1018"/>
                </a:lnTo>
                <a:lnTo>
                  <a:pt x="3107" y="1015"/>
                </a:lnTo>
                <a:lnTo>
                  <a:pt x="3101" y="1014"/>
                </a:lnTo>
                <a:lnTo>
                  <a:pt x="3095" y="1015"/>
                </a:lnTo>
                <a:lnTo>
                  <a:pt x="3088" y="1018"/>
                </a:lnTo>
                <a:lnTo>
                  <a:pt x="3083" y="1023"/>
                </a:lnTo>
                <a:lnTo>
                  <a:pt x="3080" y="1029"/>
                </a:lnTo>
                <a:lnTo>
                  <a:pt x="3080" y="1035"/>
                </a:lnTo>
                <a:lnTo>
                  <a:pt x="3081" y="1040"/>
                </a:lnTo>
                <a:lnTo>
                  <a:pt x="3085" y="1043"/>
                </a:lnTo>
                <a:lnTo>
                  <a:pt x="3092" y="1044"/>
                </a:lnTo>
                <a:close/>
                <a:moveTo>
                  <a:pt x="3043" y="1194"/>
                </a:moveTo>
                <a:lnTo>
                  <a:pt x="3051" y="1192"/>
                </a:lnTo>
                <a:lnTo>
                  <a:pt x="3057" y="1188"/>
                </a:lnTo>
                <a:lnTo>
                  <a:pt x="3062" y="1183"/>
                </a:lnTo>
                <a:lnTo>
                  <a:pt x="3065" y="1177"/>
                </a:lnTo>
                <a:lnTo>
                  <a:pt x="3066" y="1170"/>
                </a:lnTo>
                <a:lnTo>
                  <a:pt x="3064" y="1165"/>
                </a:lnTo>
                <a:lnTo>
                  <a:pt x="3060" y="1162"/>
                </a:lnTo>
                <a:lnTo>
                  <a:pt x="3054" y="1161"/>
                </a:lnTo>
                <a:lnTo>
                  <a:pt x="3048" y="1162"/>
                </a:lnTo>
                <a:lnTo>
                  <a:pt x="3041" y="1165"/>
                </a:lnTo>
                <a:lnTo>
                  <a:pt x="3035" y="1170"/>
                </a:lnTo>
                <a:lnTo>
                  <a:pt x="3032" y="1177"/>
                </a:lnTo>
                <a:lnTo>
                  <a:pt x="3031" y="1183"/>
                </a:lnTo>
                <a:lnTo>
                  <a:pt x="3033" y="1188"/>
                </a:lnTo>
                <a:lnTo>
                  <a:pt x="3037" y="1192"/>
                </a:lnTo>
                <a:lnTo>
                  <a:pt x="3043" y="1194"/>
                </a:lnTo>
                <a:close/>
                <a:moveTo>
                  <a:pt x="2995" y="1342"/>
                </a:moveTo>
                <a:lnTo>
                  <a:pt x="3003" y="1340"/>
                </a:lnTo>
                <a:lnTo>
                  <a:pt x="3010" y="1337"/>
                </a:lnTo>
                <a:lnTo>
                  <a:pt x="3015" y="1332"/>
                </a:lnTo>
                <a:lnTo>
                  <a:pt x="3019" y="1324"/>
                </a:lnTo>
                <a:lnTo>
                  <a:pt x="3019" y="1317"/>
                </a:lnTo>
                <a:lnTo>
                  <a:pt x="3018" y="1312"/>
                </a:lnTo>
                <a:lnTo>
                  <a:pt x="3013" y="1308"/>
                </a:lnTo>
                <a:lnTo>
                  <a:pt x="3007" y="1307"/>
                </a:lnTo>
                <a:lnTo>
                  <a:pt x="3000" y="1308"/>
                </a:lnTo>
                <a:lnTo>
                  <a:pt x="2993" y="1312"/>
                </a:lnTo>
                <a:lnTo>
                  <a:pt x="2987" y="1317"/>
                </a:lnTo>
                <a:lnTo>
                  <a:pt x="2984" y="1324"/>
                </a:lnTo>
                <a:lnTo>
                  <a:pt x="2983" y="1332"/>
                </a:lnTo>
                <a:lnTo>
                  <a:pt x="2985" y="1337"/>
                </a:lnTo>
                <a:lnTo>
                  <a:pt x="2989" y="1340"/>
                </a:lnTo>
                <a:lnTo>
                  <a:pt x="2995" y="1342"/>
                </a:lnTo>
                <a:close/>
                <a:moveTo>
                  <a:pt x="2948" y="1490"/>
                </a:moveTo>
                <a:lnTo>
                  <a:pt x="2956" y="1488"/>
                </a:lnTo>
                <a:lnTo>
                  <a:pt x="2963" y="1485"/>
                </a:lnTo>
                <a:lnTo>
                  <a:pt x="2968" y="1479"/>
                </a:lnTo>
                <a:lnTo>
                  <a:pt x="2972" y="1472"/>
                </a:lnTo>
                <a:lnTo>
                  <a:pt x="2972" y="1465"/>
                </a:lnTo>
                <a:lnTo>
                  <a:pt x="2971" y="1459"/>
                </a:lnTo>
                <a:lnTo>
                  <a:pt x="2966" y="1455"/>
                </a:lnTo>
                <a:lnTo>
                  <a:pt x="2960" y="1454"/>
                </a:lnTo>
                <a:lnTo>
                  <a:pt x="2953" y="1455"/>
                </a:lnTo>
                <a:lnTo>
                  <a:pt x="2945" y="1459"/>
                </a:lnTo>
                <a:lnTo>
                  <a:pt x="2940" y="1465"/>
                </a:lnTo>
                <a:lnTo>
                  <a:pt x="2936" y="1472"/>
                </a:lnTo>
                <a:lnTo>
                  <a:pt x="2935" y="1479"/>
                </a:lnTo>
                <a:lnTo>
                  <a:pt x="2937" y="1485"/>
                </a:lnTo>
                <a:lnTo>
                  <a:pt x="2942" y="1488"/>
                </a:lnTo>
                <a:lnTo>
                  <a:pt x="2948" y="1490"/>
                </a:lnTo>
                <a:close/>
                <a:moveTo>
                  <a:pt x="2900" y="1638"/>
                </a:moveTo>
                <a:lnTo>
                  <a:pt x="2909" y="1636"/>
                </a:lnTo>
                <a:lnTo>
                  <a:pt x="2916" y="1632"/>
                </a:lnTo>
                <a:lnTo>
                  <a:pt x="2921" y="1627"/>
                </a:lnTo>
                <a:lnTo>
                  <a:pt x="2925" y="1620"/>
                </a:lnTo>
                <a:lnTo>
                  <a:pt x="2926" y="1613"/>
                </a:lnTo>
                <a:lnTo>
                  <a:pt x="2924" y="1606"/>
                </a:lnTo>
                <a:lnTo>
                  <a:pt x="2919" y="1602"/>
                </a:lnTo>
                <a:lnTo>
                  <a:pt x="2913" y="1601"/>
                </a:lnTo>
                <a:lnTo>
                  <a:pt x="2905" y="1602"/>
                </a:lnTo>
                <a:lnTo>
                  <a:pt x="2897" y="1606"/>
                </a:lnTo>
                <a:lnTo>
                  <a:pt x="2892" y="1613"/>
                </a:lnTo>
                <a:lnTo>
                  <a:pt x="2888" y="1620"/>
                </a:lnTo>
                <a:lnTo>
                  <a:pt x="2887" y="1627"/>
                </a:lnTo>
                <a:lnTo>
                  <a:pt x="2889" y="1632"/>
                </a:lnTo>
                <a:lnTo>
                  <a:pt x="2894" y="1636"/>
                </a:lnTo>
                <a:lnTo>
                  <a:pt x="2900" y="1638"/>
                </a:lnTo>
                <a:close/>
                <a:moveTo>
                  <a:pt x="2853" y="1785"/>
                </a:moveTo>
                <a:lnTo>
                  <a:pt x="2861" y="1784"/>
                </a:lnTo>
                <a:lnTo>
                  <a:pt x="2869" y="1780"/>
                </a:lnTo>
                <a:lnTo>
                  <a:pt x="2874" y="1774"/>
                </a:lnTo>
                <a:lnTo>
                  <a:pt x="2878" y="1767"/>
                </a:lnTo>
                <a:lnTo>
                  <a:pt x="2879" y="1760"/>
                </a:lnTo>
                <a:lnTo>
                  <a:pt x="2877" y="1754"/>
                </a:lnTo>
                <a:lnTo>
                  <a:pt x="2872" y="1749"/>
                </a:lnTo>
                <a:lnTo>
                  <a:pt x="2866" y="1748"/>
                </a:lnTo>
                <a:lnTo>
                  <a:pt x="2858" y="1749"/>
                </a:lnTo>
                <a:lnTo>
                  <a:pt x="2850" y="1754"/>
                </a:lnTo>
                <a:lnTo>
                  <a:pt x="2844" y="1760"/>
                </a:lnTo>
                <a:lnTo>
                  <a:pt x="2840" y="1767"/>
                </a:lnTo>
                <a:lnTo>
                  <a:pt x="2839" y="1774"/>
                </a:lnTo>
                <a:lnTo>
                  <a:pt x="2842" y="1780"/>
                </a:lnTo>
                <a:lnTo>
                  <a:pt x="2846" y="1784"/>
                </a:lnTo>
                <a:lnTo>
                  <a:pt x="2853" y="1785"/>
                </a:lnTo>
                <a:close/>
                <a:moveTo>
                  <a:pt x="2805" y="1934"/>
                </a:moveTo>
                <a:lnTo>
                  <a:pt x="2814" y="1932"/>
                </a:lnTo>
                <a:lnTo>
                  <a:pt x="2822" y="1928"/>
                </a:lnTo>
                <a:lnTo>
                  <a:pt x="2828" y="1922"/>
                </a:lnTo>
                <a:lnTo>
                  <a:pt x="2832" y="1914"/>
                </a:lnTo>
                <a:lnTo>
                  <a:pt x="2832" y="1907"/>
                </a:lnTo>
                <a:lnTo>
                  <a:pt x="2830" y="1901"/>
                </a:lnTo>
                <a:lnTo>
                  <a:pt x="2826" y="1897"/>
                </a:lnTo>
                <a:lnTo>
                  <a:pt x="2819" y="1895"/>
                </a:lnTo>
                <a:lnTo>
                  <a:pt x="2811" y="1897"/>
                </a:lnTo>
                <a:lnTo>
                  <a:pt x="2802" y="1901"/>
                </a:lnTo>
                <a:lnTo>
                  <a:pt x="2796" y="1907"/>
                </a:lnTo>
                <a:lnTo>
                  <a:pt x="2792" y="1914"/>
                </a:lnTo>
                <a:lnTo>
                  <a:pt x="2791" y="1922"/>
                </a:lnTo>
                <a:lnTo>
                  <a:pt x="2793" y="1928"/>
                </a:lnTo>
                <a:lnTo>
                  <a:pt x="2798" y="1932"/>
                </a:lnTo>
                <a:lnTo>
                  <a:pt x="2805" y="1934"/>
                </a:lnTo>
                <a:close/>
                <a:moveTo>
                  <a:pt x="2758" y="2082"/>
                </a:moveTo>
                <a:lnTo>
                  <a:pt x="2767" y="2081"/>
                </a:lnTo>
                <a:lnTo>
                  <a:pt x="2774" y="2076"/>
                </a:lnTo>
                <a:lnTo>
                  <a:pt x="2781" y="2069"/>
                </a:lnTo>
                <a:lnTo>
                  <a:pt x="2785" y="2062"/>
                </a:lnTo>
                <a:lnTo>
                  <a:pt x="2786" y="2054"/>
                </a:lnTo>
                <a:lnTo>
                  <a:pt x="2783" y="2048"/>
                </a:lnTo>
                <a:lnTo>
                  <a:pt x="2778" y="2044"/>
                </a:lnTo>
                <a:lnTo>
                  <a:pt x="2771" y="2042"/>
                </a:lnTo>
                <a:lnTo>
                  <a:pt x="2763" y="2044"/>
                </a:lnTo>
                <a:lnTo>
                  <a:pt x="2755" y="2048"/>
                </a:lnTo>
                <a:lnTo>
                  <a:pt x="2748" y="2054"/>
                </a:lnTo>
                <a:lnTo>
                  <a:pt x="2744" y="2062"/>
                </a:lnTo>
                <a:lnTo>
                  <a:pt x="2743" y="2069"/>
                </a:lnTo>
                <a:lnTo>
                  <a:pt x="2746" y="2076"/>
                </a:lnTo>
                <a:lnTo>
                  <a:pt x="2751" y="2081"/>
                </a:lnTo>
                <a:lnTo>
                  <a:pt x="2758" y="2082"/>
                </a:lnTo>
                <a:close/>
                <a:moveTo>
                  <a:pt x="2710" y="2231"/>
                </a:moveTo>
                <a:lnTo>
                  <a:pt x="2720" y="2229"/>
                </a:lnTo>
                <a:lnTo>
                  <a:pt x="2727" y="2225"/>
                </a:lnTo>
                <a:lnTo>
                  <a:pt x="2734" y="2217"/>
                </a:lnTo>
                <a:lnTo>
                  <a:pt x="2738" y="2209"/>
                </a:lnTo>
                <a:lnTo>
                  <a:pt x="2739" y="2201"/>
                </a:lnTo>
                <a:lnTo>
                  <a:pt x="2737" y="2195"/>
                </a:lnTo>
                <a:lnTo>
                  <a:pt x="2732" y="2190"/>
                </a:lnTo>
                <a:lnTo>
                  <a:pt x="2724" y="2189"/>
                </a:lnTo>
                <a:lnTo>
                  <a:pt x="2716" y="2190"/>
                </a:lnTo>
                <a:lnTo>
                  <a:pt x="2707" y="2195"/>
                </a:lnTo>
                <a:lnTo>
                  <a:pt x="2700" y="2201"/>
                </a:lnTo>
                <a:lnTo>
                  <a:pt x="2696" y="2209"/>
                </a:lnTo>
                <a:lnTo>
                  <a:pt x="2695" y="2217"/>
                </a:lnTo>
                <a:lnTo>
                  <a:pt x="2698" y="2225"/>
                </a:lnTo>
                <a:lnTo>
                  <a:pt x="2703" y="2229"/>
                </a:lnTo>
                <a:lnTo>
                  <a:pt x="2710" y="2231"/>
                </a:lnTo>
                <a:close/>
                <a:moveTo>
                  <a:pt x="2663" y="2378"/>
                </a:moveTo>
                <a:lnTo>
                  <a:pt x="2672" y="2377"/>
                </a:lnTo>
                <a:lnTo>
                  <a:pt x="2680" y="2372"/>
                </a:lnTo>
                <a:lnTo>
                  <a:pt x="2687" y="2366"/>
                </a:lnTo>
                <a:lnTo>
                  <a:pt x="2691" y="2357"/>
                </a:lnTo>
                <a:lnTo>
                  <a:pt x="2692" y="2348"/>
                </a:lnTo>
                <a:lnTo>
                  <a:pt x="2690" y="2342"/>
                </a:lnTo>
                <a:lnTo>
                  <a:pt x="2685" y="2337"/>
                </a:lnTo>
                <a:lnTo>
                  <a:pt x="2677" y="2336"/>
                </a:lnTo>
                <a:lnTo>
                  <a:pt x="2668" y="2337"/>
                </a:lnTo>
                <a:lnTo>
                  <a:pt x="2659" y="2342"/>
                </a:lnTo>
                <a:lnTo>
                  <a:pt x="2653" y="2348"/>
                </a:lnTo>
                <a:lnTo>
                  <a:pt x="2648" y="2357"/>
                </a:lnTo>
                <a:lnTo>
                  <a:pt x="2647" y="2366"/>
                </a:lnTo>
                <a:lnTo>
                  <a:pt x="2650" y="2372"/>
                </a:lnTo>
                <a:lnTo>
                  <a:pt x="2655" y="2377"/>
                </a:lnTo>
                <a:lnTo>
                  <a:pt x="2663" y="2378"/>
                </a:lnTo>
                <a:close/>
                <a:moveTo>
                  <a:pt x="2615" y="2526"/>
                </a:moveTo>
                <a:lnTo>
                  <a:pt x="2625" y="2524"/>
                </a:lnTo>
                <a:lnTo>
                  <a:pt x="2633" y="2520"/>
                </a:lnTo>
                <a:lnTo>
                  <a:pt x="2640" y="2513"/>
                </a:lnTo>
                <a:lnTo>
                  <a:pt x="2644" y="2505"/>
                </a:lnTo>
                <a:lnTo>
                  <a:pt x="2645" y="2496"/>
                </a:lnTo>
                <a:lnTo>
                  <a:pt x="2643" y="2489"/>
                </a:lnTo>
                <a:lnTo>
                  <a:pt x="2637" y="2484"/>
                </a:lnTo>
                <a:lnTo>
                  <a:pt x="2630" y="2483"/>
                </a:lnTo>
                <a:lnTo>
                  <a:pt x="2621" y="2484"/>
                </a:lnTo>
                <a:lnTo>
                  <a:pt x="2612" y="2489"/>
                </a:lnTo>
                <a:lnTo>
                  <a:pt x="2605" y="2496"/>
                </a:lnTo>
                <a:lnTo>
                  <a:pt x="2601" y="2505"/>
                </a:lnTo>
                <a:lnTo>
                  <a:pt x="2600" y="2513"/>
                </a:lnTo>
                <a:lnTo>
                  <a:pt x="2602" y="2520"/>
                </a:lnTo>
                <a:lnTo>
                  <a:pt x="2607" y="2524"/>
                </a:lnTo>
                <a:lnTo>
                  <a:pt x="2615" y="2526"/>
                </a:lnTo>
                <a:close/>
                <a:moveTo>
                  <a:pt x="2567" y="2674"/>
                </a:moveTo>
                <a:lnTo>
                  <a:pt x="2578" y="2673"/>
                </a:lnTo>
                <a:lnTo>
                  <a:pt x="2586" y="2668"/>
                </a:lnTo>
                <a:lnTo>
                  <a:pt x="2593" y="2661"/>
                </a:lnTo>
                <a:lnTo>
                  <a:pt x="2598" y="2652"/>
                </a:lnTo>
                <a:lnTo>
                  <a:pt x="2599" y="2644"/>
                </a:lnTo>
                <a:lnTo>
                  <a:pt x="2596" y="2636"/>
                </a:lnTo>
                <a:lnTo>
                  <a:pt x="2591" y="2631"/>
                </a:lnTo>
                <a:lnTo>
                  <a:pt x="2583" y="2629"/>
                </a:lnTo>
                <a:lnTo>
                  <a:pt x="2573" y="2631"/>
                </a:lnTo>
                <a:lnTo>
                  <a:pt x="2564" y="2636"/>
                </a:lnTo>
                <a:lnTo>
                  <a:pt x="2557" y="2644"/>
                </a:lnTo>
                <a:lnTo>
                  <a:pt x="2552" y="2652"/>
                </a:lnTo>
                <a:lnTo>
                  <a:pt x="2551" y="2661"/>
                </a:lnTo>
                <a:lnTo>
                  <a:pt x="2554" y="2668"/>
                </a:lnTo>
                <a:lnTo>
                  <a:pt x="2559" y="2673"/>
                </a:lnTo>
                <a:lnTo>
                  <a:pt x="2567" y="2674"/>
                </a:lnTo>
                <a:close/>
                <a:moveTo>
                  <a:pt x="2520" y="2822"/>
                </a:moveTo>
                <a:lnTo>
                  <a:pt x="2530" y="2820"/>
                </a:lnTo>
                <a:lnTo>
                  <a:pt x="2539" y="2815"/>
                </a:lnTo>
                <a:lnTo>
                  <a:pt x="2546" y="2808"/>
                </a:lnTo>
                <a:lnTo>
                  <a:pt x="2551" y="2800"/>
                </a:lnTo>
                <a:lnTo>
                  <a:pt x="2552" y="2791"/>
                </a:lnTo>
                <a:lnTo>
                  <a:pt x="2549" y="2784"/>
                </a:lnTo>
                <a:lnTo>
                  <a:pt x="2543" y="2778"/>
                </a:lnTo>
                <a:lnTo>
                  <a:pt x="2535" y="2776"/>
                </a:lnTo>
                <a:lnTo>
                  <a:pt x="2526" y="2778"/>
                </a:lnTo>
                <a:lnTo>
                  <a:pt x="2516" y="2784"/>
                </a:lnTo>
                <a:lnTo>
                  <a:pt x="2509" y="2791"/>
                </a:lnTo>
                <a:lnTo>
                  <a:pt x="2505" y="2800"/>
                </a:lnTo>
                <a:lnTo>
                  <a:pt x="2504" y="2808"/>
                </a:lnTo>
                <a:lnTo>
                  <a:pt x="2506" y="2815"/>
                </a:lnTo>
                <a:lnTo>
                  <a:pt x="2512" y="2820"/>
                </a:lnTo>
                <a:lnTo>
                  <a:pt x="2520" y="2822"/>
                </a:lnTo>
                <a:close/>
                <a:moveTo>
                  <a:pt x="2472" y="2971"/>
                </a:moveTo>
                <a:lnTo>
                  <a:pt x="2483" y="2969"/>
                </a:lnTo>
                <a:lnTo>
                  <a:pt x="2492" y="2963"/>
                </a:lnTo>
                <a:lnTo>
                  <a:pt x="2499" y="2956"/>
                </a:lnTo>
                <a:lnTo>
                  <a:pt x="2504" y="2947"/>
                </a:lnTo>
                <a:lnTo>
                  <a:pt x="2505" y="2938"/>
                </a:lnTo>
                <a:lnTo>
                  <a:pt x="2502" y="2931"/>
                </a:lnTo>
                <a:lnTo>
                  <a:pt x="2496" y="2926"/>
                </a:lnTo>
                <a:lnTo>
                  <a:pt x="2488" y="2924"/>
                </a:lnTo>
                <a:lnTo>
                  <a:pt x="2479" y="2926"/>
                </a:lnTo>
                <a:lnTo>
                  <a:pt x="2469" y="2931"/>
                </a:lnTo>
                <a:lnTo>
                  <a:pt x="2462" y="2938"/>
                </a:lnTo>
                <a:lnTo>
                  <a:pt x="2457" y="2947"/>
                </a:lnTo>
                <a:lnTo>
                  <a:pt x="2456" y="2956"/>
                </a:lnTo>
                <a:lnTo>
                  <a:pt x="2458" y="2963"/>
                </a:lnTo>
                <a:lnTo>
                  <a:pt x="2464" y="2969"/>
                </a:lnTo>
                <a:lnTo>
                  <a:pt x="2472" y="2971"/>
                </a:lnTo>
                <a:close/>
                <a:moveTo>
                  <a:pt x="2425" y="3119"/>
                </a:moveTo>
                <a:lnTo>
                  <a:pt x="2436" y="3117"/>
                </a:lnTo>
                <a:lnTo>
                  <a:pt x="2445" y="3112"/>
                </a:lnTo>
                <a:lnTo>
                  <a:pt x="2452" y="3103"/>
                </a:lnTo>
                <a:lnTo>
                  <a:pt x="2457" y="3094"/>
                </a:lnTo>
                <a:lnTo>
                  <a:pt x="2458" y="3085"/>
                </a:lnTo>
                <a:lnTo>
                  <a:pt x="2455" y="3078"/>
                </a:lnTo>
                <a:lnTo>
                  <a:pt x="2449" y="3073"/>
                </a:lnTo>
                <a:lnTo>
                  <a:pt x="2441" y="3071"/>
                </a:lnTo>
                <a:lnTo>
                  <a:pt x="2431" y="3073"/>
                </a:lnTo>
                <a:lnTo>
                  <a:pt x="2421" y="3078"/>
                </a:lnTo>
                <a:lnTo>
                  <a:pt x="2414" y="3085"/>
                </a:lnTo>
                <a:lnTo>
                  <a:pt x="2409" y="3094"/>
                </a:lnTo>
                <a:lnTo>
                  <a:pt x="2408" y="3103"/>
                </a:lnTo>
                <a:lnTo>
                  <a:pt x="2411" y="3112"/>
                </a:lnTo>
                <a:lnTo>
                  <a:pt x="2416" y="3117"/>
                </a:lnTo>
                <a:lnTo>
                  <a:pt x="2425" y="3119"/>
                </a:lnTo>
                <a:close/>
                <a:moveTo>
                  <a:pt x="2377" y="3266"/>
                </a:moveTo>
                <a:lnTo>
                  <a:pt x="2388" y="3264"/>
                </a:lnTo>
                <a:lnTo>
                  <a:pt x="2397" y="3259"/>
                </a:lnTo>
                <a:lnTo>
                  <a:pt x="2405" y="3252"/>
                </a:lnTo>
                <a:lnTo>
                  <a:pt x="2410" y="3242"/>
                </a:lnTo>
                <a:lnTo>
                  <a:pt x="2411" y="3233"/>
                </a:lnTo>
                <a:lnTo>
                  <a:pt x="2408" y="3225"/>
                </a:lnTo>
                <a:lnTo>
                  <a:pt x="2402" y="3220"/>
                </a:lnTo>
                <a:lnTo>
                  <a:pt x="2394" y="3218"/>
                </a:lnTo>
                <a:lnTo>
                  <a:pt x="2384" y="3220"/>
                </a:lnTo>
                <a:lnTo>
                  <a:pt x="2374" y="3225"/>
                </a:lnTo>
                <a:lnTo>
                  <a:pt x="2366" y="3233"/>
                </a:lnTo>
                <a:lnTo>
                  <a:pt x="2361" y="3242"/>
                </a:lnTo>
                <a:lnTo>
                  <a:pt x="2360" y="3252"/>
                </a:lnTo>
                <a:lnTo>
                  <a:pt x="2363" y="3259"/>
                </a:lnTo>
                <a:lnTo>
                  <a:pt x="2369" y="3264"/>
                </a:lnTo>
                <a:lnTo>
                  <a:pt x="2377" y="3266"/>
                </a:lnTo>
                <a:close/>
                <a:moveTo>
                  <a:pt x="2330" y="3414"/>
                </a:moveTo>
                <a:lnTo>
                  <a:pt x="2341" y="3412"/>
                </a:lnTo>
                <a:lnTo>
                  <a:pt x="2350" y="3407"/>
                </a:lnTo>
                <a:lnTo>
                  <a:pt x="2357" y="3399"/>
                </a:lnTo>
                <a:lnTo>
                  <a:pt x="2362" y="3390"/>
                </a:lnTo>
                <a:lnTo>
                  <a:pt x="2363" y="3380"/>
                </a:lnTo>
                <a:lnTo>
                  <a:pt x="2361" y="3372"/>
                </a:lnTo>
                <a:lnTo>
                  <a:pt x="2355" y="3367"/>
                </a:lnTo>
                <a:lnTo>
                  <a:pt x="2346" y="3365"/>
                </a:lnTo>
                <a:lnTo>
                  <a:pt x="2336" y="3367"/>
                </a:lnTo>
                <a:lnTo>
                  <a:pt x="2326" y="3372"/>
                </a:lnTo>
                <a:lnTo>
                  <a:pt x="2319" y="3380"/>
                </a:lnTo>
                <a:lnTo>
                  <a:pt x="2314" y="3390"/>
                </a:lnTo>
                <a:lnTo>
                  <a:pt x="2313" y="3399"/>
                </a:lnTo>
                <a:lnTo>
                  <a:pt x="2316" y="3407"/>
                </a:lnTo>
                <a:lnTo>
                  <a:pt x="2321" y="3412"/>
                </a:lnTo>
                <a:lnTo>
                  <a:pt x="2330" y="3414"/>
                </a:lnTo>
                <a:close/>
                <a:moveTo>
                  <a:pt x="2283" y="3561"/>
                </a:moveTo>
                <a:lnTo>
                  <a:pt x="2294" y="3560"/>
                </a:lnTo>
                <a:lnTo>
                  <a:pt x="2303" y="3554"/>
                </a:lnTo>
                <a:lnTo>
                  <a:pt x="2310" y="3547"/>
                </a:lnTo>
                <a:lnTo>
                  <a:pt x="2315" y="3537"/>
                </a:lnTo>
                <a:lnTo>
                  <a:pt x="2316" y="3528"/>
                </a:lnTo>
                <a:lnTo>
                  <a:pt x="2314" y="3519"/>
                </a:lnTo>
                <a:lnTo>
                  <a:pt x="2308" y="3514"/>
                </a:lnTo>
                <a:lnTo>
                  <a:pt x="2299" y="3512"/>
                </a:lnTo>
                <a:lnTo>
                  <a:pt x="2289" y="3514"/>
                </a:lnTo>
                <a:lnTo>
                  <a:pt x="2279" y="3519"/>
                </a:lnTo>
                <a:lnTo>
                  <a:pt x="2271" y="3528"/>
                </a:lnTo>
                <a:lnTo>
                  <a:pt x="2266" y="3537"/>
                </a:lnTo>
                <a:lnTo>
                  <a:pt x="2265" y="3547"/>
                </a:lnTo>
                <a:lnTo>
                  <a:pt x="2268" y="3554"/>
                </a:lnTo>
                <a:lnTo>
                  <a:pt x="2274" y="3560"/>
                </a:lnTo>
                <a:lnTo>
                  <a:pt x="2283" y="3561"/>
                </a:lnTo>
                <a:close/>
                <a:moveTo>
                  <a:pt x="2235" y="3709"/>
                </a:moveTo>
                <a:lnTo>
                  <a:pt x="2246" y="3707"/>
                </a:lnTo>
                <a:lnTo>
                  <a:pt x="2256" y="3702"/>
                </a:lnTo>
                <a:lnTo>
                  <a:pt x="2263" y="3694"/>
                </a:lnTo>
                <a:lnTo>
                  <a:pt x="2268" y="3685"/>
                </a:lnTo>
                <a:lnTo>
                  <a:pt x="2269" y="3675"/>
                </a:lnTo>
                <a:lnTo>
                  <a:pt x="2267" y="3668"/>
                </a:lnTo>
                <a:lnTo>
                  <a:pt x="2261" y="3661"/>
                </a:lnTo>
                <a:lnTo>
                  <a:pt x="2252" y="3659"/>
                </a:lnTo>
                <a:lnTo>
                  <a:pt x="2242" y="3661"/>
                </a:lnTo>
                <a:lnTo>
                  <a:pt x="2231" y="3668"/>
                </a:lnTo>
                <a:lnTo>
                  <a:pt x="2223" y="3675"/>
                </a:lnTo>
                <a:lnTo>
                  <a:pt x="2218" y="3685"/>
                </a:lnTo>
                <a:lnTo>
                  <a:pt x="2217" y="3694"/>
                </a:lnTo>
                <a:lnTo>
                  <a:pt x="2220" y="3702"/>
                </a:lnTo>
                <a:lnTo>
                  <a:pt x="2226" y="3707"/>
                </a:lnTo>
                <a:lnTo>
                  <a:pt x="2235" y="3709"/>
                </a:lnTo>
                <a:close/>
                <a:moveTo>
                  <a:pt x="2188" y="3858"/>
                </a:moveTo>
                <a:lnTo>
                  <a:pt x="2199" y="3856"/>
                </a:lnTo>
                <a:lnTo>
                  <a:pt x="2208" y="3849"/>
                </a:lnTo>
                <a:lnTo>
                  <a:pt x="2216" y="3842"/>
                </a:lnTo>
                <a:lnTo>
                  <a:pt x="2221" y="3832"/>
                </a:lnTo>
                <a:lnTo>
                  <a:pt x="2222" y="3823"/>
                </a:lnTo>
                <a:lnTo>
                  <a:pt x="2219" y="3815"/>
                </a:lnTo>
                <a:lnTo>
                  <a:pt x="2213" y="3810"/>
                </a:lnTo>
                <a:lnTo>
                  <a:pt x="2204" y="3808"/>
                </a:lnTo>
                <a:lnTo>
                  <a:pt x="2194" y="3810"/>
                </a:lnTo>
                <a:lnTo>
                  <a:pt x="2184" y="3815"/>
                </a:lnTo>
                <a:lnTo>
                  <a:pt x="2176" y="3823"/>
                </a:lnTo>
                <a:lnTo>
                  <a:pt x="2171" y="3832"/>
                </a:lnTo>
                <a:lnTo>
                  <a:pt x="2170" y="3842"/>
                </a:lnTo>
                <a:lnTo>
                  <a:pt x="2173" y="3849"/>
                </a:lnTo>
                <a:lnTo>
                  <a:pt x="2179" y="3856"/>
                </a:lnTo>
                <a:lnTo>
                  <a:pt x="2188" y="3858"/>
                </a:lnTo>
                <a:close/>
                <a:moveTo>
                  <a:pt x="2140" y="4005"/>
                </a:moveTo>
                <a:lnTo>
                  <a:pt x="2151" y="4003"/>
                </a:lnTo>
                <a:lnTo>
                  <a:pt x="2161" y="3998"/>
                </a:lnTo>
                <a:lnTo>
                  <a:pt x="2169" y="3989"/>
                </a:lnTo>
                <a:lnTo>
                  <a:pt x="2174" y="3980"/>
                </a:lnTo>
                <a:lnTo>
                  <a:pt x="2175" y="3970"/>
                </a:lnTo>
                <a:lnTo>
                  <a:pt x="2172" y="3962"/>
                </a:lnTo>
                <a:lnTo>
                  <a:pt x="2166" y="3957"/>
                </a:lnTo>
                <a:lnTo>
                  <a:pt x="2157" y="3955"/>
                </a:lnTo>
                <a:lnTo>
                  <a:pt x="2147" y="3957"/>
                </a:lnTo>
                <a:lnTo>
                  <a:pt x="2136" y="3962"/>
                </a:lnTo>
                <a:lnTo>
                  <a:pt x="2128" y="3970"/>
                </a:lnTo>
                <a:lnTo>
                  <a:pt x="2123" y="3980"/>
                </a:lnTo>
                <a:lnTo>
                  <a:pt x="2122" y="3989"/>
                </a:lnTo>
                <a:lnTo>
                  <a:pt x="2125" y="3998"/>
                </a:lnTo>
                <a:lnTo>
                  <a:pt x="2131" y="4003"/>
                </a:lnTo>
                <a:lnTo>
                  <a:pt x="2140" y="4005"/>
                </a:lnTo>
                <a:close/>
                <a:moveTo>
                  <a:pt x="2093" y="4153"/>
                </a:moveTo>
                <a:lnTo>
                  <a:pt x="2104" y="4151"/>
                </a:lnTo>
                <a:lnTo>
                  <a:pt x="2114" y="4145"/>
                </a:lnTo>
                <a:lnTo>
                  <a:pt x="2122" y="4138"/>
                </a:lnTo>
                <a:lnTo>
                  <a:pt x="2127" y="4127"/>
                </a:lnTo>
                <a:lnTo>
                  <a:pt x="2128" y="4117"/>
                </a:lnTo>
                <a:lnTo>
                  <a:pt x="2125" y="4109"/>
                </a:lnTo>
                <a:lnTo>
                  <a:pt x="2119" y="4104"/>
                </a:lnTo>
                <a:lnTo>
                  <a:pt x="2110" y="4102"/>
                </a:lnTo>
                <a:lnTo>
                  <a:pt x="2099" y="4104"/>
                </a:lnTo>
                <a:lnTo>
                  <a:pt x="2089" y="4109"/>
                </a:lnTo>
                <a:lnTo>
                  <a:pt x="2081" y="4117"/>
                </a:lnTo>
                <a:lnTo>
                  <a:pt x="2076" y="4127"/>
                </a:lnTo>
                <a:lnTo>
                  <a:pt x="2075" y="4138"/>
                </a:lnTo>
                <a:lnTo>
                  <a:pt x="2078" y="4145"/>
                </a:lnTo>
                <a:lnTo>
                  <a:pt x="2084" y="4151"/>
                </a:lnTo>
                <a:lnTo>
                  <a:pt x="2093" y="4153"/>
                </a:lnTo>
                <a:close/>
                <a:moveTo>
                  <a:pt x="2045" y="4300"/>
                </a:moveTo>
                <a:lnTo>
                  <a:pt x="2057" y="4299"/>
                </a:lnTo>
                <a:lnTo>
                  <a:pt x="2067" y="4293"/>
                </a:lnTo>
                <a:lnTo>
                  <a:pt x="2074" y="4285"/>
                </a:lnTo>
                <a:lnTo>
                  <a:pt x="2080" y="4275"/>
                </a:lnTo>
                <a:lnTo>
                  <a:pt x="2081" y="4264"/>
                </a:lnTo>
                <a:lnTo>
                  <a:pt x="2078" y="4256"/>
                </a:lnTo>
                <a:lnTo>
                  <a:pt x="2072" y="4251"/>
                </a:lnTo>
                <a:lnTo>
                  <a:pt x="2063" y="4249"/>
                </a:lnTo>
                <a:lnTo>
                  <a:pt x="2052" y="4251"/>
                </a:lnTo>
                <a:lnTo>
                  <a:pt x="2041" y="4256"/>
                </a:lnTo>
                <a:lnTo>
                  <a:pt x="2033" y="4264"/>
                </a:lnTo>
                <a:lnTo>
                  <a:pt x="2028" y="4275"/>
                </a:lnTo>
                <a:lnTo>
                  <a:pt x="2027" y="4285"/>
                </a:lnTo>
                <a:lnTo>
                  <a:pt x="2030" y="4293"/>
                </a:lnTo>
                <a:lnTo>
                  <a:pt x="2036" y="4299"/>
                </a:lnTo>
                <a:lnTo>
                  <a:pt x="2045" y="4300"/>
                </a:lnTo>
                <a:close/>
                <a:moveTo>
                  <a:pt x="1998" y="4448"/>
                </a:moveTo>
                <a:lnTo>
                  <a:pt x="2009" y="4446"/>
                </a:lnTo>
                <a:lnTo>
                  <a:pt x="2019" y="4440"/>
                </a:lnTo>
                <a:lnTo>
                  <a:pt x="2027" y="4432"/>
                </a:lnTo>
                <a:lnTo>
                  <a:pt x="2032" y="4423"/>
                </a:lnTo>
                <a:lnTo>
                  <a:pt x="2033" y="4412"/>
                </a:lnTo>
                <a:lnTo>
                  <a:pt x="2031" y="4404"/>
                </a:lnTo>
                <a:lnTo>
                  <a:pt x="2024" y="4398"/>
                </a:lnTo>
                <a:lnTo>
                  <a:pt x="2015" y="4396"/>
                </a:lnTo>
                <a:lnTo>
                  <a:pt x="2005" y="4398"/>
                </a:lnTo>
                <a:lnTo>
                  <a:pt x="1994" y="4404"/>
                </a:lnTo>
                <a:lnTo>
                  <a:pt x="1986" y="4412"/>
                </a:lnTo>
                <a:lnTo>
                  <a:pt x="1981" y="4423"/>
                </a:lnTo>
                <a:lnTo>
                  <a:pt x="1980" y="4432"/>
                </a:lnTo>
                <a:lnTo>
                  <a:pt x="1982" y="4440"/>
                </a:lnTo>
                <a:lnTo>
                  <a:pt x="1989" y="4446"/>
                </a:lnTo>
                <a:lnTo>
                  <a:pt x="1998" y="4448"/>
                </a:lnTo>
                <a:close/>
                <a:moveTo>
                  <a:pt x="1968" y="4544"/>
                </a:moveTo>
                <a:lnTo>
                  <a:pt x="1957" y="4546"/>
                </a:lnTo>
                <a:lnTo>
                  <a:pt x="1947" y="4551"/>
                </a:lnTo>
                <a:lnTo>
                  <a:pt x="1939" y="4560"/>
                </a:lnTo>
                <a:lnTo>
                  <a:pt x="1933" y="4570"/>
                </a:lnTo>
                <a:lnTo>
                  <a:pt x="1932" y="4580"/>
                </a:lnTo>
                <a:lnTo>
                  <a:pt x="1935" y="4588"/>
                </a:lnTo>
                <a:lnTo>
                  <a:pt x="1941" y="4593"/>
                </a:lnTo>
                <a:lnTo>
                  <a:pt x="1952" y="4595"/>
                </a:lnTo>
                <a:lnTo>
                  <a:pt x="1962" y="4593"/>
                </a:lnTo>
                <a:lnTo>
                  <a:pt x="1972" y="4588"/>
                </a:lnTo>
                <a:lnTo>
                  <a:pt x="1980" y="4580"/>
                </a:lnTo>
                <a:lnTo>
                  <a:pt x="1985" y="4570"/>
                </a:lnTo>
                <a:lnTo>
                  <a:pt x="1986" y="4560"/>
                </a:lnTo>
                <a:lnTo>
                  <a:pt x="1983" y="4551"/>
                </a:lnTo>
                <a:lnTo>
                  <a:pt x="1977" y="4546"/>
                </a:lnTo>
                <a:lnTo>
                  <a:pt x="1968" y="4544"/>
                </a:lnTo>
                <a:close/>
                <a:moveTo>
                  <a:pt x="1886" y="4717"/>
                </a:moveTo>
                <a:lnTo>
                  <a:pt x="1885" y="4727"/>
                </a:lnTo>
                <a:lnTo>
                  <a:pt x="1888" y="4735"/>
                </a:lnTo>
                <a:lnTo>
                  <a:pt x="1894" y="4742"/>
                </a:lnTo>
                <a:lnTo>
                  <a:pt x="1904" y="4744"/>
                </a:lnTo>
                <a:lnTo>
                  <a:pt x="1915" y="4742"/>
                </a:lnTo>
                <a:lnTo>
                  <a:pt x="1924" y="4735"/>
                </a:lnTo>
                <a:lnTo>
                  <a:pt x="1932" y="4727"/>
                </a:lnTo>
                <a:lnTo>
                  <a:pt x="1938" y="4717"/>
                </a:lnTo>
                <a:lnTo>
                  <a:pt x="1939" y="4708"/>
                </a:lnTo>
                <a:lnTo>
                  <a:pt x="1936" y="4700"/>
                </a:lnTo>
                <a:lnTo>
                  <a:pt x="1930" y="4693"/>
                </a:lnTo>
                <a:lnTo>
                  <a:pt x="1920" y="4691"/>
                </a:lnTo>
                <a:lnTo>
                  <a:pt x="1910" y="4693"/>
                </a:lnTo>
                <a:lnTo>
                  <a:pt x="1899" y="4700"/>
                </a:lnTo>
                <a:lnTo>
                  <a:pt x="1891" y="4708"/>
                </a:lnTo>
                <a:lnTo>
                  <a:pt x="1886" y="4717"/>
                </a:lnTo>
                <a:close/>
                <a:moveTo>
                  <a:pt x="1839" y="4865"/>
                </a:moveTo>
                <a:lnTo>
                  <a:pt x="1838" y="4875"/>
                </a:lnTo>
                <a:lnTo>
                  <a:pt x="1840" y="4884"/>
                </a:lnTo>
                <a:lnTo>
                  <a:pt x="1847" y="4889"/>
                </a:lnTo>
                <a:lnTo>
                  <a:pt x="1857" y="4891"/>
                </a:lnTo>
                <a:lnTo>
                  <a:pt x="1867" y="4889"/>
                </a:lnTo>
                <a:lnTo>
                  <a:pt x="1877" y="4884"/>
                </a:lnTo>
                <a:lnTo>
                  <a:pt x="1885" y="4875"/>
                </a:lnTo>
                <a:lnTo>
                  <a:pt x="1890" y="4865"/>
                </a:lnTo>
                <a:lnTo>
                  <a:pt x="1891" y="4855"/>
                </a:lnTo>
                <a:lnTo>
                  <a:pt x="1888" y="4847"/>
                </a:lnTo>
                <a:lnTo>
                  <a:pt x="1882" y="4841"/>
                </a:lnTo>
                <a:lnTo>
                  <a:pt x="1873" y="4840"/>
                </a:lnTo>
                <a:lnTo>
                  <a:pt x="1863" y="4841"/>
                </a:lnTo>
                <a:lnTo>
                  <a:pt x="1852" y="4847"/>
                </a:lnTo>
                <a:lnTo>
                  <a:pt x="1844" y="4855"/>
                </a:lnTo>
                <a:lnTo>
                  <a:pt x="1839" y="4865"/>
                </a:lnTo>
                <a:close/>
                <a:moveTo>
                  <a:pt x="1791" y="5012"/>
                </a:moveTo>
                <a:lnTo>
                  <a:pt x="1790" y="5023"/>
                </a:lnTo>
                <a:lnTo>
                  <a:pt x="1793" y="5031"/>
                </a:lnTo>
                <a:lnTo>
                  <a:pt x="1799" y="5036"/>
                </a:lnTo>
                <a:lnTo>
                  <a:pt x="1809" y="5038"/>
                </a:lnTo>
                <a:lnTo>
                  <a:pt x="1820" y="5036"/>
                </a:lnTo>
                <a:lnTo>
                  <a:pt x="1830" y="5031"/>
                </a:lnTo>
                <a:lnTo>
                  <a:pt x="1838" y="5023"/>
                </a:lnTo>
                <a:lnTo>
                  <a:pt x="1843" y="5012"/>
                </a:lnTo>
                <a:lnTo>
                  <a:pt x="1844" y="5002"/>
                </a:lnTo>
                <a:lnTo>
                  <a:pt x="1841" y="4994"/>
                </a:lnTo>
                <a:lnTo>
                  <a:pt x="1835" y="4989"/>
                </a:lnTo>
                <a:lnTo>
                  <a:pt x="1826" y="4987"/>
                </a:lnTo>
                <a:lnTo>
                  <a:pt x="1815" y="4989"/>
                </a:lnTo>
                <a:lnTo>
                  <a:pt x="1804" y="4994"/>
                </a:lnTo>
                <a:lnTo>
                  <a:pt x="1796" y="5002"/>
                </a:lnTo>
                <a:lnTo>
                  <a:pt x="1791" y="5012"/>
                </a:lnTo>
                <a:close/>
                <a:moveTo>
                  <a:pt x="1744" y="5159"/>
                </a:moveTo>
                <a:lnTo>
                  <a:pt x="1743" y="5170"/>
                </a:lnTo>
                <a:lnTo>
                  <a:pt x="1746" y="5178"/>
                </a:lnTo>
                <a:lnTo>
                  <a:pt x="1752" y="5184"/>
                </a:lnTo>
                <a:lnTo>
                  <a:pt x="1762" y="5186"/>
                </a:lnTo>
                <a:lnTo>
                  <a:pt x="1773" y="5184"/>
                </a:lnTo>
                <a:lnTo>
                  <a:pt x="1782" y="5178"/>
                </a:lnTo>
                <a:lnTo>
                  <a:pt x="1790" y="5170"/>
                </a:lnTo>
                <a:lnTo>
                  <a:pt x="1795" y="5159"/>
                </a:lnTo>
                <a:lnTo>
                  <a:pt x="1797" y="5150"/>
                </a:lnTo>
                <a:lnTo>
                  <a:pt x="1794" y="5142"/>
                </a:lnTo>
                <a:lnTo>
                  <a:pt x="1787" y="5136"/>
                </a:lnTo>
                <a:lnTo>
                  <a:pt x="1778" y="5134"/>
                </a:lnTo>
                <a:lnTo>
                  <a:pt x="1768" y="5136"/>
                </a:lnTo>
                <a:lnTo>
                  <a:pt x="1757" y="5142"/>
                </a:lnTo>
                <a:lnTo>
                  <a:pt x="1749" y="5150"/>
                </a:lnTo>
                <a:lnTo>
                  <a:pt x="1744" y="5159"/>
                </a:lnTo>
                <a:close/>
                <a:moveTo>
                  <a:pt x="1697" y="5308"/>
                </a:moveTo>
                <a:lnTo>
                  <a:pt x="1696" y="5317"/>
                </a:lnTo>
                <a:lnTo>
                  <a:pt x="1699" y="5325"/>
                </a:lnTo>
                <a:lnTo>
                  <a:pt x="1705" y="5331"/>
                </a:lnTo>
                <a:lnTo>
                  <a:pt x="1715" y="5333"/>
                </a:lnTo>
                <a:lnTo>
                  <a:pt x="1725" y="5331"/>
                </a:lnTo>
                <a:lnTo>
                  <a:pt x="1735" y="5325"/>
                </a:lnTo>
                <a:lnTo>
                  <a:pt x="1743" y="5317"/>
                </a:lnTo>
                <a:lnTo>
                  <a:pt x="1748" y="5308"/>
                </a:lnTo>
                <a:lnTo>
                  <a:pt x="1749" y="5297"/>
                </a:lnTo>
                <a:lnTo>
                  <a:pt x="1746" y="5289"/>
                </a:lnTo>
                <a:lnTo>
                  <a:pt x="1740" y="5284"/>
                </a:lnTo>
                <a:lnTo>
                  <a:pt x="1731" y="5282"/>
                </a:lnTo>
                <a:lnTo>
                  <a:pt x="1721" y="5284"/>
                </a:lnTo>
                <a:lnTo>
                  <a:pt x="1710" y="5289"/>
                </a:lnTo>
                <a:lnTo>
                  <a:pt x="1702" y="5297"/>
                </a:lnTo>
                <a:lnTo>
                  <a:pt x="1697" y="5308"/>
                </a:lnTo>
                <a:close/>
                <a:moveTo>
                  <a:pt x="1650" y="5455"/>
                </a:moveTo>
                <a:lnTo>
                  <a:pt x="1648" y="5465"/>
                </a:lnTo>
                <a:lnTo>
                  <a:pt x="1651" y="5473"/>
                </a:lnTo>
                <a:lnTo>
                  <a:pt x="1657" y="5478"/>
                </a:lnTo>
                <a:lnTo>
                  <a:pt x="1667" y="5480"/>
                </a:lnTo>
                <a:lnTo>
                  <a:pt x="1678" y="5478"/>
                </a:lnTo>
                <a:lnTo>
                  <a:pt x="1687" y="5473"/>
                </a:lnTo>
                <a:lnTo>
                  <a:pt x="1695" y="5465"/>
                </a:lnTo>
                <a:lnTo>
                  <a:pt x="1700" y="5455"/>
                </a:lnTo>
                <a:lnTo>
                  <a:pt x="1701" y="5446"/>
                </a:lnTo>
                <a:lnTo>
                  <a:pt x="1699" y="5437"/>
                </a:lnTo>
                <a:lnTo>
                  <a:pt x="1692" y="5431"/>
                </a:lnTo>
                <a:lnTo>
                  <a:pt x="1683" y="5429"/>
                </a:lnTo>
                <a:lnTo>
                  <a:pt x="1673" y="5431"/>
                </a:lnTo>
                <a:lnTo>
                  <a:pt x="1663" y="5437"/>
                </a:lnTo>
                <a:lnTo>
                  <a:pt x="1655" y="5446"/>
                </a:lnTo>
                <a:lnTo>
                  <a:pt x="1650" y="5455"/>
                </a:lnTo>
                <a:close/>
                <a:moveTo>
                  <a:pt x="1603" y="5603"/>
                </a:moveTo>
                <a:lnTo>
                  <a:pt x="1602" y="5612"/>
                </a:lnTo>
                <a:lnTo>
                  <a:pt x="1604" y="5620"/>
                </a:lnTo>
                <a:lnTo>
                  <a:pt x="1610" y="5625"/>
                </a:lnTo>
                <a:lnTo>
                  <a:pt x="1620" y="5627"/>
                </a:lnTo>
                <a:lnTo>
                  <a:pt x="1630" y="5625"/>
                </a:lnTo>
                <a:lnTo>
                  <a:pt x="1640" y="5620"/>
                </a:lnTo>
                <a:lnTo>
                  <a:pt x="1648" y="5612"/>
                </a:lnTo>
                <a:lnTo>
                  <a:pt x="1653" y="5603"/>
                </a:lnTo>
                <a:lnTo>
                  <a:pt x="1654" y="5593"/>
                </a:lnTo>
                <a:lnTo>
                  <a:pt x="1651" y="5585"/>
                </a:lnTo>
                <a:lnTo>
                  <a:pt x="1645" y="5579"/>
                </a:lnTo>
                <a:lnTo>
                  <a:pt x="1636" y="5577"/>
                </a:lnTo>
                <a:lnTo>
                  <a:pt x="1626" y="5579"/>
                </a:lnTo>
                <a:lnTo>
                  <a:pt x="1615" y="5585"/>
                </a:lnTo>
                <a:lnTo>
                  <a:pt x="1608" y="5593"/>
                </a:lnTo>
                <a:lnTo>
                  <a:pt x="1603" y="5603"/>
                </a:lnTo>
                <a:close/>
                <a:moveTo>
                  <a:pt x="1555" y="5750"/>
                </a:moveTo>
                <a:lnTo>
                  <a:pt x="1554" y="5759"/>
                </a:lnTo>
                <a:lnTo>
                  <a:pt x="1557" y="5767"/>
                </a:lnTo>
                <a:lnTo>
                  <a:pt x="1563" y="5773"/>
                </a:lnTo>
                <a:lnTo>
                  <a:pt x="1573" y="5775"/>
                </a:lnTo>
                <a:lnTo>
                  <a:pt x="1583" y="5773"/>
                </a:lnTo>
                <a:lnTo>
                  <a:pt x="1592" y="5767"/>
                </a:lnTo>
                <a:lnTo>
                  <a:pt x="1600" y="5759"/>
                </a:lnTo>
                <a:lnTo>
                  <a:pt x="1605" y="5750"/>
                </a:lnTo>
                <a:lnTo>
                  <a:pt x="1606" y="5740"/>
                </a:lnTo>
                <a:lnTo>
                  <a:pt x="1604" y="5733"/>
                </a:lnTo>
                <a:lnTo>
                  <a:pt x="1597" y="5727"/>
                </a:lnTo>
                <a:lnTo>
                  <a:pt x="1589" y="5726"/>
                </a:lnTo>
                <a:lnTo>
                  <a:pt x="1578" y="5727"/>
                </a:lnTo>
                <a:lnTo>
                  <a:pt x="1568" y="5733"/>
                </a:lnTo>
                <a:lnTo>
                  <a:pt x="1560" y="5740"/>
                </a:lnTo>
                <a:lnTo>
                  <a:pt x="1555" y="5750"/>
                </a:lnTo>
                <a:close/>
                <a:moveTo>
                  <a:pt x="1508" y="5897"/>
                </a:moveTo>
                <a:lnTo>
                  <a:pt x="1507" y="5907"/>
                </a:lnTo>
                <a:lnTo>
                  <a:pt x="1510" y="5915"/>
                </a:lnTo>
                <a:lnTo>
                  <a:pt x="1516" y="5920"/>
                </a:lnTo>
                <a:lnTo>
                  <a:pt x="1526" y="5922"/>
                </a:lnTo>
                <a:lnTo>
                  <a:pt x="1536" y="5920"/>
                </a:lnTo>
                <a:lnTo>
                  <a:pt x="1545" y="5915"/>
                </a:lnTo>
                <a:lnTo>
                  <a:pt x="1552" y="5907"/>
                </a:lnTo>
                <a:lnTo>
                  <a:pt x="1557" y="5897"/>
                </a:lnTo>
                <a:lnTo>
                  <a:pt x="1558" y="5888"/>
                </a:lnTo>
                <a:lnTo>
                  <a:pt x="1556" y="5880"/>
                </a:lnTo>
                <a:lnTo>
                  <a:pt x="1550" y="5875"/>
                </a:lnTo>
                <a:lnTo>
                  <a:pt x="1541" y="5873"/>
                </a:lnTo>
                <a:lnTo>
                  <a:pt x="1531" y="5875"/>
                </a:lnTo>
                <a:lnTo>
                  <a:pt x="1521" y="5880"/>
                </a:lnTo>
                <a:lnTo>
                  <a:pt x="1513" y="5888"/>
                </a:lnTo>
                <a:lnTo>
                  <a:pt x="1508" y="5897"/>
                </a:lnTo>
                <a:close/>
                <a:moveTo>
                  <a:pt x="1461" y="6045"/>
                </a:moveTo>
                <a:lnTo>
                  <a:pt x="1460" y="6055"/>
                </a:lnTo>
                <a:lnTo>
                  <a:pt x="1463" y="6062"/>
                </a:lnTo>
                <a:lnTo>
                  <a:pt x="1469" y="6067"/>
                </a:lnTo>
                <a:lnTo>
                  <a:pt x="1478" y="6069"/>
                </a:lnTo>
                <a:lnTo>
                  <a:pt x="1488" y="6067"/>
                </a:lnTo>
                <a:lnTo>
                  <a:pt x="1497" y="6062"/>
                </a:lnTo>
                <a:lnTo>
                  <a:pt x="1505" y="6055"/>
                </a:lnTo>
                <a:lnTo>
                  <a:pt x="1510" y="6045"/>
                </a:lnTo>
                <a:lnTo>
                  <a:pt x="1511" y="6035"/>
                </a:lnTo>
                <a:lnTo>
                  <a:pt x="1508" y="6028"/>
                </a:lnTo>
                <a:lnTo>
                  <a:pt x="1502" y="6023"/>
                </a:lnTo>
                <a:lnTo>
                  <a:pt x="1494" y="6021"/>
                </a:lnTo>
                <a:lnTo>
                  <a:pt x="1484" y="6023"/>
                </a:lnTo>
                <a:lnTo>
                  <a:pt x="1474" y="6028"/>
                </a:lnTo>
                <a:lnTo>
                  <a:pt x="1466" y="6035"/>
                </a:lnTo>
                <a:lnTo>
                  <a:pt x="1461" y="6045"/>
                </a:lnTo>
                <a:close/>
                <a:moveTo>
                  <a:pt x="1414" y="6193"/>
                </a:moveTo>
                <a:lnTo>
                  <a:pt x="1413" y="6202"/>
                </a:lnTo>
                <a:lnTo>
                  <a:pt x="1416" y="6210"/>
                </a:lnTo>
                <a:lnTo>
                  <a:pt x="1421" y="6215"/>
                </a:lnTo>
                <a:lnTo>
                  <a:pt x="1431" y="6217"/>
                </a:lnTo>
                <a:lnTo>
                  <a:pt x="1441" y="6215"/>
                </a:lnTo>
                <a:lnTo>
                  <a:pt x="1450" y="6210"/>
                </a:lnTo>
                <a:lnTo>
                  <a:pt x="1457" y="6202"/>
                </a:lnTo>
                <a:lnTo>
                  <a:pt x="1462" y="6193"/>
                </a:lnTo>
                <a:lnTo>
                  <a:pt x="1463" y="6183"/>
                </a:lnTo>
                <a:lnTo>
                  <a:pt x="1461" y="6175"/>
                </a:lnTo>
                <a:lnTo>
                  <a:pt x="1455" y="6170"/>
                </a:lnTo>
                <a:lnTo>
                  <a:pt x="1446" y="6168"/>
                </a:lnTo>
                <a:lnTo>
                  <a:pt x="1436" y="6170"/>
                </a:lnTo>
                <a:lnTo>
                  <a:pt x="1426" y="6175"/>
                </a:lnTo>
                <a:lnTo>
                  <a:pt x="1419" y="6183"/>
                </a:lnTo>
                <a:lnTo>
                  <a:pt x="1414" y="6193"/>
                </a:lnTo>
                <a:close/>
                <a:moveTo>
                  <a:pt x="1367" y="6340"/>
                </a:moveTo>
                <a:lnTo>
                  <a:pt x="1366" y="6349"/>
                </a:lnTo>
                <a:lnTo>
                  <a:pt x="1369" y="6357"/>
                </a:lnTo>
                <a:lnTo>
                  <a:pt x="1374" y="6362"/>
                </a:lnTo>
                <a:lnTo>
                  <a:pt x="1384" y="6364"/>
                </a:lnTo>
                <a:lnTo>
                  <a:pt x="1393" y="6362"/>
                </a:lnTo>
                <a:lnTo>
                  <a:pt x="1402" y="6357"/>
                </a:lnTo>
                <a:lnTo>
                  <a:pt x="1410" y="6349"/>
                </a:lnTo>
                <a:lnTo>
                  <a:pt x="1414" y="6340"/>
                </a:lnTo>
                <a:lnTo>
                  <a:pt x="1416" y="6331"/>
                </a:lnTo>
                <a:lnTo>
                  <a:pt x="1413" y="6323"/>
                </a:lnTo>
                <a:lnTo>
                  <a:pt x="1407" y="6318"/>
                </a:lnTo>
                <a:lnTo>
                  <a:pt x="1399" y="6316"/>
                </a:lnTo>
                <a:lnTo>
                  <a:pt x="1389" y="6318"/>
                </a:lnTo>
                <a:lnTo>
                  <a:pt x="1379" y="6323"/>
                </a:lnTo>
                <a:lnTo>
                  <a:pt x="1372" y="6331"/>
                </a:lnTo>
                <a:lnTo>
                  <a:pt x="1367" y="6340"/>
                </a:lnTo>
                <a:close/>
                <a:moveTo>
                  <a:pt x="1351" y="6464"/>
                </a:moveTo>
                <a:lnTo>
                  <a:pt x="1342" y="6466"/>
                </a:lnTo>
                <a:lnTo>
                  <a:pt x="1332" y="6472"/>
                </a:lnTo>
                <a:lnTo>
                  <a:pt x="1325" y="6479"/>
                </a:lnTo>
                <a:lnTo>
                  <a:pt x="1320" y="6488"/>
                </a:lnTo>
                <a:lnTo>
                  <a:pt x="1319" y="6497"/>
                </a:lnTo>
                <a:lnTo>
                  <a:pt x="1322" y="6504"/>
                </a:lnTo>
                <a:lnTo>
                  <a:pt x="1327" y="6509"/>
                </a:lnTo>
                <a:lnTo>
                  <a:pt x="1337" y="6511"/>
                </a:lnTo>
                <a:lnTo>
                  <a:pt x="1346" y="6509"/>
                </a:lnTo>
                <a:lnTo>
                  <a:pt x="1355" y="6504"/>
                </a:lnTo>
                <a:lnTo>
                  <a:pt x="1362" y="6497"/>
                </a:lnTo>
                <a:lnTo>
                  <a:pt x="1367" y="6488"/>
                </a:lnTo>
                <a:lnTo>
                  <a:pt x="1368" y="6479"/>
                </a:lnTo>
                <a:lnTo>
                  <a:pt x="1365" y="6472"/>
                </a:lnTo>
                <a:lnTo>
                  <a:pt x="1359" y="6466"/>
                </a:lnTo>
                <a:lnTo>
                  <a:pt x="1351" y="6464"/>
                </a:lnTo>
                <a:close/>
                <a:moveTo>
                  <a:pt x="1304" y="6613"/>
                </a:moveTo>
                <a:lnTo>
                  <a:pt x="1294" y="6614"/>
                </a:lnTo>
                <a:lnTo>
                  <a:pt x="1285" y="6619"/>
                </a:lnTo>
                <a:lnTo>
                  <a:pt x="1278" y="6626"/>
                </a:lnTo>
                <a:lnTo>
                  <a:pt x="1273" y="6635"/>
                </a:lnTo>
                <a:lnTo>
                  <a:pt x="1272" y="6644"/>
                </a:lnTo>
                <a:lnTo>
                  <a:pt x="1275" y="6651"/>
                </a:lnTo>
                <a:lnTo>
                  <a:pt x="1280" y="6657"/>
                </a:lnTo>
                <a:lnTo>
                  <a:pt x="1289" y="6659"/>
                </a:lnTo>
                <a:lnTo>
                  <a:pt x="1299" y="6657"/>
                </a:lnTo>
                <a:lnTo>
                  <a:pt x="1307" y="6651"/>
                </a:lnTo>
                <a:lnTo>
                  <a:pt x="1314" y="6644"/>
                </a:lnTo>
                <a:lnTo>
                  <a:pt x="1319" y="6635"/>
                </a:lnTo>
                <a:lnTo>
                  <a:pt x="1320" y="6626"/>
                </a:lnTo>
                <a:lnTo>
                  <a:pt x="1317" y="6619"/>
                </a:lnTo>
                <a:lnTo>
                  <a:pt x="1312" y="6614"/>
                </a:lnTo>
                <a:lnTo>
                  <a:pt x="1304" y="6613"/>
                </a:lnTo>
                <a:close/>
                <a:moveTo>
                  <a:pt x="1256" y="6761"/>
                </a:moveTo>
                <a:lnTo>
                  <a:pt x="1247" y="6763"/>
                </a:lnTo>
                <a:lnTo>
                  <a:pt x="1239" y="6767"/>
                </a:lnTo>
                <a:lnTo>
                  <a:pt x="1231" y="6774"/>
                </a:lnTo>
                <a:lnTo>
                  <a:pt x="1226" y="6782"/>
                </a:lnTo>
                <a:lnTo>
                  <a:pt x="1225" y="6791"/>
                </a:lnTo>
                <a:lnTo>
                  <a:pt x="1228" y="6799"/>
                </a:lnTo>
                <a:lnTo>
                  <a:pt x="1233" y="6803"/>
                </a:lnTo>
                <a:lnTo>
                  <a:pt x="1242" y="6805"/>
                </a:lnTo>
                <a:lnTo>
                  <a:pt x="1251" y="6803"/>
                </a:lnTo>
                <a:lnTo>
                  <a:pt x="1259" y="6799"/>
                </a:lnTo>
                <a:lnTo>
                  <a:pt x="1266" y="6791"/>
                </a:lnTo>
                <a:lnTo>
                  <a:pt x="1271" y="6782"/>
                </a:lnTo>
                <a:lnTo>
                  <a:pt x="1272" y="6774"/>
                </a:lnTo>
                <a:lnTo>
                  <a:pt x="1269" y="6767"/>
                </a:lnTo>
                <a:lnTo>
                  <a:pt x="1264" y="6763"/>
                </a:lnTo>
                <a:lnTo>
                  <a:pt x="1256" y="6761"/>
                </a:lnTo>
                <a:close/>
                <a:moveTo>
                  <a:pt x="1209" y="6909"/>
                </a:moveTo>
                <a:lnTo>
                  <a:pt x="1200" y="6910"/>
                </a:lnTo>
                <a:lnTo>
                  <a:pt x="1192" y="6915"/>
                </a:lnTo>
                <a:lnTo>
                  <a:pt x="1184" y="6922"/>
                </a:lnTo>
                <a:lnTo>
                  <a:pt x="1180" y="6930"/>
                </a:lnTo>
                <a:lnTo>
                  <a:pt x="1179" y="6939"/>
                </a:lnTo>
                <a:lnTo>
                  <a:pt x="1181" y="6946"/>
                </a:lnTo>
                <a:lnTo>
                  <a:pt x="1186" y="6950"/>
                </a:lnTo>
                <a:lnTo>
                  <a:pt x="1195" y="6952"/>
                </a:lnTo>
                <a:lnTo>
                  <a:pt x="1204" y="6950"/>
                </a:lnTo>
                <a:lnTo>
                  <a:pt x="1212" y="6946"/>
                </a:lnTo>
                <a:lnTo>
                  <a:pt x="1219" y="6939"/>
                </a:lnTo>
                <a:lnTo>
                  <a:pt x="1223" y="6930"/>
                </a:lnTo>
                <a:lnTo>
                  <a:pt x="1224" y="6922"/>
                </a:lnTo>
                <a:lnTo>
                  <a:pt x="1222" y="6915"/>
                </a:lnTo>
                <a:lnTo>
                  <a:pt x="1216" y="6910"/>
                </a:lnTo>
                <a:lnTo>
                  <a:pt x="1209" y="6909"/>
                </a:lnTo>
                <a:close/>
                <a:moveTo>
                  <a:pt x="1161" y="7056"/>
                </a:moveTo>
                <a:lnTo>
                  <a:pt x="1152" y="7058"/>
                </a:lnTo>
                <a:lnTo>
                  <a:pt x="1144" y="7062"/>
                </a:lnTo>
                <a:lnTo>
                  <a:pt x="1137" y="7069"/>
                </a:lnTo>
                <a:lnTo>
                  <a:pt x="1133" y="7078"/>
                </a:lnTo>
                <a:lnTo>
                  <a:pt x="1132" y="7086"/>
                </a:lnTo>
                <a:lnTo>
                  <a:pt x="1134" y="7093"/>
                </a:lnTo>
                <a:lnTo>
                  <a:pt x="1139" y="7097"/>
                </a:lnTo>
                <a:lnTo>
                  <a:pt x="1148" y="7099"/>
                </a:lnTo>
                <a:lnTo>
                  <a:pt x="1156" y="7097"/>
                </a:lnTo>
                <a:lnTo>
                  <a:pt x="1164" y="7093"/>
                </a:lnTo>
                <a:lnTo>
                  <a:pt x="1171" y="7086"/>
                </a:lnTo>
                <a:lnTo>
                  <a:pt x="1175" y="7078"/>
                </a:lnTo>
                <a:lnTo>
                  <a:pt x="1176" y="7069"/>
                </a:lnTo>
                <a:lnTo>
                  <a:pt x="1174" y="7062"/>
                </a:lnTo>
                <a:lnTo>
                  <a:pt x="1169" y="7058"/>
                </a:lnTo>
                <a:lnTo>
                  <a:pt x="1161" y="7056"/>
                </a:lnTo>
                <a:close/>
                <a:moveTo>
                  <a:pt x="1114" y="7204"/>
                </a:moveTo>
                <a:lnTo>
                  <a:pt x="1105" y="7206"/>
                </a:lnTo>
                <a:lnTo>
                  <a:pt x="1097" y="7210"/>
                </a:lnTo>
                <a:lnTo>
                  <a:pt x="1090" y="7218"/>
                </a:lnTo>
                <a:lnTo>
                  <a:pt x="1086" y="7226"/>
                </a:lnTo>
                <a:lnTo>
                  <a:pt x="1085" y="7234"/>
                </a:lnTo>
                <a:lnTo>
                  <a:pt x="1087" y="7240"/>
                </a:lnTo>
                <a:lnTo>
                  <a:pt x="1092" y="7244"/>
                </a:lnTo>
                <a:lnTo>
                  <a:pt x="1100" y="7246"/>
                </a:lnTo>
                <a:lnTo>
                  <a:pt x="1109" y="7244"/>
                </a:lnTo>
                <a:lnTo>
                  <a:pt x="1117" y="7240"/>
                </a:lnTo>
                <a:lnTo>
                  <a:pt x="1123" y="7234"/>
                </a:lnTo>
                <a:lnTo>
                  <a:pt x="1127" y="7226"/>
                </a:lnTo>
                <a:lnTo>
                  <a:pt x="1128" y="7218"/>
                </a:lnTo>
                <a:lnTo>
                  <a:pt x="1126" y="7210"/>
                </a:lnTo>
                <a:lnTo>
                  <a:pt x="1121" y="7206"/>
                </a:lnTo>
                <a:lnTo>
                  <a:pt x="1114" y="7204"/>
                </a:lnTo>
                <a:close/>
                <a:moveTo>
                  <a:pt x="1039" y="7373"/>
                </a:moveTo>
                <a:lnTo>
                  <a:pt x="1038" y="7381"/>
                </a:lnTo>
                <a:lnTo>
                  <a:pt x="1040" y="7387"/>
                </a:lnTo>
                <a:lnTo>
                  <a:pt x="1045" y="7391"/>
                </a:lnTo>
                <a:lnTo>
                  <a:pt x="1053" y="7393"/>
                </a:lnTo>
                <a:lnTo>
                  <a:pt x="1061" y="7391"/>
                </a:lnTo>
                <a:lnTo>
                  <a:pt x="1069" y="7387"/>
                </a:lnTo>
                <a:lnTo>
                  <a:pt x="1075" y="7381"/>
                </a:lnTo>
                <a:lnTo>
                  <a:pt x="1079" y="7373"/>
                </a:lnTo>
                <a:lnTo>
                  <a:pt x="1080" y="7365"/>
                </a:lnTo>
                <a:lnTo>
                  <a:pt x="1078" y="7359"/>
                </a:lnTo>
                <a:lnTo>
                  <a:pt x="1073" y="7354"/>
                </a:lnTo>
                <a:lnTo>
                  <a:pt x="1066" y="7352"/>
                </a:lnTo>
                <a:lnTo>
                  <a:pt x="1058" y="7354"/>
                </a:lnTo>
                <a:lnTo>
                  <a:pt x="1050" y="7359"/>
                </a:lnTo>
                <a:lnTo>
                  <a:pt x="1043" y="7365"/>
                </a:lnTo>
                <a:lnTo>
                  <a:pt x="1039" y="7373"/>
                </a:lnTo>
                <a:close/>
                <a:moveTo>
                  <a:pt x="992" y="7520"/>
                </a:moveTo>
                <a:lnTo>
                  <a:pt x="991" y="7528"/>
                </a:lnTo>
                <a:lnTo>
                  <a:pt x="993" y="7534"/>
                </a:lnTo>
                <a:lnTo>
                  <a:pt x="998" y="7538"/>
                </a:lnTo>
                <a:lnTo>
                  <a:pt x="1006" y="7540"/>
                </a:lnTo>
                <a:lnTo>
                  <a:pt x="1014" y="7538"/>
                </a:lnTo>
                <a:lnTo>
                  <a:pt x="1021" y="7534"/>
                </a:lnTo>
                <a:lnTo>
                  <a:pt x="1028" y="7528"/>
                </a:lnTo>
                <a:lnTo>
                  <a:pt x="1031" y="7520"/>
                </a:lnTo>
                <a:lnTo>
                  <a:pt x="1032" y="7513"/>
                </a:lnTo>
                <a:lnTo>
                  <a:pt x="1030" y="7507"/>
                </a:lnTo>
                <a:lnTo>
                  <a:pt x="1025" y="7503"/>
                </a:lnTo>
                <a:lnTo>
                  <a:pt x="1018" y="7501"/>
                </a:lnTo>
                <a:lnTo>
                  <a:pt x="1010" y="7503"/>
                </a:lnTo>
                <a:lnTo>
                  <a:pt x="1003" y="7507"/>
                </a:lnTo>
                <a:lnTo>
                  <a:pt x="996" y="7513"/>
                </a:lnTo>
                <a:lnTo>
                  <a:pt x="992" y="7520"/>
                </a:lnTo>
                <a:close/>
                <a:moveTo>
                  <a:pt x="945" y="7668"/>
                </a:moveTo>
                <a:lnTo>
                  <a:pt x="945" y="7675"/>
                </a:lnTo>
                <a:lnTo>
                  <a:pt x="947" y="7681"/>
                </a:lnTo>
                <a:lnTo>
                  <a:pt x="951" y="7686"/>
                </a:lnTo>
                <a:lnTo>
                  <a:pt x="959" y="7687"/>
                </a:lnTo>
                <a:lnTo>
                  <a:pt x="967" y="7686"/>
                </a:lnTo>
                <a:lnTo>
                  <a:pt x="974" y="7681"/>
                </a:lnTo>
                <a:lnTo>
                  <a:pt x="980" y="7675"/>
                </a:lnTo>
                <a:lnTo>
                  <a:pt x="983" y="7668"/>
                </a:lnTo>
                <a:lnTo>
                  <a:pt x="984" y="7660"/>
                </a:lnTo>
                <a:lnTo>
                  <a:pt x="982" y="7655"/>
                </a:lnTo>
                <a:lnTo>
                  <a:pt x="977" y="7651"/>
                </a:lnTo>
                <a:lnTo>
                  <a:pt x="971" y="7649"/>
                </a:lnTo>
                <a:lnTo>
                  <a:pt x="963" y="7651"/>
                </a:lnTo>
                <a:lnTo>
                  <a:pt x="956" y="7655"/>
                </a:lnTo>
                <a:lnTo>
                  <a:pt x="949" y="7661"/>
                </a:lnTo>
                <a:lnTo>
                  <a:pt x="945" y="7668"/>
                </a:lnTo>
                <a:close/>
                <a:moveTo>
                  <a:pt x="899" y="7815"/>
                </a:moveTo>
                <a:lnTo>
                  <a:pt x="898" y="7822"/>
                </a:lnTo>
                <a:lnTo>
                  <a:pt x="900" y="7829"/>
                </a:lnTo>
                <a:lnTo>
                  <a:pt x="904" y="7833"/>
                </a:lnTo>
                <a:lnTo>
                  <a:pt x="912" y="7834"/>
                </a:lnTo>
                <a:lnTo>
                  <a:pt x="919" y="7833"/>
                </a:lnTo>
                <a:lnTo>
                  <a:pt x="926" y="7829"/>
                </a:lnTo>
                <a:lnTo>
                  <a:pt x="932" y="7822"/>
                </a:lnTo>
                <a:lnTo>
                  <a:pt x="936" y="7815"/>
                </a:lnTo>
                <a:lnTo>
                  <a:pt x="936" y="7808"/>
                </a:lnTo>
                <a:lnTo>
                  <a:pt x="934" y="7802"/>
                </a:lnTo>
                <a:lnTo>
                  <a:pt x="930" y="7798"/>
                </a:lnTo>
                <a:lnTo>
                  <a:pt x="923" y="7797"/>
                </a:lnTo>
                <a:lnTo>
                  <a:pt x="916" y="7798"/>
                </a:lnTo>
                <a:lnTo>
                  <a:pt x="909" y="7802"/>
                </a:lnTo>
                <a:lnTo>
                  <a:pt x="902" y="7808"/>
                </a:lnTo>
                <a:lnTo>
                  <a:pt x="899" y="7815"/>
                </a:lnTo>
                <a:close/>
                <a:moveTo>
                  <a:pt x="852" y="7962"/>
                </a:moveTo>
                <a:lnTo>
                  <a:pt x="851" y="7970"/>
                </a:lnTo>
                <a:lnTo>
                  <a:pt x="853" y="7976"/>
                </a:lnTo>
                <a:lnTo>
                  <a:pt x="857" y="7979"/>
                </a:lnTo>
                <a:lnTo>
                  <a:pt x="865" y="7981"/>
                </a:lnTo>
                <a:lnTo>
                  <a:pt x="872" y="7979"/>
                </a:lnTo>
                <a:lnTo>
                  <a:pt x="878" y="7976"/>
                </a:lnTo>
                <a:lnTo>
                  <a:pt x="884" y="7970"/>
                </a:lnTo>
                <a:lnTo>
                  <a:pt x="887" y="7962"/>
                </a:lnTo>
                <a:lnTo>
                  <a:pt x="888" y="7956"/>
                </a:lnTo>
                <a:lnTo>
                  <a:pt x="886" y="7950"/>
                </a:lnTo>
                <a:lnTo>
                  <a:pt x="882" y="7947"/>
                </a:lnTo>
                <a:lnTo>
                  <a:pt x="876" y="7945"/>
                </a:lnTo>
                <a:lnTo>
                  <a:pt x="869" y="7947"/>
                </a:lnTo>
                <a:lnTo>
                  <a:pt x="862" y="7950"/>
                </a:lnTo>
                <a:lnTo>
                  <a:pt x="855" y="7956"/>
                </a:lnTo>
                <a:lnTo>
                  <a:pt x="852" y="7962"/>
                </a:lnTo>
                <a:close/>
                <a:moveTo>
                  <a:pt x="805" y="8111"/>
                </a:moveTo>
                <a:lnTo>
                  <a:pt x="805" y="8117"/>
                </a:lnTo>
                <a:lnTo>
                  <a:pt x="806" y="8122"/>
                </a:lnTo>
                <a:lnTo>
                  <a:pt x="812" y="8126"/>
                </a:lnTo>
                <a:lnTo>
                  <a:pt x="818" y="8127"/>
                </a:lnTo>
                <a:lnTo>
                  <a:pt x="824" y="8126"/>
                </a:lnTo>
                <a:lnTo>
                  <a:pt x="831" y="8122"/>
                </a:lnTo>
                <a:lnTo>
                  <a:pt x="836" y="8117"/>
                </a:lnTo>
                <a:lnTo>
                  <a:pt x="839" y="8111"/>
                </a:lnTo>
                <a:lnTo>
                  <a:pt x="840" y="8103"/>
                </a:lnTo>
                <a:lnTo>
                  <a:pt x="838" y="8098"/>
                </a:lnTo>
                <a:lnTo>
                  <a:pt x="834" y="8095"/>
                </a:lnTo>
                <a:lnTo>
                  <a:pt x="828" y="8093"/>
                </a:lnTo>
                <a:lnTo>
                  <a:pt x="821" y="8095"/>
                </a:lnTo>
                <a:lnTo>
                  <a:pt x="815" y="8098"/>
                </a:lnTo>
                <a:lnTo>
                  <a:pt x="809" y="8103"/>
                </a:lnTo>
                <a:lnTo>
                  <a:pt x="805" y="8111"/>
                </a:lnTo>
                <a:close/>
                <a:moveTo>
                  <a:pt x="758" y="8258"/>
                </a:moveTo>
                <a:lnTo>
                  <a:pt x="758" y="8264"/>
                </a:lnTo>
                <a:lnTo>
                  <a:pt x="759" y="8269"/>
                </a:lnTo>
                <a:lnTo>
                  <a:pt x="764" y="8273"/>
                </a:lnTo>
                <a:lnTo>
                  <a:pt x="770" y="8274"/>
                </a:lnTo>
                <a:lnTo>
                  <a:pt x="777" y="8273"/>
                </a:lnTo>
                <a:lnTo>
                  <a:pt x="783" y="8269"/>
                </a:lnTo>
                <a:lnTo>
                  <a:pt x="788" y="8264"/>
                </a:lnTo>
                <a:lnTo>
                  <a:pt x="791" y="8258"/>
                </a:lnTo>
                <a:lnTo>
                  <a:pt x="792" y="8252"/>
                </a:lnTo>
                <a:lnTo>
                  <a:pt x="790" y="8247"/>
                </a:lnTo>
                <a:lnTo>
                  <a:pt x="786" y="8242"/>
                </a:lnTo>
                <a:lnTo>
                  <a:pt x="781" y="8241"/>
                </a:lnTo>
                <a:lnTo>
                  <a:pt x="774" y="8242"/>
                </a:lnTo>
                <a:lnTo>
                  <a:pt x="768" y="8247"/>
                </a:lnTo>
                <a:lnTo>
                  <a:pt x="762" y="8252"/>
                </a:lnTo>
                <a:lnTo>
                  <a:pt x="758" y="8258"/>
                </a:lnTo>
                <a:close/>
                <a:moveTo>
                  <a:pt x="712" y="8405"/>
                </a:moveTo>
                <a:lnTo>
                  <a:pt x="711" y="8411"/>
                </a:lnTo>
                <a:lnTo>
                  <a:pt x="713" y="8416"/>
                </a:lnTo>
                <a:lnTo>
                  <a:pt x="718" y="8420"/>
                </a:lnTo>
                <a:lnTo>
                  <a:pt x="723" y="8421"/>
                </a:lnTo>
                <a:lnTo>
                  <a:pt x="729" y="8420"/>
                </a:lnTo>
                <a:lnTo>
                  <a:pt x="735" y="8416"/>
                </a:lnTo>
                <a:lnTo>
                  <a:pt x="740" y="8411"/>
                </a:lnTo>
                <a:lnTo>
                  <a:pt x="743" y="8405"/>
                </a:lnTo>
                <a:lnTo>
                  <a:pt x="744" y="8400"/>
                </a:lnTo>
                <a:lnTo>
                  <a:pt x="742" y="8395"/>
                </a:lnTo>
                <a:lnTo>
                  <a:pt x="738" y="8391"/>
                </a:lnTo>
                <a:lnTo>
                  <a:pt x="733" y="8390"/>
                </a:lnTo>
                <a:lnTo>
                  <a:pt x="727" y="8391"/>
                </a:lnTo>
                <a:lnTo>
                  <a:pt x="721" y="8395"/>
                </a:lnTo>
                <a:lnTo>
                  <a:pt x="715" y="8400"/>
                </a:lnTo>
                <a:lnTo>
                  <a:pt x="712" y="8405"/>
                </a:lnTo>
                <a:close/>
                <a:moveTo>
                  <a:pt x="665" y="8553"/>
                </a:moveTo>
                <a:lnTo>
                  <a:pt x="665" y="8558"/>
                </a:lnTo>
                <a:lnTo>
                  <a:pt x="666" y="8563"/>
                </a:lnTo>
                <a:lnTo>
                  <a:pt x="671" y="8566"/>
                </a:lnTo>
                <a:lnTo>
                  <a:pt x="676" y="8567"/>
                </a:lnTo>
                <a:lnTo>
                  <a:pt x="682" y="8566"/>
                </a:lnTo>
                <a:lnTo>
                  <a:pt x="688" y="8563"/>
                </a:lnTo>
                <a:lnTo>
                  <a:pt x="692" y="8558"/>
                </a:lnTo>
                <a:lnTo>
                  <a:pt x="695" y="8553"/>
                </a:lnTo>
                <a:lnTo>
                  <a:pt x="696" y="8547"/>
                </a:lnTo>
                <a:lnTo>
                  <a:pt x="694" y="8543"/>
                </a:lnTo>
                <a:lnTo>
                  <a:pt x="691" y="8540"/>
                </a:lnTo>
                <a:lnTo>
                  <a:pt x="685" y="8538"/>
                </a:lnTo>
                <a:lnTo>
                  <a:pt x="679" y="8540"/>
                </a:lnTo>
                <a:lnTo>
                  <a:pt x="674" y="8543"/>
                </a:lnTo>
                <a:lnTo>
                  <a:pt x="669" y="8547"/>
                </a:lnTo>
                <a:lnTo>
                  <a:pt x="665" y="8553"/>
                </a:lnTo>
                <a:close/>
                <a:moveTo>
                  <a:pt x="619" y="8700"/>
                </a:moveTo>
                <a:lnTo>
                  <a:pt x="618" y="8706"/>
                </a:lnTo>
                <a:lnTo>
                  <a:pt x="620" y="8710"/>
                </a:lnTo>
                <a:lnTo>
                  <a:pt x="624" y="8714"/>
                </a:lnTo>
                <a:lnTo>
                  <a:pt x="629" y="8715"/>
                </a:lnTo>
                <a:lnTo>
                  <a:pt x="635" y="8714"/>
                </a:lnTo>
                <a:lnTo>
                  <a:pt x="640" y="8710"/>
                </a:lnTo>
                <a:lnTo>
                  <a:pt x="644" y="8706"/>
                </a:lnTo>
                <a:lnTo>
                  <a:pt x="647" y="8700"/>
                </a:lnTo>
                <a:lnTo>
                  <a:pt x="648" y="8695"/>
                </a:lnTo>
                <a:lnTo>
                  <a:pt x="646" y="8691"/>
                </a:lnTo>
                <a:lnTo>
                  <a:pt x="643" y="8688"/>
                </a:lnTo>
                <a:lnTo>
                  <a:pt x="638" y="8687"/>
                </a:lnTo>
                <a:lnTo>
                  <a:pt x="632" y="8688"/>
                </a:lnTo>
                <a:lnTo>
                  <a:pt x="627" y="8691"/>
                </a:lnTo>
                <a:lnTo>
                  <a:pt x="622" y="8695"/>
                </a:lnTo>
                <a:lnTo>
                  <a:pt x="619" y="8700"/>
                </a:lnTo>
                <a:close/>
                <a:moveTo>
                  <a:pt x="572" y="8848"/>
                </a:moveTo>
                <a:lnTo>
                  <a:pt x="571" y="8854"/>
                </a:lnTo>
                <a:lnTo>
                  <a:pt x="574" y="8858"/>
                </a:lnTo>
                <a:lnTo>
                  <a:pt x="577" y="8860"/>
                </a:lnTo>
                <a:lnTo>
                  <a:pt x="582" y="8861"/>
                </a:lnTo>
                <a:lnTo>
                  <a:pt x="587" y="8860"/>
                </a:lnTo>
                <a:lnTo>
                  <a:pt x="592" y="8858"/>
                </a:lnTo>
                <a:lnTo>
                  <a:pt x="596" y="8854"/>
                </a:lnTo>
                <a:lnTo>
                  <a:pt x="599" y="8848"/>
                </a:lnTo>
                <a:lnTo>
                  <a:pt x="599" y="8843"/>
                </a:lnTo>
                <a:lnTo>
                  <a:pt x="598" y="8839"/>
                </a:lnTo>
                <a:lnTo>
                  <a:pt x="595" y="8836"/>
                </a:lnTo>
                <a:lnTo>
                  <a:pt x="590" y="8835"/>
                </a:lnTo>
                <a:lnTo>
                  <a:pt x="585" y="8836"/>
                </a:lnTo>
                <a:lnTo>
                  <a:pt x="580" y="8839"/>
                </a:lnTo>
                <a:lnTo>
                  <a:pt x="576" y="8843"/>
                </a:lnTo>
                <a:lnTo>
                  <a:pt x="572" y="8848"/>
                </a:lnTo>
                <a:close/>
                <a:moveTo>
                  <a:pt x="527" y="8996"/>
                </a:moveTo>
                <a:lnTo>
                  <a:pt x="525" y="9001"/>
                </a:lnTo>
                <a:lnTo>
                  <a:pt x="527" y="9004"/>
                </a:lnTo>
                <a:lnTo>
                  <a:pt x="530" y="9007"/>
                </a:lnTo>
                <a:lnTo>
                  <a:pt x="535" y="9008"/>
                </a:lnTo>
                <a:lnTo>
                  <a:pt x="540" y="9007"/>
                </a:lnTo>
                <a:lnTo>
                  <a:pt x="544" y="9004"/>
                </a:lnTo>
                <a:lnTo>
                  <a:pt x="548" y="9001"/>
                </a:lnTo>
                <a:lnTo>
                  <a:pt x="551" y="8996"/>
                </a:lnTo>
                <a:lnTo>
                  <a:pt x="551" y="8990"/>
                </a:lnTo>
                <a:lnTo>
                  <a:pt x="550" y="8986"/>
                </a:lnTo>
                <a:lnTo>
                  <a:pt x="547" y="8984"/>
                </a:lnTo>
                <a:lnTo>
                  <a:pt x="542" y="8983"/>
                </a:lnTo>
                <a:lnTo>
                  <a:pt x="537" y="8984"/>
                </a:lnTo>
                <a:lnTo>
                  <a:pt x="533" y="8986"/>
                </a:lnTo>
                <a:lnTo>
                  <a:pt x="529" y="8990"/>
                </a:lnTo>
                <a:lnTo>
                  <a:pt x="527" y="8996"/>
                </a:lnTo>
                <a:close/>
                <a:moveTo>
                  <a:pt x="480" y="9143"/>
                </a:moveTo>
                <a:lnTo>
                  <a:pt x="479" y="9148"/>
                </a:lnTo>
                <a:lnTo>
                  <a:pt x="481" y="9151"/>
                </a:lnTo>
                <a:lnTo>
                  <a:pt x="483" y="9154"/>
                </a:lnTo>
                <a:lnTo>
                  <a:pt x="488" y="9155"/>
                </a:lnTo>
                <a:lnTo>
                  <a:pt x="492" y="9154"/>
                </a:lnTo>
                <a:lnTo>
                  <a:pt x="497" y="9151"/>
                </a:lnTo>
                <a:lnTo>
                  <a:pt x="500" y="9148"/>
                </a:lnTo>
                <a:lnTo>
                  <a:pt x="502" y="9143"/>
                </a:lnTo>
                <a:lnTo>
                  <a:pt x="503" y="9139"/>
                </a:lnTo>
                <a:lnTo>
                  <a:pt x="502" y="9135"/>
                </a:lnTo>
                <a:lnTo>
                  <a:pt x="499" y="9133"/>
                </a:lnTo>
                <a:lnTo>
                  <a:pt x="495" y="9131"/>
                </a:lnTo>
                <a:lnTo>
                  <a:pt x="490" y="9133"/>
                </a:lnTo>
                <a:lnTo>
                  <a:pt x="486" y="9135"/>
                </a:lnTo>
                <a:lnTo>
                  <a:pt x="482" y="9139"/>
                </a:lnTo>
                <a:lnTo>
                  <a:pt x="480" y="9143"/>
                </a:lnTo>
                <a:close/>
                <a:moveTo>
                  <a:pt x="433" y="9291"/>
                </a:moveTo>
                <a:lnTo>
                  <a:pt x="433" y="9295"/>
                </a:lnTo>
                <a:lnTo>
                  <a:pt x="434" y="9298"/>
                </a:lnTo>
                <a:lnTo>
                  <a:pt x="437" y="9300"/>
                </a:lnTo>
                <a:lnTo>
                  <a:pt x="440" y="9301"/>
                </a:lnTo>
                <a:lnTo>
                  <a:pt x="445" y="9300"/>
                </a:lnTo>
                <a:lnTo>
                  <a:pt x="449" y="9298"/>
                </a:lnTo>
                <a:lnTo>
                  <a:pt x="452" y="9295"/>
                </a:lnTo>
                <a:lnTo>
                  <a:pt x="454" y="9291"/>
                </a:lnTo>
                <a:lnTo>
                  <a:pt x="455" y="9287"/>
                </a:lnTo>
                <a:lnTo>
                  <a:pt x="454" y="9283"/>
                </a:lnTo>
                <a:lnTo>
                  <a:pt x="451" y="9281"/>
                </a:lnTo>
                <a:lnTo>
                  <a:pt x="447" y="9280"/>
                </a:lnTo>
                <a:lnTo>
                  <a:pt x="443" y="9281"/>
                </a:lnTo>
                <a:lnTo>
                  <a:pt x="439" y="9283"/>
                </a:lnTo>
                <a:lnTo>
                  <a:pt x="436" y="9287"/>
                </a:lnTo>
                <a:lnTo>
                  <a:pt x="433" y="9291"/>
                </a:lnTo>
                <a:close/>
                <a:moveTo>
                  <a:pt x="406" y="9438"/>
                </a:moveTo>
                <a:lnTo>
                  <a:pt x="406" y="9434"/>
                </a:lnTo>
                <a:lnTo>
                  <a:pt x="405" y="9431"/>
                </a:lnTo>
                <a:lnTo>
                  <a:pt x="403" y="9429"/>
                </a:lnTo>
                <a:lnTo>
                  <a:pt x="400" y="9428"/>
                </a:lnTo>
                <a:lnTo>
                  <a:pt x="396" y="9429"/>
                </a:lnTo>
                <a:lnTo>
                  <a:pt x="392" y="9431"/>
                </a:lnTo>
                <a:lnTo>
                  <a:pt x="389" y="9434"/>
                </a:lnTo>
                <a:lnTo>
                  <a:pt x="387" y="9438"/>
                </a:lnTo>
                <a:lnTo>
                  <a:pt x="386" y="9442"/>
                </a:lnTo>
                <a:lnTo>
                  <a:pt x="387" y="9445"/>
                </a:lnTo>
                <a:lnTo>
                  <a:pt x="390" y="9447"/>
                </a:lnTo>
                <a:lnTo>
                  <a:pt x="393" y="9448"/>
                </a:lnTo>
                <a:lnTo>
                  <a:pt x="397" y="9447"/>
                </a:lnTo>
                <a:lnTo>
                  <a:pt x="401" y="9445"/>
                </a:lnTo>
                <a:lnTo>
                  <a:pt x="404" y="9442"/>
                </a:lnTo>
                <a:lnTo>
                  <a:pt x="406" y="9438"/>
                </a:lnTo>
                <a:close/>
                <a:moveTo>
                  <a:pt x="358" y="9585"/>
                </a:moveTo>
                <a:lnTo>
                  <a:pt x="358" y="9582"/>
                </a:lnTo>
                <a:lnTo>
                  <a:pt x="357" y="9579"/>
                </a:lnTo>
                <a:lnTo>
                  <a:pt x="355" y="9577"/>
                </a:lnTo>
                <a:lnTo>
                  <a:pt x="352" y="9577"/>
                </a:lnTo>
                <a:lnTo>
                  <a:pt x="348" y="9577"/>
                </a:lnTo>
                <a:lnTo>
                  <a:pt x="345" y="9579"/>
                </a:lnTo>
                <a:lnTo>
                  <a:pt x="342" y="9582"/>
                </a:lnTo>
                <a:lnTo>
                  <a:pt x="340" y="9585"/>
                </a:lnTo>
                <a:lnTo>
                  <a:pt x="340" y="9589"/>
                </a:lnTo>
                <a:lnTo>
                  <a:pt x="341" y="9592"/>
                </a:lnTo>
                <a:lnTo>
                  <a:pt x="343" y="9594"/>
                </a:lnTo>
                <a:lnTo>
                  <a:pt x="346" y="9594"/>
                </a:lnTo>
                <a:lnTo>
                  <a:pt x="350" y="9594"/>
                </a:lnTo>
                <a:lnTo>
                  <a:pt x="353" y="9592"/>
                </a:lnTo>
                <a:lnTo>
                  <a:pt x="356" y="9589"/>
                </a:lnTo>
                <a:lnTo>
                  <a:pt x="358" y="9585"/>
                </a:lnTo>
                <a:close/>
                <a:moveTo>
                  <a:pt x="310" y="9733"/>
                </a:moveTo>
                <a:lnTo>
                  <a:pt x="310" y="9730"/>
                </a:lnTo>
                <a:lnTo>
                  <a:pt x="309" y="9727"/>
                </a:lnTo>
                <a:lnTo>
                  <a:pt x="307" y="9725"/>
                </a:lnTo>
                <a:lnTo>
                  <a:pt x="304" y="9725"/>
                </a:lnTo>
                <a:lnTo>
                  <a:pt x="301" y="9725"/>
                </a:lnTo>
                <a:lnTo>
                  <a:pt x="298" y="9727"/>
                </a:lnTo>
                <a:lnTo>
                  <a:pt x="295" y="9730"/>
                </a:lnTo>
                <a:lnTo>
                  <a:pt x="294" y="9733"/>
                </a:lnTo>
                <a:lnTo>
                  <a:pt x="293" y="9736"/>
                </a:lnTo>
                <a:lnTo>
                  <a:pt x="294" y="9738"/>
                </a:lnTo>
                <a:lnTo>
                  <a:pt x="296" y="9741"/>
                </a:lnTo>
                <a:lnTo>
                  <a:pt x="299" y="9742"/>
                </a:lnTo>
                <a:lnTo>
                  <a:pt x="302" y="9741"/>
                </a:lnTo>
                <a:lnTo>
                  <a:pt x="306" y="9738"/>
                </a:lnTo>
                <a:lnTo>
                  <a:pt x="308" y="9736"/>
                </a:lnTo>
                <a:lnTo>
                  <a:pt x="310" y="9733"/>
                </a:lnTo>
                <a:close/>
                <a:moveTo>
                  <a:pt x="3230" y="151"/>
                </a:moveTo>
                <a:lnTo>
                  <a:pt x="3233" y="150"/>
                </a:lnTo>
                <a:lnTo>
                  <a:pt x="3237" y="149"/>
                </a:lnTo>
                <a:lnTo>
                  <a:pt x="3239" y="147"/>
                </a:lnTo>
                <a:lnTo>
                  <a:pt x="3240" y="144"/>
                </a:lnTo>
                <a:lnTo>
                  <a:pt x="3241" y="141"/>
                </a:lnTo>
                <a:lnTo>
                  <a:pt x="3240" y="139"/>
                </a:lnTo>
                <a:lnTo>
                  <a:pt x="3238" y="138"/>
                </a:lnTo>
                <a:lnTo>
                  <a:pt x="3236" y="137"/>
                </a:lnTo>
                <a:lnTo>
                  <a:pt x="3232" y="138"/>
                </a:lnTo>
                <a:lnTo>
                  <a:pt x="3229" y="139"/>
                </a:lnTo>
                <a:lnTo>
                  <a:pt x="3227" y="141"/>
                </a:lnTo>
                <a:lnTo>
                  <a:pt x="3226" y="144"/>
                </a:lnTo>
                <a:lnTo>
                  <a:pt x="3225" y="147"/>
                </a:lnTo>
                <a:lnTo>
                  <a:pt x="3226" y="149"/>
                </a:lnTo>
                <a:lnTo>
                  <a:pt x="3228" y="150"/>
                </a:lnTo>
                <a:lnTo>
                  <a:pt x="3230" y="151"/>
                </a:lnTo>
                <a:close/>
                <a:moveTo>
                  <a:pt x="3183" y="299"/>
                </a:moveTo>
                <a:lnTo>
                  <a:pt x="3187" y="298"/>
                </a:lnTo>
                <a:lnTo>
                  <a:pt x="3190" y="297"/>
                </a:lnTo>
                <a:lnTo>
                  <a:pt x="3192" y="294"/>
                </a:lnTo>
                <a:lnTo>
                  <a:pt x="3194" y="291"/>
                </a:lnTo>
                <a:lnTo>
                  <a:pt x="3194" y="288"/>
                </a:lnTo>
                <a:lnTo>
                  <a:pt x="3193" y="286"/>
                </a:lnTo>
                <a:lnTo>
                  <a:pt x="3191" y="284"/>
                </a:lnTo>
                <a:lnTo>
                  <a:pt x="3189" y="284"/>
                </a:lnTo>
                <a:lnTo>
                  <a:pt x="3184" y="284"/>
                </a:lnTo>
                <a:lnTo>
                  <a:pt x="3181" y="286"/>
                </a:lnTo>
                <a:lnTo>
                  <a:pt x="3179" y="288"/>
                </a:lnTo>
                <a:lnTo>
                  <a:pt x="3177" y="291"/>
                </a:lnTo>
                <a:lnTo>
                  <a:pt x="3177" y="294"/>
                </a:lnTo>
                <a:lnTo>
                  <a:pt x="3178" y="297"/>
                </a:lnTo>
                <a:lnTo>
                  <a:pt x="3180" y="298"/>
                </a:lnTo>
                <a:lnTo>
                  <a:pt x="3183" y="299"/>
                </a:lnTo>
                <a:close/>
                <a:moveTo>
                  <a:pt x="3135" y="448"/>
                </a:moveTo>
                <a:lnTo>
                  <a:pt x="3138" y="448"/>
                </a:lnTo>
                <a:lnTo>
                  <a:pt x="3143" y="446"/>
                </a:lnTo>
                <a:lnTo>
                  <a:pt x="3145" y="442"/>
                </a:lnTo>
                <a:lnTo>
                  <a:pt x="3147" y="439"/>
                </a:lnTo>
                <a:lnTo>
                  <a:pt x="3147" y="436"/>
                </a:lnTo>
                <a:lnTo>
                  <a:pt x="3147" y="433"/>
                </a:lnTo>
                <a:lnTo>
                  <a:pt x="3144" y="431"/>
                </a:lnTo>
                <a:lnTo>
                  <a:pt x="3141" y="430"/>
                </a:lnTo>
                <a:lnTo>
                  <a:pt x="3137" y="431"/>
                </a:lnTo>
                <a:lnTo>
                  <a:pt x="3134" y="433"/>
                </a:lnTo>
                <a:lnTo>
                  <a:pt x="3131" y="436"/>
                </a:lnTo>
                <a:lnTo>
                  <a:pt x="3129" y="439"/>
                </a:lnTo>
                <a:lnTo>
                  <a:pt x="3129" y="442"/>
                </a:lnTo>
                <a:lnTo>
                  <a:pt x="3130" y="446"/>
                </a:lnTo>
                <a:lnTo>
                  <a:pt x="3132" y="448"/>
                </a:lnTo>
                <a:lnTo>
                  <a:pt x="3135" y="448"/>
                </a:lnTo>
                <a:close/>
                <a:moveTo>
                  <a:pt x="3087" y="596"/>
                </a:moveTo>
                <a:lnTo>
                  <a:pt x="3092" y="596"/>
                </a:lnTo>
                <a:lnTo>
                  <a:pt x="3096" y="594"/>
                </a:lnTo>
                <a:lnTo>
                  <a:pt x="3099" y="591"/>
                </a:lnTo>
                <a:lnTo>
                  <a:pt x="3101" y="587"/>
                </a:lnTo>
                <a:lnTo>
                  <a:pt x="3101" y="583"/>
                </a:lnTo>
                <a:lnTo>
                  <a:pt x="3100" y="580"/>
                </a:lnTo>
                <a:lnTo>
                  <a:pt x="3098" y="578"/>
                </a:lnTo>
                <a:lnTo>
                  <a:pt x="3094" y="577"/>
                </a:lnTo>
                <a:lnTo>
                  <a:pt x="3089" y="578"/>
                </a:lnTo>
                <a:lnTo>
                  <a:pt x="3086" y="580"/>
                </a:lnTo>
                <a:lnTo>
                  <a:pt x="3083" y="583"/>
                </a:lnTo>
                <a:lnTo>
                  <a:pt x="3081" y="587"/>
                </a:lnTo>
                <a:lnTo>
                  <a:pt x="3081" y="591"/>
                </a:lnTo>
                <a:lnTo>
                  <a:pt x="3082" y="594"/>
                </a:lnTo>
                <a:lnTo>
                  <a:pt x="3084" y="596"/>
                </a:lnTo>
                <a:lnTo>
                  <a:pt x="3087" y="596"/>
                </a:lnTo>
                <a:close/>
                <a:moveTo>
                  <a:pt x="3040" y="745"/>
                </a:moveTo>
                <a:lnTo>
                  <a:pt x="3045" y="744"/>
                </a:lnTo>
                <a:lnTo>
                  <a:pt x="3049" y="742"/>
                </a:lnTo>
                <a:lnTo>
                  <a:pt x="3052" y="738"/>
                </a:lnTo>
                <a:lnTo>
                  <a:pt x="3054" y="735"/>
                </a:lnTo>
                <a:lnTo>
                  <a:pt x="3054" y="731"/>
                </a:lnTo>
                <a:lnTo>
                  <a:pt x="3053" y="727"/>
                </a:lnTo>
                <a:lnTo>
                  <a:pt x="3051" y="725"/>
                </a:lnTo>
                <a:lnTo>
                  <a:pt x="3047" y="723"/>
                </a:lnTo>
                <a:lnTo>
                  <a:pt x="3042" y="725"/>
                </a:lnTo>
                <a:lnTo>
                  <a:pt x="3038" y="727"/>
                </a:lnTo>
                <a:lnTo>
                  <a:pt x="3035" y="731"/>
                </a:lnTo>
                <a:lnTo>
                  <a:pt x="3033" y="735"/>
                </a:lnTo>
                <a:lnTo>
                  <a:pt x="3032" y="738"/>
                </a:lnTo>
                <a:lnTo>
                  <a:pt x="3034" y="742"/>
                </a:lnTo>
                <a:lnTo>
                  <a:pt x="3036" y="744"/>
                </a:lnTo>
                <a:lnTo>
                  <a:pt x="3040" y="745"/>
                </a:lnTo>
                <a:close/>
                <a:moveTo>
                  <a:pt x="2992" y="893"/>
                </a:moveTo>
                <a:lnTo>
                  <a:pt x="2998" y="892"/>
                </a:lnTo>
                <a:lnTo>
                  <a:pt x="3002" y="890"/>
                </a:lnTo>
                <a:lnTo>
                  <a:pt x="3005" y="886"/>
                </a:lnTo>
                <a:lnTo>
                  <a:pt x="3007" y="882"/>
                </a:lnTo>
                <a:lnTo>
                  <a:pt x="3008" y="878"/>
                </a:lnTo>
                <a:lnTo>
                  <a:pt x="3007" y="874"/>
                </a:lnTo>
                <a:lnTo>
                  <a:pt x="3004" y="872"/>
                </a:lnTo>
                <a:lnTo>
                  <a:pt x="3000" y="871"/>
                </a:lnTo>
                <a:lnTo>
                  <a:pt x="2995" y="872"/>
                </a:lnTo>
                <a:lnTo>
                  <a:pt x="2990" y="874"/>
                </a:lnTo>
                <a:lnTo>
                  <a:pt x="2987" y="878"/>
                </a:lnTo>
                <a:lnTo>
                  <a:pt x="2985" y="882"/>
                </a:lnTo>
                <a:lnTo>
                  <a:pt x="2984" y="886"/>
                </a:lnTo>
                <a:lnTo>
                  <a:pt x="2985" y="890"/>
                </a:lnTo>
                <a:lnTo>
                  <a:pt x="2988" y="892"/>
                </a:lnTo>
                <a:lnTo>
                  <a:pt x="2992" y="893"/>
                </a:lnTo>
                <a:close/>
                <a:moveTo>
                  <a:pt x="2945" y="1040"/>
                </a:moveTo>
                <a:lnTo>
                  <a:pt x="2950" y="1040"/>
                </a:lnTo>
                <a:lnTo>
                  <a:pt x="2955" y="1037"/>
                </a:lnTo>
                <a:lnTo>
                  <a:pt x="2958" y="1034"/>
                </a:lnTo>
                <a:lnTo>
                  <a:pt x="2960" y="1029"/>
                </a:lnTo>
                <a:lnTo>
                  <a:pt x="2961" y="1025"/>
                </a:lnTo>
                <a:lnTo>
                  <a:pt x="2960" y="1021"/>
                </a:lnTo>
                <a:lnTo>
                  <a:pt x="2957" y="1019"/>
                </a:lnTo>
                <a:lnTo>
                  <a:pt x="2953" y="1018"/>
                </a:lnTo>
                <a:lnTo>
                  <a:pt x="2947" y="1019"/>
                </a:lnTo>
                <a:lnTo>
                  <a:pt x="2943" y="1021"/>
                </a:lnTo>
                <a:lnTo>
                  <a:pt x="2939" y="1025"/>
                </a:lnTo>
                <a:lnTo>
                  <a:pt x="2937" y="1029"/>
                </a:lnTo>
                <a:lnTo>
                  <a:pt x="2936" y="1034"/>
                </a:lnTo>
                <a:lnTo>
                  <a:pt x="2938" y="1037"/>
                </a:lnTo>
                <a:lnTo>
                  <a:pt x="2941" y="1040"/>
                </a:lnTo>
                <a:lnTo>
                  <a:pt x="2945" y="1040"/>
                </a:lnTo>
                <a:close/>
                <a:moveTo>
                  <a:pt x="2897" y="1189"/>
                </a:moveTo>
                <a:lnTo>
                  <a:pt x="2903" y="1188"/>
                </a:lnTo>
                <a:lnTo>
                  <a:pt x="2908" y="1185"/>
                </a:lnTo>
                <a:lnTo>
                  <a:pt x="2911" y="1181"/>
                </a:lnTo>
                <a:lnTo>
                  <a:pt x="2914" y="1177"/>
                </a:lnTo>
                <a:lnTo>
                  <a:pt x="2914" y="1172"/>
                </a:lnTo>
                <a:lnTo>
                  <a:pt x="2913" y="1168"/>
                </a:lnTo>
                <a:lnTo>
                  <a:pt x="2910" y="1166"/>
                </a:lnTo>
                <a:lnTo>
                  <a:pt x="2906" y="1165"/>
                </a:lnTo>
                <a:lnTo>
                  <a:pt x="2900" y="1166"/>
                </a:lnTo>
                <a:lnTo>
                  <a:pt x="2895" y="1168"/>
                </a:lnTo>
                <a:lnTo>
                  <a:pt x="2891" y="1172"/>
                </a:lnTo>
                <a:lnTo>
                  <a:pt x="2889" y="1177"/>
                </a:lnTo>
                <a:lnTo>
                  <a:pt x="2888" y="1181"/>
                </a:lnTo>
                <a:lnTo>
                  <a:pt x="2890" y="1185"/>
                </a:lnTo>
                <a:lnTo>
                  <a:pt x="2893" y="1188"/>
                </a:lnTo>
                <a:lnTo>
                  <a:pt x="2897" y="1189"/>
                </a:lnTo>
                <a:close/>
                <a:moveTo>
                  <a:pt x="2849" y="1338"/>
                </a:moveTo>
                <a:lnTo>
                  <a:pt x="2856" y="1337"/>
                </a:lnTo>
                <a:lnTo>
                  <a:pt x="2861" y="1334"/>
                </a:lnTo>
                <a:lnTo>
                  <a:pt x="2865" y="1329"/>
                </a:lnTo>
                <a:lnTo>
                  <a:pt x="2867" y="1324"/>
                </a:lnTo>
                <a:lnTo>
                  <a:pt x="2868" y="1319"/>
                </a:lnTo>
                <a:lnTo>
                  <a:pt x="2866" y="1315"/>
                </a:lnTo>
                <a:lnTo>
                  <a:pt x="2863" y="1312"/>
                </a:lnTo>
                <a:lnTo>
                  <a:pt x="2859" y="1311"/>
                </a:lnTo>
                <a:lnTo>
                  <a:pt x="2852" y="1312"/>
                </a:lnTo>
                <a:lnTo>
                  <a:pt x="2847" y="1315"/>
                </a:lnTo>
                <a:lnTo>
                  <a:pt x="2843" y="1319"/>
                </a:lnTo>
                <a:lnTo>
                  <a:pt x="2841" y="1324"/>
                </a:lnTo>
                <a:lnTo>
                  <a:pt x="2840" y="1329"/>
                </a:lnTo>
                <a:lnTo>
                  <a:pt x="2842" y="1334"/>
                </a:lnTo>
                <a:lnTo>
                  <a:pt x="2845" y="1337"/>
                </a:lnTo>
                <a:lnTo>
                  <a:pt x="2849" y="1338"/>
                </a:lnTo>
                <a:close/>
                <a:moveTo>
                  <a:pt x="2802" y="1486"/>
                </a:moveTo>
                <a:lnTo>
                  <a:pt x="2808" y="1485"/>
                </a:lnTo>
                <a:lnTo>
                  <a:pt x="2813" y="1482"/>
                </a:lnTo>
                <a:lnTo>
                  <a:pt x="2818" y="1477"/>
                </a:lnTo>
                <a:lnTo>
                  <a:pt x="2820" y="1472"/>
                </a:lnTo>
                <a:lnTo>
                  <a:pt x="2821" y="1466"/>
                </a:lnTo>
                <a:lnTo>
                  <a:pt x="2819" y="1462"/>
                </a:lnTo>
                <a:lnTo>
                  <a:pt x="2816" y="1459"/>
                </a:lnTo>
                <a:lnTo>
                  <a:pt x="2811" y="1458"/>
                </a:lnTo>
                <a:lnTo>
                  <a:pt x="2805" y="1459"/>
                </a:lnTo>
                <a:lnTo>
                  <a:pt x="2800" y="1462"/>
                </a:lnTo>
                <a:lnTo>
                  <a:pt x="2796" y="1466"/>
                </a:lnTo>
                <a:lnTo>
                  <a:pt x="2793" y="1472"/>
                </a:lnTo>
                <a:lnTo>
                  <a:pt x="2792" y="1477"/>
                </a:lnTo>
                <a:lnTo>
                  <a:pt x="2794" y="1482"/>
                </a:lnTo>
                <a:lnTo>
                  <a:pt x="2797" y="1485"/>
                </a:lnTo>
                <a:lnTo>
                  <a:pt x="2802" y="1486"/>
                </a:lnTo>
                <a:close/>
                <a:moveTo>
                  <a:pt x="2754" y="1634"/>
                </a:moveTo>
                <a:lnTo>
                  <a:pt x="2761" y="1633"/>
                </a:lnTo>
                <a:lnTo>
                  <a:pt x="2766" y="1630"/>
                </a:lnTo>
                <a:lnTo>
                  <a:pt x="2771" y="1625"/>
                </a:lnTo>
                <a:lnTo>
                  <a:pt x="2774" y="1620"/>
                </a:lnTo>
                <a:lnTo>
                  <a:pt x="2774" y="1614"/>
                </a:lnTo>
                <a:lnTo>
                  <a:pt x="2773" y="1609"/>
                </a:lnTo>
                <a:lnTo>
                  <a:pt x="2769" y="1606"/>
                </a:lnTo>
                <a:lnTo>
                  <a:pt x="2764" y="1605"/>
                </a:lnTo>
                <a:lnTo>
                  <a:pt x="2757" y="1606"/>
                </a:lnTo>
                <a:lnTo>
                  <a:pt x="2752" y="1609"/>
                </a:lnTo>
                <a:lnTo>
                  <a:pt x="2748" y="1614"/>
                </a:lnTo>
                <a:lnTo>
                  <a:pt x="2745" y="1620"/>
                </a:lnTo>
                <a:lnTo>
                  <a:pt x="2744" y="1625"/>
                </a:lnTo>
                <a:lnTo>
                  <a:pt x="2746" y="1630"/>
                </a:lnTo>
                <a:lnTo>
                  <a:pt x="2749" y="1633"/>
                </a:lnTo>
                <a:lnTo>
                  <a:pt x="2754" y="1634"/>
                </a:lnTo>
                <a:close/>
                <a:moveTo>
                  <a:pt x="2707" y="1781"/>
                </a:moveTo>
                <a:lnTo>
                  <a:pt x="2714" y="1780"/>
                </a:lnTo>
                <a:lnTo>
                  <a:pt x="2719" y="1777"/>
                </a:lnTo>
                <a:lnTo>
                  <a:pt x="2724" y="1773"/>
                </a:lnTo>
                <a:lnTo>
                  <a:pt x="2727" y="1767"/>
                </a:lnTo>
                <a:lnTo>
                  <a:pt x="2727" y="1761"/>
                </a:lnTo>
                <a:lnTo>
                  <a:pt x="2726" y="1757"/>
                </a:lnTo>
                <a:lnTo>
                  <a:pt x="2722" y="1754"/>
                </a:lnTo>
                <a:lnTo>
                  <a:pt x="2717" y="1753"/>
                </a:lnTo>
                <a:lnTo>
                  <a:pt x="2710" y="1754"/>
                </a:lnTo>
                <a:lnTo>
                  <a:pt x="2704" y="1757"/>
                </a:lnTo>
                <a:lnTo>
                  <a:pt x="2700" y="1761"/>
                </a:lnTo>
                <a:lnTo>
                  <a:pt x="2697" y="1767"/>
                </a:lnTo>
                <a:lnTo>
                  <a:pt x="2696" y="1773"/>
                </a:lnTo>
                <a:lnTo>
                  <a:pt x="2698" y="1777"/>
                </a:lnTo>
                <a:lnTo>
                  <a:pt x="2701" y="1780"/>
                </a:lnTo>
                <a:lnTo>
                  <a:pt x="2707" y="1781"/>
                </a:lnTo>
                <a:close/>
                <a:moveTo>
                  <a:pt x="2659" y="1929"/>
                </a:moveTo>
                <a:lnTo>
                  <a:pt x="2666" y="1928"/>
                </a:lnTo>
                <a:lnTo>
                  <a:pt x="2672" y="1925"/>
                </a:lnTo>
                <a:lnTo>
                  <a:pt x="2677" y="1920"/>
                </a:lnTo>
                <a:lnTo>
                  <a:pt x="2680" y="1914"/>
                </a:lnTo>
                <a:lnTo>
                  <a:pt x="2680" y="1909"/>
                </a:lnTo>
                <a:lnTo>
                  <a:pt x="2679" y="1904"/>
                </a:lnTo>
                <a:lnTo>
                  <a:pt x="2675" y="1901"/>
                </a:lnTo>
                <a:lnTo>
                  <a:pt x="2670" y="1900"/>
                </a:lnTo>
                <a:lnTo>
                  <a:pt x="2663" y="1901"/>
                </a:lnTo>
                <a:lnTo>
                  <a:pt x="2657" y="1904"/>
                </a:lnTo>
                <a:lnTo>
                  <a:pt x="2652" y="1909"/>
                </a:lnTo>
                <a:lnTo>
                  <a:pt x="2649" y="1914"/>
                </a:lnTo>
                <a:lnTo>
                  <a:pt x="2648" y="1920"/>
                </a:lnTo>
                <a:lnTo>
                  <a:pt x="2650" y="1925"/>
                </a:lnTo>
                <a:lnTo>
                  <a:pt x="2654" y="1928"/>
                </a:lnTo>
                <a:lnTo>
                  <a:pt x="2659" y="1929"/>
                </a:lnTo>
                <a:close/>
                <a:moveTo>
                  <a:pt x="2612" y="2077"/>
                </a:moveTo>
                <a:lnTo>
                  <a:pt x="2619" y="2076"/>
                </a:lnTo>
                <a:lnTo>
                  <a:pt x="2625" y="2073"/>
                </a:lnTo>
                <a:lnTo>
                  <a:pt x="2630" y="2068"/>
                </a:lnTo>
                <a:lnTo>
                  <a:pt x="2633" y="2062"/>
                </a:lnTo>
                <a:lnTo>
                  <a:pt x="2634" y="2056"/>
                </a:lnTo>
                <a:lnTo>
                  <a:pt x="2632" y="2051"/>
                </a:lnTo>
                <a:lnTo>
                  <a:pt x="2628" y="2047"/>
                </a:lnTo>
                <a:lnTo>
                  <a:pt x="2623" y="2046"/>
                </a:lnTo>
                <a:lnTo>
                  <a:pt x="2615" y="2047"/>
                </a:lnTo>
                <a:lnTo>
                  <a:pt x="2609" y="2051"/>
                </a:lnTo>
                <a:lnTo>
                  <a:pt x="2604" y="2056"/>
                </a:lnTo>
                <a:lnTo>
                  <a:pt x="2601" y="2062"/>
                </a:lnTo>
                <a:lnTo>
                  <a:pt x="2600" y="2068"/>
                </a:lnTo>
                <a:lnTo>
                  <a:pt x="2602" y="2073"/>
                </a:lnTo>
                <a:lnTo>
                  <a:pt x="2606" y="2076"/>
                </a:lnTo>
                <a:lnTo>
                  <a:pt x="2612" y="2077"/>
                </a:lnTo>
                <a:close/>
                <a:moveTo>
                  <a:pt x="2564" y="2226"/>
                </a:moveTo>
                <a:lnTo>
                  <a:pt x="2572" y="2225"/>
                </a:lnTo>
                <a:lnTo>
                  <a:pt x="2578" y="2221"/>
                </a:lnTo>
                <a:lnTo>
                  <a:pt x="2583" y="2215"/>
                </a:lnTo>
                <a:lnTo>
                  <a:pt x="2586" y="2209"/>
                </a:lnTo>
                <a:lnTo>
                  <a:pt x="2587" y="2203"/>
                </a:lnTo>
                <a:lnTo>
                  <a:pt x="2585" y="2198"/>
                </a:lnTo>
                <a:lnTo>
                  <a:pt x="2581" y="2194"/>
                </a:lnTo>
                <a:lnTo>
                  <a:pt x="2575" y="2193"/>
                </a:lnTo>
                <a:lnTo>
                  <a:pt x="2568" y="2194"/>
                </a:lnTo>
                <a:lnTo>
                  <a:pt x="2562" y="2198"/>
                </a:lnTo>
                <a:lnTo>
                  <a:pt x="2556" y="2203"/>
                </a:lnTo>
                <a:lnTo>
                  <a:pt x="2553" y="2209"/>
                </a:lnTo>
                <a:lnTo>
                  <a:pt x="2552" y="2215"/>
                </a:lnTo>
                <a:lnTo>
                  <a:pt x="2554" y="2221"/>
                </a:lnTo>
                <a:lnTo>
                  <a:pt x="2558" y="2225"/>
                </a:lnTo>
                <a:lnTo>
                  <a:pt x="2564" y="2226"/>
                </a:lnTo>
                <a:close/>
                <a:moveTo>
                  <a:pt x="2517" y="2374"/>
                </a:moveTo>
                <a:lnTo>
                  <a:pt x="2524" y="2373"/>
                </a:lnTo>
                <a:lnTo>
                  <a:pt x="2531" y="2369"/>
                </a:lnTo>
                <a:lnTo>
                  <a:pt x="2536" y="2364"/>
                </a:lnTo>
                <a:lnTo>
                  <a:pt x="2539" y="2357"/>
                </a:lnTo>
                <a:lnTo>
                  <a:pt x="2540" y="2350"/>
                </a:lnTo>
                <a:lnTo>
                  <a:pt x="2538" y="2345"/>
                </a:lnTo>
                <a:lnTo>
                  <a:pt x="2534" y="2341"/>
                </a:lnTo>
                <a:lnTo>
                  <a:pt x="2528" y="2340"/>
                </a:lnTo>
                <a:lnTo>
                  <a:pt x="2520" y="2341"/>
                </a:lnTo>
                <a:lnTo>
                  <a:pt x="2514" y="2345"/>
                </a:lnTo>
                <a:lnTo>
                  <a:pt x="2509" y="2350"/>
                </a:lnTo>
                <a:lnTo>
                  <a:pt x="2505" y="2357"/>
                </a:lnTo>
                <a:lnTo>
                  <a:pt x="2505" y="2364"/>
                </a:lnTo>
                <a:lnTo>
                  <a:pt x="2507" y="2369"/>
                </a:lnTo>
                <a:lnTo>
                  <a:pt x="2511" y="2373"/>
                </a:lnTo>
                <a:lnTo>
                  <a:pt x="2517" y="2374"/>
                </a:lnTo>
                <a:close/>
                <a:moveTo>
                  <a:pt x="2469" y="2522"/>
                </a:moveTo>
                <a:lnTo>
                  <a:pt x="2477" y="2520"/>
                </a:lnTo>
                <a:lnTo>
                  <a:pt x="2484" y="2517"/>
                </a:lnTo>
                <a:lnTo>
                  <a:pt x="2489" y="2511"/>
                </a:lnTo>
                <a:lnTo>
                  <a:pt x="2492" y="2505"/>
                </a:lnTo>
                <a:lnTo>
                  <a:pt x="2493" y="2497"/>
                </a:lnTo>
                <a:lnTo>
                  <a:pt x="2491" y="2492"/>
                </a:lnTo>
                <a:lnTo>
                  <a:pt x="2487" y="2488"/>
                </a:lnTo>
                <a:lnTo>
                  <a:pt x="2481" y="2487"/>
                </a:lnTo>
                <a:lnTo>
                  <a:pt x="2473" y="2488"/>
                </a:lnTo>
                <a:lnTo>
                  <a:pt x="2466" y="2492"/>
                </a:lnTo>
                <a:lnTo>
                  <a:pt x="2461" y="2497"/>
                </a:lnTo>
                <a:lnTo>
                  <a:pt x="2458" y="2505"/>
                </a:lnTo>
                <a:lnTo>
                  <a:pt x="2457" y="2511"/>
                </a:lnTo>
                <a:lnTo>
                  <a:pt x="2459" y="2517"/>
                </a:lnTo>
                <a:lnTo>
                  <a:pt x="2463" y="2520"/>
                </a:lnTo>
                <a:lnTo>
                  <a:pt x="2469" y="2522"/>
                </a:lnTo>
                <a:close/>
                <a:moveTo>
                  <a:pt x="2421" y="2670"/>
                </a:moveTo>
                <a:lnTo>
                  <a:pt x="2430" y="2668"/>
                </a:lnTo>
                <a:lnTo>
                  <a:pt x="2437" y="2665"/>
                </a:lnTo>
                <a:lnTo>
                  <a:pt x="2442" y="2659"/>
                </a:lnTo>
                <a:lnTo>
                  <a:pt x="2446" y="2652"/>
                </a:lnTo>
                <a:lnTo>
                  <a:pt x="2447" y="2645"/>
                </a:lnTo>
                <a:lnTo>
                  <a:pt x="2445" y="2640"/>
                </a:lnTo>
                <a:lnTo>
                  <a:pt x="2440" y="2635"/>
                </a:lnTo>
                <a:lnTo>
                  <a:pt x="2434" y="2634"/>
                </a:lnTo>
                <a:lnTo>
                  <a:pt x="2425" y="2635"/>
                </a:lnTo>
                <a:lnTo>
                  <a:pt x="2419" y="2640"/>
                </a:lnTo>
                <a:lnTo>
                  <a:pt x="2413" y="2645"/>
                </a:lnTo>
                <a:lnTo>
                  <a:pt x="2410" y="2652"/>
                </a:lnTo>
                <a:lnTo>
                  <a:pt x="2409" y="2659"/>
                </a:lnTo>
                <a:lnTo>
                  <a:pt x="2411" y="2665"/>
                </a:lnTo>
                <a:lnTo>
                  <a:pt x="2415" y="2669"/>
                </a:lnTo>
                <a:lnTo>
                  <a:pt x="2421" y="2670"/>
                </a:lnTo>
                <a:close/>
                <a:moveTo>
                  <a:pt x="2374" y="2818"/>
                </a:moveTo>
                <a:lnTo>
                  <a:pt x="2382" y="2816"/>
                </a:lnTo>
                <a:lnTo>
                  <a:pt x="2389" y="2812"/>
                </a:lnTo>
                <a:lnTo>
                  <a:pt x="2395" y="2807"/>
                </a:lnTo>
                <a:lnTo>
                  <a:pt x="2399" y="2800"/>
                </a:lnTo>
                <a:lnTo>
                  <a:pt x="2400" y="2793"/>
                </a:lnTo>
                <a:lnTo>
                  <a:pt x="2398" y="2787"/>
                </a:lnTo>
                <a:lnTo>
                  <a:pt x="2393" y="2783"/>
                </a:lnTo>
                <a:lnTo>
                  <a:pt x="2387" y="2782"/>
                </a:lnTo>
                <a:lnTo>
                  <a:pt x="2378" y="2783"/>
                </a:lnTo>
                <a:lnTo>
                  <a:pt x="2371" y="2787"/>
                </a:lnTo>
                <a:lnTo>
                  <a:pt x="2365" y="2793"/>
                </a:lnTo>
                <a:lnTo>
                  <a:pt x="2362" y="2800"/>
                </a:lnTo>
                <a:lnTo>
                  <a:pt x="2361" y="2807"/>
                </a:lnTo>
                <a:lnTo>
                  <a:pt x="2363" y="2812"/>
                </a:lnTo>
                <a:lnTo>
                  <a:pt x="2367" y="2816"/>
                </a:lnTo>
                <a:lnTo>
                  <a:pt x="2374" y="2818"/>
                </a:lnTo>
                <a:close/>
                <a:moveTo>
                  <a:pt x="2326" y="2965"/>
                </a:moveTo>
                <a:lnTo>
                  <a:pt x="2335" y="2964"/>
                </a:lnTo>
                <a:lnTo>
                  <a:pt x="2342" y="2960"/>
                </a:lnTo>
                <a:lnTo>
                  <a:pt x="2348" y="2954"/>
                </a:lnTo>
                <a:lnTo>
                  <a:pt x="2352" y="2947"/>
                </a:lnTo>
                <a:lnTo>
                  <a:pt x="2353" y="2940"/>
                </a:lnTo>
                <a:lnTo>
                  <a:pt x="2351" y="2934"/>
                </a:lnTo>
                <a:lnTo>
                  <a:pt x="2346" y="2930"/>
                </a:lnTo>
                <a:lnTo>
                  <a:pt x="2339" y="2929"/>
                </a:lnTo>
                <a:lnTo>
                  <a:pt x="2332" y="2930"/>
                </a:lnTo>
                <a:lnTo>
                  <a:pt x="2324" y="2934"/>
                </a:lnTo>
                <a:lnTo>
                  <a:pt x="2318" y="2940"/>
                </a:lnTo>
                <a:lnTo>
                  <a:pt x="2314" y="2947"/>
                </a:lnTo>
                <a:lnTo>
                  <a:pt x="2313" y="2954"/>
                </a:lnTo>
                <a:lnTo>
                  <a:pt x="2315" y="2960"/>
                </a:lnTo>
                <a:lnTo>
                  <a:pt x="2320" y="2964"/>
                </a:lnTo>
                <a:lnTo>
                  <a:pt x="2326" y="2965"/>
                </a:lnTo>
                <a:close/>
                <a:moveTo>
                  <a:pt x="2279" y="3114"/>
                </a:moveTo>
                <a:lnTo>
                  <a:pt x="2288" y="3112"/>
                </a:lnTo>
                <a:lnTo>
                  <a:pt x="2295" y="3108"/>
                </a:lnTo>
                <a:lnTo>
                  <a:pt x="2301" y="3102"/>
                </a:lnTo>
                <a:lnTo>
                  <a:pt x="2304" y="3094"/>
                </a:lnTo>
                <a:lnTo>
                  <a:pt x="2305" y="3087"/>
                </a:lnTo>
                <a:lnTo>
                  <a:pt x="2303" y="3081"/>
                </a:lnTo>
                <a:lnTo>
                  <a:pt x="2299" y="3077"/>
                </a:lnTo>
                <a:lnTo>
                  <a:pt x="2292" y="3076"/>
                </a:lnTo>
                <a:lnTo>
                  <a:pt x="2283" y="3077"/>
                </a:lnTo>
                <a:lnTo>
                  <a:pt x="2276" y="3081"/>
                </a:lnTo>
                <a:lnTo>
                  <a:pt x="2270" y="3087"/>
                </a:lnTo>
                <a:lnTo>
                  <a:pt x="2267" y="3094"/>
                </a:lnTo>
                <a:lnTo>
                  <a:pt x="2266" y="3102"/>
                </a:lnTo>
                <a:lnTo>
                  <a:pt x="2268" y="3108"/>
                </a:lnTo>
                <a:lnTo>
                  <a:pt x="2272" y="3112"/>
                </a:lnTo>
                <a:lnTo>
                  <a:pt x="2279" y="3114"/>
                </a:lnTo>
                <a:close/>
                <a:moveTo>
                  <a:pt x="2232" y="3262"/>
                </a:moveTo>
                <a:lnTo>
                  <a:pt x="2240" y="3260"/>
                </a:lnTo>
                <a:lnTo>
                  <a:pt x="2248" y="3256"/>
                </a:lnTo>
                <a:lnTo>
                  <a:pt x="2254" y="3250"/>
                </a:lnTo>
                <a:lnTo>
                  <a:pt x="2257" y="3242"/>
                </a:lnTo>
                <a:lnTo>
                  <a:pt x="2258" y="3234"/>
                </a:lnTo>
                <a:lnTo>
                  <a:pt x="2256" y="3228"/>
                </a:lnTo>
                <a:lnTo>
                  <a:pt x="2252" y="3224"/>
                </a:lnTo>
                <a:lnTo>
                  <a:pt x="2245" y="3223"/>
                </a:lnTo>
                <a:lnTo>
                  <a:pt x="2237" y="3224"/>
                </a:lnTo>
                <a:lnTo>
                  <a:pt x="2229" y="3228"/>
                </a:lnTo>
                <a:lnTo>
                  <a:pt x="2223" y="3234"/>
                </a:lnTo>
                <a:lnTo>
                  <a:pt x="2219" y="3242"/>
                </a:lnTo>
                <a:lnTo>
                  <a:pt x="2218" y="3250"/>
                </a:lnTo>
                <a:lnTo>
                  <a:pt x="2220" y="3256"/>
                </a:lnTo>
                <a:lnTo>
                  <a:pt x="2225" y="3260"/>
                </a:lnTo>
                <a:lnTo>
                  <a:pt x="2232" y="3262"/>
                </a:lnTo>
                <a:close/>
                <a:moveTo>
                  <a:pt x="2184" y="3409"/>
                </a:moveTo>
                <a:lnTo>
                  <a:pt x="2193" y="3408"/>
                </a:lnTo>
                <a:lnTo>
                  <a:pt x="2200" y="3404"/>
                </a:lnTo>
                <a:lnTo>
                  <a:pt x="2207" y="3398"/>
                </a:lnTo>
                <a:lnTo>
                  <a:pt x="2211" y="3390"/>
                </a:lnTo>
                <a:lnTo>
                  <a:pt x="2211" y="3382"/>
                </a:lnTo>
                <a:lnTo>
                  <a:pt x="2209" y="3375"/>
                </a:lnTo>
                <a:lnTo>
                  <a:pt x="2204" y="3371"/>
                </a:lnTo>
                <a:lnTo>
                  <a:pt x="2197" y="3370"/>
                </a:lnTo>
                <a:lnTo>
                  <a:pt x="2188" y="3371"/>
                </a:lnTo>
                <a:lnTo>
                  <a:pt x="2181" y="3375"/>
                </a:lnTo>
                <a:lnTo>
                  <a:pt x="2175" y="3382"/>
                </a:lnTo>
                <a:lnTo>
                  <a:pt x="2171" y="3390"/>
                </a:lnTo>
                <a:lnTo>
                  <a:pt x="2170" y="3398"/>
                </a:lnTo>
                <a:lnTo>
                  <a:pt x="2172" y="3404"/>
                </a:lnTo>
                <a:lnTo>
                  <a:pt x="2177" y="3408"/>
                </a:lnTo>
                <a:lnTo>
                  <a:pt x="2184" y="3409"/>
                </a:lnTo>
                <a:close/>
                <a:moveTo>
                  <a:pt x="2137" y="3557"/>
                </a:moveTo>
                <a:lnTo>
                  <a:pt x="2146" y="3556"/>
                </a:lnTo>
                <a:lnTo>
                  <a:pt x="2153" y="3551"/>
                </a:lnTo>
                <a:lnTo>
                  <a:pt x="2160" y="3545"/>
                </a:lnTo>
                <a:lnTo>
                  <a:pt x="2164" y="3537"/>
                </a:lnTo>
                <a:lnTo>
                  <a:pt x="2164" y="3530"/>
                </a:lnTo>
                <a:lnTo>
                  <a:pt x="2162" y="3523"/>
                </a:lnTo>
                <a:lnTo>
                  <a:pt x="2157" y="3518"/>
                </a:lnTo>
                <a:lnTo>
                  <a:pt x="2150" y="3517"/>
                </a:lnTo>
                <a:lnTo>
                  <a:pt x="2142" y="3518"/>
                </a:lnTo>
                <a:lnTo>
                  <a:pt x="2133" y="3523"/>
                </a:lnTo>
                <a:lnTo>
                  <a:pt x="2127" y="3530"/>
                </a:lnTo>
                <a:lnTo>
                  <a:pt x="2123" y="3537"/>
                </a:lnTo>
                <a:lnTo>
                  <a:pt x="2122" y="3545"/>
                </a:lnTo>
                <a:lnTo>
                  <a:pt x="2125" y="3551"/>
                </a:lnTo>
                <a:lnTo>
                  <a:pt x="2129" y="3556"/>
                </a:lnTo>
                <a:lnTo>
                  <a:pt x="2137" y="3557"/>
                </a:lnTo>
                <a:close/>
                <a:moveTo>
                  <a:pt x="2089" y="3704"/>
                </a:moveTo>
                <a:lnTo>
                  <a:pt x="2098" y="3703"/>
                </a:lnTo>
                <a:lnTo>
                  <a:pt x="2106" y="3699"/>
                </a:lnTo>
                <a:lnTo>
                  <a:pt x="2112" y="3692"/>
                </a:lnTo>
                <a:lnTo>
                  <a:pt x="2116" y="3685"/>
                </a:lnTo>
                <a:lnTo>
                  <a:pt x="2117" y="3677"/>
                </a:lnTo>
                <a:lnTo>
                  <a:pt x="2115" y="3671"/>
                </a:lnTo>
                <a:lnTo>
                  <a:pt x="2110" y="3666"/>
                </a:lnTo>
                <a:lnTo>
                  <a:pt x="2103" y="3664"/>
                </a:lnTo>
                <a:lnTo>
                  <a:pt x="2095" y="3666"/>
                </a:lnTo>
                <a:lnTo>
                  <a:pt x="2086" y="3671"/>
                </a:lnTo>
                <a:lnTo>
                  <a:pt x="2080" y="3677"/>
                </a:lnTo>
                <a:lnTo>
                  <a:pt x="2076" y="3685"/>
                </a:lnTo>
                <a:lnTo>
                  <a:pt x="2075" y="3692"/>
                </a:lnTo>
                <a:lnTo>
                  <a:pt x="2077" y="3699"/>
                </a:lnTo>
                <a:lnTo>
                  <a:pt x="2082" y="3703"/>
                </a:lnTo>
                <a:lnTo>
                  <a:pt x="2089" y="3704"/>
                </a:lnTo>
                <a:close/>
                <a:moveTo>
                  <a:pt x="2042" y="3852"/>
                </a:moveTo>
                <a:lnTo>
                  <a:pt x="2051" y="3851"/>
                </a:lnTo>
                <a:lnTo>
                  <a:pt x="2059" y="3846"/>
                </a:lnTo>
                <a:lnTo>
                  <a:pt x="2065" y="3840"/>
                </a:lnTo>
                <a:lnTo>
                  <a:pt x="2069" y="3832"/>
                </a:lnTo>
                <a:lnTo>
                  <a:pt x="2070" y="3824"/>
                </a:lnTo>
                <a:lnTo>
                  <a:pt x="2068" y="3818"/>
                </a:lnTo>
                <a:lnTo>
                  <a:pt x="2063" y="3814"/>
                </a:lnTo>
                <a:lnTo>
                  <a:pt x="2056" y="3812"/>
                </a:lnTo>
                <a:lnTo>
                  <a:pt x="2047" y="3814"/>
                </a:lnTo>
                <a:lnTo>
                  <a:pt x="2039" y="3818"/>
                </a:lnTo>
                <a:lnTo>
                  <a:pt x="2032" y="3824"/>
                </a:lnTo>
                <a:lnTo>
                  <a:pt x="2028" y="3832"/>
                </a:lnTo>
                <a:lnTo>
                  <a:pt x="2027" y="3840"/>
                </a:lnTo>
                <a:lnTo>
                  <a:pt x="2029" y="3846"/>
                </a:lnTo>
                <a:lnTo>
                  <a:pt x="2034" y="3851"/>
                </a:lnTo>
                <a:lnTo>
                  <a:pt x="2042" y="3852"/>
                </a:lnTo>
                <a:close/>
                <a:moveTo>
                  <a:pt x="1994" y="4001"/>
                </a:moveTo>
                <a:lnTo>
                  <a:pt x="2004" y="3999"/>
                </a:lnTo>
                <a:lnTo>
                  <a:pt x="2011" y="3995"/>
                </a:lnTo>
                <a:lnTo>
                  <a:pt x="2018" y="3987"/>
                </a:lnTo>
                <a:lnTo>
                  <a:pt x="2022" y="3980"/>
                </a:lnTo>
                <a:lnTo>
                  <a:pt x="2023" y="3972"/>
                </a:lnTo>
                <a:lnTo>
                  <a:pt x="2020" y="3965"/>
                </a:lnTo>
                <a:lnTo>
                  <a:pt x="2016" y="3961"/>
                </a:lnTo>
                <a:lnTo>
                  <a:pt x="2008" y="3960"/>
                </a:lnTo>
                <a:lnTo>
                  <a:pt x="2000" y="3961"/>
                </a:lnTo>
                <a:lnTo>
                  <a:pt x="1991" y="3965"/>
                </a:lnTo>
                <a:lnTo>
                  <a:pt x="1985" y="3972"/>
                </a:lnTo>
                <a:lnTo>
                  <a:pt x="1981" y="3980"/>
                </a:lnTo>
                <a:lnTo>
                  <a:pt x="1980" y="3987"/>
                </a:lnTo>
                <a:lnTo>
                  <a:pt x="1982" y="3995"/>
                </a:lnTo>
                <a:lnTo>
                  <a:pt x="1987" y="3999"/>
                </a:lnTo>
                <a:lnTo>
                  <a:pt x="1994" y="4001"/>
                </a:lnTo>
                <a:close/>
                <a:moveTo>
                  <a:pt x="1947" y="4148"/>
                </a:moveTo>
                <a:lnTo>
                  <a:pt x="1956" y="4147"/>
                </a:lnTo>
                <a:lnTo>
                  <a:pt x="1964" y="4142"/>
                </a:lnTo>
                <a:lnTo>
                  <a:pt x="1971" y="4136"/>
                </a:lnTo>
                <a:lnTo>
                  <a:pt x="1975" y="4127"/>
                </a:lnTo>
                <a:lnTo>
                  <a:pt x="1976" y="4119"/>
                </a:lnTo>
                <a:lnTo>
                  <a:pt x="1974" y="4112"/>
                </a:lnTo>
                <a:lnTo>
                  <a:pt x="1968" y="4108"/>
                </a:lnTo>
                <a:lnTo>
                  <a:pt x="1961" y="4106"/>
                </a:lnTo>
                <a:lnTo>
                  <a:pt x="1953" y="4108"/>
                </a:lnTo>
                <a:lnTo>
                  <a:pt x="1944" y="4112"/>
                </a:lnTo>
                <a:lnTo>
                  <a:pt x="1937" y="4119"/>
                </a:lnTo>
                <a:lnTo>
                  <a:pt x="1933" y="4127"/>
                </a:lnTo>
                <a:lnTo>
                  <a:pt x="1932" y="4136"/>
                </a:lnTo>
                <a:lnTo>
                  <a:pt x="1934" y="4142"/>
                </a:lnTo>
                <a:lnTo>
                  <a:pt x="1939" y="4147"/>
                </a:lnTo>
                <a:lnTo>
                  <a:pt x="1947" y="4148"/>
                </a:lnTo>
                <a:close/>
                <a:moveTo>
                  <a:pt x="1886" y="4275"/>
                </a:moveTo>
                <a:lnTo>
                  <a:pt x="1885" y="4283"/>
                </a:lnTo>
                <a:lnTo>
                  <a:pt x="1887" y="4290"/>
                </a:lnTo>
                <a:lnTo>
                  <a:pt x="1892" y="4294"/>
                </a:lnTo>
                <a:lnTo>
                  <a:pt x="1899" y="4296"/>
                </a:lnTo>
                <a:lnTo>
                  <a:pt x="1909" y="4294"/>
                </a:lnTo>
                <a:lnTo>
                  <a:pt x="1917" y="4290"/>
                </a:lnTo>
                <a:lnTo>
                  <a:pt x="1923" y="4283"/>
                </a:lnTo>
                <a:lnTo>
                  <a:pt x="1927" y="4275"/>
                </a:lnTo>
                <a:lnTo>
                  <a:pt x="1928" y="4266"/>
                </a:lnTo>
                <a:lnTo>
                  <a:pt x="1926" y="4260"/>
                </a:lnTo>
                <a:lnTo>
                  <a:pt x="1921" y="4255"/>
                </a:lnTo>
                <a:lnTo>
                  <a:pt x="1914" y="4254"/>
                </a:lnTo>
                <a:lnTo>
                  <a:pt x="1905" y="4255"/>
                </a:lnTo>
                <a:lnTo>
                  <a:pt x="1896" y="4260"/>
                </a:lnTo>
                <a:lnTo>
                  <a:pt x="1890" y="4266"/>
                </a:lnTo>
                <a:lnTo>
                  <a:pt x="1886" y="4275"/>
                </a:lnTo>
                <a:close/>
                <a:moveTo>
                  <a:pt x="1838" y="4423"/>
                </a:moveTo>
                <a:lnTo>
                  <a:pt x="1837" y="4431"/>
                </a:lnTo>
                <a:lnTo>
                  <a:pt x="1840" y="4437"/>
                </a:lnTo>
                <a:lnTo>
                  <a:pt x="1845" y="4441"/>
                </a:lnTo>
                <a:lnTo>
                  <a:pt x="1852" y="4443"/>
                </a:lnTo>
                <a:lnTo>
                  <a:pt x="1862" y="4441"/>
                </a:lnTo>
                <a:lnTo>
                  <a:pt x="1869" y="4437"/>
                </a:lnTo>
                <a:lnTo>
                  <a:pt x="1876" y="4431"/>
                </a:lnTo>
                <a:lnTo>
                  <a:pt x="1880" y="4423"/>
                </a:lnTo>
                <a:lnTo>
                  <a:pt x="1881" y="4415"/>
                </a:lnTo>
                <a:lnTo>
                  <a:pt x="1879" y="4407"/>
                </a:lnTo>
                <a:lnTo>
                  <a:pt x="1874" y="4403"/>
                </a:lnTo>
                <a:lnTo>
                  <a:pt x="1866" y="4401"/>
                </a:lnTo>
                <a:lnTo>
                  <a:pt x="1858" y="4403"/>
                </a:lnTo>
                <a:lnTo>
                  <a:pt x="1849" y="4407"/>
                </a:lnTo>
                <a:lnTo>
                  <a:pt x="1842" y="4415"/>
                </a:lnTo>
                <a:lnTo>
                  <a:pt x="1838" y="4423"/>
                </a:lnTo>
                <a:close/>
                <a:moveTo>
                  <a:pt x="1791" y="4570"/>
                </a:moveTo>
                <a:lnTo>
                  <a:pt x="1790" y="4578"/>
                </a:lnTo>
                <a:lnTo>
                  <a:pt x="1792" y="4584"/>
                </a:lnTo>
                <a:lnTo>
                  <a:pt x="1797" y="4589"/>
                </a:lnTo>
                <a:lnTo>
                  <a:pt x="1805" y="4590"/>
                </a:lnTo>
                <a:lnTo>
                  <a:pt x="1814" y="4589"/>
                </a:lnTo>
                <a:lnTo>
                  <a:pt x="1822" y="4584"/>
                </a:lnTo>
                <a:lnTo>
                  <a:pt x="1829" y="4578"/>
                </a:lnTo>
                <a:lnTo>
                  <a:pt x="1833" y="4570"/>
                </a:lnTo>
                <a:lnTo>
                  <a:pt x="1834" y="4562"/>
                </a:lnTo>
                <a:lnTo>
                  <a:pt x="1831" y="4556"/>
                </a:lnTo>
                <a:lnTo>
                  <a:pt x="1826" y="4550"/>
                </a:lnTo>
                <a:lnTo>
                  <a:pt x="1819" y="4549"/>
                </a:lnTo>
                <a:lnTo>
                  <a:pt x="1810" y="4550"/>
                </a:lnTo>
                <a:lnTo>
                  <a:pt x="1802" y="4556"/>
                </a:lnTo>
                <a:lnTo>
                  <a:pt x="1795" y="4562"/>
                </a:lnTo>
                <a:lnTo>
                  <a:pt x="1791" y="4570"/>
                </a:lnTo>
                <a:close/>
                <a:moveTo>
                  <a:pt x="1744" y="4717"/>
                </a:moveTo>
                <a:lnTo>
                  <a:pt x="1743" y="4725"/>
                </a:lnTo>
                <a:lnTo>
                  <a:pt x="1745" y="4732"/>
                </a:lnTo>
                <a:lnTo>
                  <a:pt x="1750" y="4736"/>
                </a:lnTo>
                <a:lnTo>
                  <a:pt x="1757" y="4738"/>
                </a:lnTo>
                <a:lnTo>
                  <a:pt x="1767" y="4736"/>
                </a:lnTo>
                <a:lnTo>
                  <a:pt x="1775" y="4732"/>
                </a:lnTo>
                <a:lnTo>
                  <a:pt x="1781" y="4725"/>
                </a:lnTo>
                <a:lnTo>
                  <a:pt x="1785" y="4717"/>
                </a:lnTo>
                <a:lnTo>
                  <a:pt x="1786" y="4709"/>
                </a:lnTo>
                <a:lnTo>
                  <a:pt x="1784" y="4703"/>
                </a:lnTo>
                <a:lnTo>
                  <a:pt x="1779" y="4699"/>
                </a:lnTo>
                <a:lnTo>
                  <a:pt x="1772" y="4697"/>
                </a:lnTo>
                <a:lnTo>
                  <a:pt x="1763" y="4699"/>
                </a:lnTo>
                <a:lnTo>
                  <a:pt x="1754" y="4703"/>
                </a:lnTo>
                <a:lnTo>
                  <a:pt x="1748" y="4709"/>
                </a:lnTo>
                <a:lnTo>
                  <a:pt x="1744" y="4717"/>
                </a:lnTo>
                <a:close/>
                <a:moveTo>
                  <a:pt x="1696" y="4865"/>
                </a:moveTo>
                <a:lnTo>
                  <a:pt x="1695" y="4873"/>
                </a:lnTo>
                <a:lnTo>
                  <a:pt x="1697" y="4879"/>
                </a:lnTo>
                <a:lnTo>
                  <a:pt x="1703" y="4885"/>
                </a:lnTo>
                <a:lnTo>
                  <a:pt x="1710" y="4886"/>
                </a:lnTo>
                <a:lnTo>
                  <a:pt x="1719" y="4885"/>
                </a:lnTo>
                <a:lnTo>
                  <a:pt x="1727" y="4879"/>
                </a:lnTo>
                <a:lnTo>
                  <a:pt x="1734" y="4873"/>
                </a:lnTo>
                <a:lnTo>
                  <a:pt x="1738" y="4865"/>
                </a:lnTo>
                <a:lnTo>
                  <a:pt x="1739" y="4857"/>
                </a:lnTo>
                <a:lnTo>
                  <a:pt x="1737" y="4850"/>
                </a:lnTo>
                <a:lnTo>
                  <a:pt x="1732" y="4846"/>
                </a:lnTo>
                <a:lnTo>
                  <a:pt x="1724" y="4844"/>
                </a:lnTo>
                <a:lnTo>
                  <a:pt x="1716" y="4846"/>
                </a:lnTo>
                <a:lnTo>
                  <a:pt x="1707" y="4850"/>
                </a:lnTo>
                <a:lnTo>
                  <a:pt x="1700" y="4857"/>
                </a:lnTo>
                <a:lnTo>
                  <a:pt x="1696" y="4865"/>
                </a:lnTo>
                <a:close/>
                <a:moveTo>
                  <a:pt x="1649" y="5012"/>
                </a:moveTo>
                <a:lnTo>
                  <a:pt x="1648" y="5020"/>
                </a:lnTo>
                <a:lnTo>
                  <a:pt x="1650" y="5028"/>
                </a:lnTo>
                <a:lnTo>
                  <a:pt x="1655" y="5032"/>
                </a:lnTo>
                <a:lnTo>
                  <a:pt x="1663" y="5034"/>
                </a:lnTo>
                <a:lnTo>
                  <a:pt x="1672" y="5032"/>
                </a:lnTo>
                <a:lnTo>
                  <a:pt x="1680" y="5028"/>
                </a:lnTo>
                <a:lnTo>
                  <a:pt x="1686" y="5020"/>
                </a:lnTo>
                <a:lnTo>
                  <a:pt x="1691" y="5012"/>
                </a:lnTo>
                <a:lnTo>
                  <a:pt x="1692" y="5004"/>
                </a:lnTo>
                <a:lnTo>
                  <a:pt x="1689" y="4998"/>
                </a:lnTo>
                <a:lnTo>
                  <a:pt x="1684" y="4993"/>
                </a:lnTo>
                <a:lnTo>
                  <a:pt x="1677" y="4992"/>
                </a:lnTo>
                <a:lnTo>
                  <a:pt x="1668" y="4993"/>
                </a:lnTo>
                <a:lnTo>
                  <a:pt x="1659" y="4998"/>
                </a:lnTo>
                <a:lnTo>
                  <a:pt x="1653" y="5004"/>
                </a:lnTo>
                <a:lnTo>
                  <a:pt x="1649" y="5012"/>
                </a:lnTo>
                <a:close/>
                <a:moveTo>
                  <a:pt x="1601" y="5159"/>
                </a:moveTo>
                <a:lnTo>
                  <a:pt x="1600" y="5168"/>
                </a:lnTo>
                <a:lnTo>
                  <a:pt x="1603" y="5175"/>
                </a:lnTo>
                <a:lnTo>
                  <a:pt x="1608" y="5179"/>
                </a:lnTo>
                <a:lnTo>
                  <a:pt x="1615" y="5181"/>
                </a:lnTo>
                <a:lnTo>
                  <a:pt x="1625" y="5179"/>
                </a:lnTo>
                <a:lnTo>
                  <a:pt x="1633" y="5175"/>
                </a:lnTo>
                <a:lnTo>
                  <a:pt x="1639" y="5168"/>
                </a:lnTo>
                <a:lnTo>
                  <a:pt x="1643" y="5159"/>
                </a:lnTo>
                <a:lnTo>
                  <a:pt x="1644" y="5152"/>
                </a:lnTo>
                <a:lnTo>
                  <a:pt x="1642" y="5145"/>
                </a:lnTo>
                <a:lnTo>
                  <a:pt x="1637" y="5141"/>
                </a:lnTo>
                <a:lnTo>
                  <a:pt x="1629" y="5139"/>
                </a:lnTo>
                <a:lnTo>
                  <a:pt x="1621" y="5141"/>
                </a:lnTo>
                <a:lnTo>
                  <a:pt x="1612" y="5145"/>
                </a:lnTo>
                <a:lnTo>
                  <a:pt x="1606" y="5152"/>
                </a:lnTo>
                <a:lnTo>
                  <a:pt x="1601" y="5159"/>
                </a:lnTo>
                <a:close/>
                <a:moveTo>
                  <a:pt x="1554" y="5308"/>
                </a:moveTo>
                <a:lnTo>
                  <a:pt x="1554" y="5316"/>
                </a:lnTo>
                <a:lnTo>
                  <a:pt x="1556" y="5322"/>
                </a:lnTo>
                <a:lnTo>
                  <a:pt x="1561" y="5326"/>
                </a:lnTo>
                <a:lnTo>
                  <a:pt x="1568" y="5328"/>
                </a:lnTo>
                <a:lnTo>
                  <a:pt x="1577" y="5326"/>
                </a:lnTo>
                <a:lnTo>
                  <a:pt x="1585" y="5322"/>
                </a:lnTo>
                <a:lnTo>
                  <a:pt x="1591" y="5316"/>
                </a:lnTo>
                <a:lnTo>
                  <a:pt x="1595" y="5308"/>
                </a:lnTo>
                <a:lnTo>
                  <a:pt x="1596" y="5299"/>
                </a:lnTo>
                <a:lnTo>
                  <a:pt x="1594" y="5293"/>
                </a:lnTo>
                <a:lnTo>
                  <a:pt x="1589" y="5288"/>
                </a:lnTo>
                <a:lnTo>
                  <a:pt x="1582" y="5287"/>
                </a:lnTo>
                <a:lnTo>
                  <a:pt x="1574" y="5288"/>
                </a:lnTo>
                <a:lnTo>
                  <a:pt x="1565" y="5293"/>
                </a:lnTo>
                <a:lnTo>
                  <a:pt x="1559" y="5299"/>
                </a:lnTo>
                <a:lnTo>
                  <a:pt x="1554" y="5308"/>
                </a:lnTo>
                <a:close/>
                <a:moveTo>
                  <a:pt x="1507" y="5455"/>
                </a:moveTo>
                <a:lnTo>
                  <a:pt x="1506" y="5463"/>
                </a:lnTo>
                <a:lnTo>
                  <a:pt x="1508" y="5469"/>
                </a:lnTo>
                <a:lnTo>
                  <a:pt x="1513" y="5474"/>
                </a:lnTo>
                <a:lnTo>
                  <a:pt x="1521" y="5475"/>
                </a:lnTo>
                <a:lnTo>
                  <a:pt x="1530" y="5474"/>
                </a:lnTo>
                <a:lnTo>
                  <a:pt x="1538" y="5469"/>
                </a:lnTo>
                <a:lnTo>
                  <a:pt x="1544" y="5463"/>
                </a:lnTo>
                <a:lnTo>
                  <a:pt x="1548" y="5455"/>
                </a:lnTo>
                <a:lnTo>
                  <a:pt x="1549" y="5447"/>
                </a:lnTo>
                <a:lnTo>
                  <a:pt x="1547" y="5440"/>
                </a:lnTo>
                <a:lnTo>
                  <a:pt x="1542" y="5436"/>
                </a:lnTo>
                <a:lnTo>
                  <a:pt x="1535" y="5434"/>
                </a:lnTo>
                <a:lnTo>
                  <a:pt x="1526" y="5436"/>
                </a:lnTo>
                <a:lnTo>
                  <a:pt x="1517" y="5440"/>
                </a:lnTo>
                <a:lnTo>
                  <a:pt x="1511" y="5447"/>
                </a:lnTo>
                <a:lnTo>
                  <a:pt x="1507" y="5455"/>
                </a:lnTo>
                <a:close/>
                <a:moveTo>
                  <a:pt x="1460" y="5603"/>
                </a:moveTo>
                <a:lnTo>
                  <a:pt x="1459" y="5610"/>
                </a:lnTo>
                <a:lnTo>
                  <a:pt x="1461" y="5617"/>
                </a:lnTo>
                <a:lnTo>
                  <a:pt x="1466" y="5621"/>
                </a:lnTo>
                <a:lnTo>
                  <a:pt x="1473" y="5623"/>
                </a:lnTo>
                <a:lnTo>
                  <a:pt x="1483" y="5621"/>
                </a:lnTo>
                <a:lnTo>
                  <a:pt x="1490" y="5617"/>
                </a:lnTo>
                <a:lnTo>
                  <a:pt x="1497" y="5610"/>
                </a:lnTo>
                <a:lnTo>
                  <a:pt x="1501" y="5603"/>
                </a:lnTo>
                <a:lnTo>
                  <a:pt x="1502" y="5595"/>
                </a:lnTo>
                <a:lnTo>
                  <a:pt x="1499" y="5588"/>
                </a:lnTo>
                <a:lnTo>
                  <a:pt x="1494" y="5584"/>
                </a:lnTo>
                <a:lnTo>
                  <a:pt x="1487" y="5583"/>
                </a:lnTo>
                <a:lnTo>
                  <a:pt x="1479" y="5584"/>
                </a:lnTo>
                <a:lnTo>
                  <a:pt x="1470" y="5588"/>
                </a:lnTo>
                <a:lnTo>
                  <a:pt x="1464" y="5595"/>
                </a:lnTo>
                <a:lnTo>
                  <a:pt x="1460" y="5603"/>
                </a:lnTo>
                <a:close/>
                <a:moveTo>
                  <a:pt x="1413" y="5750"/>
                </a:moveTo>
                <a:lnTo>
                  <a:pt x="1412" y="5758"/>
                </a:lnTo>
                <a:lnTo>
                  <a:pt x="1414" y="5764"/>
                </a:lnTo>
                <a:lnTo>
                  <a:pt x="1419" y="5768"/>
                </a:lnTo>
                <a:lnTo>
                  <a:pt x="1426" y="5771"/>
                </a:lnTo>
                <a:lnTo>
                  <a:pt x="1435" y="5768"/>
                </a:lnTo>
                <a:lnTo>
                  <a:pt x="1443" y="5764"/>
                </a:lnTo>
                <a:lnTo>
                  <a:pt x="1449" y="5758"/>
                </a:lnTo>
                <a:lnTo>
                  <a:pt x="1453" y="5750"/>
                </a:lnTo>
                <a:lnTo>
                  <a:pt x="1454" y="5742"/>
                </a:lnTo>
                <a:lnTo>
                  <a:pt x="1452" y="5736"/>
                </a:lnTo>
                <a:lnTo>
                  <a:pt x="1447" y="5732"/>
                </a:lnTo>
                <a:lnTo>
                  <a:pt x="1440" y="5730"/>
                </a:lnTo>
                <a:lnTo>
                  <a:pt x="1432" y="5732"/>
                </a:lnTo>
                <a:lnTo>
                  <a:pt x="1423" y="5736"/>
                </a:lnTo>
                <a:lnTo>
                  <a:pt x="1417" y="5742"/>
                </a:lnTo>
                <a:lnTo>
                  <a:pt x="1413" y="5750"/>
                </a:lnTo>
                <a:close/>
                <a:moveTo>
                  <a:pt x="1365" y="5897"/>
                </a:moveTo>
                <a:lnTo>
                  <a:pt x="1364" y="5905"/>
                </a:lnTo>
                <a:lnTo>
                  <a:pt x="1367" y="5912"/>
                </a:lnTo>
                <a:lnTo>
                  <a:pt x="1372" y="5916"/>
                </a:lnTo>
                <a:lnTo>
                  <a:pt x="1379" y="5918"/>
                </a:lnTo>
                <a:lnTo>
                  <a:pt x="1388" y="5916"/>
                </a:lnTo>
                <a:lnTo>
                  <a:pt x="1395" y="5912"/>
                </a:lnTo>
                <a:lnTo>
                  <a:pt x="1402" y="5905"/>
                </a:lnTo>
                <a:lnTo>
                  <a:pt x="1406" y="5897"/>
                </a:lnTo>
                <a:lnTo>
                  <a:pt x="1406" y="5890"/>
                </a:lnTo>
                <a:lnTo>
                  <a:pt x="1404" y="5883"/>
                </a:lnTo>
                <a:lnTo>
                  <a:pt x="1399" y="5879"/>
                </a:lnTo>
                <a:lnTo>
                  <a:pt x="1392" y="5878"/>
                </a:lnTo>
                <a:lnTo>
                  <a:pt x="1384" y="5879"/>
                </a:lnTo>
                <a:lnTo>
                  <a:pt x="1376" y="5883"/>
                </a:lnTo>
                <a:lnTo>
                  <a:pt x="1369" y="5890"/>
                </a:lnTo>
                <a:lnTo>
                  <a:pt x="1365" y="5897"/>
                </a:lnTo>
                <a:close/>
                <a:moveTo>
                  <a:pt x="1318" y="6045"/>
                </a:moveTo>
                <a:lnTo>
                  <a:pt x="1317" y="6053"/>
                </a:lnTo>
                <a:lnTo>
                  <a:pt x="1320" y="6059"/>
                </a:lnTo>
                <a:lnTo>
                  <a:pt x="1324" y="6063"/>
                </a:lnTo>
                <a:lnTo>
                  <a:pt x="1331" y="6065"/>
                </a:lnTo>
                <a:lnTo>
                  <a:pt x="1340" y="6063"/>
                </a:lnTo>
                <a:lnTo>
                  <a:pt x="1348" y="6059"/>
                </a:lnTo>
                <a:lnTo>
                  <a:pt x="1354" y="6053"/>
                </a:lnTo>
                <a:lnTo>
                  <a:pt x="1358" y="6045"/>
                </a:lnTo>
                <a:lnTo>
                  <a:pt x="1359" y="6037"/>
                </a:lnTo>
                <a:lnTo>
                  <a:pt x="1357" y="6031"/>
                </a:lnTo>
                <a:lnTo>
                  <a:pt x="1352" y="6027"/>
                </a:lnTo>
                <a:lnTo>
                  <a:pt x="1345" y="6025"/>
                </a:lnTo>
                <a:lnTo>
                  <a:pt x="1337" y="6027"/>
                </a:lnTo>
                <a:lnTo>
                  <a:pt x="1328" y="6031"/>
                </a:lnTo>
                <a:lnTo>
                  <a:pt x="1322" y="6037"/>
                </a:lnTo>
                <a:lnTo>
                  <a:pt x="1318" y="6045"/>
                </a:lnTo>
                <a:close/>
                <a:moveTo>
                  <a:pt x="1271" y="6193"/>
                </a:moveTo>
                <a:lnTo>
                  <a:pt x="1271" y="6200"/>
                </a:lnTo>
                <a:lnTo>
                  <a:pt x="1273" y="6206"/>
                </a:lnTo>
                <a:lnTo>
                  <a:pt x="1277" y="6210"/>
                </a:lnTo>
                <a:lnTo>
                  <a:pt x="1284" y="6212"/>
                </a:lnTo>
                <a:lnTo>
                  <a:pt x="1293" y="6210"/>
                </a:lnTo>
                <a:lnTo>
                  <a:pt x="1300" y="6206"/>
                </a:lnTo>
                <a:lnTo>
                  <a:pt x="1306" y="6200"/>
                </a:lnTo>
                <a:lnTo>
                  <a:pt x="1310" y="6193"/>
                </a:lnTo>
                <a:lnTo>
                  <a:pt x="1311" y="6185"/>
                </a:lnTo>
                <a:lnTo>
                  <a:pt x="1309" y="6179"/>
                </a:lnTo>
                <a:lnTo>
                  <a:pt x="1304" y="6175"/>
                </a:lnTo>
                <a:lnTo>
                  <a:pt x="1297" y="6173"/>
                </a:lnTo>
                <a:lnTo>
                  <a:pt x="1289" y="6175"/>
                </a:lnTo>
                <a:lnTo>
                  <a:pt x="1281" y="6179"/>
                </a:lnTo>
                <a:lnTo>
                  <a:pt x="1275" y="6185"/>
                </a:lnTo>
                <a:lnTo>
                  <a:pt x="1271" y="6193"/>
                </a:lnTo>
                <a:close/>
                <a:moveTo>
                  <a:pt x="1224" y="6340"/>
                </a:moveTo>
                <a:lnTo>
                  <a:pt x="1224" y="6348"/>
                </a:lnTo>
                <a:lnTo>
                  <a:pt x="1226" y="6353"/>
                </a:lnTo>
                <a:lnTo>
                  <a:pt x="1230" y="6357"/>
                </a:lnTo>
                <a:lnTo>
                  <a:pt x="1237" y="6359"/>
                </a:lnTo>
                <a:lnTo>
                  <a:pt x="1246" y="6357"/>
                </a:lnTo>
                <a:lnTo>
                  <a:pt x="1253" y="6353"/>
                </a:lnTo>
                <a:lnTo>
                  <a:pt x="1259" y="6348"/>
                </a:lnTo>
                <a:lnTo>
                  <a:pt x="1262" y="6340"/>
                </a:lnTo>
                <a:lnTo>
                  <a:pt x="1263" y="6333"/>
                </a:lnTo>
                <a:lnTo>
                  <a:pt x="1261" y="6326"/>
                </a:lnTo>
                <a:lnTo>
                  <a:pt x="1256" y="6322"/>
                </a:lnTo>
                <a:lnTo>
                  <a:pt x="1250" y="6321"/>
                </a:lnTo>
                <a:lnTo>
                  <a:pt x="1242" y="6322"/>
                </a:lnTo>
                <a:lnTo>
                  <a:pt x="1234" y="6326"/>
                </a:lnTo>
                <a:lnTo>
                  <a:pt x="1228" y="6333"/>
                </a:lnTo>
                <a:lnTo>
                  <a:pt x="1224" y="6340"/>
                </a:lnTo>
                <a:close/>
                <a:moveTo>
                  <a:pt x="1177" y="6488"/>
                </a:moveTo>
                <a:lnTo>
                  <a:pt x="1177" y="6495"/>
                </a:lnTo>
                <a:lnTo>
                  <a:pt x="1179" y="6500"/>
                </a:lnTo>
                <a:lnTo>
                  <a:pt x="1183" y="6504"/>
                </a:lnTo>
                <a:lnTo>
                  <a:pt x="1190" y="6506"/>
                </a:lnTo>
                <a:lnTo>
                  <a:pt x="1198" y="6504"/>
                </a:lnTo>
                <a:lnTo>
                  <a:pt x="1205" y="6500"/>
                </a:lnTo>
                <a:lnTo>
                  <a:pt x="1211" y="6495"/>
                </a:lnTo>
                <a:lnTo>
                  <a:pt x="1215" y="6488"/>
                </a:lnTo>
                <a:lnTo>
                  <a:pt x="1215" y="6481"/>
                </a:lnTo>
                <a:lnTo>
                  <a:pt x="1213" y="6475"/>
                </a:lnTo>
                <a:lnTo>
                  <a:pt x="1209" y="6471"/>
                </a:lnTo>
                <a:lnTo>
                  <a:pt x="1202" y="6470"/>
                </a:lnTo>
                <a:lnTo>
                  <a:pt x="1195" y="6471"/>
                </a:lnTo>
                <a:lnTo>
                  <a:pt x="1187" y="6475"/>
                </a:lnTo>
                <a:lnTo>
                  <a:pt x="1181" y="6481"/>
                </a:lnTo>
                <a:lnTo>
                  <a:pt x="1177" y="6488"/>
                </a:lnTo>
                <a:close/>
                <a:moveTo>
                  <a:pt x="1131" y="6635"/>
                </a:moveTo>
                <a:lnTo>
                  <a:pt x="1130" y="6642"/>
                </a:lnTo>
                <a:lnTo>
                  <a:pt x="1132" y="6648"/>
                </a:lnTo>
                <a:lnTo>
                  <a:pt x="1136" y="6651"/>
                </a:lnTo>
                <a:lnTo>
                  <a:pt x="1142" y="6653"/>
                </a:lnTo>
                <a:lnTo>
                  <a:pt x="1151" y="6651"/>
                </a:lnTo>
                <a:lnTo>
                  <a:pt x="1158" y="6648"/>
                </a:lnTo>
                <a:lnTo>
                  <a:pt x="1163" y="6642"/>
                </a:lnTo>
                <a:lnTo>
                  <a:pt x="1167" y="6635"/>
                </a:lnTo>
                <a:lnTo>
                  <a:pt x="1168" y="6628"/>
                </a:lnTo>
                <a:lnTo>
                  <a:pt x="1166" y="6623"/>
                </a:lnTo>
                <a:lnTo>
                  <a:pt x="1161" y="6619"/>
                </a:lnTo>
                <a:lnTo>
                  <a:pt x="1155" y="6618"/>
                </a:lnTo>
                <a:lnTo>
                  <a:pt x="1147" y="6619"/>
                </a:lnTo>
                <a:lnTo>
                  <a:pt x="1140" y="6623"/>
                </a:lnTo>
                <a:lnTo>
                  <a:pt x="1134" y="6628"/>
                </a:lnTo>
                <a:lnTo>
                  <a:pt x="1131" y="6635"/>
                </a:lnTo>
                <a:close/>
                <a:moveTo>
                  <a:pt x="1084" y="6782"/>
                </a:moveTo>
                <a:lnTo>
                  <a:pt x="1083" y="6789"/>
                </a:lnTo>
                <a:lnTo>
                  <a:pt x="1085" y="6795"/>
                </a:lnTo>
                <a:lnTo>
                  <a:pt x="1089" y="6799"/>
                </a:lnTo>
                <a:lnTo>
                  <a:pt x="1095" y="6801"/>
                </a:lnTo>
                <a:lnTo>
                  <a:pt x="1103" y="6799"/>
                </a:lnTo>
                <a:lnTo>
                  <a:pt x="1110" y="6795"/>
                </a:lnTo>
                <a:lnTo>
                  <a:pt x="1115" y="6789"/>
                </a:lnTo>
                <a:lnTo>
                  <a:pt x="1119" y="6782"/>
                </a:lnTo>
                <a:lnTo>
                  <a:pt x="1120" y="6776"/>
                </a:lnTo>
                <a:lnTo>
                  <a:pt x="1118" y="6770"/>
                </a:lnTo>
                <a:lnTo>
                  <a:pt x="1114" y="6767"/>
                </a:lnTo>
                <a:lnTo>
                  <a:pt x="1107" y="6765"/>
                </a:lnTo>
                <a:lnTo>
                  <a:pt x="1100" y="6767"/>
                </a:lnTo>
                <a:lnTo>
                  <a:pt x="1092" y="6770"/>
                </a:lnTo>
                <a:lnTo>
                  <a:pt x="1087" y="6776"/>
                </a:lnTo>
                <a:lnTo>
                  <a:pt x="1084" y="6782"/>
                </a:lnTo>
                <a:close/>
                <a:moveTo>
                  <a:pt x="1037" y="6930"/>
                </a:moveTo>
                <a:lnTo>
                  <a:pt x="1036" y="6936"/>
                </a:lnTo>
                <a:lnTo>
                  <a:pt x="1038" y="6943"/>
                </a:lnTo>
                <a:lnTo>
                  <a:pt x="1042" y="6946"/>
                </a:lnTo>
                <a:lnTo>
                  <a:pt x="1049" y="6948"/>
                </a:lnTo>
                <a:lnTo>
                  <a:pt x="1056" y="6946"/>
                </a:lnTo>
                <a:lnTo>
                  <a:pt x="1062" y="6943"/>
                </a:lnTo>
                <a:lnTo>
                  <a:pt x="1068" y="6936"/>
                </a:lnTo>
                <a:lnTo>
                  <a:pt x="1071" y="6930"/>
                </a:lnTo>
                <a:lnTo>
                  <a:pt x="1072" y="6923"/>
                </a:lnTo>
                <a:lnTo>
                  <a:pt x="1070" y="6918"/>
                </a:lnTo>
                <a:lnTo>
                  <a:pt x="1066" y="6914"/>
                </a:lnTo>
                <a:lnTo>
                  <a:pt x="1060" y="6913"/>
                </a:lnTo>
                <a:lnTo>
                  <a:pt x="1053" y="6914"/>
                </a:lnTo>
                <a:lnTo>
                  <a:pt x="1045" y="6918"/>
                </a:lnTo>
                <a:lnTo>
                  <a:pt x="1040" y="6923"/>
                </a:lnTo>
                <a:lnTo>
                  <a:pt x="1037" y="6930"/>
                </a:lnTo>
                <a:close/>
                <a:moveTo>
                  <a:pt x="990" y="7078"/>
                </a:moveTo>
                <a:lnTo>
                  <a:pt x="989" y="7085"/>
                </a:lnTo>
                <a:lnTo>
                  <a:pt x="991" y="7090"/>
                </a:lnTo>
                <a:lnTo>
                  <a:pt x="995" y="7093"/>
                </a:lnTo>
                <a:lnTo>
                  <a:pt x="1002" y="7095"/>
                </a:lnTo>
                <a:lnTo>
                  <a:pt x="1009" y="7093"/>
                </a:lnTo>
                <a:lnTo>
                  <a:pt x="1015" y="7090"/>
                </a:lnTo>
                <a:lnTo>
                  <a:pt x="1020" y="7085"/>
                </a:lnTo>
                <a:lnTo>
                  <a:pt x="1023" y="7078"/>
                </a:lnTo>
                <a:lnTo>
                  <a:pt x="1024" y="7071"/>
                </a:lnTo>
                <a:lnTo>
                  <a:pt x="1022" y="7066"/>
                </a:lnTo>
                <a:lnTo>
                  <a:pt x="1018" y="7062"/>
                </a:lnTo>
                <a:lnTo>
                  <a:pt x="1012" y="7061"/>
                </a:lnTo>
                <a:lnTo>
                  <a:pt x="1005" y="7062"/>
                </a:lnTo>
                <a:lnTo>
                  <a:pt x="998" y="7066"/>
                </a:lnTo>
                <a:lnTo>
                  <a:pt x="993" y="7071"/>
                </a:lnTo>
                <a:lnTo>
                  <a:pt x="990" y="7078"/>
                </a:lnTo>
                <a:close/>
                <a:moveTo>
                  <a:pt x="943" y="7226"/>
                </a:moveTo>
                <a:lnTo>
                  <a:pt x="942" y="7232"/>
                </a:lnTo>
                <a:lnTo>
                  <a:pt x="944" y="7237"/>
                </a:lnTo>
                <a:lnTo>
                  <a:pt x="948" y="7240"/>
                </a:lnTo>
                <a:lnTo>
                  <a:pt x="954" y="7242"/>
                </a:lnTo>
                <a:lnTo>
                  <a:pt x="961" y="7240"/>
                </a:lnTo>
                <a:lnTo>
                  <a:pt x="967" y="7237"/>
                </a:lnTo>
                <a:lnTo>
                  <a:pt x="972" y="7232"/>
                </a:lnTo>
                <a:lnTo>
                  <a:pt x="976" y="7226"/>
                </a:lnTo>
                <a:lnTo>
                  <a:pt x="976" y="7219"/>
                </a:lnTo>
                <a:lnTo>
                  <a:pt x="975" y="7213"/>
                </a:lnTo>
                <a:lnTo>
                  <a:pt x="971" y="7210"/>
                </a:lnTo>
                <a:lnTo>
                  <a:pt x="965" y="7209"/>
                </a:lnTo>
                <a:lnTo>
                  <a:pt x="958" y="7210"/>
                </a:lnTo>
                <a:lnTo>
                  <a:pt x="951" y="7213"/>
                </a:lnTo>
                <a:lnTo>
                  <a:pt x="946" y="7219"/>
                </a:lnTo>
                <a:lnTo>
                  <a:pt x="943" y="7226"/>
                </a:lnTo>
                <a:close/>
                <a:moveTo>
                  <a:pt x="896" y="7373"/>
                </a:moveTo>
                <a:lnTo>
                  <a:pt x="895" y="7379"/>
                </a:lnTo>
                <a:lnTo>
                  <a:pt x="897" y="7384"/>
                </a:lnTo>
                <a:lnTo>
                  <a:pt x="901" y="7387"/>
                </a:lnTo>
                <a:lnTo>
                  <a:pt x="907" y="7389"/>
                </a:lnTo>
                <a:lnTo>
                  <a:pt x="914" y="7387"/>
                </a:lnTo>
                <a:lnTo>
                  <a:pt x="920" y="7384"/>
                </a:lnTo>
                <a:lnTo>
                  <a:pt x="925" y="7379"/>
                </a:lnTo>
                <a:lnTo>
                  <a:pt x="928" y="7373"/>
                </a:lnTo>
                <a:lnTo>
                  <a:pt x="929" y="7367"/>
                </a:lnTo>
                <a:lnTo>
                  <a:pt x="927" y="7362"/>
                </a:lnTo>
                <a:lnTo>
                  <a:pt x="923" y="7359"/>
                </a:lnTo>
                <a:lnTo>
                  <a:pt x="917" y="7356"/>
                </a:lnTo>
                <a:lnTo>
                  <a:pt x="911" y="7359"/>
                </a:lnTo>
                <a:lnTo>
                  <a:pt x="904" y="7362"/>
                </a:lnTo>
                <a:lnTo>
                  <a:pt x="899" y="7367"/>
                </a:lnTo>
                <a:lnTo>
                  <a:pt x="896" y="7373"/>
                </a:lnTo>
                <a:close/>
                <a:moveTo>
                  <a:pt x="849" y="7520"/>
                </a:moveTo>
                <a:lnTo>
                  <a:pt x="848" y="7526"/>
                </a:lnTo>
                <a:lnTo>
                  <a:pt x="850" y="7531"/>
                </a:lnTo>
                <a:lnTo>
                  <a:pt x="854" y="7534"/>
                </a:lnTo>
                <a:lnTo>
                  <a:pt x="860" y="7535"/>
                </a:lnTo>
                <a:lnTo>
                  <a:pt x="866" y="7534"/>
                </a:lnTo>
                <a:lnTo>
                  <a:pt x="872" y="7531"/>
                </a:lnTo>
                <a:lnTo>
                  <a:pt x="877" y="7526"/>
                </a:lnTo>
                <a:lnTo>
                  <a:pt x="880" y="7520"/>
                </a:lnTo>
                <a:lnTo>
                  <a:pt x="880" y="7515"/>
                </a:lnTo>
                <a:lnTo>
                  <a:pt x="879" y="7510"/>
                </a:lnTo>
                <a:lnTo>
                  <a:pt x="875" y="7507"/>
                </a:lnTo>
                <a:lnTo>
                  <a:pt x="870" y="7506"/>
                </a:lnTo>
                <a:lnTo>
                  <a:pt x="863" y="7507"/>
                </a:lnTo>
                <a:lnTo>
                  <a:pt x="857" y="7510"/>
                </a:lnTo>
                <a:lnTo>
                  <a:pt x="852" y="7515"/>
                </a:lnTo>
                <a:lnTo>
                  <a:pt x="849" y="7520"/>
                </a:lnTo>
                <a:close/>
                <a:moveTo>
                  <a:pt x="802" y="7668"/>
                </a:moveTo>
                <a:lnTo>
                  <a:pt x="801" y="7673"/>
                </a:lnTo>
                <a:lnTo>
                  <a:pt x="803" y="7678"/>
                </a:lnTo>
                <a:lnTo>
                  <a:pt x="807" y="7681"/>
                </a:lnTo>
                <a:lnTo>
                  <a:pt x="813" y="7682"/>
                </a:lnTo>
                <a:lnTo>
                  <a:pt x="819" y="7681"/>
                </a:lnTo>
                <a:lnTo>
                  <a:pt x="824" y="7678"/>
                </a:lnTo>
                <a:lnTo>
                  <a:pt x="829" y="7673"/>
                </a:lnTo>
                <a:lnTo>
                  <a:pt x="832" y="7668"/>
                </a:lnTo>
                <a:lnTo>
                  <a:pt x="833" y="7662"/>
                </a:lnTo>
                <a:lnTo>
                  <a:pt x="831" y="7657"/>
                </a:lnTo>
                <a:lnTo>
                  <a:pt x="827" y="7654"/>
                </a:lnTo>
                <a:lnTo>
                  <a:pt x="822" y="7653"/>
                </a:lnTo>
                <a:lnTo>
                  <a:pt x="816" y="7654"/>
                </a:lnTo>
                <a:lnTo>
                  <a:pt x="810" y="7657"/>
                </a:lnTo>
                <a:lnTo>
                  <a:pt x="805" y="7662"/>
                </a:lnTo>
                <a:lnTo>
                  <a:pt x="802" y="7668"/>
                </a:lnTo>
                <a:close/>
                <a:moveTo>
                  <a:pt x="756" y="7815"/>
                </a:moveTo>
                <a:lnTo>
                  <a:pt x="755" y="7820"/>
                </a:lnTo>
                <a:lnTo>
                  <a:pt x="756" y="7826"/>
                </a:lnTo>
                <a:lnTo>
                  <a:pt x="760" y="7829"/>
                </a:lnTo>
                <a:lnTo>
                  <a:pt x="766" y="7830"/>
                </a:lnTo>
                <a:lnTo>
                  <a:pt x="771" y="7829"/>
                </a:lnTo>
                <a:lnTo>
                  <a:pt x="777" y="7826"/>
                </a:lnTo>
                <a:lnTo>
                  <a:pt x="781" y="7820"/>
                </a:lnTo>
                <a:lnTo>
                  <a:pt x="784" y="7815"/>
                </a:lnTo>
                <a:lnTo>
                  <a:pt x="784" y="7810"/>
                </a:lnTo>
                <a:lnTo>
                  <a:pt x="783" y="7805"/>
                </a:lnTo>
                <a:lnTo>
                  <a:pt x="779" y="7802"/>
                </a:lnTo>
                <a:lnTo>
                  <a:pt x="775" y="7801"/>
                </a:lnTo>
                <a:lnTo>
                  <a:pt x="769" y="7802"/>
                </a:lnTo>
                <a:lnTo>
                  <a:pt x="764" y="7805"/>
                </a:lnTo>
                <a:lnTo>
                  <a:pt x="758" y="7810"/>
                </a:lnTo>
                <a:lnTo>
                  <a:pt x="756" y="7815"/>
                </a:lnTo>
                <a:close/>
                <a:moveTo>
                  <a:pt x="709" y="7962"/>
                </a:moveTo>
                <a:lnTo>
                  <a:pt x="708" y="7969"/>
                </a:lnTo>
                <a:lnTo>
                  <a:pt x="709" y="7973"/>
                </a:lnTo>
                <a:lnTo>
                  <a:pt x="713" y="7976"/>
                </a:lnTo>
                <a:lnTo>
                  <a:pt x="719" y="7977"/>
                </a:lnTo>
                <a:lnTo>
                  <a:pt x="724" y="7976"/>
                </a:lnTo>
                <a:lnTo>
                  <a:pt x="729" y="7973"/>
                </a:lnTo>
                <a:lnTo>
                  <a:pt x="733" y="7969"/>
                </a:lnTo>
                <a:lnTo>
                  <a:pt x="736" y="7962"/>
                </a:lnTo>
                <a:lnTo>
                  <a:pt x="737" y="7957"/>
                </a:lnTo>
                <a:lnTo>
                  <a:pt x="735" y="7953"/>
                </a:lnTo>
                <a:lnTo>
                  <a:pt x="732" y="7950"/>
                </a:lnTo>
                <a:lnTo>
                  <a:pt x="727" y="7949"/>
                </a:lnTo>
                <a:lnTo>
                  <a:pt x="722" y="7950"/>
                </a:lnTo>
                <a:lnTo>
                  <a:pt x="715" y="7953"/>
                </a:lnTo>
                <a:lnTo>
                  <a:pt x="711" y="7957"/>
                </a:lnTo>
                <a:lnTo>
                  <a:pt x="709" y="7962"/>
                </a:lnTo>
                <a:close/>
                <a:moveTo>
                  <a:pt x="662" y="8111"/>
                </a:moveTo>
                <a:lnTo>
                  <a:pt x="661" y="8116"/>
                </a:lnTo>
                <a:lnTo>
                  <a:pt x="663" y="8120"/>
                </a:lnTo>
                <a:lnTo>
                  <a:pt x="666" y="8122"/>
                </a:lnTo>
                <a:lnTo>
                  <a:pt x="671" y="8123"/>
                </a:lnTo>
                <a:lnTo>
                  <a:pt x="677" y="8122"/>
                </a:lnTo>
                <a:lnTo>
                  <a:pt x="681" y="8120"/>
                </a:lnTo>
                <a:lnTo>
                  <a:pt x="685" y="8116"/>
                </a:lnTo>
                <a:lnTo>
                  <a:pt x="688" y="8111"/>
                </a:lnTo>
                <a:lnTo>
                  <a:pt x="688" y="8106"/>
                </a:lnTo>
                <a:lnTo>
                  <a:pt x="687" y="8101"/>
                </a:lnTo>
                <a:lnTo>
                  <a:pt x="684" y="8098"/>
                </a:lnTo>
                <a:lnTo>
                  <a:pt x="679" y="8097"/>
                </a:lnTo>
                <a:lnTo>
                  <a:pt x="674" y="8098"/>
                </a:lnTo>
                <a:lnTo>
                  <a:pt x="669" y="8101"/>
                </a:lnTo>
                <a:lnTo>
                  <a:pt x="665" y="8106"/>
                </a:lnTo>
                <a:lnTo>
                  <a:pt x="662" y="8111"/>
                </a:lnTo>
                <a:close/>
                <a:moveTo>
                  <a:pt x="615" y="8258"/>
                </a:moveTo>
                <a:lnTo>
                  <a:pt x="614" y="8263"/>
                </a:lnTo>
                <a:lnTo>
                  <a:pt x="616" y="8267"/>
                </a:lnTo>
                <a:lnTo>
                  <a:pt x="619" y="8269"/>
                </a:lnTo>
                <a:lnTo>
                  <a:pt x="624" y="8270"/>
                </a:lnTo>
                <a:lnTo>
                  <a:pt x="629" y="8269"/>
                </a:lnTo>
                <a:lnTo>
                  <a:pt x="634" y="8267"/>
                </a:lnTo>
                <a:lnTo>
                  <a:pt x="638" y="8263"/>
                </a:lnTo>
                <a:lnTo>
                  <a:pt x="640" y="8258"/>
                </a:lnTo>
                <a:lnTo>
                  <a:pt x="641" y="8253"/>
                </a:lnTo>
                <a:lnTo>
                  <a:pt x="639" y="8250"/>
                </a:lnTo>
                <a:lnTo>
                  <a:pt x="636" y="8247"/>
                </a:lnTo>
                <a:lnTo>
                  <a:pt x="632" y="8246"/>
                </a:lnTo>
                <a:lnTo>
                  <a:pt x="627" y="8247"/>
                </a:lnTo>
                <a:lnTo>
                  <a:pt x="622" y="8250"/>
                </a:lnTo>
                <a:lnTo>
                  <a:pt x="617" y="8253"/>
                </a:lnTo>
                <a:lnTo>
                  <a:pt x="615" y="8258"/>
                </a:lnTo>
                <a:close/>
                <a:moveTo>
                  <a:pt x="568" y="8405"/>
                </a:moveTo>
                <a:lnTo>
                  <a:pt x="568" y="8410"/>
                </a:lnTo>
                <a:lnTo>
                  <a:pt x="569" y="8413"/>
                </a:lnTo>
                <a:lnTo>
                  <a:pt x="572" y="8416"/>
                </a:lnTo>
                <a:lnTo>
                  <a:pt x="577" y="8417"/>
                </a:lnTo>
                <a:lnTo>
                  <a:pt x="582" y="8416"/>
                </a:lnTo>
                <a:lnTo>
                  <a:pt x="586" y="8413"/>
                </a:lnTo>
                <a:lnTo>
                  <a:pt x="590" y="8410"/>
                </a:lnTo>
                <a:lnTo>
                  <a:pt x="592" y="8405"/>
                </a:lnTo>
                <a:lnTo>
                  <a:pt x="592" y="8401"/>
                </a:lnTo>
                <a:lnTo>
                  <a:pt x="591" y="8398"/>
                </a:lnTo>
                <a:lnTo>
                  <a:pt x="588" y="8395"/>
                </a:lnTo>
                <a:lnTo>
                  <a:pt x="584" y="8394"/>
                </a:lnTo>
                <a:lnTo>
                  <a:pt x="580" y="8395"/>
                </a:lnTo>
                <a:lnTo>
                  <a:pt x="575" y="8398"/>
                </a:lnTo>
                <a:lnTo>
                  <a:pt x="571" y="8401"/>
                </a:lnTo>
                <a:lnTo>
                  <a:pt x="568" y="8405"/>
                </a:lnTo>
                <a:close/>
                <a:moveTo>
                  <a:pt x="522" y="8553"/>
                </a:moveTo>
                <a:lnTo>
                  <a:pt x="521" y="8557"/>
                </a:lnTo>
                <a:lnTo>
                  <a:pt x="523" y="8560"/>
                </a:lnTo>
                <a:lnTo>
                  <a:pt x="525" y="8562"/>
                </a:lnTo>
                <a:lnTo>
                  <a:pt x="530" y="8563"/>
                </a:lnTo>
                <a:lnTo>
                  <a:pt x="534" y="8562"/>
                </a:lnTo>
                <a:lnTo>
                  <a:pt x="538" y="8560"/>
                </a:lnTo>
                <a:lnTo>
                  <a:pt x="542" y="8557"/>
                </a:lnTo>
                <a:lnTo>
                  <a:pt x="544" y="8553"/>
                </a:lnTo>
                <a:lnTo>
                  <a:pt x="544" y="8549"/>
                </a:lnTo>
                <a:lnTo>
                  <a:pt x="543" y="8546"/>
                </a:lnTo>
                <a:lnTo>
                  <a:pt x="540" y="8543"/>
                </a:lnTo>
                <a:lnTo>
                  <a:pt x="537" y="8542"/>
                </a:lnTo>
                <a:lnTo>
                  <a:pt x="532" y="8543"/>
                </a:lnTo>
                <a:lnTo>
                  <a:pt x="528" y="8546"/>
                </a:lnTo>
                <a:lnTo>
                  <a:pt x="524" y="8549"/>
                </a:lnTo>
                <a:lnTo>
                  <a:pt x="522" y="8553"/>
                </a:lnTo>
                <a:close/>
                <a:moveTo>
                  <a:pt x="475" y="8700"/>
                </a:moveTo>
                <a:lnTo>
                  <a:pt x="474" y="8704"/>
                </a:lnTo>
                <a:lnTo>
                  <a:pt x="476" y="8707"/>
                </a:lnTo>
                <a:lnTo>
                  <a:pt x="479" y="8709"/>
                </a:lnTo>
                <a:lnTo>
                  <a:pt x="483" y="8710"/>
                </a:lnTo>
                <a:lnTo>
                  <a:pt x="487" y="8709"/>
                </a:lnTo>
                <a:lnTo>
                  <a:pt x="491" y="8707"/>
                </a:lnTo>
                <a:lnTo>
                  <a:pt x="494" y="8704"/>
                </a:lnTo>
                <a:lnTo>
                  <a:pt x="496" y="8700"/>
                </a:lnTo>
                <a:lnTo>
                  <a:pt x="496" y="8696"/>
                </a:lnTo>
                <a:lnTo>
                  <a:pt x="495" y="8693"/>
                </a:lnTo>
                <a:lnTo>
                  <a:pt x="493" y="8691"/>
                </a:lnTo>
                <a:lnTo>
                  <a:pt x="489" y="8690"/>
                </a:lnTo>
                <a:lnTo>
                  <a:pt x="485" y="8691"/>
                </a:lnTo>
                <a:lnTo>
                  <a:pt x="481" y="8693"/>
                </a:lnTo>
                <a:lnTo>
                  <a:pt x="477" y="8696"/>
                </a:lnTo>
                <a:lnTo>
                  <a:pt x="475" y="8700"/>
                </a:lnTo>
                <a:close/>
                <a:moveTo>
                  <a:pt x="428" y="8848"/>
                </a:moveTo>
                <a:lnTo>
                  <a:pt x="428" y="8851"/>
                </a:lnTo>
                <a:lnTo>
                  <a:pt x="429" y="8855"/>
                </a:lnTo>
                <a:lnTo>
                  <a:pt x="432" y="8857"/>
                </a:lnTo>
                <a:lnTo>
                  <a:pt x="436" y="8858"/>
                </a:lnTo>
                <a:lnTo>
                  <a:pt x="439" y="8857"/>
                </a:lnTo>
                <a:lnTo>
                  <a:pt x="443" y="8855"/>
                </a:lnTo>
                <a:lnTo>
                  <a:pt x="446" y="8851"/>
                </a:lnTo>
                <a:lnTo>
                  <a:pt x="448" y="8848"/>
                </a:lnTo>
                <a:lnTo>
                  <a:pt x="448" y="8844"/>
                </a:lnTo>
                <a:lnTo>
                  <a:pt x="447" y="8841"/>
                </a:lnTo>
                <a:lnTo>
                  <a:pt x="445" y="8839"/>
                </a:lnTo>
                <a:lnTo>
                  <a:pt x="442" y="8838"/>
                </a:lnTo>
                <a:lnTo>
                  <a:pt x="438" y="8839"/>
                </a:lnTo>
                <a:lnTo>
                  <a:pt x="434" y="8841"/>
                </a:lnTo>
                <a:lnTo>
                  <a:pt x="430" y="8844"/>
                </a:lnTo>
                <a:lnTo>
                  <a:pt x="428" y="8848"/>
                </a:lnTo>
                <a:close/>
                <a:moveTo>
                  <a:pt x="382" y="8996"/>
                </a:moveTo>
                <a:lnTo>
                  <a:pt x="381" y="8999"/>
                </a:lnTo>
                <a:lnTo>
                  <a:pt x="382" y="9002"/>
                </a:lnTo>
                <a:lnTo>
                  <a:pt x="385" y="9004"/>
                </a:lnTo>
                <a:lnTo>
                  <a:pt x="388" y="9004"/>
                </a:lnTo>
                <a:lnTo>
                  <a:pt x="392" y="9004"/>
                </a:lnTo>
                <a:lnTo>
                  <a:pt x="395" y="9002"/>
                </a:lnTo>
                <a:lnTo>
                  <a:pt x="398" y="8999"/>
                </a:lnTo>
                <a:lnTo>
                  <a:pt x="400" y="8996"/>
                </a:lnTo>
                <a:lnTo>
                  <a:pt x="400" y="8993"/>
                </a:lnTo>
                <a:lnTo>
                  <a:pt x="399" y="8989"/>
                </a:lnTo>
                <a:lnTo>
                  <a:pt x="397" y="8987"/>
                </a:lnTo>
                <a:lnTo>
                  <a:pt x="394" y="8987"/>
                </a:lnTo>
                <a:lnTo>
                  <a:pt x="390" y="8987"/>
                </a:lnTo>
                <a:lnTo>
                  <a:pt x="387" y="8989"/>
                </a:lnTo>
                <a:lnTo>
                  <a:pt x="384" y="8993"/>
                </a:lnTo>
                <a:lnTo>
                  <a:pt x="382" y="8996"/>
                </a:lnTo>
                <a:close/>
                <a:moveTo>
                  <a:pt x="351" y="9143"/>
                </a:moveTo>
                <a:lnTo>
                  <a:pt x="352" y="9140"/>
                </a:lnTo>
                <a:lnTo>
                  <a:pt x="351" y="9138"/>
                </a:lnTo>
                <a:lnTo>
                  <a:pt x="349" y="9136"/>
                </a:lnTo>
                <a:lnTo>
                  <a:pt x="346" y="9136"/>
                </a:lnTo>
                <a:lnTo>
                  <a:pt x="343" y="9136"/>
                </a:lnTo>
                <a:lnTo>
                  <a:pt x="340" y="9138"/>
                </a:lnTo>
                <a:lnTo>
                  <a:pt x="338" y="9140"/>
                </a:lnTo>
                <a:lnTo>
                  <a:pt x="335" y="9143"/>
                </a:lnTo>
                <a:lnTo>
                  <a:pt x="335" y="9146"/>
                </a:lnTo>
                <a:lnTo>
                  <a:pt x="337" y="9149"/>
                </a:lnTo>
                <a:lnTo>
                  <a:pt x="339" y="9150"/>
                </a:lnTo>
                <a:lnTo>
                  <a:pt x="341" y="9151"/>
                </a:lnTo>
                <a:lnTo>
                  <a:pt x="345" y="9150"/>
                </a:lnTo>
                <a:lnTo>
                  <a:pt x="347" y="9149"/>
                </a:lnTo>
                <a:lnTo>
                  <a:pt x="350" y="9146"/>
                </a:lnTo>
                <a:lnTo>
                  <a:pt x="351" y="9143"/>
                </a:lnTo>
                <a:close/>
                <a:moveTo>
                  <a:pt x="303" y="9291"/>
                </a:moveTo>
                <a:lnTo>
                  <a:pt x="304" y="9288"/>
                </a:lnTo>
                <a:lnTo>
                  <a:pt x="303" y="9286"/>
                </a:lnTo>
                <a:lnTo>
                  <a:pt x="301" y="9284"/>
                </a:lnTo>
                <a:lnTo>
                  <a:pt x="299" y="9284"/>
                </a:lnTo>
                <a:lnTo>
                  <a:pt x="296" y="9284"/>
                </a:lnTo>
                <a:lnTo>
                  <a:pt x="293" y="9286"/>
                </a:lnTo>
                <a:lnTo>
                  <a:pt x="291" y="9288"/>
                </a:lnTo>
                <a:lnTo>
                  <a:pt x="290" y="9291"/>
                </a:lnTo>
                <a:lnTo>
                  <a:pt x="289" y="9293"/>
                </a:lnTo>
                <a:lnTo>
                  <a:pt x="290" y="9296"/>
                </a:lnTo>
                <a:lnTo>
                  <a:pt x="292" y="9297"/>
                </a:lnTo>
                <a:lnTo>
                  <a:pt x="294" y="9297"/>
                </a:lnTo>
                <a:lnTo>
                  <a:pt x="297" y="9297"/>
                </a:lnTo>
                <a:lnTo>
                  <a:pt x="300" y="9296"/>
                </a:lnTo>
                <a:lnTo>
                  <a:pt x="302" y="9293"/>
                </a:lnTo>
                <a:lnTo>
                  <a:pt x="303" y="9291"/>
                </a:lnTo>
                <a:close/>
                <a:moveTo>
                  <a:pt x="255" y="9438"/>
                </a:moveTo>
                <a:lnTo>
                  <a:pt x="255" y="9436"/>
                </a:lnTo>
                <a:lnTo>
                  <a:pt x="255" y="9434"/>
                </a:lnTo>
                <a:lnTo>
                  <a:pt x="253" y="9433"/>
                </a:lnTo>
                <a:lnTo>
                  <a:pt x="251" y="9432"/>
                </a:lnTo>
                <a:lnTo>
                  <a:pt x="249" y="9433"/>
                </a:lnTo>
                <a:lnTo>
                  <a:pt x="246" y="9434"/>
                </a:lnTo>
                <a:lnTo>
                  <a:pt x="244" y="9436"/>
                </a:lnTo>
                <a:lnTo>
                  <a:pt x="243" y="9438"/>
                </a:lnTo>
                <a:lnTo>
                  <a:pt x="243" y="9440"/>
                </a:lnTo>
                <a:lnTo>
                  <a:pt x="243" y="9442"/>
                </a:lnTo>
                <a:lnTo>
                  <a:pt x="245" y="9444"/>
                </a:lnTo>
                <a:lnTo>
                  <a:pt x="247" y="9444"/>
                </a:lnTo>
                <a:lnTo>
                  <a:pt x="250" y="9444"/>
                </a:lnTo>
                <a:lnTo>
                  <a:pt x="252" y="9442"/>
                </a:lnTo>
                <a:lnTo>
                  <a:pt x="254" y="9440"/>
                </a:lnTo>
                <a:lnTo>
                  <a:pt x="255" y="9438"/>
                </a:lnTo>
                <a:close/>
                <a:moveTo>
                  <a:pt x="207" y="9585"/>
                </a:moveTo>
                <a:lnTo>
                  <a:pt x="207" y="9583"/>
                </a:lnTo>
                <a:lnTo>
                  <a:pt x="207" y="9582"/>
                </a:lnTo>
                <a:lnTo>
                  <a:pt x="205" y="9581"/>
                </a:lnTo>
                <a:lnTo>
                  <a:pt x="203" y="9580"/>
                </a:lnTo>
                <a:lnTo>
                  <a:pt x="201" y="9581"/>
                </a:lnTo>
                <a:lnTo>
                  <a:pt x="199" y="9582"/>
                </a:lnTo>
                <a:lnTo>
                  <a:pt x="198" y="9583"/>
                </a:lnTo>
                <a:lnTo>
                  <a:pt x="196" y="9585"/>
                </a:lnTo>
                <a:lnTo>
                  <a:pt x="196" y="9587"/>
                </a:lnTo>
                <a:lnTo>
                  <a:pt x="197" y="9589"/>
                </a:lnTo>
                <a:lnTo>
                  <a:pt x="198" y="9590"/>
                </a:lnTo>
                <a:lnTo>
                  <a:pt x="200" y="9591"/>
                </a:lnTo>
                <a:lnTo>
                  <a:pt x="202" y="9590"/>
                </a:lnTo>
                <a:lnTo>
                  <a:pt x="204" y="9589"/>
                </a:lnTo>
                <a:lnTo>
                  <a:pt x="206" y="9587"/>
                </a:lnTo>
                <a:lnTo>
                  <a:pt x="207" y="9585"/>
                </a:lnTo>
                <a:close/>
                <a:moveTo>
                  <a:pt x="159" y="9733"/>
                </a:moveTo>
                <a:lnTo>
                  <a:pt x="159" y="9731"/>
                </a:lnTo>
                <a:lnTo>
                  <a:pt x="158" y="9730"/>
                </a:lnTo>
                <a:lnTo>
                  <a:pt x="157" y="9729"/>
                </a:lnTo>
                <a:lnTo>
                  <a:pt x="156" y="9728"/>
                </a:lnTo>
                <a:lnTo>
                  <a:pt x="154" y="9729"/>
                </a:lnTo>
                <a:lnTo>
                  <a:pt x="152" y="9730"/>
                </a:lnTo>
                <a:lnTo>
                  <a:pt x="151" y="9731"/>
                </a:lnTo>
                <a:lnTo>
                  <a:pt x="150" y="9733"/>
                </a:lnTo>
                <a:lnTo>
                  <a:pt x="150" y="9735"/>
                </a:lnTo>
                <a:lnTo>
                  <a:pt x="150" y="9736"/>
                </a:lnTo>
                <a:lnTo>
                  <a:pt x="151" y="9737"/>
                </a:lnTo>
                <a:lnTo>
                  <a:pt x="153" y="9737"/>
                </a:lnTo>
                <a:lnTo>
                  <a:pt x="155" y="9737"/>
                </a:lnTo>
                <a:lnTo>
                  <a:pt x="156" y="9736"/>
                </a:lnTo>
                <a:lnTo>
                  <a:pt x="158" y="9735"/>
                </a:lnTo>
                <a:lnTo>
                  <a:pt x="159" y="9733"/>
                </a:lnTo>
                <a:close/>
                <a:moveTo>
                  <a:pt x="3084" y="147"/>
                </a:moveTo>
                <a:lnTo>
                  <a:pt x="3087" y="146"/>
                </a:lnTo>
                <a:lnTo>
                  <a:pt x="3088" y="144"/>
                </a:lnTo>
                <a:lnTo>
                  <a:pt x="3088" y="143"/>
                </a:lnTo>
                <a:lnTo>
                  <a:pt x="3088" y="142"/>
                </a:lnTo>
                <a:lnTo>
                  <a:pt x="3087" y="141"/>
                </a:lnTo>
                <a:lnTo>
                  <a:pt x="3086" y="141"/>
                </a:lnTo>
                <a:lnTo>
                  <a:pt x="3084" y="142"/>
                </a:lnTo>
                <a:lnTo>
                  <a:pt x="3082" y="144"/>
                </a:lnTo>
                <a:lnTo>
                  <a:pt x="3082" y="145"/>
                </a:lnTo>
                <a:lnTo>
                  <a:pt x="3082" y="146"/>
                </a:lnTo>
                <a:lnTo>
                  <a:pt x="3083" y="147"/>
                </a:lnTo>
                <a:lnTo>
                  <a:pt x="3084" y="147"/>
                </a:lnTo>
                <a:close/>
                <a:moveTo>
                  <a:pt x="3036" y="295"/>
                </a:moveTo>
                <a:lnTo>
                  <a:pt x="3040" y="294"/>
                </a:lnTo>
                <a:lnTo>
                  <a:pt x="3042" y="291"/>
                </a:lnTo>
                <a:lnTo>
                  <a:pt x="3042" y="290"/>
                </a:lnTo>
                <a:lnTo>
                  <a:pt x="3041" y="289"/>
                </a:lnTo>
                <a:lnTo>
                  <a:pt x="3040" y="288"/>
                </a:lnTo>
                <a:lnTo>
                  <a:pt x="3039" y="287"/>
                </a:lnTo>
                <a:lnTo>
                  <a:pt x="3036" y="289"/>
                </a:lnTo>
                <a:lnTo>
                  <a:pt x="3034" y="291"/>
                </a:lnTo>
                <a:lnTo>
                  <a:pt x="3034" y="293"/>
                </a:lnTo>
                <a:lnTo>
                  <a:pt x="3034" y="294"/>
                </a:lnTo>
                <a:lnTo>
                  <a:pt x="3035" y="295"/>
                </a:lnTo>
                <a:lnTo>
                  <a:pt x="3036" y="295"/>
                </a:lnTo>
                <a:close/>
                <a:moveTo>
                  <a:pt x="2989" y="445"/>
                </a:moveTo>
                <a:lnTo>
                  <a:pt x="2991" y="443"/>
                </a:lnTo>
                <a:lnTo>
                  <a:pt x="2993" y="442"/>
                </a:lnTo>
                <a:lnTo>
                  <a:pt x="2994" y="441"/>
                </a:lnTo>
                <a:lnTo>
                  <a:pt x="2995" y="439"/>
                </a:lnTo>
                <a:lnTo>
                  <a:pt x="2995" y="437"/>
                </a:lnTo>
                <a:lnTo>
                  <a:pt x="2995" y="435"/>
                </a:lnTo>
                <a:lnTo>
                  <a:pt x="2994" y="434"/>
                </a:lnTo>
                <a:lnTo>
                  <a:pt x="2992" y="434"/>
                </a:lnTo>
                <a:lnTo>
                  <a:pt x="2990" y="434"/>
                </a:lnTo>
                <a:lnTo>
                  <a:pt x="2988" y="435"/>
                </a:lnTo>
                <a:lnTo>
                  <a:pt x="2987" y="437"/>
                </a:lnTo>
                <a:lnTo>
                  <a:pt x="2986" y="439"/>
                </a:lnTo>
                <a:lnTo>
                  <a:pt x="2985" y="441"/>
                </a:lnTo>
                <a:lnTo>
                  <a:pt x="2986" y="442"/>
                </a:lnTo>
                <a:lnTo>
                  <a:pt x="2987" y="443"/>
                </a:lnTo>
                <a:lnTo>
                  <a:pt x="2989" y="445"/>
                </a:lnTo>
                <a:close/>
                <a:moveTo>
                  <a:pt x="2941" y="592"/>
                </a:moveTo>
                <a:lnTo>
                  <a:pt x="2943" y="592"/>
                </a:lnTo>
                <a:lnTo>
                  <a:pt x="2945" y="591"/>
                </a:lnTo>
                <a:lnTo>
                  <a:pt x="2947" y="589"/>
                </a:lnTo>
                <a:lnTo>
                  <a:pt x="2948" y="587"/>
                </a:lnTo>
                <a:lnTo>
                  <a:pt x="2948" y="585"/>
                </a:lnTo>
                <a:lnTo>
                  <a:pt x="2948" y="582"/>
                </a:lnTo>
                <a:lnTo>
                  <a:pt x="2947" y="581"/>
                </a:lnTo>
                <a:lnTo>
                  <a:pt x="2945" y="581"/>
                </a:lnTo>
                <a:lnTo>
                  <a:pt x="2942" y="581"/>
                </a:lnTo>
                <a:lnTo>
                  <a:pt x="2940" y="582"/>
                </a:lnTo>
                <a:lnTo>
                  <a:pt x="2939" y="585"/>
                </a:lnTo>
                <a:lnTo>
                  <a:pt x="2938" y="587"/>
                </a:lnTo>
                <a:lnTo>
                  <a:pt x="2938" y="589"/>
                </a:lnTo>
                <a:lnTo>
                  <a:pt x="2938" y="591"/>
                </a:lnTo>
                <a:lnTo>
                  <a:pt x="2939" y="592"/>
                </a:lnTo>
                <a:lnTo>
                  <a:pt x="2941" y="592"/>
                </a:lnTo>
                <a:close/>
                <a:moveTo>
                  <a:pt x="2894" y="741"/>
                </a:moveTo>
                <a:lnTo>
                  <a:pt x="2896" y="740"/>
                </a:lnTo>
                <a:lnTo>
                  <a:pt x="2898" y="739"/>
                </a:lnTo>
                <a:lnTo>
                  <a:pt x="2900" y="737"/>
                </a:lnTo>
                <a:lnTo>
                  <a:pt x="2903" y="735"/>
                </a:lnTo>
                <a:lnTo>
                  <a:pt x="2903" y="732"/>
                </a:lnTo>
                <a:lnTo>
                  <a:pt x="2902" y="730"/>
                </a:lnTo>
                <a:lnTo>
                  <a:pt x="2900" y="729"/>
                </a:lnTo>
                <a:lnTo>
                  <a:pt x="2898" y="728"/>
                </a:lnTo>
                <a:lnTo>
                  <a:pt x="2895" y="729"/>
                </a:lnTo>
                <a:lnTo>
                  <a:pt x="2893" y="730"/>
                </a:lnTo>
                <a:lnTo>
                  <a:pt x="2891" y="732"/>
                </a:lnTo>
                <a:lnTo>
                  <a:pt x="2890" y="735"/>
                </a:lnTo>
                <a:lnTo>
                  <a:pt x="2889" y="737"/>
                </a:lnTo>
                <a:lnTo>
                  <a:pt x="2890" y="739"/>
                </a:lnTo>
                <a:lnTo>
                  <a:pt x="2891" y="740"/>
                </a:lnTo>
                <a:lnTo>
                  <a:pt x="2894" y="741"/>
                </a:lnTo>
                <a:close/>
                <a:moveTo>
                  <a:pt x="2846" y="889"/>
                </a:moveTo>
                <a:lnTo>
                  <a:pt x="2849" y="888"/>
                </a:lnTo>
                <a:lnTo>
                  <a:pt x="2851" y="887"/>
                </a:lnTo>
                <a:lnTo>
                  <a:pt x="2855" y="885"/>
                </a:lnTo>
                <a:lnTo>
                  <a:pt x="2856" y="882"/>
                </a:lnTo>
                <a:lnTo>
                  <a:pt x="2856" y="879"/>
                </a:lnTo>
                <a:lnTo>
                  <a:pt x="2856" y="877"/>
                </a:lnTo>
                <a:lnTo>
                  <a:pt x="2853" y="876"/>
                </a:lnTo>
                <a:lnTo>
                  <a:pt x="2850" y="875"/>
                </a:lnTo>
                <a:lnTo>
                  <a:pt x="2848" y="876"/>
                </a:lnTo>
                <a:lnTo>
                  <a:pt x="2845" y="877"/>
                </a:lnTo>
                <a:lnTo>
                  <a:pt x="2843" y="879"/>
                </a:lnTo>
                <a:lnTo>
                  <a:pt x="2841" y="882"/>
                </a:lnTo>
                <a:lnTo>
                  <a:pt x="2841" y="885"/>
                </a:lnTo>
                <a:lnTo>
                  <a:pt x="2842" y="887"/>
                </a:lnTo>
                <a:lnTo>
                  <a:pt x="2844" y="888"/>
                </a:lnTo>
                <a:lnTo>
                  <a:pt x="2846" y="889"/>
                </a:lnTo>
                <a:close/>
                <a:moveTo>
                  <a:pt x="2799" y="1036"/>
                </a:moveTo>
                <a:lnTo>
                  <a:pt x="2802" y="1036"/>
                </a:lnTo>
                <a:lnTo>
                  <a:pt x="2804" y="1034"/>
                </a:lnTo>
                <a:lnTo>
                  <a:pt x="2808" y="1032"/>
                </a:lnTo>
                <a:lnTo>
                  <a:pt x="2809" y="1029"/>
                </a:lnTo>
                <a:lnTo>
                  <a:pt x="2809" y="1026"/>
                </a:lnTo>
                <a:lnTo>
                  <a:pt x="2809" y="1024"/>
                </a:lnTo>
                <a:lnTo>
                  <a:pt x="2807" y="1023"/>
                </a:lnTo>
                <a:lnTo>
                  <a:pt x="2803" y="1022"/>
                </a:lnTo>
                <a:lnTo>
                  <a:pt x="2800" y="1023"/>
                </a:lnTo>
                <a:lnTo>
                  <a:pt x="2797" y="1024"/>
                </a:lnTo>
                <a:lnTo>
                  <a:pt x="2795" y="1026"/>
                </a:lnTo>
                <a:lnTo>
                  <a:pt x="2794" y="1029"/>
                </a:lnTo>
                <a:lnTo>
                  <a:pt x="2793" y="1032"/>
                </a:lnTo>
                <a:lnTo>
                  <a:pt x="2794" y="1034"/>
                </a:lnTo>
                <a:lnTo>
                  <a:pt x="2796" y="1036"/>
                </a:lnTo>
                <a:lnTo>
                  <a:pt x="2799" y="1036"/>
                </a:lnTo>
                <a:close/>
                <a:moveTo>
                  <a:pt x="2751" y="1185"/>
                </a:moveTo>
                <a:lnTo>
                  <a:pt x="2754" y="1184"/>
                </a:lnTo>
                <a:lnTo>
                  <a:pt x="2757" y="1182"/>
                </a:lnTo>
                <a:lnTo>
                  <a:pt x="2761" y="1180"/>
                </a:lnTo>
                <a:lnTo>
                  <a:pt x="2763" y="1177"/>
                </a:lnTo>
                <a:lnTo>
                  <a:pt x="2763" y="1173"/>
                </a:lnTo>
                <a:lnTo>
                  <a:pt x="2762" y="1171"/>
                </a:lnTo>
                <a:lnTo>
                  <a:pt x="2760" y="1169"/>
                </a:lnTo>
                <a:lnTo>
                  <a:pt x="2756" y="1169"/>
                </a:lnTo>
                <a:lnTo>
                  <a:pt x="2753" y="1169"/>
                </a:lnTo>
                <a:lnTo>
                  <a:pt x="2750" y="1171"/>
                </a:lnTo>
                <a:lnTo>
                  <a:pt x="2747" y="1173"/>
                </a:lnTo>
                <a:lnTo>
                  <a:pt x="2745" y="1177"/>
                </a:lnTo>
                <a:lnTo>
                  <a:pt x="2745" y="1180"/>
                </a:lnTo>
                <a:lnTo>
                  <a:pt x="2746" y="1182"/>
                </a:lnTo>
                <a:lnTo>
                  <a:pt x="2748" y="1184"/>
                </a:lnTo>
                <a:lnTo>
                  <a:pt x="2751" y="1185"/>
                </a:lnTo>
                <a:close/>
                <a:moveTo>
                  <a:pt x="2703" y="1333"/>
                </a:moveTo>
                <a:lnTo>
                  <a:pt x="2707" y="1333"/>
                </a:lnTo>
                <a:lnTo>
                  <a:pt x="2710" y="1330"/>
                </a:lnTo>
                <a:lnTo>
                  <a:pt x="2714" y="1327"/>
                </a:lnTo>
                <a:lnTo>
                  <a:pt x="2716" y="1324"/>
                </a:lnTo>
                <a:lnTo>
                  <a:pt x="2716" y="1321"/>
                </a:lnTo>
                <a:lnTo>
                  <a:pt x="2715" y="1318"/>
                </a:lnTo>
                <a:lnTo>
                  <a:pt x="2713" y="1316"/>
                </a:lnTo>
                <a:lnTo>
                  <a:pt x="2709" y="1316"/>
                </a:lnTo>
                <a:lnTo>
                  <a:pt x="2705" y="1316"/>
                </a:lnTo>
                <a:lnTo>
                  <a:pt x="2702" y="1318"/>
                </a:lnTo>
                <a:lnTo>
                  <a:pt x="2699" y="1321"/>
                </a:lnTo>
                <a:lnTo>
                  <a:pt x="2698" y="1324"/>
                </a:lnTo>
                <a:lnTo>
                  <a:pt x="2697" y="1327"/>
                </a:lnTo>
                <a:lnTo>
                  <a:pt x="2698" y="1330"/>
                </a:lnTo>
                <a:lnTo>
                  <a:pt x="2700" y="1333"/>
                </a:lnTo>
                <a:lnTo>
                  <a:pt x="2703" y="1333"/>
                </a:lnTo>
                <a:close/>
                <a:moveTo>
                  <a:pt x="2656" y="1482"/>
                </a:moveTo>
                <a:lnTo>
                  <a:pt x="2660" y="1481"/>
                </a:lnTo>
                <a:lnTo>
                  <a:pt x="2663" y="1479"/>
                </a:lnTo>
                <a:lnTo>
                  <a:pt x="2667" y="1476"/>
                </a:lnTo>
                <a:lnTo>
                  <a:pt x="2669" y="1472"/>
                </a:lnTo>
                <a:lnTo>
                  <a:pt x="2669" y="1468"/>
                </a:lnTo>
                <a:lnTo>
                  <a:pt x="2668" y="1465"/>
                </a:lnTo>
                <a:lnTo>
                  <a:pt x="2666" y="1463"/>
                </a:lnTo>
                <a:lnTo>
                  <a:pt x="2662" y="1462"/>
                </a:lnTo>
                <a:lnTo>
                  <a:pt x="2658" y="1463"/>
                </a:lnTo>
                <a:lnTo>
                  <a:pt x="2654" y="1465"/>
                </a:lnTo>
                <a:lnTo>
                  <a:pt x="2651" y="1468"/>
                </a:lnTo>
                <a:lnTo>
                  <a:pt x="2650" y="1472"/>
                </a:lnTo>
                <a:lnTo>
                  <a:pt x="2649" y="1476"/>
                </a:lnTo>
                <a:lnTo>
                  <a:pt x="2650" y="1479"/>
                </a:lnTo>
                <a:lnTo>
                  <a:pt x="2652" y="1481"/>
                </a:lnTo>
                <a:lnTo>
                  <a:pt x="2656" y="1482"/>
                </a:lnTo>
                <a:close/>
                <a:moveTo>
                  <a:pt x="2608" y="1629"/>
                </a:moveTo>
                <a:lnTo>
                  <a:pt x="2612" y="1629"/>
                </a:lnTo>
                <a:lnTo>
                  <a:pt x="2617" y="1626"/>
                </a:lnTo>
                <a:lnTo>
                  <a:pt x="2620" y="1623"/>
                </a:lnTo>
                <a:lnTo>
                  <a:pt x="2622" y="1620"/>
                </a:lnTo>
                <a:lnTo>
                  <a:pt x="2622" y="1616"/>
                </a:lnTo>
                <a:lnTo>
                  <a:pt x="2621" y="1613"/>
                </a:lnTo>
                <a:lnTo>
                  <a:pt x="2619" y="1610"/>
                </a:lnTo>
                <a:lnTo>
                  <a:pt x="2614" y="1609"/>
                </a:lnTo>
                <a:lnTo>
                  <a:pt x="2610" y="1610"/>
                </a:lnTo>
                <a:lnTo>
                  <a:pt x="2607" y="1613"/>
                </a:lnTo>
                <a:lnTo>
                  <a:pt x="2604" y="1616"/>
                </a:lnTo>
                <a:lnTo>
                  <a:pt x="2602" y="1620"/>
                </a:lnTo>
                <a:lnTo>
                  <a:pt x="2601" y="1623"/>
                </a:lnTo>
                <a:lnTo>
                  <a:pt x="2602" y="1626"/>
                </a:lnTo>
                <a:lnTo>
                  <a:pt x="2605" y="1629"/>
                </a:lnTo>
                <a:lnTo>
                  <a:pt x="2608" y="1629"/>
                </a:lnTo>
                <a:close/>
                <a:moveTo>
                  <a:pt x="2561" y="1777"/>
                </a:moveTo>
                <a:lnTo>
                  <a:pt x="2565" y="1777"/>
                </a:lnTo>
                <a:lnTo>
                  <a:pt x="2570" y="1774"/>
                </a:lnTo>
                <a:lnTo>
                  <a:pt x="2573" y="1771"/>
                </a:lnTo>
                <a:lnTo>
                  <a:pt x="2575" y="1767"/>
                </a:lnTo>
                <a:lnTo>
                  <a:pt x="2576" y="1763"/>
                </a:lnTo>
                <a:lnTo>
                  <a:pt x="2575" y="1760"/>
                </a:lnTo>
                <a:lnTo>
                  <a:pt x="2572" y="1757"/>
                </a:lnTo>
                <a:lnTo>
                  <a:pt x="2567" y="1757"/>
                </a:lnTo>
                <a:lnTo>
                  <a:pt x="2563" y="1757"/>
                </a:lnTo>
                <a:lnTo>
                  <a:pt x="2559" y="1760"/>
                </a:lnTo>
                <a:lnTo>
                  <a:pt x="2556" y="1763"/>
                </a:lnTo>
                <a:lnTo>
                  <a:pt x="2554" y="1767"/>
                </a:lnTo>
                <a:lnTo>
                  <a:pt x="2553" y="1771"/>
                </a:lnTo>
                <a:lnTo>
                  <a:pt x="2554" y="1774"/>
                </a:lnTo>
                <a:lnTo>
                  <a:pt x="2557" y="1777"/>
                </a:lnTo>
                <a:lnTo>
                  <a:pt x="2561" y="1777"/>
                </a:lnTo>
                <a:close/>
                <a:moveTo>
                  <a:pt x="2513" y="1925"/>
                </a:moveTo>
                <a:lnTo>
                  <a:pt x="2518" y="1924"/>
                </a:lnTo>
                <a:lnTo>
                  <a:pt x="2523" y="1922"/>
                </a:lnTo>
                <a:lnTo>
                  <a:pt x="2526" y="1919"/>
                </a:lnTo>
                <a:lnTo>
                  <a:pt x="2528" y="1914"/>
                </a:lnTo>
                <a:lnTo>
                  <a:pt x="2529" y="1910"/>
                </a:lnTo>
                <a:lnTo>
                  <a:pt x="2528" y="1907"/>
                </a:lnTo>
                <a:lnTo>
                  <a:pt x="2525" y="1904"/>
                </a:lnTo>
                <a:lnTo>
                  <a:pt x="2520" y="1904"/>
                </a:lnTo>
                <a:lnTo>
                  <a:pt x="2516" y="1904"/>
                </a:lnTo>
                <a:lnTo>
                  <a:pt x="2511" y="1907"/>
                </a:lnTo>
                <a:lnTo>
                  <a:pt x="2508" y="1910"/>
                </a:lnTo>
                <a:lnTo>
                  <a:pt x="2506" y="1914"/>
                </a:lnTo>
                <a:lnTo>
                  <a:pt x="2505" y="1919"/>
                </a:lnTo>
                <a:lnTo>
                  <a:pt x="2507" y="1922"/>
                </a:lnTo>
                <a:lnTo>
                  <a:pt x="2509" y="1924"/>
                </a:lnTo>
                <a:lnTo>
                  <a:pt x="2513" y="1925"/>
                </a:lnTo>
                <a:close/>
                <a:moveTo>
                  <a:pt x="2466" y="2073"/>
                </a:moveTo>
                <a:lnTo>
                  <a:pt x="2470" y="2072"/>
                </a:lnTo>
                <a:lnTo>
                  <a:pt x="2476" y="2070"/>
                </a:lnTo>
                <a:lnTo>
                  <a:pt x="2479" y="2066"/>
                </a:lnTo>
                <a:lnTo>
                  <a:pt x="2481" y="2062"/>
                </a:lnTo>
                <a:lnTo>
                  <a:pt x="2482" y="2057"/>
                </a:lnTo>
                <a:lnTo>
                  <a:pt x="2481" y="2054"/>
                </a:lnTo>
                <a:lnTo>
                  <a:pt x="2478" y="2051"/>
                </a:lnTo>
                <a:lnTo>
                  <a:pt x="2473" y="2051"/>
                </a:lnTo>
                <a:lnTo>
                  <a:pt x="2468" y="2051"/>
                </a:lnTo>
                <a:lnTo>
                  <a:pt x="2464" y="2054"/>
                </a:lnTo>
                <a:lnTo>
                  <a:pt x="2460" y="2057"/>
                </a:lnTo>
                <a:lnTo>
                  <a:pt x="2458" y="2062"/>
                </a:lnTo>
                <a:lnTo>
                  <a:pt x="2458" y="2066"/>
                </a:lnTo>
                <a:lnTo>
                  <a:pt x="2459" y="2070"/>
                </a:lnTo>
                <a:lnTo>
                  <a:pt x="2462" y="2072"/>
                </a:lnTo>
                <a:lnTo>
                  <a:pt x="2466" y="2073"/>
                </a:lnTo>
                <a:close/>
                <a:moveTo>
                  <a:pt x="2418" y="2222"/>
                </a:moveTo>
                <a:lnTo>
                  <a:pt x="2423" y="2221"/>
                </a:lnTo>
                <a:lnTo>
                  <a:pt x="2428" y="2217"/>
                </a:lnTo>
                <a:lnTo>
                  <a:pt x="2432" y="2214"/>
                </a:lnTo>
                <a:lnTo>
                  <a:pt x="2435" y="2209"/>
                </a:lnTo>
                <a:lnTo>
                  <a:pt x="2435" y="2205"/>
                </a:lnTo>
                <a:lnTo>
                  <a:pt x="2434" y="2201"/>
                </a:lnTo>
                <a:lnTo>
                  <a:pt x="2431" y="2198"/>
                </a:lnTo>
                <a:lnTo>
                  <a:pt x="2427" y="2198"/>
                </a:lnTo>
                <a:lnTo>
                  <a:pt x="2421" y="2198"/>
                </a:lnTo>
                <a:lnTo>
                  <a:pt x="2416" y="2201"/>
                </a:lnTo>
                <a:lnTo>
                  <a:pt x="2413" y="2205"/>
                </a:lnTo>
                <a:lnTo>
                  <a:pt x="2410" y="2209"/>
                </a:lnTo>
                <a:lnTo>
                  <a:pt x="2410" y="2214"/>
                </a:lnTo>
                <a:lnTo>
                  <a:pt x="2411" y="2217"/>
                </a:lnTo>
                <a:lnTo>
                  <a:pt x="2414" y="2221"/>
                </a:lnTo>
                <a:lnTo>
                  <a:pt x="2418" y="2222"/>
                </a:lnTo>
                <a:close/>
                <a:moveTo>
                  <a:pt x="2371" y="2370"/>
                </a:moveTo>
                <a:lnTo>
                  <a:pt x="2376" y="2369"/>
                </a:lnTo>
                <a:lnTo>
                  <a:pt x="2381" y="2366"/>
                </a:lnTo>
                <a:lnTo>
                  <a:pt x="2385" y="2362"/>
                </a:lnTo>
                <a:lnTo>
                  <a:pt x="2388" y="2357"/>
                </a:lnTo>
                <a:lnTo>
                  <a:pt x="2388" y="2352"/>
                </a:lnTo>
                <a:lnTo>
                  <a:pt x="2387" y="2348"/>
                </a:lnTo>
                <a:lnTo>
                  <a:pt x="2384" y="2345"/>
                </a:lnTo>
                <a:lnTo>
                  <a:pt x="2378" y="2345"/>
                </a:lnTo>
                <a:lnTo>
                  <a:pt x="2373" y="2345"/>
                </a:lnTo>
                <a:lnTo>
                  <a:pt x="2369" y="2348"/>
                </a:lnTo>
                <a:lnTo>
                  <a:pt x="2365" y="2352"/>
                </a:lnTo>
                <a:lnTo>
                  <a:pt x="2363" y="2357"/>
                </a:lnTo>
                <a:lnTo>
                  <a:pt x="2362" y="2362"/>
                </a:lnTo>
                <a:lnTo>
                  <a:pt x="2363" y="2366"/>
                </a:lnTo>
                <a:lnTo>
                  <a:pt x="2366" y="2369"/>
                </a:lnTo>
                <a:lnTo>
                  <a:pt x="2371" y="2370"/>
                </a:lnTo>
                <a:close/>
                <a:moveTo>
                  <a:pt x="2323" y="2517"/>
                </a:moveTo>
                <a:lnTo>
                  <a:pt x="2328" y="2516"/>
                </a:lnTo>
                <a:lnTo>
                  <a:pt x="2334" y="2514"/>
                </a:lnTo>
                <a:lnTo>
                  <a:pt x="2338" y="2510"/>
                </a:lnTo>
                <a:lnTo>
                  <a:pt x="2341" y="2505"/>
                </a:lnTo>
                <a:lnTo>
                  <a:pt x="2341" y="2500"/>
                </a:lnTo>
                <a:lnTo>
                  <a:pt x="2340" y="2495"/>
                </a:lnTo>
                <a:lnTo>
                  <a:pt x="2337" y="2492"/>
                </a:lnTo>
                <a:lnTo>
                  <a:pt x="2332" y="2491"/>
                </a:lnTo>
                <a:lnTo>
                  <a:pt x="2326" y="2492"/>
                </a:lnTo>
                <a:lnTo>
                  <a:pt x="2321" y="2495"/>
                </a:lnTo>
                <a:lnTo>
                  <a:pt x="2317" y="2500"/>
                </a:lnTo>
                <a:lnTo>
                  <a:pt x="2315" y="2505"/>
                </a:lnTo>
                <a:lnTo>
                  <a:pt x="2314" y="2510"/>
                </a:lnTo>
                <a:lnTo>
                  <a:pt x="2316" y="2514"/>
                </a:lnTo>
                <a:lnTo>
                  <a:pt x="2319" y="2516"/>
                </a:lnTo>
                <a:lnTo>
                  <a:pt x="2323" y="2517"/>
                </a:lnTo>
                <a:close/>
                <a:moveTo>
                  <a:pt x="2276" y="2665"/>
                </a:moveTo>
                <a:lnTo>
                  <a:pt x="2281" y="2664"/>
                </a:lnTo>
                <a:lnTo>
                  <a:pt x="2287" y="2661"/>
                </a:lnTo>
                <a:lnTo>
                  <a:pt x="2291" y="2657"/>
                </a:lnTo>
                <a:lnTo>
                  <a:pt x="2294" y="2652"/>
                </a:lnTo>
                <a:lnTo>
                  <a:pt x="2294" y="2647"/>
                </a:lnTo>
                <a:lnTo>
                  <a:pt x="2293" y="2643"/>
                </a:lnTo>
                <a:lnTo>
                  <a:pt x="2290" y="2640"/>
                </a:lnTo>
                <a:lnTo>
                  <a:pt x="2285" y="2638"/>
                </a:lnTo>
                <a:lnTo>
                  <a:pt x="2279" y="2640"/>
                </a:lnTo>
                <a:lnTo>
                  <a:pt x="2274" y="2643"/>
                </a:lnTo>
                <a:lnTo>
                  <a:pt x="2270" y="2647"/>
                </a:lnTo>
                <a:lnTo>
                  <a:pt x="2267" y="2652"/>
                </a:lnTo>
                <a:lnTo>
                  <a:pt x="2266" y="2657"/>
                </a:lnTo>
                <a:lnTo>
                  <a:pt x="2268" y="2661"/>
                </a:lnTo>
                <a:lnTo>
                  <a:pt x="2271" y="2664"/>
                </a:lnTo>
                <a:lnTo>
                  <a:pt x="2276" y="2665"/>
                </a:lnTo>
                <a:close/>
                <a:moveTo>
                  <a:pt x="2228" y="2813"/>
                </a:moveTo>
                <a:lnTo>
                  <a:pt x="2234" y="2812"/>
                </a:lnTo>
                <a:lnTo>
                  <a:pt x="2240" y="2809"/>
                </a:lnTo>
                <a:lnTo>
                  <a:pt x="2244" y="2805"/>
                </a:lnTo>
                <a:lnTo>
                  <a:pt x="2247" y="2800"/>
                </a:lnTo>
                <a:lnTo>
                  <a:pt x="2247" y="2794"/>
                </a:lnTo>
                <a:lnTo>
                  <a:pt x="2246" y="2790"/>
                </a:lnTo>
                <a:lnTo>
                  <a:pt x="2242" y="2787"/>
                </a:lnTo>
                <a:lnTo>
                  <a:pt x="2238" y="2786"/>
                </a:lnTo>
                <a:lnTo>
                  <a:pt x="2231" y="2787"/>
                </a:lnTo>
                <a:lnTo>
                  <a:pt x="2226" y="2790"/>
                </a:lnTo>
                <a:lnTo>
                  <a:pt x="2222" y="2794"/>
                </a:lnTo>
                <a:lnTo>
                  <a:pt x="2219" y="2800"/>
                </a:lnTo>
                <a:lnTo>
                  <a:pt x="2219" y="2805"/>
                </a:lnTo>
                <a:lnTo>
                  <a:pt x="2220" y="2809"/>
                </a:lnTo>
                <a:lnTo>
                  <a:pt x="2223" y="2812"/>
                </a:lnTo>
                <a:lnTo>
                  <a:pt x="2228" y="2813"/>
                </a:lnTo>
                <a:close/>
                <a:moveTo>
                  <a:pt x="2181" y="2961"/>
                </a:moveTo>
                <a:lnTo>
                  <a:pt x="2186" y="2960"/>
                </a:lnTo>
                <a:lnTo>
                  <a:pt x="2193" y="2957"/>
                </a:lnTo>
                <a:lnTo>
                  <a:pt x="2197" y="2952"/>
                </a:lnTo>
                <a:lnTo>
                  <a:pt x="2200" y="2947"/>
                </a:lnTo>
                <a:lnTo>
                  <a:pt x="2200" y="2942"/>
                </a:lnTo>
                <a:lnTo>
                  <a:pt x="2199" y="2937"/>
                </a:lnTo>
                <a:lnTo>
                  <a:pt x="2195" y="2934"/>
                </a:lnTo>
                <a:lnTo>
                  <a:pt x="2190" y="2933"/>
                </a:lnTo>
                <a:lnTo>
                  <a:pt x="2184" y="2934"/>
                </a:lnTo>
                <a:lnTo>
                  <a:pt x="2178" y="2937"/>
                </a:lnTo>
                <a:lnTo>
                  <a:pt x="2174" y="2942"/>
                </a:lnTo>
                <a:lnTo>
                  <a:pt x="2171" y="2947"/>
                </a:lnTo>
                <a:lnTo>
                  <a:pt x="2171" y="2952"/>
                </a:lnTo>
                <a:lnTo>
                  <a:pt x="2172" y="2957"/>
                </a:lnTo>
                <a:lnTo>
                  <a:pt x="2176" y="2960"/>
                </a:lnTo>
                <a:lnTo>
                  <a:pt x="2181" y="2961"/>
                </a:lnTo>
                <a:close/>
                <a:moveTo>
                  <a:pt x="2133" y="3109"/>
                </a:moveTo>
                <a:lnTo>
                  <a:pt x="2139" y="3108"/>
                </a:lnTo>
                <a:lnTo>
                  <a:pt x="2145" y="3104"/>
                </a:lnTo>
                <a:lnTo>
                  <a:pt x="2150" y="3100"/>
                </a:lnTo>
                <a:lnTo>
                  <a:pt x="2153" y="3094"/>
                </a:lnTo>
                <a:lnTo>
                  <a:pt x="2153" y="3089"/>
                </a:lnTo>
                <a:lnTo>
                  <a:pt x="2152" y="3084"/>
                </a:lnTo>
                <a:lnTo>
                  <a:pt x="2148" y="3081"/>
                </a:lnTo>
                <a:lnTo>
                  <a:pt x="2143" y="3080"/>
                </a:lnTo>
                <a:lnTo>
                  <a:pt x="2136" y="3081"/>
                </a:lnTo>
                <a:lnTo>
                  <a:pt x="2131" y="3084"/>
                </a:lnTo>
                <a:lnTo>
                  <a:pt x="2126" y="3089"/>
                </a:lnTo>
                <a:lnTo>
                  <a:pt x="2124" y="3094"/>
                </a:lnTo>
                <a:lnTo>
                  <a:pt x="2123" y="3100"/>
                </a:lnTo>
                <a:lnTo>
                  <a:pt x="2125" y="3104"/>
                </a:lnTo>
                <a:lnTo>
                  <a:pt x="2128" y="3108"/>
                </a:lnTo>
                <a:lnTo>
                  <a:pt x="2133" y="3109"/>
                </a:lnTo>
                <a:close/>
                <a:moveTo>
                  <a:pt x="2086" y="3257"/>
                </a:moveTo>
                <a:lnTo>
                  <a:pt x="2092" y="3256"/>
                </a:lnTo>
                <a:lnTo>
                  <a:pt x="2098" y="3253"/>
                </a:lnTo>
                <a:lnTo>
                  <a:pt x="2103" y="3248"/>
                </a:lnTo>
                <a:lnTo>
                  <a:pt x="2106" y="3242"/>
                </a:lnTo>
                <a:lnTo>
                  <a:pt x="2106" y="3236"/>
                </a:lnTo>
                <a:lnTo>
                  <a:pt x="2105" y="3232"/>
                </a:lnTo>
                <a:lnTo>
                  <a:pt x="2101" y="3228"/>
                </a:lnTo>
                <a:lnTo>
                  <a:pt x="2096" y="3227"/>
                </a:lnTo>
                <a:lnTo>
                  <a:pt x="2089" y="3228"/>
                </a:lnTo>
                <a:lnTo>
                  <a:pt x="2083" y="3232"/>
                </a:lnTo>
                <a:lnTo>
                  <a:pt x="2079" y="3236"/>
                </a:lnTo>
                <a:lnTo>
                  <a:pt x="2076" y="3242"/>
                </a:lnTo>
                <a:lnTo>
                  <a:pt x="2075" y="3248"/>
                </a:lnTo>
                <a:lnTo>
                  <a:pt x="2077" y="3253"/>
                </a:lnTo>
                <a:lnTo>
                  <a:pt x="2080" y="3256"/>
                </a:lnTo>
                <a:lnTo>
                  <a:pt x="2086" y="3257"/>
                </a:lnTo>
                <a:close/>
                <a:moveTo>
                  <a:pt x="2038" y="3404"/>
                </a:moveTo>
                <a:lnTo>
                  <a:pt x="2044" y="3403"/>
                </a:lnTo>
                <a:lnTo>
                  <a:pt x="2051" y="3400"/>
                </a:lnTo>
                <a:lnTo>
                  <a:pt x="2055" y="3396"/>
                </a:lnTo>
                <a:lnTo>
                  <a:pt x="2058" y="3390"/>
                </a:lnTo>
                <a:lnTo>
                  <a:pt x="2059" y="3383"/>
                </a:lnTo>
                <a:lnTo>
                  <a:pt x="2057" y="3379"/>
                </a:lnTo>
                <a:lnTo>
                  <a:pt x="2054" y="3376"/>
                </a:lnTo>
                <a:lnTo>
                  <a:pt x="2049" y="3375"/>
                </a:lnTo>
                <a:lnTo>
                  <a:pt x="2042" y="3376"/>
                </a:lnTo>
                <a:lnTo>
                  <a:pt x="2036" y="3379"/>
                </a:lnTo>
                <a:lnTo>
                  <a:pt x="2031" y="3383"/>
                </a:lnTo>
                <a:lnTo>
                  <a:pt x="2029" y="3390"/>
                </a:lnTo>
                <a:lnTo>
                  <a:pt x="2028" y="3396"/>
                </a:lnTo>
                <a:lnTo>
                  <a:pt x="2029" y="3400"/>
                </a:lnTo>
                <a:lnTo>
                  <a:pt x="2033" y="3403"/>
                </a:lnTo>
                <a:lnTo>
                  <a:pt x="2038" y="3404"/>
                </a:lnTo>
                <a:close/>
                <a:moveTo>
                  <a:pt x="1991" y="3552"/>
                </a:moveTo>
                <a:lnTo>
                  <a:pt x="1997" y="3551"/>
                </a:lnTo>
                <a:lnTo>
                  <a:pt x="2004" y="3548"/>
                </a:lnTo>
                <a:lnTo>
                  <a:pt x="2008" y="3543"/>
                </a:lnTo>
                <a:lnTo>
                  <a:pt x="2011" y="3537"/>
                </a:lnTo>
                <a:lnTo>
                  <a:pt x="2012" y="3532"/>
                </a:lnTo>
                <a:lnTo>
                  <a:pt x="2010" y="3526"/>
                </a:lnTo>
                <a:lnTo>
                  <a:pt x="2007" y="3523"/>
                </a:lnTo>
                <a:lnTo>
                  <a:pt x="2001" y="3522"/>
                </a:lnTo>
                <a:lnTo>
                  <a:pt x="1994" y="3523"/>
                </a:lnTo>
                <a:lnTo>
                  <a:pt x="1988" y="3526"/>
                </a:lnTo>
                <a:lnTo>
                  <a:pt x="1984" y="3532"/>
                </a:lnTo>
                <a:lnTo>
                  <a:pt x="1981" y="3537"/>
                </a:lnTo>
                <a:lnTo>
                  <a:pt x="1980" y="3543"/>
                </a:lnTo>
                <a:lnTo>
                  <a:pt x="1982" y="3548"/>
                </a:lnTo>
                <a:lnTo>
                  <a:pt x="1985" y="3551"/>
                </a:lnTo>
                <a:lnTo>
                  <a:pt x="1991" y="3552"/>
                </a:lnTo>
                <a:close/>
                <a:moveTo>
                  <a:pt x="1943" y="3700"/>
                </a:moveTo>
                <a:lnTo>
                  <a:pt x="1950" y="3699"/>
                </a:lnTo>
                <a:lnTo>
                  <a:pt x="1956" y="3696"/>
                </a:lnTo>
                <a:lnTo>
                  <a:pt x="1961" y="3691"/>
                </a:lnTo>
                <a:lnTo>
                  <a:pt x="1964" y="3685"/>
                </a:lnTo>
                <a:lnTo>
                  <a:pt x="1965" y="3679"/>
                </a:lnTo>
                <a:lnTo>
                  <a:pt x="1963" y="3674"/>
                </a:lnTo>
                <a:lnTo>
                  <a:pt x="1960" y="3671"/>
                </a:lnTo>
                <a:lnTo>
                  <a:pt x="1954" y="3670"/>
                </a:lnTo>
                <a:lnTo>
                  <a:pt x="1947" y="3671"/>
                </a:lnTo>
                <a:lnTo>
                  <a:pt x="1941" y="3674"/>
                </a:lnTo>
                <a:lnTo>
                  <a:pt x="1936" y="3679"/>
                </a:lnTo>
                <a:lnTo>
                  <a:pt x="1933" y="3685"/>
                </a:lnTo>
                <a:lnTo>
                  <a:pt x="1932" y="3691"/>
                </a:lnTo>
                <a:lnTo>
                  <a:pt x="1934" y="3696"/>
                </a:lnTo>
                <a:lnTo>
                  <a:pt x="1938" y="3699"/>
                </a:lnTo>
                <a:lnTo>
                  <a:pt x="1943" y="3700"/>
                </a:lnTo>
                <a:close/>
                <a:moveTo>
                  <a:pt x="1886" y="3832"/>
                </a:moveTo>
                <a:lnTo>
                  <a:pt x="1885" y="3838"/>
                </a:lnTo>
                <a:lnTo>
                  <a:pt x="1887" y="3843"/>
                </a:lnTo>
                <a:lnTo>
                  <a:pt x="1890" y="3846"/>
                </a:lnTo>
                <a:lnTo>
                  <a:pt x="1896" y="3847"/>
                </a:lnTo>
                <a:lnTo>
                  <a:pt x="1902" y="3846"/>
                </a:lnTo>
                <a:lnTo>
                  <a:pt x="1909" y="3843"/>
                </a:lnTo>
                <a:lnTo>
                  <a:pt x="1914" y="3838"/>
                </a:lnTo>
                <a:lnTo>
                  <a:pt x="1917" y="3832"/>
                </a:lnTo>
                <a:lnTo>
                  <a:pt x="1918" y="3826"/>
                </a:lnTo>
                <a:lnTo>
                  <a:pt x="1916" y="3821"/>
                </a:lnTo>
                <a:lnTo>
                  <a:pt x="1912" y="3818"/>
                </a:lnTo>
                <a:lnTo>
                  <a:pt x="1907" y="3817"/>
                </a:lnTo>
                <a:lnTo>
                  <a:pt x="1899" y="3818"/>
                </a:lnTo>
                <a:lnTo>
                  <a:pt x="1894" y="3821"/>
                </a:lnTo>
                <a:lnTo>
                  <a:pt x="1889" y="3826"/>
                </a:lnTo>
                <a:lnTo>
                  <a:pt x="1886" y="3832"/>
                </a:lnTo>
                <a:close/>
                <a:moveTo>
                  <a:pt x="1838" y="3980"/>
                </a:moveTo>
                <a:lnTo>
                  <a:pt x="1838" y="3985"/>
                </a:lnTo>
                <a:lnTo>
                  <a:pt x="1839" y="3990"/>
                </a:lnTo>
                <a:lnTo>
                  <a:pt x="1843" y="3995"/>
                </a:lnTo>
                <a:lnTo>
                  <a:pt x="1849" y="3996"/>
                </a:lnTo>
                <a:lnTo>
                  <a:pt x="1855" y="3995"/>
                </a:lnTo>
                <a:lnTo>
                  <a:pt x="1862" y="3990"/>
                </a:lnTo>
                <a:lnTo>
                  <a:pt x="1867" y="3985"/>
                </a:lnTo>
                <a:lnTo>
                  <a:pt x="1870" y="3980"/>
                </a:lnTo>
                <a:lnTo>
                  <a:pt x="1870" y="3974"/>
                </a:lnTo>
                <a:lnTo>
                  <a:pt x="1869" y="3969"/>
                </a:lnTo>
                <a:lnTo>
                  <a:pt x="1865" y="3966"/>
                </a:lnTo>
                <a:lnTo>
                  <a:pt x="1859" y="3964"/>
                </a:lnTo>
                <a:lnTo>
                  <a:pt x="1852" y="3966"/>
                </a:lnTo>
                <a:lnTo>
                  <a:pt x="1846" y="3969"/>
                </a:lnTo>
                <a:lnTo>
                  <a:pt x="1841" y="3974"/>
                </a:lnTo>
                <a:lnTo>
                  <a:pt x="1838" y="3980"/>
                </a:lnTo>
                <a:close/>
                <a:moveTo>
                  <a:pt x="1801" y="4144"/>
                </a:moveTo>
                <a:lnTo>
                  <a:pt x="1809" y="4142"/>
                </a:lnTo>
                <a:lnTo>
                  <a:pt x="1815" y="4139"/>
                </a:lnTo>
                <a:lnTo>
                  <a:pt x="1819" y="4133"/>
                </a:lnTo>
                <a:lnTo>
                  <a:pt x="1823" y="4127"/>
                </a:lnTo>
                <a:lnTo>
                  <a:pt x="1823" y="4121"/>
                </a:lnTo>
                <a:lnTo>
                  <a:pt x="1822" y="4116"/>
                </a:lnTo>
                <a:lnTo>
                  <a:pt x="1818" y="4113"/>
                </a:lnTo>
                <a:lnTo>
                  <a:pt x="1812" y="4111"/>
                </a:lnTo>
                <a:lnTo>
                  <a:pt x="1805" y="4113"/>
                </a:lnTo>
                <a:lnTo>
                  <a:pt x="1799" y="4116"/>
                </a:lnTo>
                <a:lnTo>
                  <a:pt x="1794" y="4121"/>
                </a:lnTo>
                <a:lnTo>
                  <a:pt x="1790" y="4127"/>
                </a:lnTo>
                <a:lnTo>
                  <a:pt x="1790" y="4133"/>
                </a:lnTo>
                <a:lnTo>
                  <a:pt x="1791" y="4139"/>
                </a:lnTo>
                <a:lnTo>
                  <a:pt x="1795" y="4142"/>
                </a:lnTo>
                <a:lnTo>
                  <a:pt x="1801" y="4144"/>
                </a:lnTo>
                <a:close/>
                <a:moveTo>
                  <a:pt x="1754" y="4291"/>
                </a:moveTo>
                <a:lnTo>
                  <a:pt x="1760" y="4290"/>
                </a:lnTo>
                <a:lnTo>
                  <a:pt x="1767" y="4286"/>
                </a:lnTo>
                <a:lnTo>
                  <a:pt x="1772" y="4281"/>
                </a:lnTo>
                <a:lnTo>
                  <a:pt x="1775" y="4275"/>
                </a:lnTo>
                <a:lnTo>
                  <a:pt x="1776" y="4268"/>
                </a:lnTo>
                <a:lnTo>
                  <a:pt x="1774" y="4263"/>
                </a:lnTo>
                <a:lnTo>
                  <a:pt x="1770" y="4260"/>
                </a:lnTo>
                <a:lnTo>
                  <a:pt x="1765" y="4259"/>
                </a:lnTo>
                <a:lnTo>
                  <a:pt x="1757" y="4260"/>
                </a:lnTo>
                <a:lnTo>
                  <a:pt x="1751" y="4263"/>
                </a:lnTo>
                <a:lnTo>
                  <a:pt x="1746" y="4268"/>
                </a:lnTo>
                <a:lnTo>
                  <a:pt x="1743" y="4275"/>
                </a:lnTo>
                <a:lnTo>
                  <a:pt x="1742" y="4281"/>
                </a:lnTo>
                <a:lnTo>
                  <a:pt x="1744" y="4286"/>
                </a:lnTo>
                <a:lnTo>
                  <a:pt x="1748" y="4290"/>
                </a:lnTo>
                <a:lnTo>
                  <a:pt x="1754" y="4291"/>
                </a:lnTo>
                <a:close/>
                <a:moveTo>
                  <a:pt x="1696" y="4423"/>
                </a:moveTo>
                <a:lnTo>
                  <a:pt x="1695" y="4429"/>
                </a:lnTo>
                <a:lnTo>
                  <a:pt x="1697" y="4434"/>
                </a:lnTo>
                <a:lnTo>
                  <a:pt x="1701" y="4437"/>
                </a:lnTo>
                <a:lnTo>
                  <a:pt x="1706" y="4438"/>
                </a:lnTo>
                <a:lnTo>
                  <a:pt x="1714" y="4437"/>
                </a:lnTo>
                <a:lnTo>
                  <a:pt x="1720" y="4434"/>
                </a:lnTo>
                <a:lnTo>
                  <a:pt x="1725" y="4429"/>
                </a:lnTo>
                <a:lnTo>
                  <a:pt x="1728" y="4423"/>
                </a:lnTo>
                <a:lnTo>
                  <a:pt x="1729" y="4417"/>
                </a:lnTo>
                <a:lnTo>
                  <a:pt x="1727" y="4411"/>
                </a:lnTo>
                <a:lnTo>
                  <a:pt x="1723" y="4407"/>
                </a:lnTo>
                <a:lnTo>
                  <a:pt x="1717" y="4406"/>
                </a:lnTo>
                <a:lnTo>
                  <a:pt x="1710" y="4407"/>
                </a:lnTo>
                <a:lnTo>
                  <a:pt x="1704" y="4411"/>
                </a:lnTo>
                <a:lnTo>
                  <a:pt x="1699" y="4417"/>
                </a:lnTo>
                <a:lnTo>
                  <a:pt x="1696" y="4423"/>
                </a:lnTo>
                <a:close/>
                <a:moveTo>
                  <a:pt x="1648" y="4570"/>
                </a:moveTo>
                <a:lnTo>
                  <a:pt x="1648" y="4576"/>
                </a:lnTo>
                <a:lnTo>
                  <a:pt x="1649" y="4581"/>
                </a:lnTo>
                <a:lnTo>
                  <a:pt x="1653" y="4584"/>
                </a:lnTo>
                <a:lnTo>
                  <a:pt x="1659" y="4586"/>
                </a:lnTo>
                <a:lnTo>
                  <a:pt x="1665" y="4584"/>
                </a:lnTo>
                <a:lnTo>
                  <a:pt x="1672" y="4581"/>
                </a:lnTo>
                <a:lnTo>
                  <a:pt x="1677" y="4576"/>
                </a:lnTo>
                <a:lnTo>
                  <a:pt x="1681" y="4570"/>
                </a:lnTo>
                <a:lnTo>
                  <a:pt x="1681" y="4564"/>
                </a:lnTo>
                <a:lnTo>
                  <a:pt x="1680" y="4559"/>
                </a:lnTo>
                <a:lnTo>
                  <a:pt x="1676" y="4556"/>
                </a:lnTo>
                <a:lnTo>
                  <a:pt x="1670" y="4553"/>
                </a:lnTo>
                <a:lnTo>
                  <a:pt x="1662" y="4556"/>
                </a:lnTo>
                <a:lnTo>
                  <a:pt x="1656" y="4559"/>
                </a:lnTo>
                <a:lnTo>
                  <a:pt x="1652" y="4564"/>
                </a:lnTo>
                <a:lnTo>
                  <a:pt x="1648" y="4570"/>
                </a:lnTo>
                <a:close/>
                <a:moveTo>
                  <a:pt x="1601" y="4717"/>
                </a:moveTo>
                <a:lnTo>
                  <a:pt x="1600" y="4723"/>
                </a:lnTo>
                <a:lnTo>
                  <a:pt x="1602" y="4728"/>
                </a:lnTo>
                <a:lnTo>
                  <a:pt x="1606" y="4732"/>
                </a:lnTo>
                <a:lnTo>
                  <a:pt x="1612" y="4733"/>
                </a:lnTo>
                <a:lnTo>
                  <a:pt x="1619" y="4732"/>
                </a:lnTo>
                <a:lnTo>
                  <a:pt x="1625" y="4728"/>
                </a:lnTo>
                <a:lnTo>
                  <a:pt x="1630" y="4723"/>
                </a:lnTo>
                <a:lnTo>
                  <a:pt x="1633" y="4717"/>
                </a:lnTo>
                <a:lnTo>
                  <a:pt x="1634" y="4711"/>
                </a:lnTo>
                <a:lnTo>
                  <a:pt x="1632" y="4706"/>
                </a:lnTo>
                <a:lnTo>
                  <a:pt x="1628" y="4703"/>
                </a:lnTo>
                <a:lnTo>
                  <a:pt x="1623" y="4702"/>
                </a:lnTo>
                <a:lnTo>
                  <a:pt x="1615" y="4703"/>
                </a:lnTo>
                <a:lnTo>
                  <a:pt x="1609" y="4706"/>
                </a:lnTo>
                <a:lnTo>
                  <a:pt x="1604" y="4711"/>
                </a:lnTo>
                <a:lnTo>
                  <a:pt x="1601" y="4717"/>
                </a:lnTo>
                <a:close/>
                <a:moveTo>
                  <a:pt x="1554" y="4865"/>
                </a:moveTo>
                <a:lnTo>
                  <a:pt x="1553" y="4871"/>
                </a:lnTo>
                <a:lnTo>
                  <a:pt x="1555" y="4876"/>
                </a:lnTo>
                <a:lnTo>
                  <a:pt x="1559" y="4879"/>
                </a:lnTo>
                <a:lnTo>
                  <a:pt x="1564" y="4880"/>
                </a:lnTo>
                <a:lnTo>
                  <a:pt x="1572" y="4879"/>
                </a:lnTo>
                <a:lnTo>
                  <a:pt x="1578" y="4876"/>
                </a:lnTo>
                <a:lnTo>
                  <a:pt x="1583" y="4871"/>
                </a:lnTo>
                <a:lnTo>
                  <a:pt x="1586" y="4865"/>
                </a:lnTo>
                <a:lnTo>
                  <a:pt x="1587" y="4859"/>
                </a:lnTo>
                <a:lnTo>
                  <a:pt x="1585" y="4854"/>
                </a:lnTo>
                <a:lnTo>
                  <a:pt x="1581" y="4850"/>
                </a:lnTo>
                <a:lnTo>
                  <a:pt x="1575" y="4849"/>
                </a:lnTo>
                <a:lnTo>
                  <a:pt x="1568" y="4850"/>
                </a:lnTo>
                <a:lnTo>
                  <a:pt x="1562" y="4854"/>
                </a:lnTo>
                <a:lnTo>
                  <a:pt x="1557" y="4859"/>
                </a:lnTo>
                <a:lnTo>
                  <a:pt x="1554" y="4865"/>
                </a:lnTo>
                <a:close/>
                <a:moveTo>
                  <a:pt x="1506" y="5012"/>
                </a:moveTo>
                <a:lnTo>
                  <a:pt x="1505" y="5018"/>
                </a:lnTo>
                <a:lnTo>
                  <a:pt x="1507" y="5024"/>
                </a:lnTo>
                <a:lnTo>
                  <a:pt x="1511" y="5027"/>
                </a:lnTo>
                <a:lnTo>
                  <a:pt x="1517" y="5029"/>
                </a:lnTo>
                <a:lnTo>
                  <a:pt x="1524" y="5027"/>
                </a:lnTo>
                <a:lnTo>
                  <a:pt x="1530" y="5024"/>
                </a:lnTo>
                <a:lnTo>
                  <a:pt x="1535" y="5018"/>
                </a:lnTo>
                <a:lnTo>
                  <a:pt x="1538" y="5012"/>
                </a:lnTo>
                <a:lnTo>
                  <a:pt x="1539" y="5006"/>
                </a:lnTo>
                <a:lnTo>
                  <a:pt x="1537" y="5001"/>
                </a:lnTo>
                <a:lnTo>
                  <a:pt x="1534" y="4998"/>
                </a:lnTo>
                <a:lnTo>
                  <a:pt x="1528" y="4996"/>
                </a:lnTo>
                <a:lnTo>
                  <a:pt x="1520" y="4998"/>
                </a:lnTo>
                <a:lnTo>
                  <a:pt x="1514" y="5001"/>
                </a:lnTo>
                <a:lnTo>
                  <a:pt x="1509" y="5006"/>
                </a:lnTo>
                <a:lnTo>
                  <a:pt x="1506" y="5012"/>
                </a:lnTo>
                <a:close/>
                <a:moveTo>
                  <a:pt x="1459" y="5159"/>
                </a:moveTo>
                <a:lnTo>
                  <a:pt x="1458" y="5167"/>
                </a:lnTo>
                <a:lnTo>
                  <a:pt x="1460" y="5172"/>
                </a:lnTo>
                <a:lnTo>
                  <a:pt x="1464" y="5175"/>
                </a:lnTo>
                <a:lnTo>
                  <a:pt x="1469" y="5176"/>
                </a:lnTo>
                <a:lnTo>
                  <a:pt x="1477" y="5175"/>
                </a:lnTo>
                <a:lnTo>
                  <a:pt x="1483" y="5172"/>
                </a:lnTo>
                <a:lnTo>
                  <a:pt x="1488" y="5167"/>
                </a:lnTo>
                <a:lnTo>
                  <a:pt x="1491" y="5159"/>
                </a:lnTo>
                <a:lnTo>
                  <a:pt x="1492" y="5153"/>
                </a:lnTo>
                <a:lnTo>
                  <a:pt x="1490" y="5148"/>
                </a:lnTo>
                <a:lnTo>
                  <a:pt x="1486" y="5145"/>
                </a:lnTo>
                <a:lnTo>
                  <a:pt x="1480" y="5144"/>
                </a:lnTo>
                <a:lnTo>
                  <a:pt x="1473" y="5145"/>
                </a:lnTo>
                <a:lnTo>
                  <a:pt x="1467" y="5148"/>
                </a:lnTo>
                <a:lnTo>
                  <a:pt x="1462" y="5153"/>
                </a:lnTo>
                <a:lnTo>
                  <a:pt x="1459" y="5159"/>
                </a:lnTo>
                <a:close/>
                <a:moveTo>
                  <a:pt x="1411" y="5308"/>
                </a:moveTo>
                <a:lnTo>
                  <a:pt x="1411" y="5314"/>
                </a:lnTo>
                <a:lnTo>
                  <a:pt x="1413" y="5319"/>
                </a:lnTo>
                <a:lnTo>
                  <a:pt x="1416" y="5322"/>
                </a:lnTo>
                <a:lnTo>
                  <a:pt x="1422" y="5323"/>
                </a:lnTo>
                <a:lnTo>
                  <a:pt x="1430" y="5322"/>
                </a:lnTo>
                <a:lnTo>
                  <a:pt x="1436" y="5319"/>
                </a:lnTo>
                <a:lnTo>
                  <a:pt x="1441" y="5314"/>
                </a:lnTo>
                <a:lnTo>
                  <a:pt x="1444" y="5308"/>
                </a:lnTo>
                <a:lnTo>
                  <a:pt x="1444" y="5301"/>
                </a:lnTo>
                <a:lnTo>
                  <a:pt x="1443" y="5296"/>
                </a:lnTo>
                <a:lnTo>
                  <a:pt x="1439" y="5292"/>
                </a:lnTo>
                <a:lnTo>
                  <a:pt x="1433" y="5291"/>
                </a:lnTo>
                <a:lnTo>
                  <a:pt x="1426" y="5292"/>
                </a:lnTo>
                <a:lnTo>
                  <a:pt x="1420" y="5296"/>
                </a:lnTo>
                <a:lnTo>
                  <a:pt x="1415" y="5301"/>
                </a:lnTo>
                <a:lnTo>
                  <a:pt x="1411" y="5308"/>
                </a:lnTo>
                <a:close/>
                <a:moveTo>
                  <a:pt x="1365" y="5455"/>
                </a:moveTo>
                <a:lnTo>
                  <a:pt x="1364" y="5461"/>
                </a:lnTo>
                <a:lnTo>
                  <a:pt x="1366" y="5466"/>
                </a:lnTo>
                <a:lnTo>
                  <a:pt x="1369" y="5469"/>
                </a:lnTo>
                <a:lnTo>
                  <a:pt x="1375" y="5470"/>
                </a:lnTo>
                <a:lnTo>
                  <a:pt x="1382" y="5469"/>
                </a:lnTo>
                <a:lnTo>
                  <a:pt x="1388" y="5466"/>
                </a:lnTo>
                <a:lnTo>
                  <a:pt x="1393" y="5461"/>
                </a:lnTo>
                <a:lnTo>
                  <a:pt x="1396" y="5455"/>
                </a:lnTo>
                <a:lnTo>
                  <a:pt x="1397" y="5449"/>
                </a:lnTo>
                <a:lnTo>
                  <a:pt x="1395" y="5444"/>
                </a:lnTo>
                <a:lnTo>
                  <a:pt x="1391" y="5440"/>
                </a:lnTo>
                <a:lnTo>
                  <a:pt x="1386" y="5439"/>
                </a:lnTo>
                <a:lnTo>
                  <a:pt x="1378" y="5440"/>
                </a:lnTo>
                <a:lnTo>
                  <a:pt x="1372" y="5444"/>
                </a:lnTo>
                <a:lnTo>
                  <a:pt x="1368" y="5449"/>
                </a:lnTo>
                <a:lnTo>
                  <a:pt x="1365" y="5455"/>
                </a:lnTo>
                <a:close/>
                <a:moveTo>
                  <a:pt x="1317" y="5603"/>
                </a:moveTo>
                <a:lnTo>
                  <a:pt x="1316" y="5608"/>
                </a:lnTo>
                <a:lnTo>
                  <a:pt x="1318" y="5613"/>
                </a:lnTo>
                <a:lnTo>
                  <a:pt x="1322" y="5617"/>
                </a:lnTo>
                <a:lnTo>
                  <a:pt x="1327" y="5618"/>
                </a:lnTo>
                <a:lnTo>
                  <a:pt x="1335" y="5617"/>
                </a:lnTo>
                <a:lnTo>
                  <a:pt x="1341" y="5613"/>
                </a:lnTo>
                <a:lnTo>
                  <a:pt x="1345" y="5608"/>
                </a:lnTo>
                <a:lnTo>
                  <a:pt x="1349" y="5603"/>
                </a:lnTo>
                <a:lnTo>
                  <a:pt x="1349" y="5597"/>
                </a:lnTo>
                <a:lnTo>
                  <a:pt x="1348" y="5592"/>
                </a:lnTo>
                <a:lnTo>
                  <a:pt x="1344" y="5589"/>
                </a:lnTo>
                <a:lnTo>
                  <a:pt x="1338" y="5587"/>
                </a:lnTo>
                <a:lnTo>
                  <a:pt x="1331" y="5589"/>
                </a:lnTo>
                <a:lnTo>
                  <a:pt x="1325" y="5592"/>
                </a:lnTo>
                <a:lnTo>
                  <a:pt x="1320" y="5597"/>
                </a:lnTo>
                <a:lnTo>
                  <a:pt x="1317" y="5603"/>
                </a:lnTo>
                <a:close/>
                <a:moveTo>
                  <a:pt x="1270" y="5750"/>
                </a:moveTo>
                <a:lnTo>
                  <a:pt x="1269" y="5756"/>
                </a:lnTo>
                <a:lnTo>
                  <a:pt x="1271" y="5761"/>
                </a:lnTo>
                <a:lnTo>
                  <a:pt x="1275" y="5764"/>
                </a:lnTo>
                <a:lnTo>
                  <a:pt x="1280" y="5765"/>
                </a:lnTo>
                <a:lnTo>
                  <a:pt x="1287" y="5764"/>
                </a:lnTo>
                <a:lnTo>
                  <a:pt x="1293" y="5761"/>
                </a:lnTo>
                <a:lnTo>
                  <a:pt x="1298" y="5756"/>
                </a:lnTo>
                <a:lnTo>
                  <a:pt x="1301" y="5750"/>
                </a:lnTo>
                <a:lnTo>
                  <a:pt x="1302" y="5744"/>
                </a:lnTo>
                <a:lnTo>
                  <a:pt x="1300" y="5739"/>
                </a:lnTo>
                <a:lnTo>
                  <a:pt x="1296" y="5736"/>
                </a:lnTo>
                <a:lnTo>
                  <a:pt x="1291" y="5735"/>
                </a:lnTo>
                <a:lnTo>
                  <a:pt x="1284" y="5736"/>
                </a:lnTo>
                <a:lnTo>
                  <a:pt x="1278" y="5739"/>
                </a:lnTo>
                <a:lnTo>
                  <a:pt x="1273" y="5744"/>
                </a:lnTo>
                <a:lnTo>
                  <a:pt x="1270" y="5750"/>
                </a:lnTo>
                <a:close/>
                <a:moveTo>
                  <a:pt x="1223" y="5897"/>
                </a:moveTo>
                <a:lnTo>
                  <a:pt x="1222" y="5903"/>
                </a:lnTo>
                <a:lnTo>
                  <a:pt x="1224" y="5908"/>
                </a:lnTo>
                <a:lnTo>
                  <a:pt x="1227" y="5912"/>
                </a:lnTo>
                <a:lnTo>
                  <a:pt x="1233" y="5913"/>
                </a:lnTo>
                <a:lnTo>
                  <a:pt x="1240" y="5912"/>
                </a:lnTo>
                <a:lnTo>
                  <a:pt x="1246" y="5908"/>
                </a:lnTo>
                <a:lnTo>
                  <a:pt x="1250" y="5903"/>
                </a:lnTo>
                <a:lnTo>
                  <a:pt x="1253" y="5897"/>
                </a:lnTo>
                <a:lnTo>
                  <a:pt x="1254" y="5892"/>
                </a:lnTo>
                <a:lnTo>
                  <a:pt x="1252" y="5887"/>
                </a:lnTo>
                <a:lnTo>
                  <a:pt x="1249" y="5884"/>
                </a:lnTo>
                <a:lnTo>
                  <a:pt x="1243" y="5882"/>
                </a:lnTo>
                <a:lnTo>
                  <a:pt x="1236" y="5884"/>
                </a:lnTo>
                <a:lnTo>
                  <a:pt x="1231" y="5887"/>
                </a:lnTo>
                <a:lnTo>
                  <a:pt x="1226" y="5892"/>
                </a:lnTo>
                <a:lnTo>
                  <a:pt x="1223" y="5897"/>
                </a:lnTo>
                <a:close/>
                <a:moveTo>
                  <a:pt x="1176" y="6045"/>
                </a:moveTo>
                <a:lnTo>
                  <a:pt x="1175" y="6051"/>
                </a:lnTo>
                <a:lnTo>
                  <a:pt x="1177" y="6056"/>
                </a:lnTo>
                <a:lnTo>
                  <a:pt x="1180" y="6059"/>
                </a:lnTo>
                <a:lnTo>
                  <a:pt x="1186" y="6060"/>
                </a:lnTo>
                <a:lnTo>
                  <a:pt x="1193" y="6059"/>
                </a:lnTo>
                <a:lnTo>
                  <a:pt x="1198" y="6056"/>
                </a:lnTo>
                <a:lnTo>
                  <a:pt x="1203" y="6051"/>
                </a:lnTo>
                <a:lnTo>
                  <a:pt x="1206" y="6045"/>
                </a:lnTo>
                <a:lnTo>
                  <a:pt x="1206" y="6039"/>
                </a:lnTo>
                <a:lnTo>
                  <a:pt x="1205" y="6034"/>
                </a:lnTo>
                <a:lnTo>
                  <a:pt x="1201" y="6031"/>
                </a:lnTo>
                <a:lnTo>
                  <a:pt x="1196" y="6030"/>
                </a:lnTo>
                <a:lnTo>
                  <a:pt x="1189" y="6031"/>
                </a:lnTo>
                <a:lnTo>
                  <a:pt x="1183" y="6034"/>
                </a:lnTo>
                <a:lnTo>
                  <a:pt x="1179" y="6039"/>
                </a:lnTo>
                <a:lnTo>
                  <a:pt x="1176" y="6045"/>
                </a:lnTo>
                <a:close/>
                <a:moveTo>
                  <a:pt x="1128" y="6193"/>
                </a:moveTo>
                <a:lnTo>
                  <a:pt x="1128" y="6199"/>
                </a:lnTo>
                <a:lnTo>
                  <a:pt x="1129" y="6203"/>
                </a:lnTo>
                <a:lnTo>
                  <a:pt x="1133" y="6206"/>
                </a:lnTo>
                <a:lnTo>
                  <a:pt x="1138" y="6207"/>
                </a:lnTo>
                <a:lnTo>
                  <a:pt x="1145" y="6206"/>
                </a:lnTo>
                <a:lnTo>
                  <a:pt x="1151" y="6203"/>
                </a:lnTo>
                <a:lnTo>
                  <a:pt x="1155" y="6199"/>
                </a:lnTo>
                <a:lnTo>
                  <a:pt x="1158" y="6193"/>
                </a:lnTo>
                <a:lnTo>
                  <a:pt x="1159" y="6186"/>
                </a:lnTo>
                <a:lnTo>
                  <a:pt x="1157" y="6182"/>
                </a:lnTo>
                <a:lnTo>
                  <a:pt x="1154" y="6179"/>
                </a:lnTo>
                <a:lnTo>
                  <a:pt x="1148" y="6178"/>
                </a:lnTo>
                <a:lnTo>
                  <a:pt x="1142" y="6179"/>
                </a:lnTo>
                <a:lnTo>
                  <a:pt x="1136" y="6182"/>
                </a:lnTo>
                <a:lnTo>
                  <a:pt x="1131" y="6186"/>
                </a:lnTo>
                <a:lnTo>
                  <a:pt x="1128" y="6193"/>
                </a:lnTo>
                <a:close/>
                <a:moveTo>
                  <a:pt x="1081" y="6340"/>
                </a:moveTo>
                <a:lnTo>
                  <a:pt x="1081" y="6346"/>
                </a:lnTo>
                <a:lnTo>
                  <a:pt x="1082" y="6350"/>
                </a:lnTo>
                <a:lnTo>
                  <a:pt x="1086" y="6353"/>
                </a:lnTo>
                <a:lnTo>
                  <a:pt x="1091" y="6354"/>
                </a:lnTo>
                <a:lnTo>
                  <a:pt x="1098" y="6353"/>
                </a:lnTo>
                <a:lnTo>
                  <a:pt x="1103" y="6350"/>
                </a:lnTo>
                <a:lnTo>
                  <a:pt x="1108" y="6346"/>
                </a:lnTo>
                <a:lnTo>
                  <a:pt x="1111" y="6340"/>
                </a:lnTo>
                <a:lnTo>
                  <a:pt x="1111" y="6335"/>
                </a:lnTo>
                <a:lnTo>
                  <a:pt x="1110" y="6330"/>
                </a:lnTo>
                <a:lnTo>
                  <a:pt x="1106" y="6326"/>
                </a:lnTo>
                <a:lnTo>
                  <a:pt x="1101" y="6325"/>
                </a:lnTo>
                <a:lnTo>
                  <a:pt x="1094" y="6326"/>
                </a:lnTo>
                <a:lnTo>
                  <a:pt x="1089" y="6330"/>
                </a:lnTo>
                <a:lnTo>
                  <a:pt x="1084" y="6335"/>
                </a:lnTo>
                <a:lnTo>
                  <a:pt x="1081" y="6340"/>
                </a:lnTo>
                <a:close/>
                <a:moveTo>
                  <a:pt x="1035" y="6488"/>
                </a:moveTo>
                <a:lnTo>
                  <a:pt x="1034" y="6493"/>
                </a:lnTo>
                <a:lnTo>
                  <a:pt x="1035" y="6497"/>
                </a:lnTo>
                <a:lnTo>
                  <a:pt x="1039" y="6500"/>
                </a:lnTo>
                <a:lnTo>
                  <a:pt x="1044" y="6501"/>
                </a:lnTo>
                <a:lnTo>
                  <a:pt x="1050" y="6500"/>
                </a:lnTo>
                <a:lnTo>
                  <a:pt x="1056" y="6497"/>
                </a:lnTo>
                <a:lnTo>
                  <a:pt x="1060" y="6493"/>
                </a:lnTo>
                <a:lnTo>
                  <a:pt x="1063" y="6488"/>
                </a:lnTo>
                <a:lnTo>
                  <a:pt x="1063" y="6482"/>
                </a:lnTo>
                <a:lnTo>
                  <a:pt x="1062" y="6478"/>
                </a:lnTo>
                <a:lnTo>
                  <a:pt x="1058" y="6475"/>
                </a:lnTo>
                <a:lnTo>
                  <a:pt x="1054" y="6474"/>
                </a:lnTo>
                <a:lnTo>
                  <a:pt x="1047" y="6475"/>
                </a:lnTo>
                <a:lnTo>
                  <a:pt x="1042" y="6478"/>
                </a:lnTo>
                <a:lnTo>
                  <a:pt x="1037" y="6482"/>
                </a:lnTo>
                <a:lnTo>
                  <a:pt x="1035" y="6488"/>
                </a:lnTo>
                <a:close/>
                <a:moveTo>
                  <a:pt x="988" y="6635"/>
                </a:moveTo>
                <a:lnTo>
                  <a:pt x="987" y="6640"/>
                </a:lnTo>
                <a:lnTo>
                  <a:pt x="988" y="6644"/>
                </a:lnTo>
                <a:lnTo>
                  <a:pt x="992" y="6647"/>
                </a:lnTo>
                <a:lnTo>
                  <a:pt x="997" y="6648"/>
                </a:lnTo>
                <a:lnTo>
                  <a:pt x="1003" y="6647"/>
                </a:lnTo>
                <a:lnTo>
                  <a:pt x="1008" y="6644"/>
                </a:lnTo>
                <a:lnTo>
                  <a:pt x="1012" y="6640"/>
                </a:lnTo>
                <a:lnTo>
                  <a:pt x="1015" y="6635"/>
                </a:lnTo>
                <a:lnTo>
                  <a:pt x="1016" y="6630"/>
                </a:lnTo>
                <a:lnTo>
                  <a:pt x="1014" y="6626"/>
                </a:lnTo>
                <a:lnTo>
                  <a:pt x="1011" y="6623"/>
                </a:lnTo>
                <a:lnTo>
                  <a:pt x="1006" y="6622"/>
                </a:lnTo>
                <a:lnTo>
                  <a:pt x="1000" y="6623"/>
                </a:lnTo>
                <a:lnTo>
                  <a:pt x="994" y="6626"/>
                </a:lnTo>
                <a:lnTo>
                  <a:pt x="990" y="6630"/>
                </a:lnTo>
                <a:lnTo>
                  <a:pt x="988" y="6635"/>
                </a:lnTo>
                <a:close/>
                <a:moveTo>
                  <a:pt x="941" y="6782"/>
                </a:moveTo>
                <a:lnTo>
                  <a:pt x="940" y="6787"/>
                </a:lnTo>
                <a:lnTo>
                  <a:pt x="941" y="6792"/>
                </a:lnTo>
                <a:lnTo>
                  <a:pt x="945" y="6794"/>
                </a:lnTo>
                <a:lnTo>
                  <a:pt x="949" y="6795"/>
                </a:lnTo>
                <a:lnTo>
                  <a:pt x="956" y="6794"/>
                </a:lnTo>
                <a:lnTo>
                  <a:pt x="961" y="6792"/>
                </a:lnTo>
                <a:lnTo>
                  <a:pt x="965" y="6787"/>
                </a:lnTo>
                <a:lnTo>
                  <a:pt x="967" y="6782"/>
                </a:lnTo>
                <a:lnTo>
                  <a:pt x="968" y="6777"/>
                </a:lnTo>
                <a:lnTo>
                  <a:pt x="966" y="6773"/>
                </a:lnTo>
                <a:lnTo>
                  <a:pt x="963" y="6771"/>
                </a:lnTo>
                <a:lnTo>
                  <a:pt x="959" y="6770"/>
                </a:lnTo>
                <a:lnTo>
                  <a:pt x="952" y="6771"/>
                </a:lnTo>
                <a:lnTo>
                  <a:pt x="947" y="6773"/>
                </a:lnTo>
                <a:lnTo>
                  <a:pt x="943" y="6777"/>
                </a:lnTo>
                <a:lnTo>
                  <a:pt x="941" y="6782"/>
                </a:lnTo>
                <a:close/>
                <a:moveTo>
                  <a:pt x="894" y="6930"/>
                </a:moveTo>
                <a:lnTo>
                  <a:pt x="893" y="6935"/>
                </a:lnTo>
                <a:lnTo>
                  <a:pt x="894" y="6940"/>
                </a:lnTo>
                <a:lnTo>
                  <a:pt x="898" y="6942"/>
                </a:lnTo>
                <a:lnTo>
                  <a:pt x="902" y="6943"/>
                </a:lnTo>
                <a:lnTo>
                  <a:pt x="908" y="6942"/>
                </a:lnTo>
                <a:lnTo>
                  <a:pt x="913" y="6940"/>
                </a:lnTo>
                <a:lnTo>
                  <a:pt x="917" y="6935"/>
                </a:lnTo>
                <a:lnTo>
                  <a:pt x="919" y="6930"/>
                </a:lnTo>
                <a:lnTo>
                  <a:pt x="920" y="6925"/>
                </a:lnTo>
                <a:lnTo>
                  <a:pt x="919" y="6921"/>
                </a:lnTo>
                <a:lnTo>
                  <a:pt x="916" y="6918"/>
                </a:lnTo>
                <a:lnTo>
                  <a:pt x="911" y="6917"/>
                </a:lnTo>
                <a:lnTo>
                  <a:pt x="905" y="6918"/>
                </a:lnTo>
                <a:lnTo>
                  <a:pt x="900" y="6921"/>
                </a:lnTo>
                <a:lnTo>
                  <a:pt x="896" y="6925"/>
                </a:lnTo>
                <a:lnTo>
                  <a:pt x="894" y="6930"/>
                </a:lnTo>
                <a:close/>
                <a:moveTo>
                  <a:pt x="847" y="7078"/>
                </a:moveTo>
                <a:lnTo>
                  <a:pt x="846" y="7083"/>
                </a:lnTo>
                <a:lnTo>
                  <a:pt x="847" y="7087"/>
                </a:lnTo>
                <a:lnTo>
                  <a:pt x="850" y="7089"/>
                </a:lnTo>
                <a:lnTo>
                  <a:pt x="855" y="7090"/>
                </a:lnTo>
                <a:lnTo>
                  <a:pt x="861" y="7089"/>
                </a:lnTo>
                <a:lnTo>
                  <a:pt x="865" y="7087"/>
                </a:lnTo>
                <a:lnTo>
                  <a:pt x="869" y="7083"/>
                </a:lnTo>
                <a:lnTo>
                  <a:pt x="872" y="7078"/>
                </a:lnTo>
                <a:lnTo>
                  <a:pt x="872" y="7073"/>
                </a:lnTo>
                <a:lnTo>
                  <a:pt x="871" y="7069"/>
                </a:lnTo>
                <a:lnTo>
                  <a:pt x="868" y="7066"/>
                </a:lnTo>
                <a:lnTo>
                  <a:pt x="863" y="7065"/>
                </a:lnTo>
                <a:lnTo>
                  <a:pt x="859" y="7066"/>
                </a:lnTo>
                <a:lnTo>
                  <a:pt x="853" y="7069"/>
                </a:lnTo>
                <a:lnTo>
                  <a:pt x="849" y="7073"/>
                </a:lnTo>
                <a:lnTo>
                  <a:pt x="847" y="7078"/>
                </a:lnTo>
                <a:close/>
                <a:moveTo>
                  <a:pt x="800" y="7226"/>
                </a:moveTo>
                <a:lnTo>
                  <a:pt x="799" y="7230"/>
                </a:lnTo>
                <a:lnTo>
                  <a:pt x="800" y="7234"/>
                </a:lnTo>
                <a:lnTo>
                  <a:pt x="803" y="7236"/>
                </a:lnTo>
                <a:lnTo>
                  <a:pt x="808" y="7237"/>
                </a:lnTo>
                <a:lnTo>
                  <a:pt x="813" y="7236"/>
                </a:lnTo>
                <a:lnTo>
                  <a:pt x="818" y="7234"/>
                </a:lnTo>
                <a:lnTo>
                  <a:pt x="822" y="7230"/>
                </a:lnTo>
                <a:lnTo>
                  <a:pt x="824" y="7226"/>
                </a:lnTo>
                <a:lnTo>
                  <a:pt x="824" y="7221"/>
                </a:lnTo>
                <a:lnTo>
                  <a:pt x="823" y="7216"/>
                </a:lnTo>
                <a:lnTo>
                  <a:pt x="820" y="7214"/>
                </a:lnTo>
                <a:lnTo>
                  <a:pt x="816" y="7213"/>
                </a:lnTo>
                <a:lnTo>
                  <a:pt x="810" y="7214"/>
                </a:lnTo>
                <a:lnTo>
                  <a:pt x="806" y="7216"/>
                </a:lnTo>
                <a:lnTo>
                  <a:pt x="802" y="7221"/>
                </a:lnTo>
                <a:lnTo>
                  <a:pt x="800" y="7226"/>
                </a:lnTo>
                <a:close/>
                <a:moveTo>
                  <a:pt x="753" y="7373"/>
                </a:moveTo>
                <a:lnTo>
                  <a:pt x="752" y="7377"/>
                </a:lnTo>
                <a:lnTo>
                  <a:pt x="753" y="7381"/>
                </a:lnTo>
                <a:lnTo>
                  <a:pt x="756" y="7383"/>
                </a:lnTo>
                <a:lnTo>
                  <a:pt x="760" y="7384"/>
                </a:lnTo>
                <a:lnTo>
                  <a:pt x="766" y="7383"/>
                </a:lnTo>
                <a:lnTo>
                  <a:pt x="770" y="7381"/>
                </a:lnTo>
                <a:lnTo>
                  <a:pt x="774" y="7377"/>
                </a:lnTo>
                <a:lnTo>
                  <a:pt x="776" y="7373"/>
                </a:lnTo>
                <a:lnTo>
                  <a:pt x="777" y="7369"/>
                </a:lnTo>
                <a:lnTo>
                  <a:pt x="775" y="7365"/>
                </a:lnTo>
                <a:lnTo>
                  <a:pt x="773" y="7363"/>
                </a:lnTo>
                <a:lnTo>
                  <a:pt x="768" y="7362"/>
                </a:lnTo>
                <a:lnTo>
                  <a:pt x="764" y="7363"/>
                </a:lnTo>
                <a:lnTo>
                  <a:pt x="759" y="7365"/>
                </a:lnTo>
                <a:lnTo>
                  <a:pt x="755" y="7369"/>
                </a:lnTo>
                <a:lnTo>
                  <a:pt x="753" y="7373"/>
                </a:lnTo>
                <a:close/>
                <a:moveTo>
                  <a:pt x="706" y="7520"/>
                </a:moveTo>
                <a:lnTo>
                  <a:pt x="705" y="7525"/>
                </a:lnTo>
                <a:lnTo>
                  <a:pt x="706" y="7528"/>
                </a:lnTo>
                <a:lnTo>
                  <a:pt x="709" y="7530"/>
                </a:lnTo>
                <a:lnTo>
                  <a:pt x="713" y="7531"/>
                </a:lnTo>
                <a:lnTo>
                  <a:pt x="719" y="7530"/>
                </a:lnTo>
                <a:lnTo>
                  <a:pt x="723" y="7528"/>
                </a:lnTo>
                <a:lnTo>
                  <a:pt x="726" y="7525"/>
                </a:lnTo>
                <a:lnTo>
                  <a:pt x="728" y="7520"/>
                </a:lnTo>
                <a:lnTo>
                  <a:pt x="729" y="7516"/>
                </a:lnTo>
                <a:lnTo>
                  <a:pt x="728" y="7513"/>
                </a:lnTo>
                <a:lnTo>
                  <a:pt x="725" y="7510"/>
                </a:lnTo>
                <a:lnTo>
                  <a:pt x="721" y="7509"/>
                </a:lnTo>
                <a:lnTo>
                  <a:pt x="717" y="7510"/>
                </a:lnTo>
                <a:lnTo>
                  <a:pt x="711" y="7513"/>
                </a:lnTo>
                <a:lnTo>
                  <a:pt x="708" y="7516"/>
                </a:lnTo>
                <a:lnTo>
                  <a:pt x="706" y="7520"/>
                </a:lnTo>
                <a:close/>
                <a:moveTo>
                  <a:pt x="659" y="7668"/>
                </a:moveTo>
                <a:lnTo>
                  <a:pt x="659" y="7672"/>
                </a:lnTo>
                <a:lnTo>
                  <a:pt x="660" y="7675"/>
                </a:lnTo>
                <a:lnTo>
                  <a:pt x="662" y="7677"/>
                </a:lnTo>
                <a:lnTo>
                  <a:pt x="666" y="7678"/>
                </a:lnTo>
                <a:lnTo>
                  <a:pt x="671" y="7677"/>
                </a:lnTo>
                <a:lnTo>
                  <a:pt x="675" y="7675"/>
                </a:lnTo>
                <a:lnTo>
                  <a:pt x="678" y="7672"/>
                </a:lnTo>
                <a:lnTo>
                  <a:pt x="680" y="7668"/>
                </a:lnTo>
                <a:lnTo>
                  <a:pt x="681" y="7664"/>
                </a:lnTo>
                <a:lnTo>
                  <a:pt x="680" y="7661"/>
                </a:lnTo>
                <a:lnTo>
                  <a:pt x="677" y="7658"/>
                </a:lnTo>
                <a:lnTo>
                  <a:pt x="673" y="7658"/>
                </a:lnTo>
                <a:lnTo>
                  <a:pt x="669" y="7658"/>
                </a:lnTo>
                <a:lnTo>
                  <a:pt x="664" y="7661"/>
                </a:lnTo>
                <a:lnTo>
                  <a:pt x="661" y="7664"/>
                </a:lnTo>
                <a:lnTo>
                  <a:pt x="659" y="7668"/>
                </a:lnTo>
                <a:close/>
                <a:moveTo>
                  <a:pt x="612" y="7815"/>
                </a:moveTo>
                <a:lnTo>
                  <a:pt x="612" y="7819"/>
                </a:lnTo>
                <a:lnTo>
                  <a:pt x="613" y="7822"/>
                </a:lnTo>
                <a:lnTo>
                  <a:pt x="615" y="7825"/>
                </a:lnTo>
                <a:lnTo>
                  <a:pt x="619" y="7826"/>
                </a:lnTo>
                <a:lnTo>
                  <a:pt x="624" y="7825"/>
                </a:lnTo>
                <a:lnTo>
                  <a:pt x="627" y="7822"/>
                </a:lnTo>
                <a:lnTo>
                  <a:pt x="630" y="7819"/>
                </a:lnTo>
                <a:lnTo>
                  <a:pt x="632" y="7815"/>
                </a:lnTo>
                <a:lnTo>
                  <a:pt x="633" y="7811"/>
                </a:lnTo>
                <a:lnTo>
                  <a:pt x="632" y="7808"/>
                </a:lnTo>
                <a:lnTo>
                  <a:pt x="629" y="7806"/>
                </a:lnTo>
                <a:lnTo>
                  <a:pt x="626" y="7805"/>
                </a:lnTo>
                <a:lnTo>
                  <a:pt x="622" y="7806"/>
                </a:lnTo>
                <a:lnTo>
                  <a:pt x="617" y="7808"/>
                </a:lnTo>
                <a:lnTo>
                  <a:pt x="614" y="7811"/>
                </a:lnTo>
                <a:lnTo>
                  <a:pt x="612" y="7815"/>
                </a:lnTo>
                <a:close/>
                <a:moveTo>
                  <a:pt x="565" y="7962"/>
                </a:moveTo>
                <a:lnTo>
                  <a:pt x="565" y="7967"/>
                </a:lnTo>
                <a:lnTo>
                  <a:pt x="566" y="7970"/>
                </a:lnTo>
                <a:lnTo>
                  <a:pt x="568" y="7972"/>
                </a:lnTo>
                <a:lnTo>
                  <a:pt x="571" y="7973"/>
                </a:lnTo>
                <a:lnTo>
                  <a:pt x="576" y="7972"/>
                </a:lnTo>
                <a:lnTo>
                  <a:pt x="580" y="7970"/>
                </a:lnTo>
                <a:lnTo>
                  <a:pt x="583" y="7967"/>
                </a:lnTo>
                <a:lnTo>
                  <a:pt x="585" y="7962"/>
                </a:lnTo>
                <a:lnTo>
                  <a:pt x="585" y="7959"/>
                </a:lnTo>
                <a:lnTo>
                  <a:pt x="584" y="7956"/>
                </a:lnTo>
                <a:lnTo>
                  <a:pt x="582" y="7954"/>
                </a:lnTo>
                <a:lnTo>
                  <a:pt x="578" y="7953"/>
                </a:lnTo>
                <a:lnTo>
                  <a:pt x="575" y="7954"/>
                </a:lnTo>
                <a:lnTo>
                  <a:pt x="570" y="7956"/>
                </a:lnTo>
                <a:lnTo>
                  <a:pt x="567" y="7959"/>
                </a:lnTo>
                <a:lnTo>
                  <a:pt x="565" y="7962"/>
                </a:lnTo>
                <a:close/>
                <a:moveTo>
                  <a:pt x="519" y="8111"/>
                </a:moveTo>
                <a:lnTo>
                  <a:pt x="518" y="8114"/>
                </a:lnTo>
                <a:lnTo>
                  <a:pt x="519" y="8117"/>
                </a:lnTo>
                <a:lnTo>
                  <a:pt x="521" y="8119"/>
                </a:lnTo>
                <a:lnTo>
                  <a:pt x="524" y="8119"/>
                </a:lnTo>
                <a:lnTo>
                  <a:pt x="529" y="8119"/>
                </a:lnTo>
                <a:lnTo>
                  <a:pt x="532" y="8117"/>
                </a:lnTo>
                <a:lnTo>
                  <a:pt x="535" y="8114"/>
                </a:lnTo>
                <a:lnTo>
                  <a:pt x="536" y="8111"/>
                </a:lnTo>
                <a:lnTo>
                  <a:pt x="537" y="8107"/>
                </a:lnTo>
                <a:lnTo>
                  <a:pt x="536" y="8105"/>
                </a:lnTo>
                <a:lnTo>
                  <a:pt x="534" y="8102"/>
                </a:lnTo>
                <a:lnTo>
                  <a:pt x="531" y="8101"/>
                </a:lnTo>
                <a:lnTo>
                  <a:pt x="527" y="8102"/>
                </a:lnTo>
                <a:lnTo>
                  <a:pt x="523" y="8105"/>
                </a:lnTo>
                <a:lnTo>
                  <a:pt x="520" y="8107"/>
                </a:lnTo>
                <a:lnTo>
                  <a:pt x="519" y="8111"/>
                </a:lnTo>
                <a:close/>
                <a:moveTo>
                  <a:pt x="472" y="8258"/>
                </a:moveTo>
                <a:lnTo>
                  <a:pt x="471" y="8261"/>
                </a:lnTo>
                <a:lnTo>
                  <a:pt x="472" y="8264"/>
                </a:lnTo>
                <a:lnTo>
                  <a:pt x="474" y="8266"/>
                </a:lnTo>
                <a:lnTo>
                  <a:pt x="477" y="8266"/>
                </a:lnTo>
                <a:lnTo>
                  <a:pt x="481" y="8266"/>
                </a:lnTo>
                <a:lnTo>
                  <a:pt x="485" y="8264"/>
                </a:lnTo>
                <a:lnTo>
                  <a:pt x="487" y="8261"/>
                </a:lnTo>
                <a:lnTo>
                  <a:pt x="489" y="8258"/>
                </a:lnTo>
                <a:lnTo>
                  <a:pt x="489" y="8255"/>
                </a:lnTo>
                <a:lnTo>
                  <a:pt x="488" y="8252"/>
                </a:lnTo>
                <a:lnTo>
                  <a:pt x="486" y="8251"/>
                </a:lnTo>
                <a:lnTo>
                  <a:pt x="483" y="8250"/>
                </a:lnTo>
                <a:lnTo>
                  <a:pt x="480" y="8251"/>
                </a:lnTo>
                <a:lnTo>
                  <a:pt x="476" y="8252"/>
                </a:lnTo>
                <a:lnTo>
                  <a:pt x="473" y="8255"/>
                </a:lnTo>
                <a:lnTo>
                  <a:pt x="472" y="8258"/>
                </a:lnTo>
                <a:close/>
                <a:moveTo>
                  <a:pt x="425" y="8405"/>
                </a:moveTo>
                <a:lnTo>
                  <a:pt x="425" y="8408"/>
                </a:lnTo>
                <a:lnTo>
                  <a:pt x="426" y="8411"/>
                </a:lnTo>
                <a:lnTo>
                  <a:pt x="427" y="8412"/>
                </a:lnTo>
                <a:lnTo>
                  <a:pt x="430" y="8413"/>
                </a:lnTo>
                <a:lnTo>
                  <a:pt x="434" y="8412"/>
                </a:lnTo>
                <a:lnTo>
                  <a:pt x="437" y="8411"/>
                </a:lnTo>
                <a:lnTo>
                  <a:pt x="439" y="8408"/>
                </a:lnTo>
                <a:lnTo>
                  <a:pt x="441" y="8405"/>
                </a:lnTo>
                <a:lnTo>
                  <a:pt x="441" y="8403"/>
                </a:lnTo>
                <a:lnTo>
                  <a:pt x="440" y="8400"/>
                </a:lnTo>
                <a:lnTo>
                  <a:pt x="438" y="8399"/>
                </a:lnTo>
                <a:lnTo>
                  <a:pt x="436" y="8398"/>
                </a:lnTo>
                <a:lnTo>
                  <a:pt x="433" y="8399"/>
                </a:lnTo>
                <a:lnTo>
                  <a:pt x="429" y="8400"/>
                </a:lnTo>
                <a:lnTo>
                  <a:pt x="427" y="8403"/>
                </a:lnTo>
                <a:lnTo>
                  <a:pt x="425" y="8405"/>
                </a:lnTo>
                <a:close/>
                <a:moveTo>
                  <a:pt x="379" y="8553"/>
                </a:moveTo>
                <a:lnTo>
                  <a:pt x="378" y="8555"/>
                </a:lnTo>
                <a:lnTo>
                  <a:pt x="379" y="8557"/>
                </a:lnTo>
                <a:lnTo>
                  <a:pt x="381" y="8559"/>
                </a:lnTo>
                <a:lnTo>
                  <a:pt x="384" y="8559"/>
                </a:lnTo>
                <a:lnTo>
                  <a:pt x="387" y="8559"/>
                </a:lnTo>
                <a:lnTo>
                  <a:pt x="389" y="8557"/>
                </a:lnTo>
                <a:lnTo>
                  <a:pt x="391" y="8555"/>
                </a:lnTo>
                <a:lnTo>
                  <a:pt x="392" y="8553"/>
                </a:lnTo>
                <a:lnTo>
                  <a:pt x="393" y="8550"/>
                </a:lnTo>
                <a:lnTo>
                  <a:pt x="392" y="8548"/>
                </a:lnTo>
                <a:lnTo>
                  <a:pt x="390" y="8547"/>
                </a:lnTo>
                <a:lnTo>
                  <a:pt x="388" y="8546"/>
                </a:lnTo>
                <a:lnTo>
                  <a:pt x="385" y="8547"/>
                </a:lnTo>
                <a:lnTo>
                  <a:pt x="382" y="8548"/>
                </a:lnTo>
                <a:lnTo>
                  <a:pt x="380" y="8550"/>
                </a:lnTo>
                <a:lnTo>
                  <a:pt x="379" y="8553"/>
                </a:lnTo>
                <a:close/>
                <a:moveTo>
                  <a:pt x="332" y="8700"/>
                </a:moveTo>
                <a:lnTo>
                  <a:pt x="331" y="8703"/>
                </a:lnTo>
                <a:lnTo>
                  <a:pt x="332" y="8704"/>
                </a:lnTo>
                <a:lnTo>
                  <a:pt x="333" y="8706"/>
                </a:lnTo>
                <a:lnTo>
                  <a:pt x="337" y="8706"/>
                </a:lnTo>
                <a:lnTo>
                  <a:pt x="339" y="8706"/>
                </a:lnTo>
                <a:lnTo>
                  <a:pt x="341" y="8704"/>
                </a:lnTo>
                <a:lnTo>
                  <a:pt x="343" y="8703"/>
                </a:lnTo>
                <a:lnTo>
                  <a:pt x="345" y="8700"/>
                </a:lnTo>
                <a:lnTo>
                  <a:pt x="345" y="8698"/>
                </a:lnTo>
                <a:lnTo>
                  <a:pt x="344" y="8696"/>
                </a:lnTo>
                <a:lnTo>
                  <a:pt x="343" y="8695"/>
                </a:lnTo>
                <a:lnTo>
                  <a:pt x="340" y="8694"/>
                </a:lnTo>
                <a:lnTo>
                  <a:pt x="338" y="8695"/>
                </a:lnTo>
                <a:lnTo>
                  <a:pt x="335" y="8696"/>
                </a:lnTo>
                <a:lnTo>
                  <a:pt x="333" y="8698"/>
                </a:lnTo>
                <a:lnTo>
                  <a:pt x="332" y="8700"/>
                </a:lnTo>
                <a:close/>
                <a:moveTo>
                  <a:pt x="296" y="8848"/>
                </a:moveTo>
                <a:lnTo>
                  <a:pt x="297" y="8846"/>
                </a:lnTo>
                <a:lnTo>
                  <a:pt x="296" y="8844"/>
                </a:lnTo>
                <a:lnTo>
                  <a:pt x="295" y="8843"/>
                </a:lnTo>
                <a:lnTo>
                  <a:pt x="293" y="8842"/>
                </a:lnTo>
                <a:lnTo>
                  <a:pt x="291" y="8843"/>
                </a:lnTo>
                <a:lnTo>
                  <a:pt x="289" y="8844"/>
                </a:lnTo>
                <a:lnTo>
                  <a:pt x="286" y="8846"/>
                </a:lnTo>
                <a:lnTo>
                  <a:pt x="285" y="8848"/>
                </a:lnTo>
                <a:lnTo>
                  <a:pt x="285" y="8850"/>
                </a:lnTo>
                <a:lnTo>
                  <a:pt x="285" y="8851"/>
                </a:lnTo>
                <a:lnTo>
                  <a:pt x="287" y="8853"/>
                </a:lnTo>
                <a:lnTo>
                  <a:pt x="290" y="8854"/>
                </a:lnTo>
                <a:lnTo>
                  <a:pt x="292" y="8853"/>
                </a:lnTo>
                <a:lnTo>
                  <a:pt x="294" y="8851"/>
                </a:lnTo>
                <a:lnTo>
                  <a:pt x="295" y="8850"/>
                </a:lnTo>
                <a:lnTo>
                  <a:pt x="296" y="8848"/>
                </a:lnTo>
                <a:close/>
                <a:moveTo>
                  <a:pt x="248" y="8996"/>
                </a:moveTo>
                <a:lnTo>
                  <a:pt x="248" y="8994"/>
                </a:lnTo>
                <a:lnTo>
                  <a:pt x="248" y="8993"/>
                </a:lnTo>
                <a:lnTo>
                  <a:pt x="247" y="8991"/>
                </a:lnTo>
                <a:lnTo>
                  <a:pt x="245" y="8991"/>
                </a:lnTo>
                <a:lnTo>
                  <a:pt x="243" y="8991"/>
                </a:lnTo>
                <a:lnTo>
                  <a:pt x="242" y="8993"/>
                </a:lnTo>
                <a:lnTo>
                  <a:pt x="239" y="8994"/>
                </a:lnTo>
                <a:lnTo>
                  <a:pt x="238" y="8996"/>
                </a:lnTo>
                <a:lnTo>
                  <a:pt x="238" y="8998"/>
                </a:lnTo>
                <a:lnTo>
                  <a:pt x="239" y="8999"/>
                </a:lnTo>
                <a:lnTo>
                  <a:pt x="240" y="9000"/>
                </a:lnTo>
                <a:lnTo>
                  <a:pt x="242" y="9000"/>
                </a:lnTo>
                <a:lnTo>
                  <a:pt x="244" y="9000"/>
                </a:lnTo>
                <a:lnTo>
                  <a:pt x="246" y="8999"/>
                </a:lnTo>
                <a:lnTo>
                  <a:pt x="247" y="8998"/>
                </a:lnTo>
                <a:lnTo>
                  <a:pt x="248" y="8996"/>
                </a:lnTo>
                <a:close/>
                <a:moveTo>
                  <a:pt x="200" y="9143"/>
                </a:moveTo>
                <a:lnTo>
                  <a:pt x="201" y="9142"/>
                </a:lnTo>
                <a:lnTo>
                  <a:pt x="200" y="9140"/>
                </a:lnTo>
                <a:lnTo>
                  <a:pt x="199" y="9140"/>
                </a:lnTo>
                <a:lnTo>
                  <a:pt x="198" y="9139"/>
                </a:lnTo>
                <a:lnTo>
                  <a:pt x="195" y="9140"/>
                </a:lnTo>
                <a:lnTo>
                  <a:pt x="191" y="9143"/>
                </a:lnTo>
                <a:lnTo>
                  <a:pt x="191" y="9145"/>
                </a:lnTo>
                <a:lnTo>
                  <a:pt x="192" y="9146"/>
                </a:lnTo>
                <a:lnTo>
                  <a:pt x="194" y="9147"/>
                </a:lnTo>
                <a:lnTo>
                  <a:pt x="195" y="9147"/>
                </a:lnTo>
                <a:lnTo>
                  <a:pt x="198" y="9146"/>
                </a:lnTo>
                <a:lnTo>
                  <a:pt x="200" y="9143"/>
                </a:lnTo>
                <a:close/>
                <a:moveTo>
                  <a:pt x="152" y="9291"/>
                </a:moveTo>
                <a:lnTo>
                  <a:pt x="152" y="9289"/>
                </a:lnTo>
                <a:lnTo>
                  <a:pt x="152" y="9288"/>
                </a:lnTo>
                <a:lnTo>
                  <a:pt x="151" y="9288"/>
                </a:lnTo>
                <a:lnTo>
                  <a:pt x="150" y="9287"/>
                </a:lnTo>
                <a:lnTo>
                  <a:pt x="148" y="9288"/>
                </a:lnTo>
                <a:lnTo>
                  <a:pt x="145" y="9291"/>
                </a:lnTo>
                <a:lnTo>
                  <a:pt x="145" y="9292"/>
                </a:lnTo>
                <a:lnTo>
                  <a:pt x="145" y="9293"/>
                </a:lnTo>
                <a:lnTo>
                  <a:pt x="147" y="9294"/>
                </a:lnTo>
                <a:lnTo>
                  <a:pt x="148" y="9294"/>
                </a:lnTo>
                <a:lnTo>
                  <a:pt x="151" y="9293"/>
                </a:lnTo>
                <a:lnTo>
                  <a:pt x="152" y="9291"/>
                </a:lnTo>
                <a:close/>
                <a:moveTo>
                  <a:pt x="102" y="9436"/>
                </a:moveTo>
                <a:lnTo>
                  <a:pt x="101" y="9436"/>
                </a:lnTo>
                <a:lnTo>
                  <a:pt x="99" y="9438"/>
                </a:lnTo>
                <a:lnTo>
                  <a:pt x="99" y="9440"/>
                </a:lnTo>
                <a:lnTo>
                  <a:pt x="101" y="9440"/>
                </a:lnTo>
                <a:lnTo>
                  <a:pt x="103" y="9440"/>
                </a:lnTo>
                <a:lnTo>
                  <a:pt x="104" y="9438"/>
                </a:lnTo>
                <a:lnTo>
                  <a:pt x="104" y="9436"/>
                </a:lnTo>
                <a:lnTo>
                  <a:pt x="102" y="9436"/>
                </a:lnTo>
                <a:close/>
                <a:moveTo>
                  <a:pt x="53" y="9585"/>
                </a:moveTo>
                <a:lnTo>
                  <a:pt x="53" y="9587"/>
                </a:lnTo>
                <a:lnTo>
                  <a:pt x="54" y="9587"/>
                </a:lnTo>
                <a:lnTo>
                  <a:pt x="55" y="9587"/>
                </a:lnTo>
                <a:lnTo>
                  <a:pt x="56" y="9585"/>
                </a:lnTo>
                <a:lnTo>
                  <a:pt x="56" y="9584"/>
                </a:lnTo>
                <a:lnTo>
                  <a:pt x="55" y="9584"/>
                </a:lnTo>
                <a:lnTo>
                  <a:pt x="54" y="9584"/>
                </a:lnTo>
                <a:lnTo>
                  <a:pt x="53" y="9585"/>
                </a:lnTo>
                <a:close/>
                <a:moveTo>
                  <a:pt x="6" y="9733"/>
                </a:moveTo>
                <a:lnTo>
                  <a:pt x="6" y="9734"/>
                </a:lnTo>
                <a:lnTo>
                  <a:pt x="7" y="9734"/>
                </a:lnTo>
                <a:lnTo>
                  <a:pt x="8" y="9734"/>
                </a:lnTo>
                <a:lnTo>
                  <a:pt x="8" y="9733"/>
                </a:lnTo>
                <a:lnTo>
                  <a:pt x="8" y="9732"/>
                </a:lnTo>
                <a:lnTo>
                  <a:pt x="7" y="9732"/>
                </a:lnTo>
                <a:lnTo>
                  <a:pt x="6" y="9732"/>
                </a:lnTo>
                <a:lnTo>
                  <a:pt x="6" y="9733"/>
                </a:lnTo>
                <a:close/>
                <a:moveTo>
                  <a:pt x="2938" y="144"/>
                </a:move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7" y="144"/>
                </a:lnTo>
                <a:lnTo>
                  <a:pt x="2937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close/>
                <a:moveTo>
                  <a:pt x="2891" y="291"/>
                </a:moveTo>
                <a:lnTo>
                  <a:pt x="2891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2"/>
                </a:lnTo>
                <a:lnTo>
                  <a:pt x="2890" y="292"/>
                </a:lnTo>
                <a:lnTo>
                  <a:pt x="2891" y="292"/>
                </a:lnTo>
                <a:lnTo>
                  <a:pt x="2891" y="291"/>
                </a:lnTo>
                <a:close/>
                <a:moveTo>
                  <a:pt x="2844" y="439"/>
                </a:moveTo>
                <a:lnTo>
                  <a:pt x="2844" y="438"/>
                </a:lnTo>
                <a:lnTo>
                  <a:pt x="2843" y="438"/>
                </a:lnTo>
                <a:lnTo>
                  <a:pt x="2843" y="438"/>
                </a:lnTo>
                <a:lnTo>
                  <a:pt x="2842" y="439"/>
                </a:lnTo>
                <a:lnTo>
                  <a:pt x="2842" y="439"/>
                </a:lnTo>
                <a:lnTo>
                  <a:pt x="2843" y="440"/>
                </a:lnTo>
                <a:lnTo>
                  <a:pt x="2843" y="439"/>
                </a:lnTo>
                <a:lnTo>
                  <a:pt x="2844" y="439"/>
                </a:lnTo>
                <a:close/>
                <a:moveTo>
                  <a:pt x="2797" y="587"/>
                </a:moveTo>
                <a:lnTo>
                  <a:pt x="2797" y="586"/>
                </a:lnTo>
                <a:lnTo>
                  <a:pt x="2796" y="586"/>
                </a:lnTo>
                <a:lnTo>
                  <a:pt x="2795" y="586"/>
                </a:lnTo>
                <a:lnTo>
                  <a:pt x="2794" y="587"/>
                </a:lnTo>
                <a:lnTo>
                  <a:pt x="2794" y="588"/>
                </a:lnTo>
                <a:lnTo>
                  <a:pt x="2795" y="589"/>
                </a:lnTo>
                <a:lnTo>
                  <a:pt x="2796" y="588"/>
                </a:lnTo>
                <a:lnTo>
                  <a:pt x="2797" y="587"/>
                </a:lnTo>
                <a:close/>
                <a:moveTo>
                  <a:pt x="2750" y="735"/>
                </a:moveTo>
                <a:lnTo>
                  <a:pt x="2750" y="733"/>
                </a:lnTo>
                <a:lnTo>
                  <a:pt x="2749" y="732"/>
                </a:lnTo>
                <a:lnTo>
                  <a:pt x="2747" y="733"/>
                </a:lnTo>
                <a:lnTo>
                  <a:pt x="2746" y="735"/>
                </a:lnTo>
                <a:lnTo>
                  <a:pt x="2746" y="736"/>
                </a:lnTo>
                <a:lnTo>
                  <a:pt x="2748" y="737"/>
                </a:lnTo>
                <a:lnTo>
                  <a:pt x="2749" y="736"/>
                </a:lnTo>
                <a:lnTo>
                  <a:pt x="2750" y="735"/>
                </a:lnTo>
                <a:close/>
                <a:moveTo>
                  <a:pt x="2703" y="882"/>
                </a:moveTo>
                <a:lnTo>
                  <a:pt x="2703" y="880"/>
                </a:lnTo>
                <a:lnTo>
                  <a:pt x="2702" y="879"/>
                </a:lnTo>
                <a:lnTo>
                  <a:pt x="2700" y="880"/>
                </a:lnTo>
                <a:lnTo>
                  <a:pt x="2698" y="882"/>
                </a:lnTo>
                <a:lnTo>
                  <a:pt x="2699" y="884"/>
                </a:lnTo>
                <a:lnTo>
                  <a:pt x="2700" y="884"/>
                </a:lnTo>
                <a:lnTo>
                  <a:pt x="2702" y="884"/>
                </a:lnTo>
                <a:lnTo>
                  <a:pt x="2703" y="882"/>
                </a:lnTo>
                <a:close/>
                <a:moveTo>
                  <a:pt x="2652" y="1032"/>
                </a:moveTo>
                <a:lnTo>
                  <a:pt x="2655" y="1031"/>
                </a:lnTo>
                <a:lnTo>
                  <a:pt x="2657" y="1029"/>
                </a:lnTo>
                <a:lnTo>
                  <a:pt x="2657" y="1028"/>
                </a:lnTo>
                <a:lnTo>
                  <a:pt x="2656" y="1027"/>
                </a:lnTo>
                <a:lnTo>
                  <a:pt x="2656" y="1026"/>
                </a:lnTo>
                <a:lnTo>
                  <a:pt x="2655" y="1026"/>
                </a:lnTo>
                <a:lnTo>
                  <a:pt x="2652" y="1027"/>
                </a:lnTo>
                <a:lnTo>
                  <a:pt x="2650" y="1029"/>
                </a:lnTo>
                <a:lnTo>
                  <a:pt x="2650" y="1030"/>
                </a:lnTo>
                <a:lnTo>
                  <a:pt x="2651" y="1032"/>
                </a:lnTo>
                <a:lnTo>
                  <a:pt x="2651" y="1032"/>
                </a:lnTo>
                <a:lnTo>
                  <a:pt x="2652" y="1032"/>
                </a:lnTo>
                <a:close/>
                <a:moveTo>
                  <a:pt x="2605" y="1180"/>
                </a:moveTo>
                <a:lnTo>
                  <a:pt x="2608" y="1179"/>
                </a:lnTo>
                <a:lnTo>
                  <a:pt x="2610" y="1177"/>
                </a:lnTo>
                <a:lnTo>
                  <a:pt x="2610" y="1175"/>
                </a:lnTo>
                <a:lnTo>
                  <a:pt x="2609" y="1174"/>
                </a:lnTo>
                <a:lnTo>
                  <a:pt x="2609" y="1173"/>
                </a:lnTo>
                <a:lnTo>
                  <a:pt x="2607" y="1173"/>
                </a:lnTo>
                <a:lnTo>
                  <a:pt x="2604" y="1174"/>
                </a:lnTo>
                <a:lnTo>
                  <a:pt x="2603" y="1177"/>
                </a:lnTo>
                <a:lnTo>
                  <a:pt x="2602" y="1178"/>
                </a:lnTo>
                <a:lnTo>
                  <a:pt x="2603" y="1179"/>
                </a:lnTo>
                <a:lnTo>
                  <a:pt x="2604" y="1180"/>
                </a:lnTo>
                <a:lnTo>
                  <a:pt x="2605" y="1180"/>
                </a:lnTo>
                <a:close/>
                <a:moveTo>
                  <a:pt x="2557" y="1328"/>
                </a:moveTo>
                <a:lnTo>
                  <a:pt x="2559" y="1328"/>
                </a:lnTo>
                <a:lnTo>
                  <a:pt x="2561" y="1327"/>
                </a:lnTo>
                <a:lnTo>
                  <a:pt x="2562" y="1326"/>
                </a:lnTo>
                <a:lnTo>
                  <a:pt x="2563" y="1324"/>
                </a:lnTo>
                <a:lnTo>
                  <a:pt x="2563" y="1322"/>
                </a:lnTo>
                <a:lnTo>
                  <a:pt x="2563" y="1321"/>
                </a:lnTo>
                <a:lnTo>
                  <a:pt x="2562" y="1320"/>
                </a:lnTo>
                <a:lnTo>
                  <a:pt x="2560" y="1320"/>
                </a:lnTo>
                <a:lnTo>
                  <a:pt x="2558" y="1320"/>
                </a:lnTo>
                <a:lnTo>
                  <a:pt x="2557" y="1321"/>
                </a:lnTo>
                <a:lnTo>
                  <a:pt x="2555" y="1322"/>
                </a:lnTo>
                <a:lnTo>
                  <a:pt x="2554" y="1324"/>
                </a:lnTo>
                <a:lnTo>
                  <a:pt x="2554" y="1326"/>
                </a:lnTo>
                <a:lnTo>
                  <a:pt x="2555" y="1327"/>
                </a:lnTo>
                <a:lnTo>
                  <a:pt x="2556" y="1328"/>
                </a:lnTo>
                <a:lnTo>
                  <a:pt x="2557" y="1328"/>
                </a:lnTo>
                <a:close/>
                <a:moveTo>
                  <a:pt x="2510" y="1477"/>
                </a:moveTo>
                <a:lnTo>
                  <a:pt x="2512" y="1477"/>
                </a:lnTo>
                <a:lnTo>
                  <a:pt x="2514" y="1476"/>
                </a:lnTo>
                <a:lnTo>
                  <a:pt x="2515" y="1474"/>
                </a:lnTo>
                <a:lnTo>
                  <a:pt x="2516" y="1472"/>
                </a:lnTo>
                <a:lnTo>
                  <a:pt x="2516" y="1469"/>
                </a:lnTo>
                <a:lnTo>
                  <a:pt x="2516" y="1468"/>
                </a:lnTo>
                <a:lnTo>
                  <a:pt x="2515" y="1467"/>
                </a:lnTo>
                <a:lnTo>
                  <a:pt x="2513" y="1467"/>
                </a:lnTo>
                <a:lnTo>
                  <a:pt x="2511" y="1467"/>
                </a:lnTo>
                <a:lnTo>
                  <a:pt x="2509" y="1468"/>
                </a:lnTo>
                <a:lnTo>
                  <a:pt x="2508" y="1469"/>
                </a:lnTo>
                <a:lnTo>
                  <a:pt x="2507" y="1472"/>
                </a:lnTo>
                <a:lnTo>
                  <a:pt x="2506" y="1474"/>
                </a:lnTo>
                <a:lnTo>
                  <a:pt x="2507" y="1476"/>
                </a:lnTo>
                <a:lnTo>
                  <a:pt x="2508" y="1477"/>
                </a:lnTo>
                <a:lnTo>
                  <a:pt x="2510" y="1477"/>
                </a:lnTo>
                <a:close/>
                <a:moveTo>
                  <a:pt x="2462" y="1625"/>
                </a:moveTo>
                <a:lnTo>
                  <a:pt x="2465" y="1625"/>
                </a:lnTo>
                <a:lnTo>
                  <a:pt x="2467" y="1624"/>
                </a:lnTo>
                <a:lnTo>
                  <a:pt x="2468" y="1622"/>
                </a:lnTo>
                <a:lnTo>
                  <a:pt x="2470" y="1620"/>
                </a:lnTo>
                <a:lnTo>
                  <a:pt x="2470" y="1618"/>
                </a:lnTo>
                <a:lnTo>
                  <a:pt x="2469" y="1616"/>
                </a:lnTo>
                <a:lnTo>
                  <a:pt x="2468" y="1615"/>
                </a:lnTo>
                <a:lnTo>
                  <a:pt x="2466" y="1614"/>
                </a:lnTo>
                <a:lnTo>
                  <a:pt x="2463" y="1615"/>
                </a:lnTo>
                <a:lnTo>
                  <a:pt x="2461" y="1616"/>
                </a:lnTo>
                <a:lnTo>
                  <a:pt x="2460" y="1618"/>
                </a:lnTo>
                <a:lnTo>
                  <a:pt x="2458" y="1620"/>
                </a:lnTo>
                <a:lnTo>
                  <a:pt x="2458" y="1622"/>
                </a:lnTo>
                <a:lnTo>
                  <a:pt x="2459" y="1624"/>
                </a:lnTo>
                <a:lnTo>
                  <a:pt x="2460" y="1625"/>
                </a:lnTo>
                <a:lnTo>
                  <a:pt x="2462" y="1625"/>
                </a:lnTo>
                <a:close/>
                <a:moveTo>
                  <a:pt x="2415" y="1773"/>
                </a:moveTo>
                <a:lnTo>
                  <a:pt x="2417" y="1773"/>
                </a:lnTo>
                <a:lnTo>
                  <a:pt x="2420" y="1771"/>
                </a:lnTo>
                <a:lnTo>
                  <a:pt x="2421" y="1769"/>
                </a:lnTo>
                <a:lnTo>
                  <a:pt x="2423" y="1767"/>
                </a:lnTo>
                <a:lnTo>
                  <a:pt x="2423" y="1765"/>
                </a:lnTo>
                <a:lnTo>
                  <a:pt x="2422" y="1763"/>
                </a:lnTo>
                <a:lnTo>
                  <a:pt x="2421" y="1762"/>
                </a:lnTo>
                <a:lnTo>
                  <a:pt x="2419" y="1761"/>
                </a:lnTo>
                <a:lnTo>
                  <a:pt x="2416" y="1762"/>
                </a:lnTo>
                <a:lnTo>
                  <a:pt x="2414" y="1763"/>
                </a:lnTo>
                <a:lnTo>
                  <a:pt x="2412" y="1765"/>
                </a:lnTo>
                <a:lnTo>
                  <a:pt x="2411" y="1767"/>
                </a:lnTo>
                <a:lnTo>
                  <a:pt x="2410" y="1769"/>
                </a:lnTo>
                <a:lnTo>
                  <a:pt x="2411" y="1771"/>
                </a:lnTo>
                <a:lnTo>
                  <a:pt x="2413" y="1773"/>
                </a:lnTo>
                <a:lnTo>
                  <a:pt x="2415" y="1773"/>
                </a:lnTo>
                <a:close/>
                <a:moveTo>
                  <a:pt x="2367" y="1921"/>
                </a:moveTo>
                <a:lnTo>
                  <a:pt x="2370" y="1920"/>
                </a:lnTo>
                <a:lnTo>
                  <a:pt x="2372" y="1919"/>
                </a:lnTo>
                <a:lnTo>
                  <a:pt x="2374" y="1917"/>
                </a:lnTo>
                <a:lnTo>
                  <a:pt x="2376" y="1914"/>
                </a:lnTo>
                <a:lnTo>
                  <a:pt x="2376" y="1912"/>
                </a:lnTo>
                <a:lnTo>
                  <a:pt x="2375" y="1910"/>
                </a:lnTo>
                <a:lnTo>
                  <a:pt x="2374" y="1909"/>
                </a:lnTo>
                <a:lnTo>
                  <a:pt x="2371" y="1908"/>
                </a:lnTo>
                <a:lnTo>
                  <a:pt x="2369" y="1909"/>
                </a:lnTo>
                <a:lnTo>
                  <a:pt x="2366" y="1910"/>
                </a:lnTo>
                <a:lnTo>
                  <a:pt x="2364" y="1912"/>
                </a:lnTo>
                <a:lnTo>
                  <a:pt x="2363" y="1914"/>
                </a:lnTo>
                <a:lnTo>
                  <a:pt x="2363" y="1917"/>
                </a:lnTo>
                <a:lnTo>
                  <a:pt x="2363" y="1919"/>
                </a:lnTo>
                <a:lnTo>
                  <a:pt x="2365" y="1920"/>
                </a:lnTo>
                <a:lnTo>
                  <a:pt x="2367" y="1921"/>
                </a:lnTo>
                <a:close/>
                <a:moveTo>
                  <a:pt x="2320" y="2069"/>
                </a:moveTo>
                <a:lnTo>
                  <a:pt x="2323" y="2068"/>
                </a:lnTo>
                <a:lnTo>
                  <a:pt x="2325" y="2067"/>
                </a:lnTo>
                <a:lnTo>
                  <a:pt x="2327" y="2064"/>
                </a:lnTo>
                <a:lnTo>
                  <a:pt x="2329" y="2062"/>
                </a:lnTo>
                <a:lnTo>
                  <a:pt x="2329" y="2059"/>
                </a:lnTo>
                <a:lnTo>
                  <a:pt x="2328" y="2057"/>
                </a:lnTo>
                <a:lnTo>
                  <a:pt x="2327" y="2056"/>
                </a:lnTo>
                <a:lnTo>
                  <a:pt x="2324" y="2055"/>
                </a:lnTo>
                <a:lnTo>
                  <a:pt x="2321" y="2056"/>
                </a:lnTo>
                <a:lnTo>
                  <a:pt x="2319" y="2057"/>
                </a:lnTo>
                <a:lnTo>
                  <a:pt x="2316" y="2059"/>
                </a:lnTo>
                <a:lnTo>
                  <a:pt x="2315" y="2062"/>
                </a:lnTo>
                <a:lnTo>
                  <a:pt x="2315" y="2064"/>
                </a:lnTo>
                <a:lnTo>
                  <a:pt x="2316" y="2067"/>
                </a:lnTo>
                <a:lnTo>
                  <a:pt x="2317" y="2068"/>
                </a:lnTo>
                <a:lnTo>
                  <a:pt x="2320" y="2069"/>
                </a:lnTo>
                <a:close/>
                <a:moveTo>
                  <a:pt x="2272" y="2216"/>
                </a:moveTo>
                <a:lnTo>
                  <a:pt x="2275" y="2216"/>
                </a:lnTo>
                <a:lnTo>
                  <a:pt x="2278" y="2214"/>
                </a:lnTo>
                <a:lnTo>
                  <a:pt x="2280" y="2212"/>
                </a:lnTo>
                <a:lnTo>
                  <a:pt x="2282" y="2209"/>
                </a:lnTo>
                <a:lnTo>
                  <a:pt x="2282" y="2206"/>
                </a:lnTo>
                <a:lnTo>
                  <a:pt x="2281" y="2204"/>
                </a:lnTo>
                <a:lnTo>
                  <a:pt x="2279" y="2203"/>
                </a:lnTo>
                <a:lnTo>
                  <a:pt x="2277" y="2202"/>
                </a:lnTo>
                <a:lnTo>
                  <a:pt x="2274" y="2203"/>
                </a:lnTo>
                <a:lnTo>
                  <a:pt x="2271" y="2204"/>
                </a:lnTo>
                <a:lnTo>
                  <a:pt x="2269" y="2206"/>
                </a:lnTo>
                <a:lnTo>
                  <a:pt x="2267" y="2209"/>
                </a:lnTo>
                <a:lnTo>
                  <a:pt x="2267" y="2212"/>
                </a:lnTo>
                <a:lnTo>
                  <a:pt x="2268" y="2214"/>
                </a:lnTo>
                <a:lnTo>
                  <a:pt x="2270" y="2216"/>
                </a:lnTo>
                <a:lnTo>
                  <a:pt x="2272" y="2216"/>
                </a:lnTo>
                <a:close/>
                <a:moveTo>
                  <a:pt x="2225" y="2365"/>
                </a:moveTo>
                <a:lnTo>
                  <a:pt x="2228" y="2365"/>
                </a:lnTo>
                <a:lnTo>
                  <a:pt x="2231" y="2363"/>
                </a:lnTo>
                <a:lnTo>
                  <a:pt x="2233" y="2361"/>
                </a:lnTo>
                <a:lnTo>
                  <a:pt x="2235" y="2357"/>
                </a:lnTo>
                <a:lnTo>
                  <a:pt x="2235" y="2354"/>
                </a:lnTo>
                <a:lnTo>
                  <a:pt x="2234" y="2351"/>
                </a:lnTo>
                <a:lnTo>
                  <a:pt x="2232" y="2349"/>
                </a:lnTo>
                <a:lnTo>
                  <a:pt x="2230" y="2349"/>
                </a:lnTo>
                <a:lnTo>
                  <a:pt x="2226" y="2349"/>
                </a:lnTo>
                <a:lnTo>
                  <a:pt x="2224" y="2351"/>
                </a:lnTo>
                <a:lnTo>
                  <a:pt x="2221" y="2354"/>
                </a:lnTo>
                <a:lnTo>
                  <a:pt x="2220" y="2357"/>
                </a:lnTo>
                <a:lnTo>
                  <a:pt x="2219" y="2361"/>
                </a:lnTo>
                <a:lnTo>
                  <a:pt x="2220" y="2363"/>
                </a:lnTo>
                <a:lnTo>
                  <a:pt x="2222" y="2365"/>
                </a:lnTo>
                <a:lnTo>
                  <a:pt x="2225" y="2365"/>
                </a:lnTo>
                <a:close/>
                <a:moveTo>
                  <a:pt x="2177" y="2513"/>
                </a:moveTo>
                <a:lnTo>
                  <a:pt x="2181" y="2512"/>
                </a:lnTo>
                <a:lnTo>
                  <a:pt x="2184" y="2511"/>
                </a:lnTo>
                <a:lnTo>
                  <a:pt x="2186" y="2508"/>
                </a:lnTo>
                <a:lnTo>
                  <a:pt x="2188" y="2505"/>
                </a:lnTo>
                <a:lnTo>
                  <a:pt x="2188" y="2502"/>
                </a:lnTo>
                <a:lnTo>
                  <a:pt x="2187" y="2498"/>
                </a:lnTo>
                <a:lnTo>
                  <a:pt x="2185" y="2497"/>
                </a:lnTo>
                <a:lnTo>
                  <a:pt x="2182" y="2496"/>
                </a:lnTo>
                <a:lnTo>
                  <a:pt x="2179" y="2497"/>
                </a:lnTo>
                <a:lnTo>
                  <a:pt x="2176" y="2498"/>
                </a:lnTo>
                <a:lnTo>
                  <a:pt x="2173" y="2502"/>
                </a:lnTo>
                <a:lnTo>
                  <a:pt x="2172" y="2505"/>
                </a:lnTo>
                <a:lnTo>
                  <a:pt x="2171" y="2508"/>
                </a:lnTo>
                <a:lnTo>
                  <a:pt x="2172" y="2511"/>
                </a:lnTo>
                <a:lnTo>
                  <a:pt x="2174" y="2512"/>
                </a:lnTo>
                <a:lnTo>
                  <a:pt x="2177" y="2513"/>
                </a:lnTo>
                <a:close/>
                <a:moveTo>
                  <a:pt x="2130" y="2661"/>
                </a:moveTo>
                <a:lnTo>
                  <a:pt x="2133" y="2660"/>
                </a:lnTo>
                <a:lnTo>
                  <a:pt x="2136" y="2658"/>
                </a:lnTo>
                <a:lnTo>
                  <a:pt x="2139" y="2656"/>
                </a:lnTo>
                <a:lnTo>
                  <a:pt x="2142" y="2652"/>
                </a:lnTo>
                <a:lnTo>
                  <a:pt x="2142" y="2649"/>
                </a:lnTo>
                <a:lnTo>
                  <a:pt x="2140" y="2646"/>
                </a:lnTo>
                <a:lnTo>
                  <a:pt x="2138" y="2645"/>
                </a:lnTo>
                <a:lnTo>
                  <a:pt x="2135" y="2644"/>
                </a:lnTo>
                <a:lnTo>
                  <a:pt x="2132" y="2645"/>
                </a:lnTo>
                <a:lnTo>
                  <a:pt x="2128" y="2646"/>
                </a:lnTo>
                <a:lnTo>
                  <a:pt x="2126" y="2649"/>
                </a:lnTo>
                <a:lnTo>
                  <a:pt x="2124" y="2652"/>
                </a:lnTo>
                <a:lnTo>
                  <a:pt x="2124" y="2656"/>
                </a:lnTo>
                <a:lnTo>
                  <a:pt x="2125" y="2658"/>
                </a:lnTo>
                <a:lnTo>
                  <a:pt x="2127" y="2660"/>
                </a:lnTo>
                <a:lnTo>
                  <a:pt x="2130" y="2661"/>
                </a:lnTo>
                <a:close/>
                <a:moveTo>
                  <a:pt x="2082" y="2808"/>
                </a:moveTo>
                <a:lnTo>
                  <a:pt x="2086" y="2808"/>
                </a:lnTo>
                <a:lnTo>
                  <a:pt x="2089" y="2806"/>
                </a:lnTo>
                <a:lnTo>
                  <a:pt x="2092" y="2803"/>
                </a:lnTo>
                <a:lnTo>
                  <a:pt x="2095" y="2800"/>
                </a:lnTo>
                <a:lnTo>
                  <a:pt x="2095" y="2796"/>
                </a:lnTo>
                <a:lnTo>
                  <a:pt x="2093" y="2793"/>
                </a:lnTo>
                <a:lnTo>
                  <a:pt x="2091" y="2791"/>
                </a:lnTo>
                <a:lnTo>
                  <a:pt x="2088" y="2791"/>
                </a:lnTo>
                <a:lnTo>
                  <a:pt x="2084" y="2791"/>
                </a:lnTo>
                <a:lnTo>
                  <a:pt x="2081" y="2793"/>
                </a:lnTo>
                <a:lnTo>
                  <a:pt x="2078" y="2796"/>
                </a:lnTo>
                <a:lnTo>
                  <a:pt x="2076" y="2800"/>
                </a:lnTo>
                <a:lnTo>
                  <a:pt x="2076" y="2803"/>
                </a:lnTo>
                <a:lnTo>
                  <a:pt x="2077" y="2806"/>
                </a:lnTo>
                <a:lnTo>
                  <a:pt x="2079" y="2808"/>
                </a:lnTo>
                <a:lnTo>
                  <a:pt x="2082" y="2808"/>
                </a:lnTo>
                <a:close/>
                <a:moveTo>
                  <a:pt x="2035" y="2956"/>
                </a:moveTo>
                <a:lnTo>
                  <a:pt x="2039" y="2955"/>
                </a:lnTo>
                <a:lnTo>
                  <a:pt x="2042" y="2953"/>
                </a:lnTo>
                <a:lnTo>
                  <a:pt x="2045" y="2951"/>
                </a:lnTo>
                <a:lnTo>
                  <a:pt x="2048" y="2947"/>
                </a:lnTo>
                <a:lnTo>
                  <a:pt x="2048" y="2943"/>
                </a:lnTo>
                <a:lnTo>
                  <a:pt x="2047" y="2940"/>
                </a:lnTo>
                <a:lnTo>
                  <a:pt x="2044" y="2939"/>
                </a:lnTo>
                <a:lnTo>
                  <a:pt x="2041" y="2938"/>
                </a:lnTo>
                <a:lnTo>
                  <a:pt x="2037" y="2939"/>
                </a:lnTo>
                <a:lnTo>
                  <a:pt x="2033" y="2940"/>
                </a:lnTo>
                <a:lnTo>
                  <a:pt x="2030" y="2943"/>
                </a:lnTo>
                <a:lnTo>
                  <a:pt x="2028" y="2947"/>
                </a:lnTo>
                <a:lnTo>
                  <a:pt x="2028" y="2951"/>
                </a:lnTo>
                <a:lnTo>
                  <a:pt x="2029" y="2953"/>
                </a:lnTo>
                <a:lnTo>
                  <a:pt x="2031" y="2955"/>
                </a:lnTo>
                <a:lnTo>
                  <a:pt x="2035" y="2956"/>
                </a:lnTo>
                <a:close/>
                <a:moveTo>
                  <a:pt x="1987" y="3104"/>
                </a:moveTo>
                <a:lnTo>
                  <a:pt x="1991" y="3103"/>
                </a:lnTo>
                <a:lnTo>
                  <a:pt x="1995" y="3101"/>
                </a:lnTo>
                <a:lnTo>
                  <a:pt x="1998" y="3098"/>
                </a:lnTo>
                <a:lnTo>
                  <a:pt x="2001" y="3094"/>
                </a:lnTo>
                <a:lnTo>
                  <a:pt x="2001" y="3091"/>
                </a:lnTo>
                <a:lnTo>
                  <a:pt x="2000" y="3088"/>
                </a:lnTo>
                <a:lnTo>
                  <a:pt x="1997" y="3086"/>
                </a:lnTo>
                <a:lnTo>
                  <a:pt x="1993" y="3085"/>
                </a:lnTo>
                <a:lnTo>
                  <a:pt x="1989" y="3086"/>
                </a:lnTo>
                <a:lnTo>
                  <a:pt x="1986" y="3088"/>
                </a:lnTo>
                <a:lnTo>
                  <a:pt x="1983" y="3091"/>
                </a:lnTo>
                <a:lnTo>
                  <a:pt x="1981" y="3094"/>
                </a:lnTo>
                <a:lnTo>
                  <a:pt x="1980" y="3098"/>
                </a:lnTo>
                <a:lnTo>
                  <a:pt x="1981" y="3101"/>
                </a:lnTo>
                <a:lnTo>
                  <a:pt x="1984" y="3103"/>
                </a:lnTo>
                <a:lnTo>
                  <a:pt x="1987" y="3104"/>
                </a:lnTo>
                <a:close/>
                <a:moveTo>
                  <a:pt x="1933" y="3242"/>
                </a:moveTo>
                <a:lnTo>
                  <a:pt x="1933" y="3245"/>
                </a:lnTo>
                <a:lnTo>
                  <a:pt x="1934" y="3250"/>
                </a:lnTo>
                <a:lnTo>
                  <a:pt x="1936" y="3252"/>
                </a:lnTo>
                <a:lnTo>
                  <a:pt x="1940" y="3252"/>
                </a:lnTo>
                <a:lnTo>
                  <a:pt x="1944" y="3252"/>
                </a:lnTo>
                <a:lnTo>
                  <a:pt x="1948" y="3250"/>
                </a:lnTo>
                <a:lnTo>
                  <a:pt x="1952" y="3245"/>
                </a:lnTo>
                <a:lnTo>
                  <a:pt x="1954" y="3242"/>
                </a:lnTo>
                <a:lnTo>
                  <a:pt x="1954" y="3238"/>
                </a:lnTo>
                <a:lnTo>
                  <a:pt x="1953" y="3235"/>
                </a:lnTo>
                <a:lnTo>
                  <a:pt x="1950" y="3233"/>
                </a:lnTo>
                <a:lnTo>
                  <a:pt x="1946" y="3232"/>
                </a:lnTo>
                <a:lnTo>
                  <a:pt x="1942" y="3233"/>
                </a:lnTo>
                <a:lnTo>
                  <a:pt x="1938" y="3235"/>
                </a:lnTo>
                <a:lnTo>
                  <a:pt x="1935" y="3238"/>
                </a:lnTo>
                <a:lnTo>
                  <a:pt x="1933" y="3242"/>
                </a:lnTo>
                <a:close/>
                <a:moveTo>
                  <a:pt x="1892" y="3400"/>
                </a:moveTo>
                <a:lnTo>
                  <a:pt x="1896" y="3399"/>
                </a:lnTo>
                <a:lnTo>
                  <a:pt x="1900" y="3397"/>
                </a:lnTo>
                <a:lnTo>
                  <a:pt x="1905" y="3394"/>
                </a:lnTo>
                <a:lnTo>
                  <a:pt x="1907" y="3390"/>
                </a:lnTo>
                <a:lnTo>
                  <a:pt x="1907" y="3385"/>
                </a:lnTo>
                <a:lnTo>
                  <a:pt x="1906" y="3382"/>
                </a:lnTo>
                <a:lnTo>
                  <a:pt x="1902" y="3380"/>
                </a:lnTo>
                <a:lnTo>
                  <a:pt x="1899" y="3379"/>
                </a:lnTo>
                <a:lnTo>
                  <a:pt x="1895" y="3380"/>
                </a:lnTo>
                <a:lnTo>
                  <a:pt x="1891" y="3382"/>
                </a:lnTo>
                <a:lnTo>
                  <a:pt x="1888" y="3385"/>
                </a:lnTo>
                <a:lnTo>
                  <a:pt x="1886" y="3390"/>
                </a:lnTo>
                <a:lnTo>
                  <a:pt x="1885" y="3394"/>
                </a:lnTo>
                <a:lnTo>
                  <a:pt x="1886" y="3397"/>
                </a:lnTo>
                <a:lnTo>
                  <a:pt x="1889" y="3399"/>
                </a:lnTo>
                <a:lnTo>
                  <a:pt x="1892" y="3400"/>
                </a:lnTo>
                <a:close/>
                <a:moveTo>
                  <a:pt x="1838" y="3537"/>
                </a:moveTo>
                <a:lnTo>
                  <a:pt x="1838" y="3541"/>
                </a:lnTo>
                <a:lnTo>
                  <a:pt x="1839" y="3545"/>
                </a:lnTo>
                <a:lnTo>
                  <a:pt x="1841" y="3547"/>
                </a:lnTo>
                <a:lnTo>
                  <a:pt x="1845" y="3547"/>
                </a:lnTo>
                <a:lnTo>
                  <a:pt x="1849" y="3547"/>
                </a:lnTo>
                <a:lnTo>
                  <a:pt x="1853" y="3545"/>
                </a:lnTo>
                <a:lnTo>
                  <a:pt x="1857" y="3541"/>
                </a:lnTo>
                <a:lnTo>
                  <a:pt x="1859" y="3537"/>
                </a:lnTo>
                <a:lnTo>
                  <a:pt x="1860" y="3534"/>
                </a:lnTo>
                <a:lnTo>
                  <a:pt x="1859" y="3530"/>
                </a:lnTo>
                <a:lnTo>
                  <a:pt x="1855" y="3528"/>
                </a:lnTo>
                <a:lnTo>
                  <a:pt x="1851" y="3526"/>
                </a:lnTo>
                <a:lnTo>
                  <a:pt x="1847" y="3528"/>
                </a:lnTo>
                <a:lnTo>
                  <a:pt x="1843" y="3530"/>
                </a:lnTo>
                <a:lnTo>
                  <a:pt x="1840" y="3534"/>
                </a:lnTo>
                <a:lnTo>
                  <a:pt x="1838" y="3537"/>
                </a:lnTo>
                <a:close/>
                <a:moveTo>
                  <a:pt x="1790" y="3685"/>
                </a:moveTo>
                <a:lnTo>
                  <a:pt x="1790" y="3689"/>
                </a:lnTo>
                <a:lnTo>
                  <a:pt x="1791" y="3692"/>
                </a:lnTo>
                <a:lnTo>
                  <a:pt x="1794" y="3694"/>
                </a:lnTo>
                <a:lnTo>
                  <a:pt x="1797" y="3695"/>
                </a:lnTo>
                <a:lnTo>
                  <a:pt x="1802" y="3694"/>
                </a:lnTo>
                <a:lnTo>
                  <a:pt x="1806" y="3692"/>
                </a:lnTo>
                <a:lnTo>
                  <a:pt x="1810" y="3689"/>
                </a:lnTo>
                <a:lnTo>
                  <a:pt x="1812" y="3685"/>
                </a:lnTo>
                <a:lnTo>
                  <a:pt x="1813" y="3681"/>
                </a:lnTo>
                <a:lnTo>
                  <a:pt x="1812" y="3677"/>
                </a:lnTo>
                <a:lnTo>
                  <a:pt x="1809" y="3675"/>
                </a:lnTo>
                <a:lnTo>
                  <a:pt x="1804" y="3674"/>
                </a:lnTo>
                <a:lnTo>
                  <a:pt x="1800" y="3675"/>
                </a:lnTo>
                <a:lnTo>
                  <a:pt x="1796" y="3677"/>
                </a:lnTo>
                <a:lnTo>
                  <a:pt x="1793" y="3681"/>
                </a:lnTo>
                <a:lnTo>
                  <a:pt x="1790" y="3685"/>
                </a:lnTo>
                <a:close/>
                <a:moveTo>
                  <a:pt x="1743" y="3832"/>
                </a:moveTo>
                <a:lnTo>
                  <a:pt x="1743" y="3836"/>
                </a:lnTo>
                <a:lnTo>
                  <a:pt x="1744" y="3840"/>
                </a:lnTo>
                <a:lnTo>
                  <a:pt x="1746" y="3842"/>
                </a:lnTo>
                <a:lnTo>
                  <a:pt x="1750" y="3843"/>
                </a:lnTo>
                <a:lnTo>
                  <a:pt x="1754" y="3842"/>
                </a:lnTo>
                <a:lnTo>
                  <a:pt x="1758" y="3840"/>
                </a:lnTo>
                <a:lnTo>
                  <a:pt x="1763" y="3836"/>
                </a:lnTo>
                <a:lnTo>
                  <a:pt x="1765" y="3832"/>
                </a:lnTo>
                <a:lnTo>
                  <a:pt x="1765" y="3828"/>
                </a:lnTo>
                <a:lnTo>
                  <a:pt x="1764" y="3825"/>
                </a:lnTo>
                <a:lnTo>
                  <a:pt x="1762" y="3823"/>
                </a:lnTo>
                <a:lnTo>
                  <a:pt x="1757" y="3822"/>
                </a:lnTo>
                <a:lnTo>
                  <a:pt x="1752" y="3823"/>
                </a:lnTo>
                <a:lnTo>
                  <a:pt x="1748" y="3825"/>
                </a:lnTo>
                <a:lnTo>
                  <a:pt x="1745" y="3828"/>
                </a:lnTo>
                <a:lnTo>
                  <a:pt x="1743" y="3832"/>
                </a:lnTo>
                <a:close/>
                <a:moveTo>
                  <a:pt x="1703" y="3990"/>
                </a:moveTo>
                <a:lnTo>
                  <a:pt x="1707" y="3990"/>
                </a:lnTo>
                <a:lnTo>
                  <a:pt x="1711" y="3987"/>
                </a:lnTo>
                <a:lnTo>
                  <a:pt x="1716" y="3984"/>
                </a:lnTo>
                <a:lnTo>
                  <a:pt x="1718" y="3980"/>
                </a:lnTo>
                <a:lnTo>
                  <a:pt x="1718" y="3975"/>
                </a:lnTo>
                <a:lnTo>
                  <a:pt x="1717" y="3972"/>
                </a:lnTo>
                <a:lnTo>
                  <a:pt x="1714" y="3970"/>
                </a:lnTo>
                <a:lnTo>
                  <a:pt x="1710" y="3969"/>
                </a:lnTo>
                <a:lnTo>
                  <a:pt x="1705" y="3970"/>
                </a:lnTo>
                <a:lnTo>
                  <a:pt x="1701" y="3972"/>
                </a:lnTo>
                <a:lnTo>
                  <a:pt x="1697" y="3975"/>
                </a:lnTo>
                <a:lnTo>
                  <a:pt x="1695" y="3980"/>
                </a:lnTo>
                <a:lnTo>
                  <a:pt x="1695" y="3984"/>
                </a:lnTo>
                <a:lnTo>
                  <a:pt x="1696" y="3987"/>
                </a:lnTo>
                <a:lnTo>
                  <a:pt x="1699" y="3990"/>
                </a:lnTo>
                <a:lnTo>
                  <a:pt x="1703" y="3990"/>
                </a:lnTo>
                <a:close/>
                <a:moveTo>
                  <a:pt x="1655" y="4139"/>
                </a:moveTo>
                <a:lnTo>
                  <a:pt x="1660" y="4138"/>
                </a:lnTo>
                <a:lnTo>
                  <a:pt x="1664" y="4136"/>
                </a:lnTo>
                <a:lnTo>
                  <a:pt x="1668" y="4131"/>
                </a:lnTo>
                <a:lnTo>
                  <a:pt x="1671" y="4127"/>
                </a:lnTo>
                <a:lnTo>
                  <a:pt x="1671" y="4123"/>
                </a:lnTo>
                <a:lnTo>
                  <a:pt x="1670" y="4119"/>
                </a:lnTo>
                <a:lnTo>
                  <a:pt x="1667" y="4117"/>
                </a:lnTo>
                <a:lnTo>
                  <a:pt x="1662" y="4116"/>
                </a:lnTo>
                <a:lnTo>
                  <a:pt x="1658" y="4117"/>
                </a:lnTo>
                <a:lnTo>
                  <a:pt x="1654" y="4119"/>
                </a:lnTo>
                <a:lnTo>
                  <a:pt x="1650" y="4123"/>
                </a:lnTo>
                <a:lnTo>
                  <a:pt x="1648" y="4127"/>
                </a:lnTo>
                <a:lnTo>
                  <a:pt x="1647" y="4131"/>
                </a:lnTo>
                <a:lnTo>
                  <a:pt x="1649" y="4136"/>
                </a:lnTo>
                <a:lnTo>
                  <a:pt x="1651" y="4138"/>
                </a:lnTo>
                <a:lnTo>
                  <a:pt x="1655" y="4139"/>
                </a:lnTo>
                <a:close/>
                <a:moveTo>
                  <a:pt x="1601" y="4275"/>
                </a:moveTo>
                <a:lnTo>
                  <a:pt x="1600" y="4279"/>
                </a:lnTo>
                <a:lnTo>
                  <a:pt x="1601" y="4283"/>
                </a:lnTo>
                <a:lnTo>
                  <a:pt x="1604" y="4285"/>
                </a:lnTo>
                <a:lnTo>
                  <a:pt x="1608" y="4286"/>
                </a:lnTo>
                <a:lnTo>
                  <a:pt x="1612" y="4285"/>
                </a:lnTo>
                <a:lnTo>
                  <a:pt x="1617" y="4283"/>
                </a:lnTo>
                <a:lnTo>
                  <a:pt x="1621" y="4279"/>
                </a:lnTo>
                <a:lnTo>
                  <a:pt x="1623" y="4275"/>
                </a:lnTo>
                <a:lnTo>
                  <a:pt x="1624" y="4270"/>
                </a:lnTo>
                <a:lnTo>
                  <a:pt x="1622" y="4267"/>
                </a:lnTo>
                <a:lnTo>
                  <a:pt x="1620" y="4264"/>
                </a:lnTo>
                <a:lnTo>
                  <a:pt x="1615" y="4263"/>
                </a:lnTo>
                <a:lnTo>
                  <a:pt x="1610" y="4264"/>
                </a:lnTo>
                <a:lnTo>
                  <a:pt x="1606" y="4267"/>
                </a:lnTo>
                <a:lnTo>
                  <a:pt x="1603" y="4270"/>
                </a:lnTo>
                <a:lnTo>
                  <a:pt x="1601" y="4275"/>
                </a:lnTo>
                <a:close/>
                <a:moveTo>
                  <a:pt x="1553" y="4423"/>
                </a:moveTo>
                <a:lnTo>
                  <a:pt x="1553" y="4427"/>
                </a:lnTo>
                <a:lnTo>
                  <a:pt x="1554" y="4430"/>
                </a:lnTo>
                <a:lnTo>
                  <a:pt x="1557" y="4433"/>
                </a:lnTo>
                <a:lnTo>
                  <a:pt x="1560" y="4433"/>
                </a:lnTo>
                <a:lnTo>
                  <a:pt x="1565" y="4433"/>
                </a:lnTo>
                <a:lnTo>
                  <a:pt x="1569" y="4430"/>
                </a:lnTo>
                <a:lnTo>
                  <a:pt x="1574" y="4427"/>
                </a:lnTo>
                <a:lnTo>
                  <a:pt x="1576" y="4423"/>
                </a:lnTo>
                <a:lnTo>
                  <a:pt x="1576" y="4418"/>
                </a:lnTo>
                <a:lnTo>
                  <a:pt x="1575" y="4415"/>
                </a:lnTo>
                <a:lnTo>
                  <a:pt x="1572" y="4412"/>
                </a:lnTo>
                <a:lnTo>
                  <a:pt x="1567" y="4411"/>
                </a:lnTo>
                <a:lnTo>
                  <a:pt x="1563" y="4412"/>
                </a:lnTo>
                <a:lnTo>
                  <a:pt x="1559" y="4415"/>
                </a:lnTo>
                <a:lnTo>
                  <a:pt x="1555" y="4418"/>
                </a:lnTo>
                <a:lnTo>
                  <a:pt x="1553" y="4423"/>
                </a:lnTo>
                <a:close/>
                <a:moveTo>
                  <a:pt x="1513" y="4581"/>
                </a:moveTo>
                <a:lnTo>
                  <a:pt x="1518" y="4580"/>
                </a:lnTo>
                <a:lnTo>
                  <a:pt x="1522" y="4578"/>
                </a:lnTo>
                <a:lnTo>
                  <a:pt x="1527" y="4574"/>
                </a:lnTo>
                <a:lnTo>
                  <a:pt x="1529" y="4570"/>
                </a:lnTo>
                <a:lnTo>
                  <a:pt x="1529" y="4566"/>
                </a:lnTo>
                <a:lnTo>
                  <a:pt x="1528" y="4562"/>
                </a:lnTo>
                <a:lnTo>
                  <a:pt x="1525" y="4560"/>
                </a:lnTo>
                <a:lnTo>
                  <a:pt x="1520" y="4559"/>
                </a:lnTo>
                <a:lnTo>
                  <a:pt x="1516" y="4560"/>
                </a:lnTo>
                <a:lnTo>
                  <a:pt x="1511" y="4562"/>
                </a:lnTo>
                <a:lnTo>
                  <a:pt x="1508" y="4566"/>
                </a:lnTo>
                <a:lnTo>
                  <a:pt x="1505" y="4570"/>
                </a:lnTo>
                <a:lnTo>
                  <a:pt x="1505" y="4574"/>
                </a:lnTo>
                <a:lnTo>
                  <a:pt x="1506" y="4578"/>
                </a:lnTo>
                <a:lnTo>
                  <a:pt x="1509" y="4580"/>
                </a:lnTo>
                <a:lnTo>
                  <a:pt x="1513" y="4581"/>
                </a:lnTo>
                <a:close/>
                <a:moveTo>
                  <a:pt x="1466" y="4729"/>
                </a:moveTo>
                <a:lnTo>
                  <a:pt x="1470" y="4728"/>
                </a:lnTo>
                <a:lnTo>
                  <a:pt x="1475" y="4725"/>
                </a:lnTo>
                <a:lnTo>
                  <a:pt x="1479" y="4722"/>
                </a:lnTo>
                <a:lnTo>
                  <a:pt x="1481" y="4717"/>
                </a:lnTo>
                <a:lnTo>
                  <a:pt x="1482" y="4713"/>
                </a:lnTo>
                <a:lnTo>
                  <a:pt x="1481" y="4709"/>
                </a:lnTo>
                <a:lnTo>
                  <a:pt x="1478" y="4707"/>
                </a:lnTo>
                <a:lnTo>
                  <a:pt x="1473" y="4706"/>
                </a:lnTo>
                <a:lnTo>
                  <a:pt x="1468" y="4707"/>
                </a:lnTo>
                <a:lnTo>
                  <a:pt x="1464" y="4709"/>
                </a:lnTo>
                <a:lnTo>
                  <a:pt x="1460" y="4713"/>
                </a:lnTo>
                <a:lnTo>
                  <a:pt x="1458" y="4717"/>
                </a:lnTo>
                <a:lnTo>
                  <a:pt x="1457" y="4722"/>
                </a:lnTo>
                <a:lnTo>
                  <a:pt x="1459" y="4725"/>
                </a:lnTo>
                <a:lnTo>
                  <a:pt x="1462" y="4728"/>
                </a:lnTo>
                <a:lnTo>
                  <a:pt x="1466" y="4729"/>
                </a:lnTo>
                <a:close/>
                <a:moveTo>
                  <a:pt x="1411" y="4865"/>
                </a:moveTo>
                <a:lnTo>
                  <a:pt x="1411" y="4869"/>
                </a:lnTo>
                <a:lnTo>
                  <a:pt x="1412" y="4872"/>
                </a:lnTo>
                <a:lnTo>
                  <a:pt x="1414" y="4875"/>
                </a:lnTo>
                <a:lnTo>
                  <a:pt x="1418" y="4876"/>
                </a:lnTo>
                <a:lnTo>
                  <a:pt x="1423" y="4875"/>
                </a:lnTo>
                <a:lnTo>
                  <a:pt x="1427" y="4872"/>
                </a:lnTo>
                <a:lnTo>
                  <a:pt x="1431" y="4869"/>
                </a:lnTo>
                <a:lnTo>
                  <a:pt x="1434" y="4865"/>
                </a:lnTo>
                <a:lnTo>
                  <a:pt x="1434" y="4861"/>
                </a:lnTo>
                <a:lnTo>
                  <a:pt x="1433" y="4857"/>
                </a:lnTo>
                <a:lnTo>
                  <a:pt x="1430" y="4855"/>
                </a:lnTo>
                <a:lnTo>
                  <a:pt x="1425" y="4854"/>
                </a:lnTo>
                <a:lnTo>
                  <a:pt x="1421" y="4855"/>
                </a:lnTo>
                <a:lnTo>
                  <a:pt x="1417" y="4857"/>
                </a:lnTo>
                <a:lnTo>
                  <a:pt x="1413" y="4861"/>
                </a:lnTo>
                <a:lnTo>
                  <a:pt x="1411" y="4865"/>
                </a:lnTo>
                <a:close/>
                <a:moveTo>
                  <a:pt x="1364" y="5012"/>
                </a:moveTo>
                <a:lnTo>
                  <a:pt x="1363" y="5016"/>
                </a:lnTo>
                <a:lnTo>
                  <a:pt x="1364" y="5020"/>
                </a:lnTo>
                <a:lnTo>
                  <a:pt x="1367" y="5023"/>
                </a:lnTo>
                <a:lnTo>
                  <a:pt x="1371" y="5024"/>
                </a:lnTo>
                <a:lnTo>
                  <a:pt x="1375" y="5023"/>
                </a:lnTo>
                <a:lnTo>
                  <a:pt x="1380" y="5020"/>
                </a:lnTo>
                <a:lnTo>
                  <a:pt x="1384" y="5016"/>
                </a:lnTo>
                <a:lnTo>
                  <a:pt x="1386" y="5012"/>
                </a:lnTo>
                <a:lnTo>
                  <a:pt x="1387" y="5008"/>
                </a:lnTo>
                <a:lnTo>
                  <a:pt x="1386" y="5004"/>
                </a:lnTo>
                <a:lnTo>
                  <a:pt x="1383" y="5002"/>
                </a:lnTo>
                <a:lnTo>
                  <a:pt x="1378" y="5001"/>
                </a:lnTo>
                <a:lnTo>
                  <a:pt x="1373" y="5002"/>
                </a:lnTo>
                <a:lnTo>
                  <a:pt x="1369" y="5004"/>
                </a:lnTo>
                <a:lnTo>
                  <a:pt x="1366" y="5008"/>
                </a:lnTo>
                <a:lnTo>
                  <a:pt x="1364" y="5012"/>
                </a:lnTo>
                <a:close/>
                <a:moveTo>
                  <a:pt x="1316" y="5159"/>
                </a:moveTo>
                <a:lnTo>
                  <a:pt x="1316" y="5165"/>
                </a:lnTo>
                <a:lnTo>
                  <a:pt x="1317" y="5168"/>
                </a:lnTo>
                <a:lnTo>
                  <a:pt x="1320" y="5170"/>
                </a:lnTo>
                <a:lnTo>
                  <a:pt x="1324" y="5171"/>
                </a:lnTo>
                <a:lnTo>
                  <a:pt x="1328" y="5170"/>
                </a:lnTo>
                <a:lnTo>
                  <a:pt x="1332" y="5168"/>
                </a:lnTo>
                <a:lnTo>
                  <a:pt x="1337" y="5165"/>
                </a:lnTo>
                <a:lnTo>
                  <a:pt x="1339" y="5159"/>
                </a:lnTo>
                <a:lnTo>
                  <a:pt x="1339" y="5155"/>
                </a:lnTo>
                <a:lnTo>
                  <a:pt x="1338" y="5152"/>
                </a:lnTo>
                <a:lnTo>
                  <a:pt x="1336" y="5150"/>
                </a:lnTo>
                <a:lnTo>
                  <a:pt x="1331" y="5149"/>
                </a:lnTo>
                <a:lnTo>
                  <a:pt x="1326" y="5150"/>
                </a:lnTo>
                <a:lnTo>
                  <a:pt x="1322" y="5152"/>
                </a:lnTo>
                <a:lnTo>
                  <a:pt x="1318" y="5155"/>
                </a:lnTo>
                <a:lnTo>
                  <a:pt x="1316" y="5159"/>
                </a:lnTo>
                <a:close/>
                <a:moveTo>
                  <a:pt x="1269" y="5308"/>
                </a:moveTo>
                <a:lnTo>
                  <a:pt x="1268" y="5312"/>
                </a:lnTo>
                <a:lnTo>
                  <a:pt x="1270" y="5315"/>
                </a:lnTo>
                <a:lnTo>
                  <a:pt x="1272" y="5318"/>
                </a:lnTo>
                <a:lnTo>
                  <a:pt x="1276" y="5319"/>
                </a:lnTo>
                <a:lnTo>
                  <a:pt x="1281" y="5318"/>
                </a:lnTo>
                <a:lnTo>
                  <a:pt x="1285" y="5315"/>
                </a:lnTo>
                <a:lnTo>
                  <a:pt x="1289" y="5312"/>
                </a:lnTo>
                <a:lnTo>
                  <a:pt x="1292" y="5308"/>
                </a:lnTo>
                <a:lnTo>
                  <a:pt x="1292" y="5304"/>
                </a:lnTo>
                <a:lnTo>
                  <a:pt x="1291" y="5299"/>
                </a:lnTo>
                <a:lnTo>
                  <a:pt x="1288" y="5297"/>
                </a:lnTo>
                <a:lnTo>
                  <a:pt x="1283" y="5296"/>
                </a:lnTo>
                <a:lnTo>
                  <a:pt x="1279" y="5297"/>
                </a:lnTo>
                <a:lnTo>
                  <a:pt x="1275" y="5299"/>
                </a:lnTo>
                <a:lnTo>
                  <a:pt x="1271" y="5304"/>
                </a:lnTo>
                <a:lnTo>
                  <a:pt x="1269" y="5308"/>
                </a:lnTo>
                <a:close/>
                <a:moveTo>
                  <a:pt x="1222" y="5455"/>
                </a:moveTo>
                <a:lnTo>
                  <a:pt x="1221" y="5459"/>
                </a:lnTo>
                <a:lnTo>
                  <a:pt x="1222" y="5463"/>
                </a:lnTo>
                <a:lnTo>
                  <a:pt x="1225" y="5465"/>
                </a:lnTo>
                <a:lnTo>
                  <a:pt x="1229" y="5466"/>
                </a:lnTo>
                <a:lnTo>
                  <a:pt x="1233" y="5465"/>
                </a:lnTo>
                <a:lnTo>
                  <a:pt x="1239" y="5463"/>
                </a:lnTo>
                <a:lnTo>
                  <a:pt x="1242" y="5459"/>
                </a:lnTo>
                <a:lnTo>
                  <a:pt x="1244" y="5455"/>
                </a:lnTo>
                <a:lnTo>
                  <a:pt x="1245" y="5451"/>
                </a:lnTo>
                <a:lnTo>
                  <a:pt x="1243" y="5448"/>
                </a:lnTo>
                <a:lnTo>
                  <a:pt x="1241" y="5445"/>
                </a:lnTo>
                <a:lnTo>
                  <a:pt x="1236" y="5444"/>
                </a:lnTo>
                <a:lnTo>
                  <a:pt x="1231" y="5445"/>
                </a:lnTo>
                <a:lnTo>
                  <a:pt x="1227" y="5448"/>
                </a:lnTo>
                <a:lnTo>
                  <a:pt x="1224" y="5451"/>
                </a:lnTo>
                <a:lnTo>
                  <a:pt x="1222" y="5455"/>
                </a:lnTo>
                <a:close/>
                <a:moveTo>
                  <a:pt x="1175" y="5603"/>
                </a:moveTo>
                <a:lnTo>
                  <a:pt x="1174" y="5607"/>
                </a:lnTo>
                <a:lnTo>
                  <a:pt x="1175" y="5610"/>
                </a:lnTo>
                <a:lnTo>
                  <a:pt x="1178" y="5612"/>
                </a:lnTo>
                <a:lnTo>
                  <a:pt x="1182" y="5613"/>
                </a:lnTo>
                <a:lnTo>
                  <a:pt x="1186" y="5612"/>
                </a:lnTo>
                <a:lnTo>
                  <a:pt x="1190" y="5610"/>
                </a:lnTo>
                <a:lnTo>
                  <a:pt x="1194" y="5607"/>
                </a:lnTo>
                <a:lnTo>
                  <a:pt x="1196" y="5603"/>
                </a:lnTo>
                <a:lnTo>
                  <a:pt x="1197" y="5599"/>
                </a:lnTo>
                <a:lnTo>
                  <a:pt x="1196" y="5595"/>
                </a:lnTo>
                <a:lnTo>
                  <a:pt x="1193" y="5593"/>
                </a:lnTo>
                <a:lnTo>
                  <a:pt x="1188" y="5592"/>
                </a:lnTo>
                <a:lnTo>
                  <a:pt x="1184" y="5593"/>
                </a:lnTo>
                <a:lnTo>
                  <a:pt x="1180" y="5595"/>
                </a:lnTo>
                <a:lnTo>
                  <a:pt x="1177" y="5599"/>
                </a:lnTo>
                <a:lnTo>
                  <a:pt x="1175" y="5603"/>
                </a:lnTo>
                <a:close/>
                <a:moveTo>
                  <a:pt x="1127" y="5750"/>
                </a:moveTo>
                <a:lnTo>
                  <a:pt x="1127" y="5754"/>
                </a:lnTo>
                <a:lnTo>
                  <a:pt x="1128" y="5757"/>
                </a:lnTo>
                <a:lnTo>
                  <a:pt x="1130" y="5760"/>
                </a:lnTo>
                <a:lnTo>
                  <a:pt x="1134" y="5760"/>
                </a:lnTo>
                <a:lnTo>
                  <a:pt x="1139" y="5760"/>
                </a:lnTo>
                <a:lnTo>
                  <a:pt x="1144" y="5757"/>
                </a:lnTo>
                <a:lnTo>
                  <a:pt x="1147" y="5754"/>
                </a:lnTo>
                <a:lnTo>
                  <a:pt x="1149" y="5750"/>
                </a:lnTo>
                <a:lnTo>
                  <a:pt x="1150" y="5746"/>
                </a:lnTo>
                <a:lnTo>
                  <a:pt x="1148" y="5743"/>
                </a:lnTo>
                <a:lnTo>
                  <a:pt x="1146" y="5740"/>
                </a:lnTo>
                <a:lnTo>
                  <a:pt x="1141" y="5740"/>
                </a:lnTo>
                <a:lnTo>
                  <a:pt x="1137" y="5740"/>
                </a:lnTo>
                <a:lnTo>
                  <a:pt x="1133" y="5743"/>
                </a:lnTo>
                <a:lnTo>
                  <a:pt x="1129" y="5746"/>
                </a:lnTo>
                <a:lnTo>
                  <a:pt x="1127" y="5750"/>
                </a:lnTo>
                <a:close/>
                <a:moveTo>
                  <a:pt x="1080" y="5897"/>
                </a:moveTo>
                <a:lnTo>
                  <a:pt x="1080" y="5901"/>
                </a:lnTo>
                <a:lnTo>
                  <a:pt x="1081" y="5904"/>
                </a:lnTo>
                <a:lnTo>
                  <a:pt x="1083" y="5907"/>
                </a:lnTo>
                <a:lnTo>
                  <a:pt x="1087" y="5907"/>
                </a:lnTo>
                <a:lnTo>
                  <a:pt x="1091" y="5907"/>
                </a:lnTo>
                <a:lnTo>
                  <a:pt x="1095" y="5904"/>
                </a:lnTo>
                <a:lnTo>
                  <a:pt x="1099" y="5901"/>
                </a:lnTo>
                <a:lnTo>
                  <a:pt x="1101" y="5897"/>
                </a:lnTo>
                <a:lnTo>
                  <a:pt x="1102" y="5893"/>
                </a:lnTo>
                <a:lnTo>
                  <a:pt x="1101" y="5890"/>
                </a:lnTo>
                <a:lnTo>
                  <a:pt x="1098" y="5888"/>
                </a:lnTo>
                <a:lnTo>
                  <a:pt x="1093" y="5887"/>
                </a:lnTo>
                <a:lnTo>
                  <a:pt x="1089" y="5888"/>
                </a:lnTo>
                <a:lnTo>
                  <a:pt x="1085" y="5890"/>
                </a:lnTo>
                <a:lnTo>
                  <a:pt x="1082" y="5893"/>
                </a:lnTo>
                <a:lnTo>
                  <a:pt x="1080" y="5897"/>
                </a:lnTo>
                <a:close/>
                <a:moveTo>
                  <a:pt x="1033" y="6045"/>
                </a:moveTo>
                <a:lnTo>
                  <a:pt x="1032" y="6050"/>
                </a:lnTo>
                <a:lnTo>
                  <a:pt x="1034" y="6053"/>
                </a:lnTo>
                <a:lnTo>
                  <a:pt x="1036" y="6055"/>
                </a:lnTo>
                <a:lnTo>
                  <a:pt x="1040" y="6056"/>
                </a:lnTo>
                <a:lnTo>
                  <a:pt x="1044" y="6055"/>
                </a:lnTo>
                <a:lnTo>
                  <a:pt x="1049" y="6053"/>
                </a:lnTo>
                <a:lnTo>
                  <a:pt x="1052" y="6050"/>
                </a:lnTo>
                <a:lnTo>
                  <a:pt x="1054" y="6045"/>
                </a:lnTo>
                <a:lnTo>
                  <a:pt x="1054" y="6041"/>
                </a:lnTo>
                <a:lnTo>
                  <a:pt x="1053" y="6038"/>
                </a:lnTo>
                <a:lnTo>
                  <a:pt x="1051" y="6035"/>
                </a:lnTo>
                <a:lnTo>
                  <a:pt x="1046" y="6035"/>
                </a:lnTo>
                <a:lnTo>
                  <a:pt x="1042" y="6035"/>
                </a:lnTo>
                <a:lnTo>
                  <a:pt x="1038" y="6038"/>
                </a:lnTo>
                <a:lnTo>
                  <a:pt x="1035" y="6041"/>
                </a:lnTo>
                <a:lnTo>
                  <a:pt x="1033" y="6045"/>
                </a:lnTo>
                <a:close/>
                <a:moveTo>
                  <a:pt x="986" y="6193"/>
                </a:moveTo>
                <a:lnTo>
                  <a:pt x="985" y="6197"/>
                </a:lnTo>
                <a:lnTo>
                  <a:pt x="987" y="6200"/>
                </a:lnTo>
                <a:lnTo>
                  <a:pt x="989" y="6202"/>
                </a:lnTo>
                <a:lnTo>
                  <a:pt x="992" y="6203"/>
                </a:lnTo>
                <a:lnTo>
                  <a:pt x="996" y="6202"/>
                </a:lnTo>
                <a:lnTo>
                  <a:pt x="1000" y="6200"/>
                </a:lnTo>
                <a:lnTo>
                  <a:pt x="1004" y="6197"/>
                </a:lnTo>
                <a:lnTo>
                  <a:pt x="1006" y="6193"/>
                </a:lnTo>
                <a:lnTo>
                  <a:pt x="1007" y="6188"/>
                </a:lnTo>
                <a:lnTo>
                  <a:pt x="1005" y="6185"/>
                </a:lnTo>
                <a:lnTo>
                  <a:pt x="1003" y="6183"/>
                </a:lnTo>
                <a:lnTo>
                  <a:pt x="999" y="6182"/>
                </a:lnTo>
                <a:lnTo>
                  <a:pt x="995" y="6183"/>
                </a:lnTo>
                <a:lnTo>
                  <a:pt x="991" y="6185"/>
                </a:lnTo>
                <a:lnTo>
                  <a:pt x="988" y="6188"/>
                </a:lnTo>
                <a:lnTo>
                  <a:pt x="986" y="6193"/>
                </a:lnTo>
                <a:close/>
                <a:moveTo>
                  <a:pt x="939" y="6340"/>
                </a:moveTo>
                <a:lnTo>
                  <a:pt x="938" y="6344"/>
                </a:lnTo>
                <a:lnTo>
                  <a:pt x="939" y="6347"/>
                </a:lnTo>
                <a:lnTo>
                  <a:pt x="942" y="6349"/>
                </a:lnTo>
                <a:lnTo>
                  <a:pt x="945" y="6350"/>
                </a:lnTo>
                <a:lnTo>
                  <a:pt x="949" y="6349"/>
                </a:lnTo>
                <a:lnTo>
                  <a:pt x="954" y="6347"/>
                </a:lnTo>
                <a:lnTo>
                  <a:pt x="957" y="6344"/>
                </a:lnTo>
                <a:lnTo>
                  <a:pt x="959" y="6340"/>
                </a:lnTo>
                <a:lnTo>
                  <a:pt x="959" y="6337"/>
                </a:lnTo>
                <a:lnTo>
                  <a:pt x="958" y="6334"/>
                </a:lnTo>
                <a:lnTo>
                  <a:pt x="956" y="6332"/>
                </a:lnTo>
                <a:lnTo>
                  <a:pt x="951" y="6331"/>
                </a:lnTo>
                <a:lnTo>
                  <a:pt x="947" y="6332"/>
                </a:lnTo>
                <a:lnTo>
                  <a:pt x="944" y="6334"/>
                </a:lnTo>
                <a:lnTo>
                  <a:pt x="940" y="6337"/>
                </a:lnTo>
                <a:lnTo>
                  <a:pt x="939" y="6340"/>
                </a:lnTo>
                <a:close/>
                <a:moveTo>
                  <a:pt x="892" y="6488"/>
                </a:moveTo>
                <a:lnTo>
                  <a:pt x="891" y="6491"/>
                </a:lnTo>
                <a:lnTo>
                  <a:pt x="892" y="6494"/>
                </a:lnTo>
                <a:lnTo>
                  <a:pt x="894" y="6496"/>
                </a:lnTo>
                <a:lnTo>
                  <a:pt x="898" y="6497"/>
                </a:lnTo>
                <a:lnTo>
                  <a:pt x="902" y="6496"/>
                </a:lnTo>
                <a:lnTo>
                  <a:pt x="905" y="6494"/>
                </a:lnTo>
                <a:lnTo>
                  <a:pt x="909" y="6491"/>
                </a:lnTo>
                <a:lnTo>
                  <a:pt x="911" y="6488"/>
                </a:lnTo>
                <a:lnTo>
                  <a:pt x="911" y="6484"/>
                </a:lnTo>
                <a:lnTo>
                  <a:pt x="910" y="6481"/>
                </a:lnTo>
                <a:lnTo>
                  <a:pt x="908" y="6479"/>
                </a:lnTo>
                <a:lnTo>
                  <a:pt x="904" y="6479"/>
                </a:lnTo>
                <a:lnTo>
                  <a:pt x="900" y="6479"/>
                </a:lnTo>
                <a:lnTo>
                  <a:pt x="896" y="6481"/>
                </a:lnTo>
                <a:lnTo>
                  <a:pt x="893" y="6484"/>
                </a:lnTo>
                <a:lnTo>
                  <a:pt x="892" y="6488"/>
                </a:lnTo>
                <a:close/>
                <a:moveTo>
                  <a:pt x="845" y="6635"/>
                </a:moveTo>
                <a:lnTo>
                  <a:pt x="844" y="6639"/>
                </a:lnTo>
                <a:lnTo>
                  <a:pt x="845" y="6641"/>
                </a:lnTo>
                <a:lnTo>
                  <a:pt x="847" y="6643"/>
                </a:lnTo>
                <a:lnTo>
                  <a:pt x="851" y="6644"/>
                </a:lnTo>
                <a:lnTo>
                  <a:pt x="854" y="6643"/>
                </a:lnTo>
                <a:lnTo>
                  <a:pt x="859" y="6641"/>
                </a:lnTo>
                <a:lnTo>
                  <a:pt x="861" y="6639"/>
                </a:lnTo>
                <a:lnTo>
                  <a:pt x="863" y="6635"/>
                </a:lnTo>
                <a:lnTo>
                  <a:pt x="864" y="6632"/>
                </a:lnTo>
                <a:lnTo>
                  <a:pt x="863" y="6629"/>
                </a:lnTo>
                <a:lnTo>
                  <a:pt x="860" y="6627"/>
                </a:lnTo>
                <a:lnTo>
                  <a:pt x="856" y="6626"/>
                </a:lnTo>
                <a:lnTo>
                  <a:pt x="853" y="6627"/>
                </a:lnTo>
                <a:lnTo>
                  <a:pt x="849" y="6629"/>
                </a:lnTo>
                <a:lnTo>
                  <a:pt x="846" y="6632"/>
                </a:lnTo>
                <a:lnTo>
                  <a:pt x="845" y="6635"/>
                </a:lnTo>
                <a:close/>
                <a:moveTo>
                  <a:pt x="798" y="6782"/>
                </a:moveTo>
                <a:lnTo>
                  <a:pt x="797" y="6786"/>
                </a:lnTo>
                <a:lnTo>
                  <a:pt x="798" y="6788"/>
                </a:lnTo>
                <a:lnTo>
                  <a:pt x="800" y="6790"/>
                </a:lnTo>
                <a:lnTo>
                  <a:pt x="803" y="6791"/>
                </a:lnTo>
                <a:lnTo>
                  <a:pt x="807" y="6790"/>
                </a:lnTo>
                <a:lnTo>
                  <a:pt x="810" y="6788"/>
                </a:lnTo>
                <a:lnTo>
                  <a:pt x="814" y="6786"/>
                </a:lnTo>
                <a:lnTo>
                  <a:pt x="815" y="6782"/>
                </a:lnTo>
                <a:lnTo>
                  <a:pt x="816" y="6779"/>
                </a:lnTo>
                <a:lnTo>
                  <a:pt x="815" y="6777"/>
                </a:lnTo>
                <a:lnTo>
                  <a:pt x="813" y="6775"/>
                </a:lnTo>
                <a:lnTo>
                  <a:pt x="809" y="6774"/>
                </a:lnTo>
                <a:lnTo>
                  <a:pt x="805" y="6775"/>
                </a:lnTo>
                <a:lnTo>
                  <a:pt x="802" y="6777"/>
                </a:lnTo>
                <a:lnTo>
                  <a:pt x="799" y="6779"/>
                </a:lnTo>
                <a:lnTo>
                  <a:pt x="798" y="6782"/>
                </a:lnTo>
                <a:close/>
                <a:moveTo>
                  <a:pt x="751" y="6930"/>
                </a:moveTo>
                <a:lnTo>
                  <a:pt x="750" y="6933"/>
                </a:lnTo>
                <a:lnTo>
                  <a:pt x="751" y="6936"/>
                </a:lnTo>
                <a:lnTo>
                  <a:pt x="753" y="6938"/>
                </a:lnTo>
                <a:lnTo>
                  <a:pt x="756" y="6939"/>
                </a:lnTo>
                <a:lnTo>
                  <a:pt x="759" y="6938"/>
                </a:lnTo>
                <a:lnTo>
                  <a:pt x="762" y="6936"/>
                </a:lnTo>
                <a:lnTo>
                  <a:pt x="766" y="6933"/>
                </a:lnTo>
                <a:lnTo>
                  <a:pt x="768" y="6930"/>
                </a:lnTo>
                <a:lnTo>
                  <a:pt x="768" y="6927"/>
                </a:lnTo>
                <a:lnTo>
                  <a:pt x="767" y="6924"/>
                </a:lnTo>
                <a:lnTo>
                  <a:pt x="765" y="6922"/>
                </a:lnTo>
                <a:lnTo>
                  <a:pt x="761" y="6922"/>
                </a:lnTo>
                <a:lnTo>
                  <a:pt x="758" y="6922"/>
                </a:lnTo>
                <a:lnTo>
                  <a:pt x="755" y="6924"/>
                </a:lnTo>
                <a:lnTo>
                  <a:pt x="752" y="6927"/>
                </a:lnTo>
                <a:lnTo>
                  <a:pt x="751" y="6930"/>
                </a:lnTo>
                <a:close/>
                <a:moveTo>
                  <a:pt x="704" y="7078"/>
                </a:moveTo>
                <a:lnTo>
                  <a:pt x="703" y="7081"/>
                </a:lnTo>
                <a:lnTo>
                  <a:pt x="704" y="7084"/>
                </a:lnTo>
                <a:lnTo>
                  <a:pt x="706" y="7085"/>
                </a:lnTo>
                <a:lnTo>
                  <a:pt x="709" y="7086"/>
                </a:lnTo>
                <a:lnTo>
                  <a:pt x="712" y="7085"/>
                </a:lnTo>
                <a:lnTo>
                  <a:pt x="715" y="7084"/>
                </a:lnTo>
                <a:lnTo>
                  <a:pt x="718" y="7081"/>
                </a:lnTo>
                <a:lnTo>
                  <a:pt x="720" y="7078"/>
                </a:lnTo>
                <a:lnTo>
                  <a:pt x="720" y="7074"/>
                </a:lnTo>
                <a:lnTo>
                  <a:pt x="719" y="7072"/>
                </a:lnTo>
                <a:lnTo>
                  <a:pt x="717" y="7070"/>
                </a:lnTo>
                <a:lnTo>
                  <a:pt x="714" y="7070"/>
                </a:lnTo>
                <a:lnTo>
                  <a:pt x="711" y="7070"/>
                </a:lnTo>
                <a:lnTo>
                  <a:pt x="708" y="7072"/>
                </a:lnTo>
                <a:lnTo>
                  <a:pt x="705" y="7074"/>
                </a:lnTo>
                <a:lnTo>
                  <a:pt x="704" y="7078"/>
                </a:lnTo>
                <a:close/>
                <a:moveTo>
                  <a:pt x="657" y="7226"/>
                </a:moveTo>
                <a:lnTo>
                  <a:pt x="656" y="7228"/>
                </a:lnTo>
                <a:lnTo>
                  <a:pt x="657" y="7231"/>
                </a:lnTo>
                <a:lnTo>
                  <a:pt x="659" y="7232"/>
                </a:lnTo>
                <a:lnTo>
                  <a:pt x="662" y="7233"/>
                </a:lnTo>
                <a:lnTo>
                  <a:pt x="665" y="7232"/>
                </a:lnTo>
                <a:lnTo>
                  <a:pt x="667" y="7231"/>
                </a:lnTo>
                <a:lnTo>
                  <a:pt x="671" y="7228"/>
                </a:lnTo>
                <a:lnTo>
                  <a:pt x="672" y="7226"/>
                </a:lnTo>
                <a:lnTo>
                  <a:pt x="672" y="7223"/>
                </a:lnTo>
                <a:lnTo>
                  <a:pt x="672" y="7220"/>
                </a:lnTo>
                <a:lnTo>
                  <a:pt x="670" y="7219"/>
                </a:lnTo>
                <a:lnTo>
                  <a:pt x="666" y="7218"/>
                </a:lnTo>
                <a:lnTo>
                  <a:pt x="663" y="7219"/>
                </a:lnTo>
                <a:lnTo>
                  <a:pt x="660" y="7220"/>
                </a:lnTo>
                <a:lnTo>
                  <a:pt x="658" y="7223"/>
                </a:lnTo>
                <a:lnTo>
                  <a:pt x="657" y="7226"/>
                </a:lnTo>
                <a:close/>
                <a:moveTo>
                  <a:pt x="610" y="7373"/>
                </a:moveTo>
                <a:lnTo>
                  <a:pt x="609" y="7376"/>
                </a:lnTo>
                <a:lnTo>
                  <a:pt x="610" y="7378"/>
                </a:lnTo>
                <a:lnTo>
                  <a:pt x="612" y="7379"/>
                </a:lnTo>
                <a:lnTo>
                  <a:pt x="614" y="7380"/>
                </a:lnTo>
                <a:lnTo>
                  <a:pt x="617" y="7379"/>
                </a:lnTo>
                <a:lnTo>
                  <a:pt x="620" y="7378"/>
                </a:lnTo>
                <a:lnTo>
                  <a:pt x="623" y="7376"/>
                </a:lnTo>
                <a:lnTo>
                  <a:pt x="624" y="7373"/>
                </a:lnTo>
                <a:lnTo>
                  <a:pt x="625" y="7370"/>
                </a:lnTo>
                <a:lnTo>
                  <a:pt x="624" y="7368"/>
                </a:lnTo>
                <a:lnTo>
                  <a:pt x="622" y="7367"/>
                </a:lnTo>
                <a:lnTo>
                  <a:pt x="619" y="7366"/>
                </a:lnTo>
                <a:lnTo>
                  <a:pt x="616" y="7367"/>
                </a:lnTo>
                <a:lnTo>
                  <a:pt x="613" y="7368"/>
                </a:lnTo>
                <a:lnTo>
                  <a:pt x="611" y="7370"/>
                </a:lnTo>
                <a:lnTo>
                  <a:pt x="610" y="7373"/>
                </a:lnTo>
                <a:close/>
                <a:moveTo>
                  <a:pt x="563" y="7520"/>
                </a:moveTo>
                <a:lnTo>
                  <a:pt x="562" y="7523"/>
                </a:lnTo>
                <a:lnTo>
                  <a:pt x="563" y="7525"/>
                </a:lnTo>
                <a:lnTo>
                  <a:pt x="565" y="7526"/>
                </a:lnTo>
                <a:lnTo>
                  <a:pt x="567" y="7527"/>
                </a:lnTo>
                <a:lnTo>
                  <a:pt x="570" y="7526"/>
                </a:lnTo>
                <a:lnTo>
                  <a:pt x="572" y="7525"/>
                </a:lnTo>
                <a:lnTo>
                  <a:pt x="575" y="7523"/>
                </a:lnTo>
                <a:lnTo>
                  <a:pt x="577" y="7520"/>
                </a:lnTo>
                <a:lnTo>
                  <a:pt x="577" y="7518"/>
                </a:lnTo>
                <a:lnTo>
                  <a:pt x="576" y="7516"/>
                </a:lnTo>
                <a:lnTo>
                  <a:pt x="575" y="7514"/>
                </a:lnTo>
                <a:lnTo>
                  <a:pt x="571" y="7514"/>
                </a:lnTo>
                <a:lnTo>
                  <a:pt x="569" y="7514"/>
                </a:lnTo>
                <a:lnTo>
                  <a:pt x="566" y="7516"/>
                </a:lnTo>
                <a:lnTo>
                  <a:pt x="564" y="7518"/>
                </a:lnTo>
                <a:lnTo>
                  <a:pt x="563" y="7520"/>
                </a:lnTo>
                <a:close/>
                <a:moveTo>
                  <a:pt x="516" y="7668"/>
                </a:moveTo>
                <a:lnTo>
                  <a:pt x="516" y="7670"/>
                </a:lnTo>
                <a:lnTo>
                  <a:pt x="516" y="7672"/>
                </a:lnTo>
                <a:lnTo>
                  <a:pt x="518" y="7673"/>
                </a:lnTo>
                <a:lnTo>
                  <a:pt x="520" y="7674"/>
                </a:lnTo>
                <a:lnTo>
                  <a:pt x="522" y="7673"/>
                </a:lnTo>
                <a:lnTo>
                  <a:pt x="525" y="7672"/>
                </a:lnTo>
                <a:lnTo>
                  <a:pt x="528" y="7670"/>
                </a:lnTo>
                <a:lnTo>
                  <a:pt x="529" y="7668"/>
                </a:lnTo>
                <a:lnTo>
                  <a:pt x="529" y="7665"/>
                </a:lnTo>
                <a:lnTo>
                  <a:pt x="528" y="7663"/>
                </a:lnTo>
                <a:lnTo>
                  <a:pt x="527" y="7662"/>
                </a:lnTo>
                <a:lnTo>
                  <a:pt x="524" y="7662"/>
                </a:lnTo>
                <a:lnTo>
                  <a:pt x="521" y="7662"/>
                </a:lnTo>
                <a:lnTo>
                  <a:pt x="519" y="7663"/>
                </a:lnTo>
                <a:lnTo>
                  <a:pt x="517" y="7665"/>
                </a:lnTo>
                <a:lnTo>
                  <a:pt x="516" y="7668"/>
                </a:lnTo>
                <a:close/>
                <a:moveTo>
                  <a:pt x="473" y="7820"/>
                </a:moveTo>
                <a:lnTo>
                  <a:pt x="475" y="7820"/>
                </a:lnTo>
                <a:lnTo>
                  <a:pt x="477" y="7819"/>
                </a:lnTo>
                <a:lnTo>
                  <a:pt x="480" y="7817"/>
                </a:lnTo>
                <a:lnTo>
                  <a:pt x="481" y="7815"/>
                </a:lnTo>
                <a:lnTo>
                  <a:pt x="481" y="7813"/>
                </a:lnTo>
                <a:lnTo>
                  <a:pt x="480" y="7811"/>
                </a:lnTo>
                <a:lnTo>
                  <a:pt x="479" y="7810"/>
                </a:lnTo>
                <a:lnTo>
                  <a:pt x="476" y="7810"/>
                </a:lnTo>
                <a:lnTo>
                  <a:pt x="474" y="7810"/>
                </a:lnTo>
                <a:lnTo>
                  <a:pt x="472" y="7811"/>
                </a:lnTo>
                <a:lnTo>
                  <a:pt x="470" y="7813"/>
                </a:lnTo>
                <a:lnTo>
                  <a:pt x="469" y="7815"/>
                </a:lnTo>
                <a:lnTo>
                  <a:pt x="469" y="7817"/>
                </a:lnTo>
                <a:lnTo>
                  <a:pt x="470" y="7819"/>
                </a:lnTo>
                <a:lnTo>
                  <a:pt x="471" y="7820"/>
                </a:lnTo>
                <a:lnTo>
                  <a:pt x="473" y="7820"/>
                </a:lnTo>
                <a:close/>
                <a:moveTo>
                  <a:pt x="426" y="7968"/>
                </a:moveTo>
                <a:lnTo>
                  <a:pt x="427" y="7968"/>
                </a:lnTo>
                <a:lnTo>
                  <a:pt x="429" y="7967"/>
                </a:lnTo>
                <a:lnTo>
                  <a:pt x="432" y="7965"/>
                </a:lnTo>
                <a:lnTo>
                  <a:pt x="433" y="7962"/>
                </a:lnTo>
                <a:lnTo>
                  <a:pt x="433" y="7961"/>
                </a:lnTo>
                <a:lnTo>
                  <a:pt x="433" y="7959"/>
                </a:lnTo>
                <a:lnTo>
                  <a:pt x="430" y="7958"/>
                </a:lnTo>
                <a:lnTo>
                  <a:pt x="429" y="7958"/>
                </a:lnTo>
                <a:lnTo>
                  <a:pt x="427" y="7958"/>
                </a:lnTo>
                <a:lnTo>
                  <a:pt x="425" y="7959"/>
                </a:lnTo>
                <a:lnTo>
                  <a:pt x="423" y="7961"/>
                </a:lnTo>
                <a:lnTo>
                  <a:pt x="422" y="7962"/>
                </a:lnTo>
                <a:lnTo>
                  <a:pt x="422" y="7965"/>
                </a:lnTo>
                <a:lnTo>
                  <a:pt x="423" y="7967"/>
                </a:lnTo>
                <a:lnTo>
                  <a:pt x="424" y="7968"/>
                </a:lnTo>
                <a:lnTo>
                  <a:pt x="426" y="7968"/>
                </a:lnTo>
                <a:close/>
                <a:moveTo>
                  <a:pt x="378" y="8115"/>
                </a:moveTo>
                <a:lnTo>
                  <a:pt x="380" y="8115"/>
                </a:lnTo>
                <a:lnTo>
                  <a:pt x="382" y="8114"/>
                </a:lnTo>
                <a:lnTo>
                  <a:pt x="384" y="8112"/>
                </a:lnTo>
                <a:lnTo>
                  <a:pt x="385" y="8111"/>
                </a:lnTo>
                <a:lnTo>
                  <a:pt x="385" y="8109"/>
                </a:lnTo>
                <a:lnTo>
                  <a:pt x="385" y="8108"/>
                </a:lnTo>
                <a:lnTo>
                  <a:pt x="384" y="8107"/>
                </a:lnTo>
                <a:lnTo>
                  <a:pt x="381" y="8106"/>
                </a:lnTo>
                <a:lnTo>
                  <a:pt x="379" y="8107"/>
                </a:lnTo>
                <a:lnTo>
                  <a:pt x="378" y="8108"/>
                </a:lnTo>
                <a:lnTo>
                  <a:pt x="376" y="8109"/>
                </a:lnTo>
                <a:lnTo>
                  <a:pt x="375" y="8111"/>
                </a:lnTo>
                <a:lnTo>
                  <a:pt x="375" y="8112"/>
                </a:lnTo>
                <a:lnTo>
                  <a:pt x="376" y="8114"/>
                </a:lnTo>
                <a:lnTo>
                  <a:pt x="377" y="8115"/>
                </a:lnTo>
                <a:lnTo>
                  <a:pt x="378" y="8115"/>
                </a:lnTo>
                <a:close/>
                <a:moveTo>
                  <a:pt x="331" y="8262"/>
                </a:moveTo>
                <a:lnTo>
                  <a:pt x="334" y="8261"/>
                </a:lnTo>
                <a:lnTo>
                  <a:pt x="337" y="8258"/>
                </a:lnTo>
                <a:lnTo>
                  <a:pt x="337" y="8257"/>
                </a:lnTo>
                <a:lnTo>
                  <a:pt x="337" y="8256"/>
                </a:lnTo>
                <a:lnTo>
                  <a:pt x="335" y="8255"/>
                </a:lnTo>
                <a:lnTo>
                  <a:pt x="333" y="8255"/>
                </a:lnTo>
                <a:lnTo>
                  <a:pt x="331" y="8256"/>
                </a:lnTo>
                <a:lnTo>
                  <a:pt x="329" y="8258"/>
                </a:lnTo>
                <a:lnTo>
                  <a:pt x="329" y="8260"/>
                </a:lnTo>
                <a:lnTo>
                  <a:pt x="329" y="8261"/>
                </a:lnTo>
                <a:lnTo>
                  <a:pt x="330" y="8261"/>
                </a:lnTo>
                <a:lnTo>
                  <a:pt x="331" y="8262"/>
                </a:lnTo>
                <a:close/>
                <a:moveTo>
                  <a:pt x="289" y="8405"/>
                </a:moveTo>
                <a:lnTo>
                  <a:pt x="289" y="8404"/>
                </a:lnTo>
                <a:lnTo>
                  <a:pt x="289" y="8403"/>
                </a:lnTo>
                <a:lnTo>
                  <a:pt x="287" y="8403"/>
                </a:lnTo>
                <a:lnTo>
                  <a:pt x="286" y="8402"/>
                </a:lnTo>
                <a:lnTo>
                  <a:pt x="283" y="8403"/>
                </a:lnTo>
                <a:lnTo>
                  <a:pt x="282" y="8405"/>
                </a:lnTo>
                <a:lnTo>
                  <a:pt x="282" y="8407"/>
                </a:lnTo>
                <a:lnTo>
                  <a:pt x="282" y="8408"/>
                </a:lnTo>
                <a:lnTo>
                  <a:pt x="283" y="8408"/>
                </a:lnTo>
                <a:lnTo>
                  <a:pt x="284" y="8409"/>
                </a:lnTo>
                <a:lnTo>
                  <a:pt x="286" y="8408"/>
                </a:lnTo>
                <a:lnTo>
                  <a:pt x="289" y="8405"/>
                </a:lnTo>
                <a:close/>
                <a:moveTo>
                  <a:pt x="238" y="8550"/>
                </a:moveTo>
                <a:lnTo>
                  <a:pt x="236" y="8551"/>
                </a:lnTo>
                <a:lnTo>
                  <a:pt x="235" y="8553"/>
                </a:lnTo>
                <a:lnTo>
                  <a:pt x="235" y="8555"/>
                </a:lnTo>
                <a:lnTo>
                  <a:pt x="237" y="8555"/>
                </a:lnTo>
                <a:lnTo>
                  <a:pt x="239" y="8555"/>
                </a:lnTo>
                <a:lnTo>
                  <a:pt x="240" y="8553"/>
                </a:lnTo>
                <a:lnTo>
                  <a:pt x="240" y="8551"/>
                </a:lnTo>
                <a:lnTo>
                  <a:pt x="238" y="8550"/>
                </a:lnTo>
                <a:close/>
                <a:moveTo>
                  <a:pt x="191" y="8698"/>
                </a:moveTo>
                <a:lnTo>
                  <a:pt x="189" y="8699"/>
                </a:lnTo>
                <a:lnTo>
                  <a:pt x="188" y="8700"/>
                </a:lnTo>
                <a:lnTo>
                  <a:pt x="188" y="8702"/>
                </a:lnTo>
                <a:lnTo>
                  <a:pt x="190" y="8702"/>
                </a:lnTo>
                <a:lnTo>
                  <a:pt x="191" y="8702"/>
                </a:lnTo>
                <a:lnTo>
                  <a:pt x="192" y="8700"/>
                </a:lnTo>
                <a:lnTo>
                  <a:pt x="192" y="8699"/>
                </a:lnTo>
                <a:lnTo>
                  <a:pt x="191" y="8698"/>
                </a:lnTo>
                <a:close/>
                <a:moveTo>
                  <a:pt x="142" y="8848"/>
                </a:moveTo>
                <a:lnTo>
                  <a:pt x="142" y="8848"/>
                </a:lnTo>
                <a:lnTo>
                  <a:pt x="142" y="8849"/>
                </a:lnTo>
                <a:lnTo>
                  <a:pt x="143" y="8848"/>
                </a:lnTo>
                <a:lnTo>
                  <a:pt x="144" y="8848"/>
                </a:lnTo>
                <a:lnTo>
                  <a:pt x="144" y="8847"/>
                </a:lnTo>
                <a:lnTo>
                  <a:pt x="143" y="8846"/>
                </a:lnTo>
                <a:lnTo>
                  <a:pt x="142" y="8847"/>
                </a:lnTo>
                <a:lnTo>
                  <a:pt x="142" y="8848"/>
                </a:lnTo>
                <a:close/>
                <a:moveTo>
                  <a:pt x="95" y="8996"/>
                </a:moveTo>
                <a:lnTo>
                  <a:pt x="95" y="8997"/>
                </a:lnTo>
                <a:lnTo>
                  <a:pt x="95" y="8997"/>
                </a:lnTo>
                <a:lnTo>
                  <a:pt x="96" y="8997"/>
                </a:lnTo>
                <a:lnTo>
                  <a:pt x="96" y="8996"/>
                </a:lnTo>
                <a:lnTo>
                  <a:pt x="96" y="8995"/>
                </a:lnTo>
                <a:lnTo>
                  <a:pt x="96" y="8995"/>
                </a:lnTo>
                <a:lnTo>
                  <a:pt x="95" y="8995"/>
                </a:lnTo>
                <a:lnTo>
                  <a:pt x="95" y="8996"/>
                </a:lnTo>
                <a:close/>
                <a:moveTo>
                  <a:pt x="48" y="9143"/>
                </a:moveTo>
                <a:lnTo>
                  <a:pt x="48" y="9144"/>
                </a:lnTo>
                <a:lnTo>
                  <a:pt x="48" y="9144"/>
                </a:lnTo>
                <a:lnTo>
                  <a:pt x="48" y="9144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close/>
                <a:moveTo>
                  <a:pt x="0" y="9291"/>
                </a:moveTo>
                <a:lnTo>
                  <a:pt x="0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0"/>
                </a:lnTo>
                <a:lnTo>
                  <a:pt x="1" y="9290"/>
                </a:lnTo>
                <a:lnTo>
                  <a:pt x="1" y="9290"/>
                </a:lnTo>
                <a:lnTo>
                  <a:pt x="0" y="9291"/>
                </a:lnTo>
                <a:close/>
                <a:moveTo>
                  <a:pt x="2459" y="1177"/>
                </a:moveTo>
                <a:lnTo>
                  <a:pt x="2459" y="1176"/>
                </a:lnTo>
                <a:lnTo>
                  <a:pt x="2459" y="1176"/>
                </a:lnTo>
                <a:lnTo>
                  <a:pt x="2459" y="1176"/>
                </a:lnTo>
                <a:lnTo>
                  <a:pt x="2458" y="1177"/>
                </a:lnTo>
                <a:lnTo>
                  <a:pt x="2458" y="1177"/>
                </a:lnTo>
                <a:lnTo>
                  <a:pt x="2459" y="1177"/>
                </a:lnTo>
                <a:lnTo>
                  <a:pt x="2459" y="1177"/>
                </a:lnTo>
                <a:lnTo>
                  <a:pt x="2459" y="1177"/>
                </a:lnTo>
                <a:close/>
                <a:moveTo>
                  <a:pt x="2412" y="1324"/>
                </a:moveTo>
                <a:lnTo>
                  <a:pt x="2412" y="1323"/>
                </a:lnTo>
                <a:lnTo>
                  <a:pt x="2412" y="1323"/>
                </a:lnTo>
                <a:lnTo>
                  <a:pt x="2411" y="1323"/>
                </a:lnTo>
                <a:lnTo>
                  <a:pt x="2411" y="1324"/>
                </a:lnTo>
                <a:lnTo>
                  <a:pt x="2411" y="1325"/>
                </a:lnTo>
                <a:lnTo>
                  <a:pt x="2411" y="1325"/>
                </a:lnTo>
                <a:lnTo>
                  <a:pt x="2412" y="1325"/>
                </a:lnTo>
                <a:lnTo>
                  <a:pt x="2412" y="1324"/>
                </a:lnTo>
                <a:close/>
                <a:moveTo>
                  <a:pt x="2365" y="1472"/>
                </a:moveTo>
                <a:lnTo>
                  <a:pt x="2365" y="1472"/>
                </a:lnTo>
                <a:lnTo>
                  <a:pt x="2364" y="1472"/>
                </a:lnTo>
                <a:lnTo>
                  <a:pt x="2364" y="1472"/>
                </a:lnTo>
                <a:lnTo>
                  <a:pt x="2363" y="1472"/>
                </a:lnTo>
                <a:lnTo>
                  <a:pt x="2363" y="1473"/>
                </a:lnTo>
                <a:lnTo>
                  <a:pt x="2364" y="1473"/>
                </a:lnTo>
                <a:lnTo>
                  <a:pt x="2364" y="1473"/>
                </a:lnTo>
                <a:lnTo>
                  <a:pt x="2365" y="1472"/>
                </a:lnTo>
                <a:close/>
                <a:moveTo>
                  <a:pt x="2318" y="1620"/>
                </a:moveTo>
                <a:lnTo>
                  <a:pt x="2318" y="1619"/>
                </a:lnTo>
                <a:lnTo>
                  <a:pt x="2317" y="1618"/>
                </a:lnTo>
                <a:lnTo>
                  <a:pt x="2316" y="1619"/>
                </a:lnTo>
                <a:lnTo>
                  <a:pt x="2315" y="1620"/>
                </a:lnTo>
                <a:lnTo>
                  <a:pt x="2316" y="1621"/>
                </a:lnTo>
                <a:lnTo>
                  <a:pt x="2316" y="1621"/>
                </a:lnTo>
                <a:lnTo>
                  <a:pt x="2317" y="1621"/>
                </a:lnTo>
                <a:lnTo>
                  <a:pt x="2318" y="1620"/>
                </a:lnTo>
                <a:close/>
                <a:moveTo>
                  <a:pt x="2271" y="1767"/>
                </a:moveTo>
                <a:lnTo>
                  <a:pt x="2271" y="1766"/>
                </a:lnTo>
                <a:lnTo>
                  <a:pt x="2270" y="1765"/>
                </a:lnTo>
                <a:lnTo>
                  <a:pt x="2269" y="1766"/>
                </a:lnTo>
                <a:lnTo>
                  <a:pt x="2268" y="1767"/>
                </a:lnTo>
                <a:lnTo>
                  <a:pt x="2268" y="1768"/>
                </a:lnTo>
                <a:lnTo>
                  <a:pt x="2269" y="1769"/>
                </a:lnTo>
                <a:lnTo>
                  <a:pt x="2270" y="1768"/>
                </a:lnTo>
                <a:lnTo>
                  <a:pt x="2271" y="1767"/>
                </a:lnTo>
                <a:close/>
                <a:moveTo>
                  <a:pt x="2224" y="1914"/>
                </a:moveTo>
                <a:lnTo>
                  <a:pt x="2224" y="1913"/>
                </a:lnTo>
                <a:lnTo>
                  <a:pt x="2223" y="1912"/>
                </a:lnTo>
                <a:lnTo>
                  <a:pt x="2221" y="1913"/>
                </a:lnTo>
                <a:lnTo>
                  <a:pt x="2220" y="1914"/>
                </a:lnTo>
                <a:lnTo>
                  <a:pt x="2220" y="1916"/>
                </a:lnTo>
                <a:lnTo>
                  <a:pt x="2221" y="1916"/>
                </a:lnTo>
                <a:lnTo>
                  <a:pt x="2223" y="1916"/>
                </a:lnTo>
                <a:lnTo>
                  <a:pt x="2224" y="1914"/>
                </a:lnTo>
                <a:close/>
                <a:moveTo>
                  <a:pt x="2177" y="2062"/>
                </a:moveTo>
                <a:lnTo>
                  <a:pt x="2177" y="2060"/>
                </a:lnTo>
                <a:lnTo>
                  <a:pt x="2175" y="2059"/>
                </a:lnTo>
                <a:lnTo>
                  <a:pt x="2173" y="2060"/>
                </a:lnTo>
                <a:lnTo>
                  <a:pt x="2172" y="2062"/>
                </a:lnTo>
                <a:lnTo>
                  <a:pt x="2172" y="2063"/>
                </a:lnTo>
                <a:lnTo>
                  <a:pt x="2174" y="2064"/>
                </a:lnTo>
                <a:lnTo>
                  <a:pt x="2176" y="2063"/>
                </a:lnTo>
                <a:lnTo>
                  <a:pt x="2177" y="2062"/>
                </a:lnTo>
                <a:close/>
                <a:moveTo>
                  <a:pt x="2126" y="2212"/>
                </a:moveTo>
                <a:lnTo>
                  <a:pt x="2129" y="2211"/>
                </a:lnTo>
                <a:lnTo>
                  <a:pt x="2130" y="2209"/>
                </a:lnTo>
                <a:lnTo>
                  <a:pt x="2130" y="2207"/>
                </a:lnTo>
                <a:lnTo>
                  <a:pt x="2128" y="2206"/>
                </a:lnTo>
                <a:lnTo>
                  <a:pt x="2126" y="2207"/>
                </a:lnTo>
                <a:lnTo>
                  <a:pt x="2124" y="2209"/>
                </a:lnTo>
                <a:lnTo>
                  <a:pt x="2125" y="2211"/>
                </a:lnTo>
                <a:lnTo>
                  <a:pt x="2126" y="2212"/>
                </a:lnTo>
                <a:close/>
                <a:moveTo>
                  <a:pt x="2079" y="2361"/>
                </a:moveTo>
                <a:lnTo>
                  <a:pt x="2081" y="2360"/>
                </a:lnTo>
                <a:lnTo>
                  <a:pt x="2083" y="2357"/>
                </a:lnTo>
                <a:lnTo>
                  <a:pt x="2083" y="2355"/>
                </a:lnTo>
                <a:lnTo>
                  <a:pt x="2083" y="2354"/>
                </a:lnTo>
                <a:lnTo>
                  <a:pt x="2082" y="2354"/>
                </a:lnTo>
                <a:lnTo>
                  <a:pt x="2081" y="2353"/>
                </a:lnTo>
                <a:lnTo>
                  <a:pt x="2078" y="2354"/>
                </a:lnTo>
                <a:lnTo>
                  <a:pt x="2077" y="2357"/>
                </a:lnTo>
                <a:lnTo>
                  <a:pt x="2076" y="2358"/>
                </a:lnTo>
                <a:lnTo>
                  <a:pt x="2077" y="2360"/>
                </a:lnTo>
                <a:lnTo>
                  <a:pt x="2078" y="2360"/>
                </a:lnTo>
                <a:lnTo>
                  <a:pt x="2079" y="2361"/>
                </a:lnTo>
                <a:close/>
                <a:moveTo>
                  <a:pt x="2031" y="2508"/>
                </a:moveTo>
                <a:lnTo>
                  <a:pt x="2034" y="2507"/>
                </a:lnTo>
                <a:lnTo>
                  <a:pt x="2036" y="2505"/>
                </a:lnTo>
                <a:lnTo>
                  <a:pt x="2036" y="2503"/>
                </a:lnTo>
                <a:lnTo>
                  <a:pt x="2036" y="2502"/>
                </a:lnTo>
                <a:lnTo>
                  <a:pt x="2035" y="2502"/>
                </a:lnTo>
                <a:lnTo>
                  <a:pt x="2034" y="2501"/>
                </a:lnTo>
                <a:lnTo>
                  <a:pt x="2031" y="2502"/>
                </a:lnTo>
                <a:lnTo>
                  <a:pt x="2029" y="2505"/>
                </a:lnTo>
                <a:lnTo>
                  <a:pt x="2029" y="2506"/>
                </a:lnTo>
                <a:lnTo>
                  <a:pt x="2029" y="2507"/>
                </a:lnTo>
                <a:lnTo>
                  <a:pt x="2030" y="2508"/>
                </a:lnTo>
                <a:lnTo>
                  <a:pt x="2031" y="2508"/>
                </a:lnTo>
                <a:close/>
                <a:moveTo>
                  <a:pt x="1984" y="2656"/>
                </a:moveTo>
                <a:lnTo>
                  <a:pt x="1987" y="2655"/>
                </a:lnTo>
                <a:lnTo>
                  <a:pt x="1989" y="2652"/>
                </a:lnTo>
                <a:lnTo>
                  <a:pt x="1989" y="2651"/>
                </a:lnTo>
                <a:lnTo>
                  <a:pt x="1989" y="2649"/>
                </a:lnTo>
                <a:lnTo>
                  <a:pt x="1988" y="2649"/>
                </a:lnTo>
                <a:lnTo>
                  <a:pt x="1986" y="2648"/>
                </a:lnTo>
                <a:lnTo>
                  <a:pt x="1985" y="2649"/>
                </a:lnTo>
                <a:lnTo>
                  <a:pt x="1983" y="2649"/>
                </a:lnTo>
                <a:lnTo>
                  <a:pt x="1982" y="2651"/>
                </a:lnTo>
                <a:lnTo>
                  <a:pt x="1981" y="2652"/>
                </a:lnTo>
                <a:lnTo>
                  <a:pt x="1981" y="2654"/>
                </a:lnTo>
                <a:lnTo>
                  <a:pt x="1981" y="2655"/>
                </a:lnTo>
                <a:lnTo>
                  <a:pt x="1982" y="2656"/>
                </a:lnTo>
                <a:lnTo>
                  <a:pt x="1984" y="2656"/>
                </a:lnTo>
                <a:close/>
                <a:moveTo>
                  <a:pt x="1936" y="2804"/>
                </a:moveTo>
                <a:lnTo>
                  <a:pt x="1938" y="2804"/>
                </a:lnTo>
                <a:lnTo>
                  <a:pt x="1940" y="2803"/>
                </a:lnTo>
                <a:lnTo>
                  <a:pt x="1941" y="2801"/>
                </a:lnTo>
                <a:lnTo>
                  <a:pt x="1942" y="2800"/>
                </a:lnTo>
                <a:lnTo>
                  <a:pt x="1942" y="2798"/>
                </a:lnTo>
                <a:lnTo>
                  <a:pt x="1942" y="2797"/>
                </a:lnTo>
                <a:lnTo>
                  <a:pt x="1941" y="2796"/>
                </a:lnTo>
                <a:lnTo>
                  <a:pt x="1939" y="2795"/>
                </a:lnTo>
                <a:lnTo>
                  <a:pt x="1937" y="2796"/>
                </a:lnTo>
                <a:lnTo>
                  <a:pt x="1936" y="2797"/>
                </a:lnTo>
                <a:lnTo>
                  <a:pt x="1934" y="2798"/>
                </a:lnTo>
                <a:lnTo>
                  <a:pt x="1933" y="2800"/>
                </a:lnTo>
                <a:lnTo>
                  <a:pt x="1933" y="2801"/>
                </a:lnTo>
                <a:lnTo>
                  <a:pt x="1934" y="2803"/>
                </a:lnTo>
                <a:lnTo>
                  <a:pt x="1935" y="2804"/>
                </a:lnTo>
                <a:lnTo>
                  <a:pt x="1936" y="2804"/>
                </a:lnTo>
                <a:close/>
                <a:moveTo>
                  <a:pt x="1889" y="2951"/>
                </a:moveTo>
                <a:lnTo>
                  <a:pt x="1891" y="2951"/>
                </a:lnTo>
                <a:lnTo>
                  <a:pt x="1892" y="2950"/>
                </a:lnTo>
                <a:lnTo>
                  <a:pt x="1894" y="2949"/>
                </a:lnTo>
                <a:lnTo>
                  <a:pt x="1895" y="2947"/>
                </a:lnTo>
                <a:lnTo>
                  <a:pt x="1895" y="2945"/>
                </a:lnTo>
                <a:lnTo>
                  <a:pt x="1894" y="2944"/>
                </a:lnTo>
                <a:lnTo>
                  <a:pt x="1893" y="2943"/>
                </a:lnTo>
                <a:lnTo>
                  <a:pt x="1892" y="2943"/>
                </a:lnTo>
                <a:lnTo>
                  <a:pt x="1890" y="2943"/>
                </a:lnTo>
                <a:lnTo>
                  <a:pt x="1888" y="2944"/>
                </a:lnTo>
                <a:lnTo>
                  <a:pt x="1887" y="2945"/>
                </a:lnTo>
                <a:lnTo>
                  <a:pt x="1886" y="2947"/>
                </a:lnTo>
                <a:lnTo>
                  <a:pt x="1886" y="2949"/>
                </a:lnTo>
                <a:lnTo>
                  <a:pt x="1886" y="2950"/>
                </a:lnTo>
                <a:lnTo>
                  <a:pt x="1887" y="2951"/>
                </a:lnTo>
                <a:lnTo>
                  <a:pt x="1889" y="2951"/>
                </a:lnTo>
                <a:close/>
                <a:moveTo>
                  <a:pt x="1841" y="3099"/>
                </a:moveTo>
                <a:lnTo>
                  <a:pt x="1843" y="3099"/>
                </a:lnTo>
                <a:lnTo>
                  <a:pt x="1845" y="3098"/>
                </a:lnTo>
                <a:lnTo>
                  <a:pt x="1847" y="3096"/>
                </a:lnTo>
                <a:lnTo>
                  <a:pt x="1848" y="3094"/>
                </a:lnTo>
                <a:lnTo>
                  <a:pt x="1848" y="3092"/>
                </a:lnTo>
                <a:lnTo>
                  <a:pt x="1847" y="3091"/>
                </a:lnTo>
                <a:lnTo>
                  <a:pt x="1846" y="3090"/>
                </a:lnTo>
                <a:lnTo>
                  <a:pt x="1844" y="3090"/>
                </a:lnTo>
                <a:lnTo>
                  <a:pt x="1842" y="3090"/>
                </a:lnTo>
                <a:lnTo>
                  <a:pt x="1841" y="3091"/>
                </a:lnTo>
                <a:lnTo>
                  <a:pt x="1839" y="3092"/>
                </a:lnTo>
                <a:lnTo>
                  <a:pt x="1838" y="3094"/>
                </a:lnTo>
                <a:lnTo>
                  <a:pt x="1838" y="3096"/>
                </a:lnTo>
                <a:lnTo>
                  <a:pt x="1838" y="3098"/>
                </a:lnTo>
                <a:lnTo>
                  <a:pt x="1840" y="3099"/>
                </a:lnTo>
                <a:lnTo>
                  <a:pt x="1841" y="3099"/>
                </a:lnTo>
                <a:close/>
                <a:moveTo>
                  <a:pt x="1794" y="3248"/>
                </a:moveTo>
                <a:lnTo>
                  <a:pt x="1796" y="3248"/>
                </a:lnTo>
                <a:lnTo>
                  <a:pt x="1798" y="3245"/>
                </a:lnTo>
                <a:lnTo>
                  <a:pt x="1800" y="3244"/>
                </a:lnTo>
                <a:lnTo>
                  <a:pt x="1801" y="3242"/>
                </a:lnTo>
                <a:lnTo>
                  <a:pt x="1801" y="3240"/>
                </a:lnTo>
                <a:lnTo>
                  <a:pt x="1800" y="3238"/>
                </a:lnTo>
                <a:lnTo>
                  <a:pt x="1799" y="3237"/>
                </a:lnTo>
                <a:lnTo>
                  <a:pt x="1797" y="3236"/>
                </a:lnTo>
                <a:lnTo>
                  <a:pt x="1795" y="3237"/>
                </a:lnTo>
                <a:lnTo>
                  <a:pt x="1793" y="3238"/>
                </a:lnTo>
                <a:lnTo>
                  <a:pt x="1791" y="3240"/>
                </a:lnTo>
                <a:lnTo>
                  <a:pt x="1790" y="3242"/>
                </a:lnTo>
                <a:lnTo>
                  <a:pt x="1790" y="3244"/>
                </a:lnTo>
                <a:lnTo>
                  <a:pt x="1791" y="3245"/>
                </a:lnTo>
                <a:lnTo>
                  <a:pt x="1792" y="3248"/>
                </a:lnTo>
                <a:lnTo>
                  <a:pt x="1794" y="3248"/>
                </a:lnTo>
                <a:close/>
                <a:moveTo>
                  <a:pt x="1747" y="3395"/>
                </a:moveTo>
                <a:lnTo>
                  <a:pt x="1749" y="3395"/>
                </a:lnTo>
                <a:lnTo>
                  <a:pt x="1751" y="3394"/>
                </a:lnTo>
                <a:lnTo>
                  <a:pt x="1752" y="3392"/>
                </a:lnTo>
                <a:lnTo>
                  <a:pt x="1753" y="3390"/>
                </a:lnTo>
                <a:lnTo>
                  <a:pt x="1754" y="3388"/>
                </a:lnTo>
                <a:lnTo>
                  <a:pt x="1753" y="3385"/>
                </a:lnTo>
                <a:lnTo>
                  <a:pt x="1752" y="3384"/>
                </a:lnTo>
                <a:lnTo>
                  <a:pt x="1750" y="3384"/>
                </a:lnTo>
                <a:lnTo>
                  <a:pt x="1748" y="3384"/>
                </a:lnTo>
                <a:lnTo>
                  <a:pt x="1746" y="3385"/>
                </a:lnTo>
                <a:lnTo>
                  <a:pt x="1744" y="3388"/>
                </a:lnTo>
                <a:lnTo>
                  <a:pt x="1743" y="3390"/>
                </a:lnTo>
                <a:lnTo>
                  <a:pt x="1743" y="3392"/>
                </a:lnTo>
                <a:lnTo>
                  <a:pt x="1743" y="3394"/>
                </a:lnTo>
                <a:lnTo>
                  <a:pt x="1745" y="3395"/>
                </a:lnTo>
                <a:lnTo>
                  <a:pt x="1747" y="3395"/>
                </a:lnTo>
                <a:close/>
                <a:moveTo>
                  <a:pt x="1699" y="3543"/>
                </a:moveTo>
                <a:lnTo>
                  <a:pt x="1701" y="3543"/>
                </a:lnTo>
                <a:lnTo>
                  <a:pt x="1704" y="3541"/>
                </a:lnTo>
                <a:lnTo>
                  <a:pt x="1705" y="3540"/>
                </a:lnTo>
                <a:lnTo>
                  <a:pt x="1706" y="3537"/>
                </a:lnTo>
                <a:lnTo>
                  <a:pt x="1707" y="3535"/>
                </a:lnTo>
                <a:lnTo>
                  <a:pt x="1706" y="3533"/>
                </a:lnTo>
                <a:lnTo>
                  <a:pt x="1705" y="3532"/>
                </a:lnTo>
                <a:lnTo>
                  <a:pt x="1703" y="3532"/>
                </a:lnTo>
                <a:lnTo>
                  <a:pt x="1700" y="3532"/>
                </a:lnTo>
                <a:lnTo>
                  <a:pt x="1698" y="3533"/>
                </a:lnTo>
                <a:lnTo>
                  <a:pt x="1696" y="3535"/>
                </a:lnTo>
                <a:lnTo>
                  <a:pt x="1695" y="3537"/>
                </a:lnTo>
                <a:lnTo>
                  <a:pt x="1695" y="3540"/>
                </a:lnTo>
                <a:lnTo>
                  <a:pt x="1696" y="3541"/>
                </a:lnTo>
                <a:lnTo>
                  <a:pt x="1697" y="3543"/>
                </a:lnTo>
                <a:lnTo>
                  <a:pt x="1699" y="3543"/>
                </a:lnTo>
                <a:close/>
                <a:moveTo>
                  <a:pt x="1652" y="3690"/>
                </a:moveTo>
                <a:lnTo>
                  <a:pt x="1654" y="3690"/>
                </a:lnTo>
                <a:lnTo>
                  <a:pt x="1656" y="3689"/>
                </a:lnTo>
                <a:lnTo>
                  <a:pt x="1658" y="3687"/>
                </a:lnTo>
                <a:lnTo>
                  <a:pt x="1659" y="3685"/>
                </a:lnTo>
                <a:lnTo>
                  <a:pt x="1659" y="3683"/>
                </a:lnTo>
                <a:lnTo>
                  <a:pt x="1659" y="3681"/>
                </a:lnTo>
                <a:lnTo>
                  <a:pt x="1657" y="3680"/>
                </a:lnTo>
                <a:lnTo>
                  <a:pt x="1655" y="3679"/>
                </a:lnTo>
                <a:lnTo>
                  <a:pt x="1653" y="3680"/>
                </a:lnTo>
                <a:lnTo>
                  <a:pt x="1651" y="3681"/>
                </a:lnTo>
                <a:lnTo>
                  <a:pt x="1649" y="3683"/>
                </a:lnTo>
                <a:lnTo>
                  <a:pt x="1648" y="3685"/>
                </a:lnTo>
                <a:lnTo>
                  <a:pt x="1648" y="3687"/>
                </a:lnTo>
                <a:lnTo>
                  <a:pt x="1648" y="3689"/>
                </a:lnTo>
                <a:lnTo>
                  <a:pt x="1650" y="3690"/>
                </a:lnTo>
                <a:lnTo>
                  <a:pt x="1652" y="3690"/>
                </a:lnTo>
                <a:close/>
                <a:moveTo>
                  <a:pt x="1604" y="3838"/>
                </a:moveTo>
                <a:lnTo>
                  <a:pt x="1607" y="3838"/>
                </a:lnTo>
                <a:lnTo>
                  <a:pt x="1609" y="3836"/>
                </a:lnTo>
                <a:lnTo>
                  <a:pt x="1611" y="3835"/>
                </a:lnTo>
                <a:lnTo>
                  <a:pt x="1612" y="3832"/>
                </a:lnTo>
                <a:lnTo>
                  <a:pt x="1612" y="3830"/>
                </a:lnTo>
                <a:lnTo>
                  <a:pt x="1612" y="3828"/>
                </a:lnTo>
                <a:lnTo>
                  <a:pt x="1610" y="3827"/>
                </a:lnTo>
                <a:lnTo>
                  <a:pt x="1608" y="3826"/>
                </a:lnTo>
                <a:lnTo>
                  <a:pt x="1606" y="3827"/>
                </a:lnTo>
                <a:lnTo>
                  <a:pt x="1603" y="3828"/>
                </a:lnTo>
                <a:lnTo>
                  <a:pt x="1601" y="3830"/>
                </a:lnTo>
                <a:lnTo>
                  <a:pt x="1600" y="3832"/>
                </a:lnTo>
                <a:lnTo>
                  <a:pt x="1600" y="3835"/>
                </a:lnTo>
                <a:lnTo>
                  <a:pt x="1600" y="3836"/>
                </a:lnTo>
                <a:lnTo>
                  <a:pt x="1602" y="3838"/>
                </a:lnTo>
                <a:lnTo>
                  <a:pt x="1604" y="3838"/>
                </a:lnTo>
                <a:close/>
                <a:moveTo>
                  <a:pt x="1557" y="3986"/>
                </a:moveTo>
                <a:lnTo>
                  <a:pt x="1559" y="3985"/>
                </a:lnTo>
                <a:lnTo>
                  <a:pt x="1562" y="3984"/>
                </a:lnTo>
                <a:lnTo>
                  <a:pt x="1563" y="3982"/>
                </a:lnTo>
                <a:lnTo>
                  <a:pt x="1565" y="3980"/>
                </a:lnTo>
                <a:lnTo>
                  <a:pt x="1565" y="3977"/>
                </a:lnTo>
                <a:lnTo>
                  <a:pt x="1564" y="3975"/>
                </a:lnTo>
                <a:lnTo>
                  <a:pt x="1563" y="3974"/>
                </a:lnTo>
                <a:lnTo>
                  <a:pt x="1561" y="3974"/>
                </a:lnTo>
                <a:lnTo>
                  <a:pt x="1558" y="3974"/>
                </a:lnTo>
                <a:lnTo>
                  <a:pt x="1556" y="3975"/>
                </a:lnTo>
                <a:lnTo>
                  <a:pt x="1554" y="3977"/>
                </a:lnTo>
                <a:lnTo>
                  <a:pt x="1553" y="3980"/>
                </a:lnTo>
                <a:lnTo>
                  <a:pt x="1552" y="3982"/>
                </a:lnTo>
                <a:lnTo>
                  <a:pt x="1553" y="3984"/>
                </a:lnTo>
                <a:lnTo>
                  <a:pt x="1555" y="3985"/>
                </a:lnTo>
                <a:lnTo>
                  <a:pt x="1557" y="3986"/>
                </a:lnTo>
                <a:close/>
                <a:moveTo>
                  <a:pt x="1509" y="4133"/>
                </a:moveTo>
                <a:lnTo>
                  <a:pt x="1512" y="4132"/>
                </a:lnTo>
                <a:lnTo>
                  <a:pt x="1514" y="4131"/>
                </a:lnTo>
                <a:lnTo>
                  <a:pt x="1516" y="4129"/>
                </a:lnTo>
                <a:lnTo>
                  <a:pt x="1517" y="4127"/>
                </a:lnTo>
                <a:lnTo>
                  <a:pt x="1518" y="4125"/>
                </a:lnTo>
                <a:lnTo>
                  <a:pt x="1517" y="4123"/>
                </a:lnTo>
                <a:lnTo>
                  <a:pt x="1515" y="4121"/>
                </a:lnTo>
                <a:lnTo>
                  <a:pt x="1513" y="4121"/>
                </a:lnTo>
                <a:lnTo>
                  <a:pt x="1511" y="4121"/>
                </a:lnTo>
                <a:lnTo>
                  <a:pt x="1508" y="4123"/>
                </a:lnTo>
                <a:lnTo>
                  <a:pt x="1507" y="4125"/>
                </a:lnTo>
                <a:lnTo>
                  <a:pt x="1505" y="4127"/>
                </a:lnTo>
                <a:lnTo>
                  <a:pt x="1505" y="4129"/>
                </a:lnTo>
                <a:lnTo>
                  <a:pt x="1506" y="4131"/>
                </a:lnTo>
                <a:lnTo>
                  <a:pt x="1507" y="4132"/>
                </a:lnTo>
                <a:lnTo>
                  <a:pt x="1509" y="4133"/>
                </a:lnTo>
                <a:close/>
                <a:moveTo>
                  <a:pt x="1462" y="4281"/>
                </a:moveTo>
                <a:lnTo>
                  <a:pt x="1465" y="4281"/>
                </a:lnTo>
                <a:lnTo>
                  <a:pt x="1467" y="4280"/>
                </a:lnTo>
                <a:lnTo>
                  <a:pt x="1469" y="4278"/>
                </a:lnTo>
                <a:lnTo>
                  <a:pt x="1470" y="4275"/>
                </a:lnTo>
                <a:lnTo>
                  <a:pt x="1470" y="4272"/>
                </a:lnTo>
                <a:lnTo>
                  <a:pt x="1470" y="4270"/>
                </a:lnTo>
                <a:lnTo>
                  <a:pt x="1468" y="4269"/>
                </a:lnTo>
                <a:lnTo>
                  <a:pt x="1466" y="4268"/>
                </a:lnTo>
                <a:lnTo>
                  <a:pt x="1463" y="4269"/>
                </a:lnTo>
                <a:lnTo>
                  <a:pt x="1461" y="4270"/>
                </a:lnTo>
                <a:lnTo>
                  <a:pt x="1459" y="4272"/>
                </a:lnTo>
                <a:lnTo>
                  <a:pt x="1458" y="4275"/>
                </a:lnTo>
                <a:lnTo>
                  <a:pt x="1458" y="4278"/>
                </a:lnTo>
                <a:lnTo>
                  <a:pt x="1458" y="4280"/>
                </a:lnTo>
                <a:lnTo>
                  <a:pt x="1460" y="4281"/>
                </a:lnTo>
                <a:lnTo>
                  <a:pt x="1462" y="4281"/>
                </a:lnTo>
                <a:close/>
                <a:moveTo>
                  <a:pt x="1415" y="4429"/>
                </a:moveTo>
                <a:lnTo>
                  <a:pt x="1417" y="4429"/>
                </a:lnTo>
                <a:lnTo>
                  <a:pt x="1420" y="4427"/>
                </a:lnTo>
                <a:lnTo>
                  <a:pt x="1422" y="4425"/>
                </a:lnTo>
                <a:lnTo>
                  <a:pt x="1423" y="4423"/>
                </a:lnTo>
                <a:lnTo>
                  <a:pt x="1423" y="4420"/>
                </a:lnTo>
                <a:lnTo>
                  <a:pt x="1423" y="4418"/>
                </a:lnTo>
                <a:lnTo>
                  <a:pt x="1421" y="4417"/>
                </a:lnTo>
                <a:lnTo>
                  <a:pt x="1419" y="4416"/>
                </a:lnTo>
                <a:lnTo>
                  <a:pt x="1416" y="4417"/>
                </a:lnTo>
                <a:lnTo>
                  <a:pt x="1414" y="4418"/>
                </a:lnTo>
                <a:lnTo>
                  <a:pt x="1411" y="4420"/>
                </a:lnTo>
                <a:lnTo>
                  <a:pt x="1410" y="4423"/>
                </a:lnTo>
                <a:lnTo>
                  <a:pt x="1410" y="4425"/>
                </a:lnTo>
                <a:lnTo>
                  <a:pt x="1411" y="4427"/>
                </a:lnTo>
                <a:lnTo>
                  <a:pt x="1412" y="4429"/>
                </a:lnTo>
                <a:lnTo>
                  <a:pt x="1415" y="4429"/>
                </a:lnTo>
                <a:close/>
                <a:moveTo>
                  <a:pt x="1367" y="4576"/>
                </a:moveTo>
                <a:lnTo>
                  <a:pt x="1370" y="4576"/>
                </a:lnTo>
                <a:lnTo>
                  <a:pt x="1372" y="4575"/>
                </a:lnTo>
                <a:lnTo>
                  <a:pt x="1374" y="4572"/>
                </a:lnTo>
                <a:lnTo>
                  <a:pt x="1376" y="4570"/>
                </a:lnTo>
                <a:lnTo>
                  <a:pt x="1376" y="4568"/>
                </a:lnTo>
                <a:lnTo>
                  <a:pt x="1375" y="4565"/>
                </a:lnTo>
                <a:lnTo>
                  <a:pt x="1374" y="4564"/>
                </a:lnTo>
                <a:lnTo>
                  <a:pt x="1371" y="4564"/>
                </a:lnTo>
                <a:lnTo>
                  <a:pt x="1369" y="4564"/>
                </a:lnTo>
                <a:lnTo>
                  <a:pt x="1366" y="4565"/>
                </a:lnTo>
                <a:lnTo>
                  <a:pt x="1364" y="4568"/>
                </a:lnTo>
                <a:lnTo>
                  <a:pt x="1363" y="4570"/>
                </a:lnTo>
                <a:lnTo>
                  <a:pt x="1363" y="4572"/>
                </a:lnTo>
                <a:lnTo>
                  <a:pt x="1363" y="4575"/>
                </a:lnTo>
                <a:lnTo>
                  <a:pt x="1365" y="4576"/>
                </a:lnTo>
                <a:lnTo>
                  <a:pt x="1367" y="4576"/>
                </a:lnTo>
                <a:close/>
                <a:moveTo>
                  <a:pt x="1320" y="4724"/>
                </a:moveTo>
                <a:lnTo>
                  <a:pt x="1322" y="4723"/>
                </a:lnTo>
                <a:lnTo>
                  <a:pt x="1325" y="4722"/>
                </a:lnTo>
                <a:lnTo>
                  <a:pt x="1327" y="4720"/>
                </a:lnTo>
                <a:lnTo>
                  <a:pt x="1328" y="4717"/>
                </a:lnTo>
                <a:lnTo>
                  <a:pt x="1329" y="4715"/>
                </a:lnTo>
                <a:lnTo>
                  <a:pt x="1328" y="4713"/>
                </a:lnTo>
                <a:lnTo>
                  <a:pt x="1326" y="4711"/>
                </a:lnTo>
                <a:lnTo>
                  <a:pt x="1324" y="4711"/>
                </a:lnTo>
                <a:lnTo>
                  <a:pt x="1321" y="4711"/>
                </a:lnTo>
                <a:lnTo>
                  <a:pt x="1319" y="4713"/>
                </a:lnTo>
                <a:lnTo>
                  <a:pt x="1317" y="4715"/>
                </a:lnTo>
                <a:lnTo>
                  <a:pt x="1315" y="4717"/>
                </a:lnTo>
                <a:lnTo>
                  <a:pt x="1315" y="4720"/>
                </a:lnTo>
                <a:lnTo>
                  <a:pt x="1316" y="4722"/>
                </a:lnTo>
                <a:lnTo>
                  <a:pt x="1317" y="4723"/>
                </a:lnTo>
                <a:lnTo>
                  <a:pt x="1320" y="4724"/>
                </a:lnTo>
                <a:close/>
                <a:moveTo>
                  <a:pt x="1272" y="4871"/>
                </a:moveTo>
                <a:lnTo>
                  <a:pt x="1275" y="4871"/>
                </a:lnTo>
                <a:lnTo>
                  <a:pt x="1278" y="4869"/>
                </a:lnTo>
                <a:lnTo>
                  <a:pt x="1280" y="4867"/>
                </a:lnTo>
                <a:lnTo>
                  <a:pt x="1281" y="4865"/>
                </a:lnTo>
                <a:lnTo>
                  <a:pt x="1281" y="4862"/>
                </a:lnTo>
                <a:lnTo>
                  <a:pt x="1280" y="4860"/>
                </a:lnTo>
                <a:lnTo>
                  <a:pt x="1279" y="4859"/>
                </a:lnTo>
                <a:lnTo>
                  <a:pt x="1277" y="4858"/>
                </a:lnTo>
                <a:lnTo>
                  <a:pt x="1274" y="4859"/>
                </a:lnTo>
                <a:lnTo>
                  <a:pt x="1271" y="4860"/>
                </a:lnTo>
                <a:lnTo>
                  <a:pt x="1269" y="4862"/>
                </a:lnTo>
                <a:lnTo>
                  <a:pt x="1268" y="4865"/>
                </a:lnTo>
                <a:lnTo>
                  <a:pt x="1268" y="4867"/>
                </a:lnTo>
                <a:lnTo>
                  <a:pt x="1269" y="4869"/>
                </a:lnTo>
                <a:lnTo>
                  <a:pt x="1270" y="4871"/>
                </a:lnTo>
                <a:lnTo>
                  <a:pt x="1272" y="4871"/>
                </a:lnTo>
                <a:close/>
                <a:moveTo>
                  <a:pt x="1225" y="5018"/>
                </a:moveTo>
                <a:lnTo>
                  <a:pt x="1228" y="5018"/>
                </a:lnTo>
                <a:lnTo>
                  <a:pt x="1230" y="5017"/>
                </a:lnTo>
                <a:lnTo>
                  <a:pt x="1232" y="5015"/>
                </a:lnTo>
                <a:lnTo>
                  <a:pt x="1234" y="5012"/>
                </a:lnTo>
                <a:lnTo>
                  <a:pt x="1234" y="5010"/>
                </a:lnTo>
                <a:lnTo>
                  <a:pt x="1233" y="5008"/>
                </a:lnTo>
                <a:lnTo>
                  <a:pt x="1231" y="5006"/>
                </a:lnTo>
                <a:lnTo>
                  <a:pt x="1229" y="5006"/>
                </a:lnTo>
                <a:lnTo>
                  <a:pt x="1227" y="5006"/>
                </a:lnTo>
                <a:lnTo>
                  <a:pt x="1224" y="5008"/>
                </a:lnTo>
                <a:lnTo>
                  <a:pt x="1222" y="5010"/>
                </a:lnTo>
                <a:lnTo>
                  <a:pt x="1221" y="5012"/>
                </a:lnTo>
                <a:lnTo>
                  <a:pt x="1220" y="5015"/>
                </a:lnTo>
                <a:lnTo>
                  <a:pt x="1221" y="5017"/>
                </a:lnTo>
                <a:lnTo>
                  <a:pt x="1223" y="5018"/>
                </a:lnTo>
                <a:lnTo>
                  <a:pt x="1225" y="5018"/>
                </a:lnTo>
                <a:close/>
                <a:moveTo>
                  <a:pt x="1178" y="5166"/>
                </a:moveTo>
                <a:lnTo>
                  <a:pt x="1180" y="5166"/>
                </a:lnTo>
                <a:lnTo>
                  <a:pt x="1183" y="5165"/>
                </a:lnTo>
                <a:lnTo>
                  <a:pt x="1185" y="5163"/>
                </a:lnTo>
                <a:lnTo>
                  <a:pt x="1186" y="5159"/>
                </a:lnTo>
                <a:lnTo>
                  <a:pt x="1186" y="5157"/>
                </a:lnTo>
                <a:lnTo>
                  <a:pt x="1185" y="5155"/>
                </a:lnTo>
                <a:lnTo>
                  <a:pt x="1184" y="5154"/>
                </a:lnTo>
                <a:lnTo>
                  <a:pt x="1182" y="5153"/>
                </a:lnTo>
                <a:lnTo>
                  <a:pt x="1179" y="5154"/>
                </a:lnTo>
                <a:lnTo>
                  <a:pt x="1177" y="5155"/>
                </a:lnTo>
                <a:lnTo>
                  <a:pt x="1175" y="5157"/>
                </a:lnTo>
                <a:lnTo>
                  <a:pt x="1174" y="5159"/>
                </a:lnTo>
                <a:lnTo>
                  <a:pt x="1173" y="5163"/>
                </a:lnTo>
                <a:lnTo>
                  <a:pt x="1174" y="5165"/>
                </a:lnTo>
                <a:lnTo>
                  <a:pt x="1176" y="5166"/>
                </a:lnTo>
                <a:lnTo>
                  <a:pt x="1178" y="5166"/>
                </a:lnTo>
                <a:close/>
                <a:moveTo>
                  <a:pt x="1130" y="5314"/>
                </a:moveTo>
                <a:lnTo>
                  <a:pt x="1133" y="5313"/>
                </a:lnTo>
                <a:lnTo>
                  <a:pt x="1135" y="5312"/>
                </a:lnTo>
                <a:lnTo>
                  <a:pt x="1137" y="5310"/>
                </a:lnTo>
                <a:lnTo>
                  <a:pt x="1138" y="5308"/>
                </a:lnTo>
                <a:lnTo>
                  <a:pt x="1139" y="5305"/>
                </a:lnTo>
                <a:lnTo>
                  <a:pt x="1138" y="5304"/>
                </a:lnTo>
                <a:lnTo>
                  <a:pt x="1136" y="5301"/>
                </a:lnTo>
                <a:lnTo>
                  <a:pt x="1134" y="5301"/>
                </a:lnTo>
                <a:lnTo>
                  <a:pt x="1132" y="5301"/>
                </a:lnTo>
                <a:lnTo>
                  <a:pt x="1129" y="5304"/>
                </a:lnTo>
                <a:lnTo>
                  <a:pt x="1128" y="5305"/>
                </a:lnTo>
                <a:lnTo>
                  <a:pt x="1126" y="5308"/>
                </a:lnTo>
                <a:lnTo>
                  <a:pt x="1126" y="5310"/>
                </a:lnTo>
                <a:lnTo>
                  <a:pt x="1127" y="5312"/>
                </a:lnTo>
                <a:lnTo>
                  <a:pt x="1128" y="5313"/>
                </a:lnTo>
                <a:lnTo>
                  <a:pt x="1130" y="5314"/>
                </a:lnTo>
                <a:close/>
                <a:moveTo>
                  <a:pt x="1083" y="5461"/>
                </a:moveTo>
                <a:lnTo>
                  <a:pt x="1086" y="5461"/>
                </a:lnTo>
                <a:lnTo>
                  <a:pt x="1088" y="5459"/>
                </a:lnTo>
                <a:lnTo>
                  <a:pt x="1090" y="5458"/>
                </a:lnTo>
                <a:lnTo>
                  <a:pt x="1091" y="5455"/>
                </a:lnTo>
                <a:lnTo>
                  <a:pt x="1091" y="5453"/>
                </a:lnTo>
                <a:lnTo>
                  <a:pt x="1091" y="5451"/>
                </a:lnTo>
                <a:lnTo>
                  <a:pt x="1089" y="5450"/>
                </a:lnTo>
                <a:lnTo>
                  <a:pt x="1087" y="5449"/>
                </a:lnTo>
                <a:lnTo>
                  <a:pt x="1084" y="5450"/>
                </a:lnTo>
                <a:lnTo>
                  <a:pt x="1082" y="5451"/>
                </a:lnTo>
                <a:lnTo>
                  <a:pt x="1080" y="5453"/>
                </a:lnTo>
                <a:lnTo>
                  <a:pt x="1079" y="5455"/>
                </a:lnTo>
                <a:lnTo>
                  <a:pt x="1079" y="5458"/>
                </a:lnTo>
                <a:lnTo>
                  <a:pt x="1079" y="5459"/>
                </a:lnTo>
                <a:lnTo>
                  <a:pt x="1081" y="5461"/>
                </a:lnTo>
                <a:lnTo>
                  <a:pt x="1083" y="5461"/>
                </a:lnTo>
                <a:close/>
                <a:moveTo>
                  <a:pt x="1036" y="5609"/>
                </a:moveTo>
                <a:lnTo>
                  <a:pt x="1038" y="5608"/>
                </a:lnTo>
                <a:lnTo>
                  <a:pt x="1041" y="5607"/>
                </a:lnTo>
                <a:lnTo>
                  <a:pt x="1042" y="5605"/>
                </a:lnTo>
                <a:lnTo>
                  <a:pt x="1044" y="5603"/>
                </a:lnTo>
                <a:lnTo>
                  <a:pt x="1044" y="5600"/>
                </a:lnTo>
                <a:lnTo>
                  <a:pt x="1043" y="5598"/>
                </a:lnTo>
                <a:lnTo>
                  <a:pt x="1042" y="5597"/>
                </a:lnTo>
                <a:lnTo>
                  <a:pt x="1040" y="5597"/>
                </a:lnTo>
                <a:lnTo>
                  <a:pt x="1037" y="5597"/>
                </a:lnTo>
                <a:lnTo>
                  <a:pt x="1035" y="5598"/>
                </a:lnTo>
                <a:lnTo>
                  <a:pt x="1033" y="5600"/>
                </a:lnTo>
                <a:lnTo>
                  <a:pt x="1032" y="5603"/>
                </a:lnTo>
                <a:lnTo>
                  <a:pt x="1031" y="5605"/>
                </a:lnTo>
                <a:lnTo>
                  <a:pt x="1032" y="5607"/>
                </a:lnTo>
                <a:lnTo>
                  <a:pt x="1034" y="5608"/>
                </a:lnTo>
                <a:lnTo>
                  <a:pt x="1036" y="5609"/>
                </a:lnTo>
                <a:close/>
                <a:moveTo>
                  <a:pt x="988" y="5756"/>
                </a:moveTo>
                <a:lnTo>
                  <a:pt x="991" y="5755"/>
                </a:lnTo>
                <a:lnTo>
                  <a:pt x="993" y="5754"/>
                </a:lnTo>
                <a:lnTo>
                  <a:pt x="995" y="5752"/>
                </a:lnTo>
                <a:lnTo>
                  <a:pt x="996" y="5750"/>
                </a:lnTo>
                <a:lnTo>
                  <a:pt x="996" y="5748"/>
                </a:lnTo>
                <a:lnTo>
                  <a:pt x="995" y="5746"/>
                </a:lnTo>
                <a:lnTo>
                  <a:pt x="994" y="5745"/>
                </a:lnTo>
                <a:lnTo>
                  <a:pt x="992" y="5744"/>
                </a:lnTo>
                <a:lnTo>
                  <a:pt x="990" y="5745"/>
                </a:lnTo>
                <a:lnTo>
                  <a:pt x="988" y="5746"/>
                </a:lnTo>
                <a:lnTo>
                  <a:pt x="986" y="5748"/>
                </a:lnTo>
                <a:lnTo>
                  <a:pt x="985" y="5750"/>
                </a:lnTo>
                <a:lnTo>
                  <a:pt x="984" y="5752"/>
                </a:lnTo>
                <a:lnTo>
                  <a:pt x="985" y="5754"/>
                </a:lnTo>
                <a:lnTo>
                  <a:pt x="986" y="5755"/>
                </a:lnTo>
                <a:lnTo>
                  <a:pt x="988" y="5756"/>
                </a:lnTo>
                <a:close/>
                <a:moveTo>
                  <a:pt x="941" y="5903"/>
                </a:moveTo>
                <a:lnTo>
                  <a:pt x="943" y="5902"/>
                </a:lnTo>
                <a:lnTo>
                  <a:pt x="946" y="5901"/>
                </a:lnTo>
                <a:lnTo>
                  <a:pt x="947" y="5899"/>
                </a:lnTo>
                <a:lnTo>
                  <a:pt x="948" y="5897"/>
                </a:lnTo>
                <a:lnTo>
                  <a:pt x="949" y="5895"/>
                </a:lnTo>
                <a:lnTo>
                  <a:pt x="948" y="5893"/>
                </a:lnTo>
                <a:lnTo>
                  <a:pt x="947" y="5892"/>
                </a:lnTo>
                <a:lnTo>
                  <a:pt x="945" y="5892"/>
                </a:lnTo>
                <a:lnTo>
                  <a:pt x="942" y="5892"/>
                </a:lnTo>
                <a:lnTo>
                  <a:pt x="940" y="5893"/>
                </a:lnTo>
                <a:lnTo>
                  <a:pt x="938" y="5895"/>
                </a:lnTo>
                <a:lnTo>
                  <a:pt x="937" y="5897"/>
                </a:lnTo>
                <a:lnTo>
                  <a:pt x="937" y="5899"/>
                </a:lnTo>
                <a:lnTo>
                  <a:pt x="938" y="5901"/>
                </a:lnTo>
                <a:lnTo>
                  <a:pt x="939" y="5902"/>
                </a:lnTo>
                <a:lnTo>
                  <a:pt x="941" y="5903"/>
                </a:lnTo>
                <a:close/>
                <a:moveTo>
                  <a:pt x="894" y="6051"/>
                </a:moveTo>
                <a:lnTo>
                  <a:pt x="896" y="6050"/>
                </a:lnTo>
                <a:lnTo>
                  <a:pt x="898" y="6048"/>
                </a:lnTo>
                <a:lnTo>
                  <a:pt x="900" y="6047"/>
                </a:lnTo>
                <a:lnTo>
                  <a:pt x="901" y="6045"/>
                </a:lnTo>
                <a:lnTo>
                  <a:pt x="901" y="6043"/>
                </a:lnTo>
                <a:lnTo>
                  <a:pt x="900" y="6041"/>
                </a:lnTo>
                <a:lnTo>
                  <a:pt x="899" y="6040"/>
                </a:lnTo>
                <a:lnTo>
                  <a:pt x="897" y="6039"/>
                </a:lnTo>
                <a:lnTo>
                  <a:pt x="895" y="6040"/>
                </a:lnTo>
                <a:lnTo>
                  <a:pt x="893" y="6041"/>
                </a:lnTo>
                <a:lnTo>
                  <a:pt x="891" y="6043"/>
                </a:lnTo>
                <a:lnTo>
                  <a:pt x="890" y="6045"/>
                </a:lnTo>
                <a:lnTo>
                  <a:pt x="890" y="6047"/>
                </a:lnTo>
                <a:lnTo>
                  <a:pt x="891" y="6048"/>
                </a:lnTo>
                <a:lnTo>
                  <a:pt x="892" y="6050"/>
                </a:lnTo>
                <a:lnTo>
                  <a:pt x="894" y="6051"/>
                </a:lnTo>
                <a:close/>
                <a:moveTo>
                  <a:pt x="846" y="6198"/>
                </a:moveTo>
                <a:lnTo>
                  <a:pt x="849" y="6198"/>
                </a:lnTo>
                <a:lnTo>
                  <a:pt x="851" y="6197"/>
                </a:lnTo>
                <a:lnTo>
                  <a:pt x="852" y="6195"/>
                </a:lnTo>
                <a:lnTo>
                  <a:pt x="853" y="6193"/>
                </a:lnTo>
                <a:lnTo>
                  <a:pt x="854" y="6191"/>
                </a:lnTo>
                <a:lnTo>
                  <a:pt x="853" y="6188"/>
                </a:lnTo>
                <a:lnTo>
                  <a:pt x="852" y="6187"/>
                </a:lnTo>
                <a:lnTo>
                  <a:pt x="850" y="6187"/>
                </a:lnTo>
                <a:lnTo>
                  <a:pt x="848" y="6187"/>
                </a:lnTo>
                <a:lnTo>
                  <a:pt x="846" y="6188"/>
                </a:lnTo>
                <a:lnTo>
                  <a:pt x="844" y="6191"/>
                </a:lnTo>
                <a:lnTo>
                  <a:pt x="843" y="6193"/>
                </a:lnTo>
                <a:lnTo>
                  <a:pt x="843" y="6195"/>
                </a:lnTo>
                <a:lnTo>
                  <a:pt x="843" y="6197"/>
                </a:lnTo>
                <a:lnTo>
                  <a:pt x="845" y="6198"/>
                </a:lnTo>
                <a:lnTo>
                  <a:pt x="846" y="6198"/>
                </a:lnTo>
                <a:close/>
                <a:moveTo>
                  <a:pt x="799" y="6345"/>
                </a:moveTo>
                <a:lnTo>
                  <a:pt x="801" y="6345"/>
                </a:lnTo>
                <a:lnTo>
                  <a:pt x="803" y="6344"/>
                </a:lnTo>
                <a:lnTo>
                  <a:pt x="805" y="6342"/>
                </a:lnTo>
                <a:lnTo>
                  <a:pt x="806" y="6340"/>
                </a:lnTo>
                <a:lnTo>
                  <a:pt x="806" y="6339"/>
                </a:lnTo>
                <a:lnTo>
                  <a:pt x="805" y="6337"/>
                </a:lnTo>
                <a:lnTo>
                  <a:pt x="804" y="6336"/>
                </a:lnTo>
                <a:lnTo>
                  <a:pt x="802" y="6336"/>
                </a:lnTo>
                <a:lnTo>
                  <a:pt x="800" y="6336"/>
                </a:lnTo>
                <a:lnTo>
                  <a:pt x="798" y="6337"/>
                </a:lnTo>
                <a:lnTo>
                  <a:pt x="797" y="6339"/>
                </a:lnTo>
                <a:lnTo>
                  <a:pt x="796" y="6340"/>
                </a:lnTo>
                <a:lnTo>
                  <a:pt x="796" y="6342"/>
                </a:lnTo>
                <a:lnTo>
                  <a:pt x="796" y="6344"/>
                </a:lnTo>
                <a:lnTo>
                  <a:pt x="797" y="6345"/>
                </a:lnTo>
                <a:lnTo>
                  <a:pt x="799" y="6345"/>
                </a:lnTo>
                <a:close/>
                <a:moveTo>
                  <a:pt x="752" y="6492"/>
                </a:moveTo>
                <a:lnTo>
                  <a:pt x="754" y="6492"/>
                </a:lnTo>
                <a:lnTo>
                  <a:pt x="756" y="6491"/>
                </a:lnTo>
                <a:lnTo>
                  <a:pt x="757" y="6489"/>
                </a:lnTo>
                <a:lnTo>
                  <a:pt x="758" y="6488"/>
                </a:lnTo>
                <a:lnTo>
                  <a:pt x="758" y="6486"/>
                </a:lnTo>
                <a:lnTo>
                  <a:pt x="758" y="6485"/>
                </a:lnTo>
                <a:lnTo>
                  <a:pt x="756" y="6484"/>
                </a:lnTo>
                <a:lnTo>
                  <a:pt x="755" y="6483"/>
                </a:lnTo>
                <a:lnTo>
                  <a:pt x="753" y="6484"/>
                </a:lnTo>
                <a:lnTo>
                  <a:pt x="751" y="6485"/>
                </a:lnTo>
                <a:lnTo>
                  <a:pt x="750" y="6486"/>
                </a:lnTo>
                <a:lnTo>
                  <a:pt x="749" y="6488"/>
                </a:lnTo>
                <a:lnTo>
                  <a:pt x="749" y="6489"/>
                </a:lnTo>
                <a:lnTo>
                  <a:pt x="749" y="6491"/>
                </a:lnTo>
                <a:lnTo>
                  <a:pt x="750" y="6492"/>
                </a:lnTo>
                <a:lnTo>
                  <a:pt x="752" y="6492"/>
                </a:lnTo>
                <a:close/>
                <a:moveTo>
                  <a:pt x="705" y="6640"/>
                </a:moveTo>
                <a:lnTo>
                  <a:pt x="706" y="6639"/>
                </a:lnTo>
                <a:lnTo>
                  <a:pt x="708" y="6638"/>
                </a:lnTo>
                <a:lnTo>
                  <a:pt x="710" y="6637"/>
                </a:lnTo>
                <a:lnTo>
                  <a:pt x="710" y="6635"/>
                </a:lnTo>
                <a:lnTo>
                  <a:pt x="711" y="6633"/>
                </a:lnTo>
                <a:lnTo>
                  <a:pt x="710" y="6632"/>
                </a:lnTo>
                <a:lnTo>
                  <a:pt x="709" y="6631"/>
                </a:lnTo>
                <a:lnTo>
                  <a:pt x="707" y="6631"/>
                </a:lnTo>
                <a:lnTo>
                  <a:pt x="706" y="6631"/>
                </a:lnTo>
                <a:lnTo>
                  <a:pt x="704" y="6632"/>
                </a:lnTo>
                <a:lnTo>
                  <a:pt x="703" y="6633"/>
                </a:lnTo>
                <a:lnTo>
                  <a:pt x="702" y="6635"/>
                </a:lnTo>
                <a:lnTo>
                  <a:pt x="701" y="6637"/>
                </a:lnTo>
                <a:lnTo>
                  <a:pt x="702" y="6638"/>
                </a:lnTo>
                <a:lnTo>
                  <a:pt x="703" y="6639"/>
                </a:lnTo>
                <a:lnTo>
                  <a:pt x="705" y="6640"/>
                </a:lnTo>
                <a:close/>
                <a:moveTo>
                  <a:pt x="657" y="6786"/>
                </a:moveTo>
                <a:lnTo>
                  <a:pt x="659" y="6786"/>
                </a:lnTo>
                <a:lnTo>
                  <a:pt x="661" y="6785"/>
                </a:lnTo>
                <a:lnTo>
                  <a:pt x="662" y="6784"/>
                </a:lnTo>
                <a:lnTo>
                  <a:pt x="663" y="6782"/>
                </a:lnTo>
                <a:lnTo>
                  <a:pt x="663" y="6781"/>
                </a:lnTo>
                <a:lnTo>
                  <a:pt x="662" y="6780"/>
                </a:lnTo>
                <a:lnTo>
                  <a:pt x="661" y="6779"/>
                </a:lnTo>
                <a:lnTo>
                  <a:pt x="660" y="6778"/>
                </a:lnTo>
                <a:lnTo>
                  <a:pt x="657" y="6780"/>
                </a:lnTo>
                <a:lnTo>
                  <a:pt x="655" y="6782"/>
                </a:lnTo>
                <a:lnTo>
                  <a:pt x="654" y="6784"/>
                </a:lnTo>
                <a:lnTo>
                  <a:pt x="655" y="6785"/>
                </a:lnTo>
                <a:lnTo>
                  <a:pt x="656" y="6786"/>
                </a:lnTo>
                <a:lnTo>
                  <a:pt x="657" y="6786"/>
                </a:lnTo>
                <a:close/>
                <a:moveTo>
                  <a:pt x="610" y="6933"/>
                </a:moveTo>
                <a:lnTo>
                  <a:pt x="613" y="6932"/>
                </a:lnTo>
                <a:lnTo>
                  <a:pt x="615" y="6930"/>
                </a:lnTo>
                <a:lnTo>
                  <a:pt x="615" y="6928"/>
                </a:lnTo>
                <a:lnTo>
                  <a:pt x="615" y="6927"/>
                </a:lnTo>
                <a:lnTo>
                  <a:pt x="614" y="6927"/>
                </a:lnTo>
                <a:lnTo>
                  <a:pt x="612" y="6926"/>
                </a:lnTo>
                <a:lnTo>
                  <a:pt x="610" y="6927"/>
                </a:lnTo>
                <a:lnTo>
                  <a:pt x="608" y="6930"/>
                </a:lnTo>
                <a:lnTo>
                  <a:pt x="608" y="6931"/>
                </a:lnTo>
                <a:lnTo>
                  <a:pt x="608" y="6932"/>
                </a:lnTo>
                <a:lnTo>
                  <a:pt x="609" y="6933"/>
                </a:lnTo>
                <a:lnTo>
                  <a:pt x="610" y="6933"/>
                </a:lnTo>
                <a:close/>
                <a:moveTo>
                  <a:pt x="563" y="7081"/>
                </a:moveTo>
                <a:lnTo>
                  <a:pt x="565" y="7080"/>
                </a:lnTo>
                <a:lnTo>
                  <a:pt x="567" y="7078"/>
                </a:lnTo>
                <a:lnTo>
                  <a:pt x="567" y="7076"/>
                </a:lnTo>
                <a:lnTo>
                  <a:pt x="567" y="7075"/>
                </a:lnTo>
                <a:lnTo>
                  <a:pt x="566" y="7074"/>
                </a:lnTo>
                <a:lnTo>
                  <a:pt x="565" y="7074"/>
                </a:lnTo>
                <a:lnTo>
                  <a:pt x="562" y="7075"/>
                </a:lnTo>
                <a:lnTo>
                  <a:pt x="561" y="7078"/>
                </a:lnTo>
                <a:lnTo>
                  <a:pt x="561" y="7079"/>
                </a:lnTo>
                <a:lnTo>
                  <a:pt x="561" y="7080"/>
                </a:lnTo>
                <a:lnTo>
                  <a:pt x="562" y="7081"/>
                </a:lnTo>
                <a:lnTo>
                  <a:pt x="563" y="7081"/>
                </a:lnTo>
                <a:close/>
                <a:moveTo>
                  <a:pt x="516" y="7228"/>
                </a:moveTo>
                <a:lnTo>
                  <a:pt x="518" y="7228"/>
                </a:lnTo>
                <a:lnTo>
                  <a:pt x="519" y="7226"/>
                </a:lnTo>
                <a:lnTo>
                  <a:pt x="519" y="7224"/>
                </a:lnTo>
                <a:lnTo>
                  <a:pt x="517" y="7223"/>
                </a:lnTo>
                <a:lnTo>
                  <a:pt x="515" y="7224"/>
                </a:lnTo>
                <a:lnTo>
                  <a:pt x="514" y="7226"/>
                </a:lnTo>
                <a:lnTo>
                  <a:pt x="514" y="7228"/>
                </a:lnTo>
                <a:lnTo>
                  <a:pt x="516" y="7228"/>
                </a:lnTo>
                <a:close/>
                <a:moveTo>
                  <a:pt x="472" y="7373"/>
                </a:moveTo>
                <a:lnTo>
                  <a:pt x="471" y="7371"/>
                </a:lnTo>
                <a:lnTo>
                  <a:pt x="470" y="7371"/>
                </a:lnTo>
                <a:lnTo>
                  <a:pt x="468" y="7371"/>
                </a:lnTo>
                <a:lnTo>
                  <a:pt x="467" y="7373"/>
                </a:lnTo>
                <a:lnTo>
                  <a:pt x="467" y="7375"/>
                </a:lnTo>
                <a:lnTo>
                  <a:pt x="468" y="7375"/>
                </a:lnTo>
                <a:lnTo>
                  <a:pt x="470" y="7375"/>
                </a:lnTo>
                <a:lnTo>
                  <a:pt x="472" y="7373"/>
                </a:lnTo>
                <a:close/>
                <a:moveTo>
                  <a:pt x="424" y="7520"/>
                </a:moveTo>
                <a:lnTo>
                  <a:pt x="424" y="7519"/>
                </a:lnTo>
                <a:lnTo>
                  <a:pt x="422" y="7518"/>
                </a:lnTo>
                <a:lnTo>
                  <a:pt x="421" y="7519"/>
                </a:lnTo>
                <a:lnTo>
                  <a:pt x="420" y="7520"/>
                </a:lnTo>
                <a:lnTo>
                  <a:pt x="420" y="7522"/>
                </a:lnTo>
                <a:lnTo>
                  <a:pt x="421" y="7522"/>
                </a:lnTo>
                <a:lnTo>
                  <a:pt x="423" y="7522"/>
                </a:lnTo>
                <a:lnTo>
                  <a:pt x="424" y="7520"/>
                </a:lnTo>
                <a:close/>
                <a:moveTo>
                  <a:pt x="376" y="7668"/>
                </a:moveTo>
                <a:lnTo>
                  <a:pt x="376" y="7667"/>
                </a:lnTo>
                <a:lnTo>
                  <a:pt x="375" y="7666"/>
                </a:lnTo>
                <a:lnTo>
                  <a:pt x="374" y="7667"/>
                </a:lnTo>
                <a:lnTo>
                  <a:pt x="373" y="7668"/>
                </a:lnTo>
                <a:lnTo>
                  <a:pt x="373" y="7669"/>
                </a:lnTo>
                <a:lnTo>
                  <a:pt x="374" y="7669"/>
                </a:lnTo>
                <a:lnTo>
                  <a:pt x="375" y="7669"/>
                </a:lnTo>
                <a:lnTo>
                  <a:pt x="376" y="7668"/>
                </a:lnTo>
                <a:close/>
                <a:moveTo>
                  <a:pt x="328" y="7815"/>
                </a:moveTo>
                <a:lnTo>
                  <a:pt x="328" y="7814"/>
                </a:lnTo>
                <a:lnTo>
                  <a:pt x="327" y="7814"/>
                </a:lnTo>
                <a:lnTo>
                  <a:pt x="326" y="7814"/>
                </a:lnTo>
                <a:lnTo>
                  <a:pt x="326" y="7815"/>
                </a:lnTo>
                <a:lnTo>
                  <a:pt x="326" y="7816"/>
                </a:lnTo>
                <a:lnTo>
                  <a:pt x="327" y="7816"/>
                </a:lnTo>
                <a:lnTo>
                  <a:pt x="328" y="7816"/>
                </a:lnTo>
                <a:lnTo>
                  <a:pt x="328" y="7815"/>
                </a:lnTo>
                <a:close/>
                <a:moveTo>
                  <a:pt x="280" y="7962"/>
                </a:moveTo>
                <a:lnTo>
                  <a:pt x="280" y="7962"/>
                </a:lnTo>
                <a:lnTo>
                  <a:pt x="280" y="7962"/>
                </a:lnTo>
                <a:lnTo>
                  <a:pt x="279" y="7962"/>
                </a:lnTo>
                <a:lnTo>
                  <a:pt x="279" y="7962"/>
                </a:lnTo>
                <a:lnTo>
                  <a:pt x="279" y="7963"/>
                </a:lnTo>
                <a:lnTo>
                  <a:pt x="279" y="7963"/>
                </a:lnTo>
                <a:lnTo>
                  <a:pt x="280" y="7963"/>
                </a:lnTo>
                <a:lnTo>
                  <a:pt x="280" y="7962"/>
                </a:lnTo>
                <a:close/>
                <a:moveTo>
                  <a:pt x="233" y="8111"/>
                </a:moveTo>
                <a:lnTo>
                  <a:pt x="233" y="8110"/>
                </a:lnTo>
                <a:lnTo>
                  <a:pt x="232" y="8110"/>
                </a:lnTo>
                <a:lnTo>
                  <a:pt x="232" y="8110"/>
                </a:lnTo>
                <a:lnTo>
                  <a:pt x="232" y="8111"/>
                </a:lnTo>
                <a:lnTo>
                  <a:pt x="232" y="8111"/>
                </a:lnTo>
                <a:lnTo>
                  <a:pt x="232" y="8111"/>
                </a:lnTo>
                <a:lnTo>
                  <a:pt x="233" y="8111"/>
                </a:lnTo>
                <a:lnTo>
                  <a:pt x="233" y="8111"/>
                </a:lnTo>
                <a:close/>
                <a:moveTo>
                  <a:pt x="185" y="8258"/>
                </a:move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9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close/>
                <a:moveTo>
                  <a:pt x="1885" y="2505"/>
                </a:moveTo>
                <a:lnTo>
                  <a:pt x="1885" y="2505"/>
                </a:lnTo>
                <a:lnTo>
                  <a:pt x="1885" y="2504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close/>
                <a:moveTo>
                  <a:pt x="1838" y="2652"/>
                </a:moveTo>
                <a:lnTo>
                  <a:pt x="1838" y="2652"/>
                </a:lnTo>
                <a:lnTo>
                  <a:pt x="1838" y="2652"/>
                </a:lnTo>
                <a:lnTo>
                  <a:pt x="1837" y="2652"/>
                </a:lnTo>
                <a:lnTo>
                  <a:pt x="1837" y="2652"/>
                </a:lnTo>
                <a:lnTo>
                  <a:pt x="1837" y="2653"/>
                </a:lnTo>
                <a:lnTo>
                  <a:pt x="1838" y="2653"/>
                </a:lnTo>
                <a:lnTo>
                  <a:pt x="1838" y="2653"/>
                </a:lnTo>
                <a:lnTo>
                  <a:pt x="1838" y="2652"/>
                </a:lnTo>
                <a:close/>
                <a:moveTo>
                  <a:pt x="1791" y="2800"/>
                </a:moveTo>
                <a:lnTo>
                  <a:pt x="1791" y="2799"/>
                </a:lnTo>
                <a:lnTo>
                  <a:pt x="1790" y="2799"/>
                </a:lnTo>
                <a:lnTo>
                  <a:pt x="1790" y="2799"/>
                </a:lnTo>
                <a:lnTo>
                  <a:pt x="1790" y="2800"/>
                </a:lnTo>
                <a:lnTo>
                  <a:pt x="1790" y="2800"/>
                </a:lnTo>
                <a:lnTo>
                  <a:pt x="1790" y="2800"/>
                </a:lnTo>
                <a:lnTo>
                  <a:pt x="1791" y="2800"/>
                </a:lnTo>
                <a:lnTo>
                  <a:pt x="1791" y="2800"/>
                </a:lnTo>
                <a:close/>
                <a:moveTo>
                  <a:pt x="1743" y="2947"/>
                </a:move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close/>
                <a:moveTo>
                  <a:pt x="1696" y="3094"/>
                </a:moveTo>
                <a:lnTo>
                  <a:pt x="1696" y="3094"/>
                </a:lnTo>
                <a:lnTo>
                  <a:pt x="1696" y="3094"/>
                </a:lnTo>
                <a:lnTo>
                  <a:pt x="1695" y="3094"/>
                </a:lnTo>
                <a:lnTo>
                  <a:pt x="1695" y="3094"/>
                </a:lnTo>
                <a:lnTo>
                  <a:pt x="1695" y="3095"/>
                </a:lnTo>
                <a:lnTo>
                  <a:pt x="1695" y="3095"/>
                </a:lnTo>
                <a:lnTo>
                  <a:pt x="1696" y="3095"/>
                </a:lnTo>
                <a:lnTo>
                  <a:pt x="1696" y="3094"/>
                </a:lnTo>
                <a:close/>
                <a:moveTo>
                  <a:pt x="1649" y="3242"/>
                </a:moveTo>
                <a:lnTo>
                  <a:pt x="1649" y="3241"/>
                </a:lnTo>
                <a:lnTo>
                  <a:pt x="1648" y="3241"/>
                </a:lnTo>
                <a:lnTo>
                  <a:pt x="1648" y="3241"/>
                </a:lnTo>
                <a:lnTo>
                  <a:pt x="1647" y="3242"/>
                </a:lnTo>
                <a:lnTo>
                  <a:pt x="1647" y="3242"/>
                </a:lnTo>
                <a:lnTo>
                  <a:pt x="1648" y="3242"/>
                </a:lnTo>
                <a:lnTo>
                  <a:pt x="1649" y="3242"/>
                </a:lnTo>
                <a:lnTo>
                  <a:pt x="1649" y="3242"/>
                </a:lnTo>
                <a:close/>
                <a:moveTo>
                  <a:pt x="1602" y="3390"/>
                </a:moveTo>
                <a:lnTo>
                  <a:pt x="1602" y="3389"/>
                </a:lnTo>
                <a:lnTo>
                  <a:pt x="1601" y="3389"/>
                </a:lnTo>
                <a:lnTo>
                  <a:pt x="1600" y="3389"/>
                </a:lnTo>
                <a:lnTo>
                  <a:pt x="1600" y="3390"/>
                </a:lnTo>
                <a:lnTo>
                  <a:pt x="1600" y="3391"/>
                </a:lnTo>
                <a:lnTo>
                  <a:pt x="1600" y="3391"/>
                </a:lnTo>
                <a:lnTo>
                  <a:pt x="1601" y="3391"/>
                </a:lnTo>
                <a:lnTo>
                  <a:pt x="1602" y="3390"/>
                </a:lnTo>
                <a:close/>
                <a:moveTo>
                  <a:pt x="1555" y="3537"/>
                </a:moveTo>
                <a:lnTo>
                  <a:pt x="1555" y="3537"/>
                </a:lnTo>
                <a:lnTo>
                  <a:pt x="1554" y="3536"/>
                </a:lnTo>
                <a:lnTo>
                  <a:pt x="1553" y="3537"/>
                </a:lnTo>
                <a:lnTo>
                  <a:pt x="1552" y="3537"/>
                </a:lnTo>
                <a:lnTo>
                  <a:pt x="1552" y="3538"/>
                </a:lnTo>
                <a:lnTo>
                  <a:pt x="1553" y="3539"/>
                </a:lnTo>
                <a:lnTo>
                  <a:pt x="1554" y="3538"/>
                </a:lnTo>
                <a:lnTo>
                  <a:pt x="1555" y="3537"/>
                </a:lnTo>
                <a:close/>
                <a:moveTo>
                  <a:pt x="1507" y="3685"/>
                </a:moveTo>
                <a:lnTo>
                  <a:pt x="1507" y="3684"/>
                </a:lnTo>
                <a:lnTo>
                  <a:pt x="1506" y="3684"/>
                </a:lnTo>
                <a:lnTo>
                  <a:pt x="1506" y="3684"/>
                </a:lnTo>
                <a:lnTo>
                  <a:pt x="1505" y="3685"/>
                </a:lnTo>
                <a:lnTo>
                  <a:pt x="1505" y="3686"/>
                </a:lnTo>
                <a:lnTo>
                  <a:pt x="1506" y="3686"/>
                </a:lnTo>
                <a:lnTo>
                  <a:pt x="1507" y="3686"/>
                </a:lnTo>
                <a:lnTo>
                  <a:pt x="1507" y="3685"/>
                </a:lnTo>
                <a:close/>
                <a:moveTo>
                  <a:pt x="1460" y="3832"/>
                </a:moveTo>
                <a:lnTo>
                  <a:pt x="1460" y="3831"/>
                </a:lnTo>
                <a:lnTo>
                  <a:pt x="1459" y="3831"/>
                </a:lnTo>
                <a:lnTo>
                  <a:pt x="1458" y="3831"/>
                </a:lnTo>
                <a:lnTo>
                  <a:pt x="1458" y="3832"/>
                </a:lnTo>
                <a:lnTo>
                  <a:pt x="1458" y="3833"/>
                </a:lnTo>
                <a:lnTo>
                  <a:pt x="1458" y="3833"/>
                </a:lnTo>
                <a:lnTo>
                  <a:pt x="1459" y="3833"/>
                </a:lnTo>
                <a:lnTo>
                  <a:pt x="1460" y="3832"/>
                </a:lnTo>
                <a:close/>
                <a:moveTo>
                  <a:pt x="1413" y="3980"/>
                </a:moveTo>
                <a:lnTo>
                  <a:pt x="1412" y="3979"/>
                </a:lnTo>
                <a:lnTo>
                  <a:pt x="1412" y="3978"/>
                </a:lnTo>
                <a:lnTo>
                  <a:pt x="1411" y="3979"/>
                </a:lnTo>
                <a:lnTo>
                  <a:pt x="1410" y="3980"/>
                </a:lnTo>
                <a:lnTo>
                  <a:pt x="1410" y="3980"/>
                </a:lnTo>
                <a:lnTo>
                  <a:pt x="1411" y="3981"/>
                </a:lnTo>
                <a:lnTo>
                  <a:pt x="1412" y="3980"/>
                </a:lnTo>
                <a:lnTo>
                  <a:pt x="1413" y="3980"/>
                </a:lnTo>
                <a:close/>
                <a:moveTo>
                  <a:pt x="1366" y="4127"/>
                </a:moveTo>
                <a:lnTo>
                  <a:pt x="1365" y="4126"/>
                </a:lnTo>
                <a:lnTo>
                  <a:pt x="1364" y="4125"/>
                </a:lnTo>
                <a:lnTo>
                  <a:pt x="1363" y="4126"/>
                </a:lnTo>
                <a:lnTo>
                  <a:pt x="1362" y="4127"/>
                </a:lnTo>
                <a:lnTo>
                  <a:pt x="1362" y="4128"/>
                </a:lnTo>
                <a:lnTo>
                  <a:pt x="1363" y="4129"/>
                </a:lnTo>
                <a:lnTo>
                  <a:pt x="1365" y="4128"/>
                </a:lnTo>
                <a:lnTo>
                  <a:pt x="1366" y="4127"/>
                </a:lnTo>
                <a:close/>
                <a:moveTo>
                  <a:pt x="1318" y="4275"/>
                </a:moveTo>
                <a:lnTo>
                  <a:pt x="1318" y="4273"/>
                </a:lnTo>
                <a:lnTo>
                  <a:pt x="1317" y="4273"/>
                </a:lnTo>
                <a:lnTo>
                  <a:pt x="1316" y="4273"/>
                </a:lnTo>
                <a:lnTo>
                  <a:pt x="1315" y="4275"/>
                </a:lnTo>
                <a:lnTo>
                  <a:pt x="1315" y="4276"/>
                </a:lnTo>
                <a:lnTo>
                  <a:pt x="1316" y="4277"/>
                </a:lnTo>
                <a:lnTo>
                  <a:pt x="1317" y="4276"/>
                </a:lnTo>
                <a:lnTo>
                  <a:pt x="1318" y="4275"/>
                </a:lnTo>
                <a:close/>
                <a:moveTo>
                  <a:pt x="1271" y="4423"/>
                </a:moveTo>
                <a:lnTo>
                  <a:pt x="1271" y="4421"/>
                </a:lnTo>
                <a:lnTo>
                  <a:pt x="1270" y="4421"/>
                </a:lnTo>
                <a:lnTo>
                  <a:pt x="1268" y="4421"/>
                </a:lnTo>
                <a:lnTo>
                  <a:pt x="1268" y="4423"/>
                </a:lnTo>
                <a:lnTo>
                  <a:pt x="1268" y="4424"/>
                </a:lnTo>
                <a:lnTo>
                  <a:pt x="1269" y="4424"/>
                </a:lnTo>
                <a:lnTo>
                  <a:pt x="1270" y="4424"/>
                </a:lnTo>
                <a:lnTo>
                  <a:pt x="1271" y="4423"/>
                </a:lnTo>
                <a:close/>
                <a:moveTo>
                  <a:pt x="1223" y="4570"/>
                </a:moveTo>
                <a:lnTo>
                  <a:pt x="1223" y="4569"/>
                </a:lnTo>
                <a:lnTo>
                  <a:pt x="1222" y="4568"/>
                </a:lnTo>
                <a:lnTo>
                  <a:pt x="1221" y="4569"/>
                </a:lnTo>
                <a:lnTo>
                  <a:pt x="1220" y="4570"/>
                </a:lnTo>
                <a:lnTo>
                  <a:pt x="1220" y="4571"/>
                </a:lnTo>
                <a:lnTo>
                  <a:pt x="1221" y="4572"/>
                </a:lnTo>
                <a:lnTo>
                  <a:pt x="1223" y="4571"/>
                </a:lnTo>
                <a:lnTo>
                  <a:pt x="1223" y="4570"/>
                </a:lnTo>
                <a:close/>
                <a:moveTo>
                  <a:pt x="1176" y="4717"/>
                </a:moveTo>
                <a:lnTo>
                  <a:pt x="1176" y="4716"/>
                </a:lnTo>
                <a:lnTo>
                  <a:pt x="1175" y="4716"/>
                </a:lnTo>
                <a:lnTo>
                  <a:pt x="1174" y="4716"/>
                </a:lnTo>
                <a:lnTo>
                  <a:pt x="1173" y="4717"/>
                </a:lnTo>
                <a:lnTo>
                  <a:pt x="1173" y="4718"/>
                </a:lnTo>
                <a:lnTo>
                  <a:pt x="1174" y="4719"/>
                </a:lnTo>
                <a:lnTo>
                  <a:pt x="1175" y="4718"/>
                </a:lnTo>
                <a:lnTo>
                  <a:pt x="1176" y="4717"/>
                </a:lnTo>
                <a:close/>
                <a:moveTo>
                  <a:pt x="1129" y="4865"/>
                </a:moveTo>
                <a:lnTo>
                  <a:pt x="1129" y="4864"/>
                </a:lnTo>
                <a:lnTo>
                  <a:pt x="1128" y="4863"/>
                </a:lnTo>
                <a:lnTo>
                  <a:pt x="1126" y="4864"/>
                </a:lnTo>
                <a:lnTo>
                  <a:pt x="1126" y="4865"/>
                </a:lnTo>
                <a:lnTo>
                  <a:pt x="1126" y="4866"/>
                </a:lnTo>
                <a:lnTo>
                  <a:pt x="1127" y="4866"/>
                </a:lnTo>
                <a:lnTo>
                  <a:pt x="1128" y="4866"/>
                </a:lnTo>
                <a:lnTo>
                  <a:pt x="1129" y="4865"/>
                </a:lnTo>
                <a:close/>
                <a:moveTo>
                  <a:pt x="1081" y="5012"/>
                </a:moveTo>
                <a:lnTo>
                  <a:pt x="1081" y="5011"/>
                </a:lnTo>
                <a:lnTo>
                  <a:pt x="1080" y="5010"/>
                </a:lnTo>
                <a:lnTo>
                  <a:pt x="1079" y="5011"/>
                </a:lnTo>
                <a:lnTo>
                  <a:pt x="1078" y="5012"/>
                </a:lnTo>
                <a:lnTo>
                  <a:pt x="1078" y="5013"/>
                </a:lnTo>
                <a:lnTo>
                  <a:pt x="1079" y="5014"/>
                </a:lnTo>
                <a:lnTo>
                  <a:pt x="1081" y="5013"/>
                </a:lnTo>
                <a:lnTo>
                  <a:pt x="1081" y="5012"/>
                </a:lnTo>
                <a:close/>
                <a:moveTo>
                  <a:pt x="1034" y="5159"/>
                </a:moveTo>
                <a:lnTo>
                  <a:pt x="1034" y="5158"/>
                </a:lnTo>
                <a:lnTo>
                  <a:pt x="1033" y="5158"/>
                </a:lnTo>
                <a:lnTo>
                  <a:pt x="1032" y="5158"/>
                </a:lnTo>
                <a:lnTo>
                  <a:pt x="1031" y="5159"/>
                </a:lnTo>
                <a:lnTo>
                  <a:pt x="1031" y="5161"/>
                </a:lnTo>
                <a:lnTo>
                  <a:pt x="1032" y="5161"/>
                </a:lnTo>
                <a:lnTo>
                  <a:pt x="1033" y="5161"/>
                </a:lnTo>
                <a:lnTo>
                  <a:pt x="1034" y="5159"/>
                </a:lnTo>
                <a:close/>
                <a:moveTo>
                  <a:pt x="987" y="5308"/>
                </a:moveTo>
                <a:lnTo>
                  <a:pt x="987" y="5307"/>
                </a:lnTo>
                <a:lnTo>
                  <a:pt x="986" y="5306"/>
                </a:lnTo>
                <a:lnTo>
                  <a:pt x="984" y="5307"/>
                </a:lnTo>
                <a:lnTo>
                  <a:pt x="983" y="5308"/>
                </a:lnTo>
                <a:lnTo>
                  <a:pt x="984" y="5309"/>
                </a:lnTo>
                <a:lnTo>
                  <a:pt x="984" y="5309"/>
                </a:lnTo>
                <a:lnTo>
                  <a:pt x="986" y="5309"/>
                </a:lnTo>
                <a:lnTo>
                  <a:pt x="987" y="5308"/>
                </a:lnTo>
                <a:close/>
                <a:moveTo>
                  <a:pt x="939" y="5455"/>
                </a:moveTo>
                <a:lnTo>
                  <a:pt x="939" y="5454"/>
                </a:lnTo>
                <a:lnTo>
                  <a:pt x="938" y="5454"/>
                </a:lnTo>
                <a:lnTo>
                  <a:pt x="937" y="5454"/>
                </a:lnTo>
                <a:lnTo>
                  <a:pt x="936" y="5455"/>
                </a:lnTo>
                <a:lnTo>
                  <a:pt x="937" y="5456"/>
                </a:lnTo>
                <a:lnTo>
                  <a:pt x="937" y="5456"/>
                </a:lnTo>
                <a:lnTo>
                  <a:pt x="938" y="5456"/>
                </a:lnTo>
                <a:lnTo>
                  <a:pt x="939" y="5455"/>
                </a:lnTo>
                <a:close/>
                <a:moveTo>
                  <a:pt x="891" y="5603"/>
                </a:moveTo>
                <a:lnTo>
                  <a:pt x="891" y="5602"/>
                </a:lnTo>
                <a:lnTo>
                  <a:pt x="891" y="5601"/>
                </a:lnTo>
                <a:lnTo>
                  <a:pt x="890" y="5602"/>
                </a:lnTo>
                <a:lnTo>
                  <a:pt x="889" y="5603"/>
                </a:lnTo>
                <a:lnTo>
                  <a:pt x="889" y="5603"/>
                </a:lnTo>
                <a:lnTo>
                  <a:pt x="890" y="5604"/>
                </a:lnTo>
                <a:lnTo>
                  <a:pt x="891" y="5603"/>
                </a:lnTo>
                <a:lnTo>
                  <a:pt x="891" y="5603"/>
                </a:lnTo>
                <a:close/>
                <a:moveTo>
                  <a:pt x="844" y="5750"/>
                </a:moveTo>
                <a:lnTo>
                  <a:pt x="844" y="5749"/>
                </a:lnTo>
                <a:lnTo>
                  <a:pt x="843" y="5749"/>
                </a:lnTo>
                <a:lnTo>
                  <a:pt x="842" y="5749"/>
                </a:lnTo>
                <a:lnTo>
                  <a:pt x="842" y="5750"/>
                </a:lnTo>
                <a:lnTo>
                  <a:pt x="842" y="5751"/>
                </a:lnTo>
                <a:lnTo>
                  <a:pt x="843" y="5751"/>
                </a:lnTo>
                <a:lnTo>
                  <a:pt x="843" y="5751"/>
                </a:lnTo>
                <a:lnTo>
                  <a:pt x="844" y="5750"/>
                </a:lnTo>
                <a:close/>
                <a:moveTo>
                  <a:pt x="797" y="5897"/>
                </a:moveTo>
                <a:lnTo>
                  <a:pt x="797" y="5896"/>
                </a:lnTo>
                <a:lnTo>
                  <a:pt x="796" y="5896"/>
                </a:lnTo>
                <a:lnTo>
                  <a:pt x="795" y="5896"/>
                </a:lnTo>
                <a:lnTo>
                  <a:pt x="794" y="5897"/>
                </a:lnTo>
                <a:lnTo>
                  <a:pt x="794" y="5898"/>
                </a:lnTo>
                <a:lnTo>
                  <a:pt x="795" y="5898"/>
                </a:lnTo>
                <a:lnTo>
                  <a:pt x="796" y="5898"/>
                </a:lnTo>
                <a:lnTo>
                  <a:pt x="797" y="5897"/>
                </a:lnTo>
                <a:close/>
                <a:moveTo>
                  <a:pt x="749" y="6045"/>
                </a:moveTo>
                <a:lnTo>
                  <a:pt x="749" y="6044"/>
                </a:lnTo>
                <a:lnTo>
                  <a:pt x="748" y="6044"/>
                </a:lnTo>
                <a:lnTo>
                  <a:pt x="748" y="6044"/>
                </a:lnTo>
                <a:lnTo>
                  <a:pt x="747" y="6045"/>
                </a:lnTo>
                <a:lnTo>
                  <a:pt x="747" y="6045"/>
                </a:lnTo>
                <a:lnTo>
                  <a:pt x="748" y="6045"/>
                </a:lnTo>
                <a:lnTo>
                  <a:pt x="749" y="6045"/>
                </a:lnTo>
                <a:lnTo>
                  <a:pt x="749" y="6045"/>
                </a:lnTo>
                <a:close/>
                <a:moveTo>
                  <a:pt x="702" y="6193"/>
                </a:moveTo>
                <a:lnTo>
                  <a:pt x="702" y="6192"/>
                </a:lnTo>
                <a:lnTo>
                  <a:pt x="701" y="6192"/>
                </a:lnTo>
                <a:lnTo>
                  <a:pt x="700" y="6192"/>
                </a:lnTo>
                <a:lnTo>
                  <a:pt x="700" y="6193"/>
                </a:lnTo>
                <a:lnTo>
                  <a:pt x="700" y="6194"/>
                </a:lnTo>
                <a:lnTo>
                  <a:pt x="701" y="6194"/>
                </a:lnTo>
                <a:lnTo>
                  <a:pt x="701" y="6194"/>
                </a:lnTo>
                <a:lnTo>
                  <a:pt x="702" y="6193"/>
                </a:lnTo>
                <a:close/>
                <a:moveTo>
                  <a:pt x="654" y="6340"/>
                </a:moveTo>
                <a:lnTo>
                  <a:pt x="654" y="6340"/>
                </a:lnTo>
                <a:lnTo>
                  <a:pt x="654" y="6340"/>
                </a:lnTo>
                <a:lnTo>
                  <a:pt x="653" y="6340"/>
                </a:lnTo>
                <a:lnTo>
                  <a:pt x="653" y="6340"/>
                </a:lnTo>
                <a:lnTo>
                  <a:pt x="653" y="6341"/>
                </a:lnTo>
                <a:lnTo>
                  <a:pt x="653" y="6341"/>
                </a:lnTo>
                <a:lnTo>
                  <a:pt x="654" y="6341"/>
                </a:lnTo>
                <a:lnTo>
                  <a:pt x="654" y="6340"/>
                </a:lnTo>
                <a:close/>
                <a:moveTo>
                  <a:pt x="606" y="6488"/>
                </a:moveTo>
                <a:lnTo>
                  <a:pt x="606" y="6487"/>
                </a:lnTo>
                <a:lnTo>
                  <a:pt x="606" y="6487"/>
                </a:lnTo>
                <a:lnTo>
                  <a:pt x="606" y="6487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close/>
                <a:moveTo>
                  <a:pt x="559" y="6635"/>
                </a:moveTo>
                <a:lnTo>
                  <a:pt x="559" y="6635"/>
                </a:lnTo>
                <a:lnTo>
                  <a:pt x="559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9" y="6636"/>
                </a:lnTo>
                <a:lnTo>
                  <a:pt x="559" y="6635"/>
                </a:lnTo>
                <a:lnTo>
                  <a:pt x="559" y="6635"/>
                </a:lnTo>
                <a:close/>
                <a:moveTo>
                  <a:pt x="512" y="6782"/>
                </a:moveTo>
                <a:lnTo>
                  <a:pt x="512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3"/>
                </a:lnTo>
                <a:lnTo>
                  <a:pt x="511" y="6783"/>
                </a:lnTo>
                <a:lnTo>
                  <a:pt x="511" y="6783"/>
                </a:lnTo>
                <a:lnTo>
                  <a:pt x="512" y="6782"/>
                </a:lnTo>
                <a:close/>
                <a:moveTo>
                  <a:pt x="464" y="6930"/>
                </a:moveTo>
                <a:lnTo>
                  <a:pt x="464" y="6930"/>
                </a:lnTo>
                <a:lnTo>
                  <a:pt x="464" y="6929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close/>
                <a:moveTo>
                  <a:pt x="4408" y="325"/>
                </a:moveTo>
                <a:lnTo>
                  <a:pt x="4405" y="321"/>
                </a:lnTo>
                <a:lnTo>
                  <a:pt x="4403" y="321"/>
                </a:lnTo>
                <a:lnTo>
                  <a:pt x="4399" y="324"/>
                </a:lnTo>
                <a:lnTo>
                  <a:pt x="4392" y="332"/>
                </a:lnTo>
                <a:lnTo>
                  <a:pt x="4396" y="335"/>
                </a:lnTo>
                <a:lnTo>
                  <a:pt x="4398" y="335"/>
                </a:lnTo>
                <a:lnTo>
                  <a:pt x="4401" y="332"/>
                </a:lnTo>
                <a:lnTo>
                  <a:pt x="4408" y="325"/>
                </a:lnTo>
                <a:close/>
                <a:moveTo>
                  <a:pt x="2489" y="4969"/>
                </a:moveTo>
                <a:lnTo>
                  <a:pt x="2487" y="4971"/>
                </a:lnTo>
                <a:lnTo>
                  <a:pt x="2486" y="4974"/>
                </a:lnTo>
                <a:lnTo>
                  <a:pt x="2489" y="4972"/>
                </a:lnTo>
                <a:lnTo>
                  <a:pt x="2493" y="4969"/>
                </a:lnTo>
                <a:lnTo>
                  <a:pt x="2495" y="4969"/>
                </a:lnTo>
                <a:lnTo>
                  <a:pt x="2496" y="4969"/>
                </a:lnTo>
                <a:lnTo>
                  <a:pt x="2496" y="4969"/>
                </a:lnTo>
                <a:lnTo>
                  <a:pt x="2495" y="4967"/>
                </a:lnTo>
                <a:lnTo>
                  <a:pt x="2494" y="4968"/>
                </a:lnTo>
                <a:lnTo>
                  <a:pt x="2493" y="4969"/>
                </a:lnTo>
                <a:lnTo>
                  <a:pt x="2491" y="4969"/>
                </a:lnTo>
                <a:lnTo>
                  <a:pt x="2489" y="4969"/>
                </a:lnTo>
                <a:close/>
                <a:moveTo>
                  <a:pt x="1481" y="8036"/>
                </a:moveTo>
                <a:lnTo>
                  <a:pt x="1483" y="8035"/>
                </a:lnTo>
                <a:lnTo>
                  <a:pt x="1480" y="8030"/>
                </a:lnTo>
                <a:lnTo>
                  <a:pt x="1479" y="8029"/>
                </a:lnTo>
                <a:lnTo>
                  <a:pt x="1479" y="8031"/>
                </a:lnTo>
                <a:lnTo>
                  <a:pt x="1480" y="8037"/>
                </a:lnTo>
                <a:lnTo>
                  <a:pt x="1481" y="8039"/>
                </a:lnTo>
                <a:lnTo>
                  <a:pt x="1481" y="8040"/>
                </a:lnTo>
                <a:lnTo>
                  <a:pt x="1472" y="8051"/>
                </a:lnTo>
                <a:lnTo>
                  <a:pt x="1463" y="8067"/>
                </a:lnTo>
                <a:lnTo>
                  <a:pt x="1456" y="8085"/>
                </a:lnTo>
                <a:lnTo>
                  <a:pt x="1455" y="8102"/>
                </a:lnTo>
                <a:lnTo>
                  <a:pt x="1474" y="8092"/>
                </a:lnTo>
                <a:lnTo>
                  <a:pt x="1484" y="8080"/>
                </a:lnTo>
                <a:lnTo>
                  <a:pt x="1486" y="8065"/>
                </a:lnTo>
                <a:lnTo>
                  <a:pt x="1481" y="8040"/>
                </a:lnTo>
                <a:lnTo>
                  <a:pt x="1483" y="8038"/>
                </a:lnTo>
                <a:lnTo>
                  <a:pt x="1484" y="8036"/>
                </a:lnTo>
                <a:lnTo>
                  <a:pt x="1483" y="8035"/>
                </a:lnTo>
                <a:lnTo>
                  <a:pt x="1481" y="8036"/>
                </a:lnTo>
                <a:close/>
                <a:moveTo>
                  <a:pt x="3783" y="231"/>
                </a:moveTo>
                <a:lnTo>
                  <a:pt x="3779" y="231"/>
                </a:lnTo>
                <a:lnTo>
                  <a:pt x="3777" y="232"/>
                </a:lnTo>
                <a:lnTo>
                  <a:pt x="3772" y="241"/>
                </a:lnTo>
                <a:lnTo>
                  <a:pt x="3775" y="247"/>
                </a:lnTo>
                <a:lnTo>
                  <a:pt x="3780" y="245"/>
                </a:lnTo>
                <a:lnTo>
                  <a:pt x="3783" y="231"/>
                </a:lnTo>
                <a:close/>
                <a:moveTo>
                  <a:pt x="1443" y="8149"/>
                </a:moveTo>
                <a:lnTo>
                  <a:pt x="1442" y="8153"/>
                </a:lnTo>
                <a:lnTo>
                  <a:pt x="1442" y="8158"/>
                </a:lnTo>
                <a:lnTo>
                  <a:pt x="1450" y="8158"/>
                </a:lnTo>
                <a:lnTo>
                  <a:pt x="1453" y="8153"/>
                </a:lnTo>
                <a:lnTo>
                  <a:pt x="1450" y="8148"/>
                </a:lnTo>
                <a:lnTo>
                  <a:pt x="1443" y="8149"/>
                </a:lnTo>
                <a:close/>
                <a:moveTo>
                  <a:pt x="1631" y="7568"/>
                </a:moveTo>
                <a:lnTo>
                  <a:pt x="1631" y="7578"/>
                </a:lnTo>
                <a:lnTo>
                  <a:pt x="1635" y="7573"/>
                </a:lnTo>
                <a:lnTo>
                  <a:pt x="1637" y="7570"/>
                </a:lnTo>
                <a:lnTo>
                  <a:pt x="1635" y="7569"/>
                </a:lnTo>
                <a:lnTo>
                  <a:pt x="1631" y="7568"/>
                </a:lnTo>
                <a:close/>
                <a:moveTo>
                  <a:pt x="1711" y="7725"/>
                </a:moveTo>
                <a:lnTo>
                  <a:pt x="1707" y="7729"/>
                </a:lnTo>
                <a:lnTo>
                  <a:pt x="1705" y="7732"/>
                </a:lnTo>
                <a:lnTo>
                  <a:pt x="1705" y="7735"/>
                </a:lnTo>
                <a:lnTo>
                  <a:pt x="1704" y="7741"/>
                </a:lnTo>
                <a:lnTo>
                  <a:pt x="1709" y="7737"/>
                </a:lnTo>
                <a:lnTo>
                  <a:pt x="1710" y="7735"/>
                </a:lnTo>
                <a:lnTo>
                  <a:pt x="1711" y="7732"/>
                </a:lnTo>
                <a:lnTo>
                  <a:pt x="1711" y="7725"/>
                </a:lnTo>
                <a:close/>
                <a:moveTo>
                  <a:pt x="4106" y="244"/>
                </a:moveTo>
                <a:lnTo>
                  <a:pt x="4101" y="247"/>
                </a:lnTo>
                <a:lnTo>
                  <a:pt x="4098" y="251"/>
                </a:lnTo>
                <a:lnTo>
                  <a:pt x="4096" y="255"/>
                </a:lnTo>
                <a:lnTo>
                  <a:pt x="4094" y="261"/>
                </a:lnTo>
                <a:lnTo>
                  <a:pt x="4093" y="262"/>
                </a:lnTo>
                <a:lnTo>
                  <a:pt x="4092" y="263"/>
                </a:lnTo>
                <a:lnTo>
                  <a:pt x="4091" y="264"/>
                </a:lnTo>
                <a:lnTo>
                  <a:pt x="4092" y="265"/>
                </a:lnTo>
                <a:lnTo>
                  <a:pt x="4091" y="263"/>
                </a:lnTo>
                <a:lnTo>
                  <a:pt x="4090" y="265"/>
                </a:lnTo>
                <a:lnTo>
                  <a:pt x="4090" y="267"/>
                </a:lnTo>
                <a:lnTo>
                  <a:pt x="4084" y="266"/>
                </a:lnTo>
                <a:lnTo>
                  <a:pt x="4079" y="265"/>
                </a:lnTo>
                <a:lnTo>
                  <a:pt x="4068" y="267"/>
                </a:lnTo>
                <a:lnTo>
                  <a:pt x="4058" y="273"/>
                </a:lnTo>
                <a:lnTo>
                  <a:pt x="4049" y="281"/>
                </a:lnTo>
                <a:lnTo>
                  <a:pt x="4044" y="291"/>
                </a:lnTo>
                <a:lnTo>
                  <a:pt x="4043" y="301"/>
                </a:lnTo>
                <a:lnTo>
                  <a:pt x="4045" y="310"/>
                </a:lnTo>
                <a:lnTo>
                  <a:pt x="4050" y="315"/>
                </a:lnTo>
                <a:lnTo>
                  <a:pt x="4058" y="318"/>
                </a:lnTo>
                <a:lnTo>
                  <a:pt x="4054" y="330"/>
                </a:lnTo>
                <a:lnTo>
                  <a:pt x="4051" y="343"/>
                </a:lnTo>
                <a:lnTo>
                  <a:pt x="4049" y="357"/>
                </a:lnTo>
                <a:lnTo>
                  <a:pt x="4048" y="370"/>
                </a:lnTo>
                <a:lnTo>
                  <a:pt x="4053" y="368"/>
                </a:lnTo>
                <a:lnTo>
                  <a:pt x="4057" y="364"/>
                </a:lnTo>
                <a:lnTo>
                  <a:pt x="4062" y="349"/>
                </a:lnTo>
                <a:lnTo>
                  <a:pt x="4073" y="317"/>
                </a:lnTo>
                <a:lnTo>
                  <a:pt x="4081" y="313"/>
                </a:lnTo>
                <a:lnTo>
                  <a:pt x="4087" y="307"/>
                </a:lnTo>
                <a:lnTo>
                  <a:pt x="4094" y="299"/>
                </a:lnTo>
                <a:lnTo>
                  <a:pt x="4098" y="291"/>
                </a:lnTo>
                <a:lnTo>
                  <a:pt x="4099" y="284"/>
                </a:lnTo>
                <a:lnTo>
                  <a:pt x="4098" y="277"/>
                </a:lnTo>
                <a:lnTo>
                  <a:pt x="4095" y="272"/>
                </a:lnTo>
                <a:lnTo>
                  <a:pt x="4090" y="268"/>
                </a:lnTo>
                <a:lnTo>
                  <a:pt x="4091" y="267"/>
                </a:lnTo>
                <a:lnTo>
                  <a:pt x="4093" y="266"/>
                </a:lnTo>
                <a:lnTo>
                  <a:pt x="4092" y="266"/>
                </a:lnTo>
                <a:lnTo>
                  <a:pt x="4093" y="266"/>
                </a:lnTo>
                <a:lnTo>
                  <a:pt x="4094" y="264"/>
                </a:lnTo>
                <a:lnTo>
                  <a:pt x="4094" y="261"/>
                </a:lnTo>
                <a:lnTo>
                  <a:pt x="4099" y="259"/>
                </a:lnTo>
                <a:lnTo>
                  <a:pt x="4106" y="252"/>
                </a:lnTo>
                <a:lnTo>
                  <a:pt x="4106" y="249"/>
                </a:lnTo>
                <a:lnTo>
                  <a:pt x="4106" y="244"/>
                </a:lnTo>
                <a:close/>
                <a:moveTo>
                  <a:pt x="1477" y="9511"/>
                </a:moveTo>
                <a:lnTo>
                  <a:pt x="1480" y="9516"/>
                </a:lnTo>
                <a:lnTo>
                  <a:pt x="1482" y="9518"/>
                </a:lnTo>
                <a:lnTo>
                  <a:pt x="1486" y="9518"/>
                </a:lnTo>
                <a:lnTo>
                  <a:pt x="1496" y="9516"/>
                </a:lnTo>
                <a:lnTo>
                  <a:pt x="1494" y="9511"/>
                </a:lnTo>
                <a:lnTo>
                  <a:pt x="1493" y="9509"/>
                </a:lnTo>
                <a:lnTo>
                  <a:pt x="1488" y="9509"/>
                </a:lnTo>
                <a:lnTo>
                  <a:pt x="1477" y="9511"/>
                </a:lnTo>
                <a:close/>
                <a:moveTo>
                  <a:pt x="1697" y="8859"/>
                </a:moveTo>
                <a:lnTo>
                  <a:pt x="1692" y="8867"/>
                </a:lnTo>
                <a:lnTo>
                  <a:pt x="1694" y="8869"/>
                </a:lnTo>
                <a:lnTo>
                  <a:pt x="1696" y="8869"/>
                </a:lnTo>
                <a:lnTo>
                  <a:pt x="1696" y="8866"/>
                </a:lnTo>
                <a:lnTo>
                  <a:pt x="1697" y="8859"/>
                </a:lnTo>
                <a:close/>
                <a:moveTo>
                  <a:pt x="1584" y="9769"/>
                </a:moveTo>
                <a:lnTo>
                  <a:pt x="1589" y="9764"/>
                </a:lnTo>
                <a:lnTo>
                  <a:pt x="1587" y="9762"/>
                </a:lnTo>
                <a:lnTo>
                  <a:pt x="1586" y="9762"/>
                </a:lnTo>
                <a:lnTo>
                  <a:pt x="1586" y="9764"/>
                </a:lnTo>
                <a:lnTo>
                  <a:pt x="1584" y="9769"/>
                </a:lnTo>
                <a:close/>
                <a:moveTo>
                  <a:pt x="1608" y="9703"/>
                </a:moveTo>
                <a:lnTo>
                  <a:pt x="1609" y="9699"/>
                </a:lnTo>
                <a:lnTo>
                  <a:pt x="1609" y="9695"/>
                </a:lnTo>
                <a:lnTo>
                  <a:pt x="1606" y="9697"/>
                </a:lnTo>
                <a:lnTo>
                  <a:pt x="1603" y="9700"/>
                </a:lnTo>
                <a:lnTo>
                  <a:pt x="1602" y="9705"/>
                </a:lnTo>
                <a:lnTo>
                  <a:pt x="1602" y="9708"/>
                </a:lnTo>
                <a:lnTo>
                  <a:pt x="1604" y="9707"/>
                </a:lnTo>
                <a:lnTo>
                  <a:pt x="1608" y="9703"/>
                </a:lnTo>
                <a:close/>
                <a:moveTo>
                  <a:pt x="1552" y="7826"/>
                </a:moveTo>
                <a:lnTo>
                  <a:pt x="1558" y="7821"/>
                </a:lnTo>
                <a:lnTo>
                  <a:pt x="1561" y="7815"/>
                </a:lnTo>
                <a:lnTo>
                  <a:pt x="1562" y="7809"/>
                </a:lnTo>
                <a:lnTo>
                  <a:pt x="1562" y="7801"/>
                </a:lnTo>
                <a:lnTo>
                  <a:pt x="1554" y="7812"/>
                </a:lnTo>
                <a:lnTo>
                  <a:pt x="1551" y="7816"/>
                </a:lnTo>
                <a:lnTo>
                  <a:pt x="1551" y="7820"/>
                </a:lnTo>
                <a:lnTo>
                  <a:pt x="1552" y="7826"/>
                </a:lnTo>
                <a:close/>
                <a:moveTo>
                  <a:pt x="1996" y="6584"/>
                </a:moveTo>
                <a:lnTo>
                  <a:pt x="1992" y="6585"/>
                </a:lnTo>
                <a:lnTo>
                  <a:pt x="1991" y="6586"/>
                </a:lnTo>
                <a:lnTo>
                  <a:pt x="1989" y="6592"/>
                </a:lnTo>
                <a:lnTo>
                  <a:pt x="1987" y="6604"/>
                </a:lnTo>
                <a:lnTo>
                  <a:pt x="1991" y="6603"/>
                </a:lnTo>
                <a:lnTo>
                  <a:pt x="1992" y="6602"/>
                </a:lnTo>
                <a:lnTo>
                  <a:pt x="1994" y="6596"/>
                </a:lnTo>
                <a:lnTo>
                  <a:pt x="1996" y="6584"/>
                </a:lnTo>
                <a:close/>
                <a:moveTo>
                  <a:pt x="1033" y="9811"/>
                </a:moveTo>
                <a:lnTo>
                  <a:pt x="1035" y="9812"/>
                </a:lnTo>
                <a:lnTo>
                  <a:pt x="1036" y="9811"/>
                </a:lnTo>
                <a:lnTo>
                  <a:pt x="1038" y="9804"/>
                </a:lnTo>
                <a:lnTo>
                  <a:pt x="1042" y="9790"/>
                </a:lnTo>
                <a:lnTo>
                  <a:pt x="1041" y="9790"/>
                </a:lnTo>
                <a:lnTo>
                  <a:pt x="1040" y="9791"/>
                </a:lnTo>
                <a:lnTo>
                  <a:pt x="1038" y="9797"/>
                </a:lnTo>
                <a:lnTo>
                  <a:pt x="1033" y="9811"/>
                </a:lnTo>
                <a:close/>
                <a:moveTo>
                  <a:pt x="1354" y="8836"/>
                </a:moveTo>
                <a:lnTo>
                  <a:pt x="1357" y="8832"/>
                </a:lnTo>
                <a:lnTo>
                  <a:pt x="1358" y="8829"/>
                </a:lnTo>
                <a:lnTo>
                  <a:pt x="1360" y="8823"/>
                </a:lnTo>
                <a:lnTo>
                  <a:pt x="1361" y="8809"/>
                </a:lnTo>
                <a:lnTo>
                  <a:pt x="1354" y="8820"/>
                </a:lnTo>
                <a:lnTo>
                  <a:pt x="1351" y="8825"/>
                </a:lnTo>
                <a:lnTo>
                  <a:pt x="1351" y="8829"/>
                </a:lnTo>
                <a:lnTo>
                  <a:pt x="1354" y="8836"/>
                </a:lnTo>
                <a:close/>
                <a:moveTo>
                  <a:pt x="1108" y="9569"/>
                </a:moveTo>
                <a:lnTo>
                  <a:pt x="1106" y="9566"/>
                </a:lnTo>
                <a:lnTo>
                  <a:pt x="1102" y="9564"/>
                </a:lnTo>
                <a:lnTo>
                  <a:pt x="1099" y="9563"/>
                </a:lnTo>
                <a:lnTo>
                  <a:pt x="1093" y="9563"/>
                </a:lnTo>
                <a:lnTo>
                  <a:pt x="1084" y="9564"/>
                </a:lnTo>
                <a:lnTo>
                  <a:pt x="1075" y="9569"/>
                </a:lnTo>
                <a:lnTo>
                  <a:pt x="1068" y="9577"/>
                </a:lnTo>
                <a:lnTo>
                  <a:pt x="1063" y="9585"/>
                </a:lnTo>
                <a:lnTo>
                  <a:pt x="1062" y="9594"/>
                </a:lnTo>
                <a:lnTo>
                  <a:pt x="1065" y="9603"/>
                </a:lnTo>
                <a:lnTo>
                  <a:pt x="1070" y="9607"/>
                </a:lnTo>
                <a:lnTo>
                  <a:pt x="1079" y="9609"/>
                </a:lnTo>
                <a:lnTo>
                  <a:pt x="1083" y="9609"/>
                </a:lnTo>
                <a:lnTo>
                  <a:pt x="1087" y="9608"/>
                </a:lnTo>
                <a:lnTo>
                  <a:pt x="1091" y="9606"/>
                </a:lnTo>
                <a:lnTo>
                  <a:pt x="1095" y="9604"/>
                </a:lnTo>
                <a:lnTo>
                  <a:pt x="1093" y="9608"/>
                </a:lnTo>
                <a:lnTo>
                  <a:pt x="1091" y="9613"/>
                </a:lnTo>
                <a:lnTo>
                  <a:pt x="1093" y="9613"/>
                </a:lnTo>
                <a:lnTo>
                  <a:pt x="1095" y="9614"/>
                </a:lnTo>
                <a:lnTo>
                  <a:pt x="1098" y="9607"/>
                </a:lnTo>
                <a:lnTo>
                  <a:pt x="1100" y="9600"/>
                </a:lnTo>
                <a:lnTo>
                  <a:pt x="1103" y="9596"/>
                </a:lnTo>
                <a:lnTo>
                  <a:pt x="1106" y="9593"/>
                </a:lnTo>
                <a:lnTo>
                  <a:pt x="1108" y="9589"/>
                </a:lnTo>
                <a:lnTo>
                  <a:pt x="1110" y="9585"/>
                </a:lnTo>
                <a:lnTo>
                  <a:pt x="1111" y="9581"/>
                </a:lnTo>
                <a:lnTo>
                  <a:pt x="1111" y="9578"/>
                </a:lnTo>
                <a:lnTo>
                  <a:pt x="1110" y="9574"/>
                </a:lnTo>
                <a:lnTo>
                  <a:pt x="1109" y="9571"/>
                </a:lnTo>
                <a:lnTo>
                  <a:pt x="1113" y="9559"/>
                </a:lnTo>
                <a:lnTo>
                  <a:pt x="1114" y="9554"/>
                </a:lnTo>
                <a:lnTo>
                  <a:pt x="1112" y="9558"/>
                </a:lnTo>
                <a:lnTo>
                  <a:pt x="1108" y="9569"/>
                </a:lnTo>
                <a:close/>
                <a:moveTo>
                  <a:pt x="1626" y="8734"/>
                </a:moveTo>
                <a:lnTo>
                  <a:pt x="1617" y="8756"/>
                </a:lnTo>
                <a:lnTo>
                  <a:pt x="1611" y="8774"/>
                </a:lnTo>
                <a:lnTo>
                  <a:pt x="1607" y="8785"/>
                </a:lnTo>
                <a:lnTo>
                  <a:pt x="1605" y="8792"/>
                </a:lnTo>
                <a:lnTo>
                  <a:pt x="1603" y="8792"/>
                </a:lnTo>
                <a:lnTo>
                  <a:pt x="1602" y="8793"/>
                </a:lnTo>
                <a:lnTo>
                  <a:pt x="1601" y="8793"/>
                </a:lnTo>
                <a:lnTo>
                  <a:pt x="1601" y="8794"/>
                </a:lnTo>
                <a:lnTo>
                  <a:pt x="1597" y="8786"/>
                </a:lnTo>
                <a:lnTo>
                  <a:pt x="1595" y="8778"/>
                </a:lnTo>
                <a:lnTo>
                  <a:pt x="1598" y="8742"/>
                </a:lnTo>
                <a:lnTo>
                  <a:pt x="1605" y="8708"/>
                </a:lnTo>
                <a:lnTo>
                  <a:pt x="1608" y="8667"/>
                </a:lnTo>
                <a:lnTo>
                  <a:pt x="1602" y="8605"/>
                </a:lnTo>
                <a:lnTo>
                  <a:pt x="1574" y="8674"/>
                </a:lnTo>
                <a:lnTo>
                  <a:pt x="1552" y="8754"/>
                </a:lnTo>
                <a:lnTo>
                  <a:pt x="1531" y="8847"/>
                </a:lnTo>
                <a:lnTo>
                  <a:pt x="1502" y="8956"/>
                </a:lnTo>
                <a:lnTo>
                  <a:pt x="1494" y="8985"/>
                </a:lnTo>
                <a:lnTo>
                  <a:pt x="1486" y="9014"/>
                </a:lnTo>
                <a:lnTo>
                  <a:pt x="1479" y="9044"/>
                </a:lnTo>
                <a:lnTo>
                  <a:pt x="1474" y="9073"/>
                </a:lnTo>
                <a:lnTo>
                  <a:pt x="1467" y="9111"/>
                </a:lnTo>
                <a:lnTo>
                  <a:pt x="1463" y="9129"/>
                </a:lnTo>
                <a:lnTo>
                  <a:pt x="1467" y="9153"/>
                </a:lnTo>
                <a:lnTo>
                  <a:pt x="1486" y="9208"/>
                </a:lnTo>
                <a:lnTo>
                  <a:pt x="1488" y="9209"/>
                </a:lnTo>
                <a:lnTo>
                  <a:pt x="1493" y="9209"/>
                </a:lnTo>
                <a:lnTo>
                  <a:pt x="1502" y="9203"/>
                </a:lnTo>
                <a:lnTo>
                  <a:pt x="1510" y="9194"/>
                </a:lnTo>
                <a:lnTo>
                  <a:pt x="1517" y="9184"/>
                </a:lnTo>
                <a:lnTo>
                  <a:pt x="1524" y="9171"/>
                </a:lnTo>
                <a:lnTo>
                  <a:pt x="1534" y="9167"/>
                </a:lnTo>
                <a:lnTo>
                  <a:pt x="1542" y="9161"/>
                </a:lnTo>
                <a:lnTo>
                  <a:pt x="1549" y="9153"/>
                </a:lnTo>
                <a:lnTo>
                  <a:pt x="1553" y="9143"/>
                </a:lnTo>
                <a:lnTo>
                  <a:pt x="1555" y="9135"/>
                </a:lnTo>
                <a:lnTo>
                  <a:pt x="1554" y="9127"/>
                </a:lnTo>
                <a:lnTo>
                  <a:pt x="1551" y="9121"/>
                </a:lnTo>
                <a:lnTo>
                  <a:pt x="1546" y="9117"/>
                </a:lnTo>
                <a:lnTo>
                  <a:pt x="1553" y="9101"/>
                </a:lnTo>
                <a:lnTo>
                  <a:pt x="1560" y="9087"/>
                </a:lnTo>
                <a:lnTo>
                  <a:pt x="1569" y="9075"/>
                </a:lnTo>
                <a:lnTo>
                  <a:pt x="1580" y="9067"/>
                </a:lnTo>
                <a:lnTo>
                  <a:pt x="1583" y="9072"/>
                </a:lnTo>
                <a:lnTo>
                  <a:pt x="1584" y="9073"/>
                </a:lnTo>
                <a:lnTo>
                  <a:pt x="1584" y="9071"/>
                </a:lnTo>
                <a:lnTo>
                  <a:pt x="1583" y="9065"/>
                </a:lnTo>
                <a:lnTo>
                  <a:pt x="1580" y="9067"/>
                </a:lnTo>
                <a:lnTo>
                  <a:pt x="1603" y="9026"/>
                </a:lnTo>
                <a:lnTo>
                  <a:pt x="1623" y="8986"/>
                </a:lnTo>
                <a:lnTo>
                  <a:pt x="1629" y="8951"/>
                </a:lnTo>
                <a:lnTo>
                  <a:pt x="1613" y="8919"/>
                </a:lnTo>
                <a:lnTo>
                  <a:pt x="1606" y="8930"/>
                </a:lnTo>
                <a:lnTo>
                  <a:pt x="1599" y="8941"/>
                </a:lnTo>
                <a:lnTo>
                  <a:pt x="1592" y="8953"/>
                </a:lnTo>
                <a:lnTo>
                  <a:pt x="1585" y="8965"/>
                </a:lnTo>
                <a:lnTo>
                  <a:pt x="1583" y="8964"/>
                </a:lnTo>
                <a:lnTo>
                  <a:pt x="1581" y="8964"/>
                </a:lnTo>
                <a:lnTo>
                  <a:pt x="1578" y="8965"/>
                </a:lnTo>
                <a:lnTo>
                  <a:pt x="1576" y="8965"/>
                </a:lnTo>
                <a:lnTo>
                  <a:pt x="1573" y="8942"/>
                </a:lnTo>
                <a:lnTo>
                  <a:pt x="1574" y="8918"/>
                </a:lnTo>
                <a:lnTo>
                  <a:pt x="1578" y="8892"/>
                </a:lnTo>
                <a:lnTo>
                  <a:pt x="1585" y="8863"/>
                </a:lnTo>
                <a:lnTo>
                  <a:pt x="1587" y="8870"/>
                </a:lnTo>
                <a:lnTo>
                  <a:pt x="1592" y="8876"/>
                </a:lnTo>
                <a:lnTo>
                  <a:pt x="1599" y="8879"/>
                </a:lnTo>
                <a:lnTo>
                  <a:pt x="1607" y="8881"/>
                </a:lnTo>
                <a:lnTo>
                  <a:pt x="1621" y="8878"/>
                </a:lnTo>
                <a:lnTo>
                  <a:pt x="1634" y="8871"/>
                </a:lnTo>
                <a:lnTo>
                  <a:pt x="1644" y="8861"/>
                </a:lnTo>
                <a:lnTo>
                  <a:pt x="1650" y="8848"/>
                </a:lnTo>
                <a:lnTo>
                  <a:pt x="1652" y="8835"/>
                </a:lnTo>
                <a:lnTo>
                  <a:pt x="1648" y="8825"/>
                </a:lnTo>
                <a:lnTo>
                  <a:pt x="1640" y="8818"/>
                </a:lnTo>
                <a:lnTo>
                  <a:pt x="1629" y="8816"/>
                </a:lnTo>
                <a:lnTo>
                  <a:pt x="1617" y="8817"/>
                </a:lnTo>
                <a:lnTo>
                  <a:pt x="1607" y="8822"/>
                </a:lnTo>
                <a:lnTo>
                  <a:pt x="1598" y="8829"/>
                </a:lnTo>
                <a:lnTo>
                  <a:pt x="1591" y="8838"/>
                </a:lnTo>
                <a:lnTo>
                  <a:pt x="1593" y="8828"/>
                </a:lnTo>
                <a:lnTo>
                  <a:pt x="1596" y="8817"/>
                </a:lnTo>
                <a:lnTo>
                  <a:pt x="1599" y="8806"/>
                </a:lnTo>
                <a:lnTo>
                  <a:pt x="1601" y="8794"/>
                </a:lnTo>
                <a:lnTo>
                  <a:pt x="1602" y="8795"/>
                </a:lnTo>
                <a:lnTo>
                  <a:pt x="1602" y="8795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4" y="8795"/>
                </a:lnTo>
                <a:lnTo>
                  <a:pt x="1605" y="8792"/>
                </a:lnTo>
                <a:lnTo>
                  <a:pt x="1620" y="8784"/>
                </a:lnTo>
                <a:lnTo>
                  <a:pt x="1627" y="8774"/>
                </a:lnTo>
                <a:lnTo>
                  <a:pt x="1629" y="8757"/>
                </a:lnTo>
                <a:lnTo>
                  <a:pt x="1626" y="8734"/>
                </a:lnTo>
                <a:close/>
                <a:moveTo>
                  <a:pt x="1510" y="7973"/>
                </a:moveTo>
                <a:lnTo>
                  <a:pt x="1516" y="7958"/>
                </a:lnTo>
                <a:lnTo>
                  <a:pt x="1522" y="7943"/>
                </a:lnTo>
                <a:lnTo>
                  <a:pt x="1528" y="7925"/>
                </a:lnTo>
                <a:lnTo>
                  <a:pt x="1529" y="7903"/>
                </a:lnTo>
                <a:lnTo>
                  <a:pt x="1516" y="7922"/>
                </a:lnTo>
                <a:lnTo>
                  <a:pt x="1511" y="7939"/>
                </a:lnTo>
                <a:lnTo>
                  <a:pt x="1509" y="7956"/>
                </a:lnTo>
                <a:lnTo>
                  <a:pt x="1510" y="7973"/>
                </a:lnTo>
                <a:close/>
                <a:moveTo>
                  <a:pt x="2372" y="5330"/>
                </a:moveTo>
                <a:lnTo>
                  <a:pt x="2362" y="5350"/>
                </a:lnTo>
                <a:lnTo>
                  <a:pt x="2357" y="5363"/>
                </a:lnTo>
                <a:lnTo>
                  <a:pt x="2357" y="5373"/>
                </a:lnTo>
                <a:lnTo>
                  <a:pt x="2360" y="5387"/>
                </a:lnTo>
                <a:lnTo>
                  <a:pt x="2367" y="5374"/>
                </a:lnTo>
                <a:lnTo>
                  <a:pt x="2373" y="5360"/>
                </a:lnTo>
                <a:lnTo>
                  <a:pt x="2376" y="5345"/>
                </a:lnTo>
                <a:lnTo>
                  <a:pt x="2372" y="5330"/>
                </a:lnTo>
                <a:close/>
                <a:moveTo>
                  <a:pt x="1722" y="8763"/>
                </a:moveTo>
                <a:lnTo>
                  <a:pt x="1734" y="8749"/>
                </a:lnTo>
                <a:lnTo>
                  <a:pt x="1742" y="8735"/>
                </a:lnTo>
                <a:lnTo>
                  <a:pt x="1747" y="8720"/>
                </a:lnTo>
                <a:lnTo>
                  <a:pt x="1751" y="8705"/>
                </a:lnTo>
                <a:lnTo>
                  <a:pt x="1750" y="8701"/>
                </a:lnTo>
                <a:lnTo>
                  <a:pt x="1749" y="8696"/>
                </a:lnTo>
                <a:lnTo>
                  <a:pt x="1740" y="8701"/>
                </a:lnTo>
                <a:lnTo>
                  <a:pt x="1736" y="8707"/>
                </a:lnTo>
                <a:lnTo>
                  <a:pt x="1731" y="8724"/>
                </a:lnTo>
                <a:lnTo>
                  <a:pt x="1722" y="8763"/>
                </a:lnTo>
                <a:close/>
                <a:moveTo>
                  <a:pt x="1645" y="7923"/>
                </a:moveTo>
                <a:lnTo>
                  <a:pt x="1653" y="7919"/>
                </a:lnTo>
                <a:lnTo>
                  <a:pt x="1657" y="7911"/>
                </a:lnTo>
                <a:lnTo>
                  <a:pt x="1664" y="7890"/>
                </a:lnTo>
                <a:lnTo>
                  <a:pt x="1680" y="7840"/>
                </a:lnTo>
                <a:lnTo>
                  <a:pt x="1670" y="7850"/>
                </a:lnTo>
                <a:lnTo>
                  <a:pt x="1662" y="7865"/>
                </a:lnTo>
                <a:lnTo>
                  <a:pt x="1655" y="7888"/>
                </a:lnTo>
                <a:lnTo>
                  <a:pt x="1645" y="7923"/>
                </a:lnTo>
                <a:close/>
                <a:moveTo>
                  <a:pt x="1676" y="8926"/>
                </a:moveTo>
                <a:lnTo>
                  <a:pt x="1659" y="8952"/>
                </a:lnTo>
                <a:lnTo>
                  <a:pt x="1651" y="8978"/>
                </a:lnTo>
                <a:lnTo>
                  <a:pt x="1647" y="9005"/>
                </a:lnTo>
                <a:lnTo>
                  <a:pt x="1645" y="9031"/>
                </a:lnTo>
                <a:lnTo>
                  <a:pt x="1656" y="9008"/>
                </a:lnTo>
                <a:lnTo>
                  <a:pt x="1669" y="8983"/>
                </a:lnTo>
                <a:lnTo>
                  <a:pt x="1676" y="8957"/>
                </a:lnTo>
                <a:lnTo>
                  <a:pt x="1676" y="8926"/>
                </a:lnTo>
                <a:close/>
                <a:moveTo>
                  <a:pt x="4148" y="26"/>
                </a:moveTo>
                <a:lnTo>
                  <a:pt x="4138" y="58"/>
                </a:lnTo>
                <a:lnTo>
                  <a:pt x="4128" y="85"/>
                </a:lnTo>
                <a:lnTo>
                  <a:pt x="4122" y="105"/>
                </a:lnTo>
                <a:lnTo>
                  <a:pt x="4117" y="120"/>
                </a:lnTo>
                <a:lnTo>
                  <a:pt x="4109" y="124"/>
                </a:lnTo>
                <a:lnTo>
                  <a:pt x="4102" y="129"/>
                </a:lnTo>
                <a:lnTo>
                  <a:pt x="4096" y="136"/>
                </a:lnTo>
                <a:lnTo>
                  <a:pt x="4092" y="144"/>
                </a:lnTo>
                <a:lnTo>
                  <a:pt x="4091" y="154"/>
                </a:lnTo>
                <a:lnTo>
                  <a:pt x="4094" y="162"/>
                </a:lnTo>
                <a:lnTo>
                  <a:pt x="4100" y="168"/>
                </a:lnTo>
                <a:lnTo>
                  <a:pt x="4110" y="170"/>
                </a:lnTo>
                <a:lnTo>
                  <a:pt x="4120" y="168"/>
                </a:lnTo>
                <a:lnTo>
                  <a:pt x="4130" y="162"/>
                </a:lnTo>
                <a:lnTo>
                  <a:pt x="4139" y="154"/>
                </a:lnTo>
                <a:lnTo>
                  <a:pt x="4144" y="144"/>
                </a:lnTo>
                <a:lnTo>
                  <a:pt x="4145" y="136"/>
                </a:lnTo>
                <a:lnTo>
                  <a:pt x="4144" y="130"/>
                </a:lnTo>
                <a:lnTo>
                  <a:pt x="4140" y="124"/>
                </a:lnTo>
                <a:lnTo>
                  <a:pt x="4134" y="121"/>
                </a:lnTo>
                <a:lnTo>
                  <a:pt x="4154" y="66"/>
                </a:lnTo>
                <a:lnTo>
                  <a:pt x="4163" y="37"/>
                </a:lnTo>
                <a:lnTo>
                  <a:pt x="4161" y="25"/>
                </a:lnTo>
                <a:lnTo>
                  <a:pt x="4148" y="26"/>
                </a:lnTo>
                <a:close/>
                <a:moveTo>
                  <a:pt x="3941" y="95"/>
                </a:moveTo>
                <a:lnTo>
                  <a:pt x="3915" y="177"/>
                </a:lnTo>
                <a:lnTo>
                  <a:pt x="3895" y="232"/>
                </a:lnTo>
                <a:lnTo>
                  <a:pt x="3885" y="270"/>
                </a:lnTo>
                <a:lnTo>
                  <a:pt x="3886" y="301"/>
                </a:lnTo>
                <a:lnTo>
                  <a:pt x="3908" y="247"/>
                </a:lnTo>
                <a:lnTo>
                  <a:pt x="3922" y="200"/>
                </a:lnTo>
                <a:lnTo>
                  <a:pt x="3933" y="152"/>
                </a:lnTo>
                <a:lnTo>
                  <a:pt x="3941" y="95"/>
                </a:lnTo>
                <a:close/>
                <a:moveTo>
                  <a:pt x="1735" y="7212"/>
                </a:moveTo>
                <a:lnTo>
                  <a:pt x="1733" y="7202"/>
                </a:lnTo>
                <a:lnTo>
                  <a:pt x="1727" y="7195"/>
                </a:lnTo>
                <a:lnTo>
                  <a:pt x="1719" y="7190"/>
                </a:lnTo>
                <a:lnTo>
                  <a:pt x="1708" y="7189"/>
                </a:lnTo>
                <a:lnTo>
                  <a:pt x="1693" y="7191"/>
                </a:lnTo>
                <a:lnTo>
                  <a:pt x="1679" y="7199"/>
                </a:lnTo>
                <a:lnTo>
                  <a:pt x="1668" y="7211"/>
                </a:lnTo>
                <a:lnTo>
                  <a:pt x="1659" y="7226"/>
                </a:lnTo>
                <a:lnTo>
                  <a:pt x="1658" y="7240"/>
                </a:lnTo>
                <a:lnTo>
                  <a:pt x="1662" y="7251"/>
                </a:lnTo>
                <a:lnTo>
                  <a:pt x="1672" y="7259"/>
                </a:lnTo>
                <a:lnTo>
                  <a:pt x="1685" y="7262"/>
                </a:lnTo>
                <a:lnTo>
                  <a:pt x="1696" y="7260"/>
                </a:lnTo>
                <a:lnTo>
                  <a:pt x="1706" y="7256"/>
                </a:lnTo>
                <a:lnTo>
                  <a:pt x="1717" y="7249"/>
                </a:lnTo>
                <a:lnTo>
                  <a:pt x="1725" y="7241"/>
                </a:lnTo>
                <a:lnTo>
                  <a:pt x="1714" y="7277"/>
                </a:lnTo>
                <a:lnTo>
                  <a:pt x="1703" y="7315"/>
                </a:lnTo>
                <a:lnTo>
                  <a:pt x="1694" y="7354"/>
                </a:lnTo>
                <a:lnTo>
                  <a:pt x="1686" y="7396"/>
                </a:lnTo>
                <a:lnTo>
                  <a:pt x="1717" y="7321"/>
                </a:lnTo>
                <a:lnTo>
                  <a:pt x="1736" y="7266"/>
                </a:lnTo>
                <a:lnTo>
                  <a:pt x="1749" y="7212"/>
                </a:lnTo>
                <a:lnTo>
                  <a:pt x="1760" y="7148"/>
                </a:lnTo>
                <a:lnTo>
                  <a:pt x="1754" y="7164"/>
                </a:lnTo>
                <a:lnTo>
                  <a:pt x="1747" y="7180"/>
                </a:lnTo>
                <a:lnTo>
                  <a:pt x="1741" y="7196"/>
                </a:lnTo>
                <a:lnTo>
                  <a:pt x="1735" y="7212"/>
                </a:lnTo>
                <a:close/>
                <a:moveTo>
                  <a:pt x="2041" y="6449"/>
                </a:moveTo>
                <a:lnTo>
                  <a:pt x="2043" y="6431"/>
                </a:lnTo>
                <a:lnTo>
                  <a:pt x="2043" y="6411"/>
                </a:lnTo>
                <a:lnTo>
                  <a:pt x="2044" y="6393"/>
                </a:lnTo>
                <a:lnTo>
                  <a:pt x="2048" y="6373"/>
                </a:lnTo>
                <a:lnTo>
                  <a:pt x="2052" y="6350"/>
                </a:lnTo>
                <a:lnTo>
                  <a:pt x="2052" y="6324"/>
                </a:lnTo>
                <a:lnTo>
                  <a:pt x="2050" y="6298"/>
                </a:lnTo>
                <a:lnTo>
                  <a:pt x="2044" y="6269"/>
                </a:lnTo>
                <a:lnTo>
                  <a:pt x="2039" y="6284"/>
                </a:lnTo>
                <a:lnTo>
                  <a:pt x="2034" y="6297"/>
                </a:lnTo>
                <a:lnTo>
                  <a:pt x="2029" y="6310"/>
                </a:lnTo>
                <a:lnTo>
                  <a:pt x="2024" y="6324"/>
                </a:lnTo>
                <a:lnTo>
                  <a:pt x="2021" y="6314"/>
                </a:lnTo>
                <a:lnTo>
                  <a:pt x="2015" y="6306"/>
                </a:lnTo>
                <a:lnTo>
                  <a:pt x="2006" y="6301"/>
                </a:lnTo>
                <a:lnTo>
                  <a:pt x="1994" y="6299"/>
                </a:lnTo>
                <a:lnTo>
                  <a:pt x="1977" y="6302"/>
                </a:lnTo>
                <a:lnTo>
                  <a:pt x="1961" y="6311"/>
                </a:lnTo>
                <a:lnTo>
                  <a:pt x="1947" y="6324"/>
                </a:lnTo>
                <a:lnTo>
                  <a:pt x="1939" y="6340"/>
                </a:lnTo>
                <a:lnTo>
                  <a:pt x="1937" y="6356"/>
                </a:lnTo>
                <a:lnTo>
                  <a:pt x="1942" y="6369"/>
                </a:lnTo>
                <a:lnTo>
                  <a:pt x="1953" y="6379"/>
                </a:lnTo>
                <a:lnTo>
                  <a:pt x="1968" y="6382"/>
                </a:lnTo>
                <a:lnTo>
                  <a:pt x="1980" y="6380"/>
                </a:lnTo>
                <a:lnTo>
                  <a:pt x="1993" y="6374"/>
                </a:lnTo>
                <a:lnTo>
                  <a:pt x="2005" y="6366"/>
                </a:lnTo>
                <a:lnTo>
                  <a:pt x="2014" y="6356"/>
                </a:lnTo>
                <a:lnTo>
                  <a:pt x="2005" y="6387"/>
                </a:lnTo>
                <a:lnTo>
                  <a:pt x="1997" y="6417"/>
                </a:lnTo>
                <a:lnTo>
                  <a:pt x="1990" y="6448"/>
                </a:lnTo>
                <a:lnTo>
                  <a:pt x="1985" y="6479"/>
                </a:lnTo>
                <a:lnTo>
                  <a:pt x="1986" y="6485"/>
                </a:lnTo>
                <a:lnTo>
                  <a:pt x="1988" y="6492"/>
                </a:lnTo>
                <a:lnTo>
                  <a:pt x="1992" y="6499"/>
                </a:lnTo>
                <a:lnTo>
                  <a:pt x="1996" y="6505"/>
                </a:lnTo>
                <a:lnTo>
                  <a:pt x="2006" y="6508"/>
                </a:lnTo>
                <a:lnTo>
                  <a:pt x="2019" y="6502"/>
                </a:lnTo>
                <a:lnTo>
                  <a:pt x="2032" y="6484"/>
                </a:lnTo>
                <a:lnTo>
                  <a:pt x="2041" y="6449"/>
                </a:lnTo>
                <a:close/>
                <a:moveTo>
                  <a:pt x="1335" y="8535"/>
                </a:moveTo>
                <a:lnTo>
                  <a:pt x="1341" y="8521"/>
                </a:lnTo>
                <a:lnTo>
                  <a:pt x="1353" y="8506"/>
                </a:lnTo>
                <a:lnTo>
                  <a:pt x="1366" y="8481"/>
                </a:lnTo>
                <a:lnTo>
                  <a:pt x="1371" y="8435"/>
                </a:lnTo>
                <a:lnTo>
                  <a:pt x="1371" y="8418"/>
                </a:lnTo>
                <a:lnTo>
                  <a:pt x="1374" y="8403"/>
                </a:lnTo>
                <a:lnTo>
                  <a:pt x="1380" y="8388"/>
                </a:lnTo>
                <a:lnTo>
                  <a:pt x="1389" y="8372"/>
                </a:lnTo>
                <a:lnTo>
                  <a:pt x="1397" y="8356"/>
                </a:lnTo>
                <a:lnTo>
                  <a:pt x="1403" y="8339"/>
                </a:lnTo>
                <a:lnTo>
                  <a:pt x="1409" y="8320"/>
                </a:lnTo>
                <a:lnTo>
                  <a:pt x="1417" y="8303"/>
                </a:lnTo>
                <a:lnTo>
                  <a:pt x="1427" y="8280"/>
                </a:lnTo>
                <a:lnTo>
                  <a:pt x="1432" y="8257"/>
                </a:lnTo>
                <a:lnTo>
                  <a:pt x="1431" y="8232"/>
                </a:lnTo>
                <a:lnTo>
                  <a:pt x="1425" y="8208"/>
                </a:lnTo>
                <a:lnTo>
                  <a:pt x="1422" y="8206"/>
                </a:lnTo>
                <a:lnTo>
                  <a:pt x="1418" y="8205"/>
                </a:lnTo>
                <a:lnTo>
                  <a:pt x="1412" y="8214"/>
                </a:lnTo>
                <a:lnTo>
                  <a:pt x="1408" y="8223"/>
                </a:lnTo>
                <a:lnTo>
                  <a:pt x="1284" y="8614"/>
                </a:lnTo>
                <a:lnTo>
                  <a:pt x="1223" y="8812"/>
                </a:lnTo>
                <a:lnTo>
                  <a:pt x="1206" y="8885"/>
                </a:lnTo>
                <a:lnTo>
                  <a:pt x="1212" y="8900"/>
                </a:lnTo>
                <a:lnTo>
                  <a:pt x="1235" y="8847"/>
                </a:lnTo>
                <a:lnTo>
                  <a:pt x="1260" y="8775"/>
                </a:lnTo>
                <a:lnTo>
                  <a:pt x="1281" y="8704"/>
                </a:lnTo>
                <a:lnTo>
                  <a:pt x="1294" y="8658"/>
                </a:lnTo>
                <a:lnTo>
                  <a:pt x="1304" y="8628"/>
                </a:lnTo>
                <a:lnTo>
                  <a:pt x="1317" y="8598"/>
                </a:lnTo>
                <a:lnTo>
                  <a:pt x="1329" y="8567"/>
                </a:lnTo>
                <a:lnTo>
                  <a:pt x="1335" y="8535"/>
                </a:lnTo>
                <a:close/>
                <a:moveTo>
                  <a:pt x="1138" y="8653"/>
                </a:moveTo>
                <a:lnTo>
                  <a:pt x="1135" y="8653"/>
                </a:lnTo>
                <a:lnTo>
                  <a:pt x="1138" y="8648"/>
                </a:lnTo>
                <a:lnTo>
                  <a:pt x="1138" y="8646"/>
                </a:lnTo>
                <a:lnTo>
                  <a:pt x="1138" y="8648"/>
                </a:lnTo>
                <a:lnTo>
                  <a:pt x="1138" y="8653"/>
                </a:lnTo>
                <a:close/>
                <a:moveTo>
                  <a:pt x="1089" y="8739"/>
                </a:moveTo>
                <a:lnTo>
                  <a:pt x="1103" y="8730"/>
                </a:lnTo>
                <a:lnTo>
                  <a:pt x="1119" y="8719"/>
                </a:lnTo>
                <a:lnTo>
                  <a:pt x="1116" y="8763"/>
                </a:lnTo>
                <a:lnTo>
                  <a:pt x="1117" y="8785"/>
                </a:lnTo>
                <a:lnTo>
                  <a:pt x="1125" y="8791"/>
                </a:lnTo>
                <a:lnTo>
                  <a:pt x="1146" y="8784"/>
                </a:lnTo>
                <a:lnTo>
                  <a:pt x="1189" y="8656"/>
                </a:lnTo>
                <a:lnTo>
                  <a:pt x="1241" y="8475"/>
                </a:lnTo>
                <a:lnTo>
                  <a:pt x="1283" y="8313"/>
                </a:lnTo>
                <a:lnTo>
                  <a:pt x="1302" y="8241"/>
                </a:lnTo>
                <a:lnTo>
                  <a:pt x="1314" y="8214"/>
                </a:lnTo>
                <a:lnTo>
                  <a:pt x="1324" y="8186"/>
                </a:lnTo>
                <a:lnTo>
                  <a:pt x="1331" y="8157"/>
                </a:lnTo>
                <a:lnTo>
                  <a:pt x="1334" y="8127"/>
                </a:lnTo>
                <a:lnTo>
                  <a:pt x="1343" y="8112"/>
                </a:lnTo>
                <a:lnTo>
                  <a:pt x="1345" y="8096"/>
                </a:lnTo>
                <a:lnTo>
                  <a:pt x="1346" y="8080"/>
                </a:lnTo>
                <a:lnTo>
                  <a:pt x="1346" y="8065"/>
                </a:lnTo>
                <a:lnTo>
                  <a:pt x="1355" y="8013"/>
                </a:lnTo>
                <a:lnTo>
                  <a:pt x="1352" y="8010"/>
                </a:lnTo>
                <a:lnTo>
                  <a:pt x="1306" y="8145"/>
                </a:lnTo>
                <a:lnTo>
                  <a:pt x="1185" y="8506"/>
                </a:lnTo>
                <a:lnTo>
                  <a:pt x="1182" y="8513"/>
                </a:lnTo>
                <a:lnTo>
                  <a:pt x="1179" y="8515"/>
                </a:lnTo>
                <a:lnTo>
                  <a:pt x="1177" y="8516"/>
                </a:lnTo>
                <a:lnTo>
                  <a:pt x="1175" y="8516"/>
                </a:lnTo>
                <a:lnTo>
                  <a:pt x="1177" y="8491"/>
                </a:lnTo>
                <a:lnTo>
                  <a:pt x="1185" y="8467"/>
                </a:lnTo>
                <a:lnTo>
                  <a:pt x="1195" y="8445"/>
                </a:lnTo>
                <a:lnTo>
                  <a:pt x="1201" y="8420"/>
                </a:lnTo>
                <a:lnTo>
                  <a:pt x="1206" y="8398"/>
                </a:lnTo>
                <a:lnTo>
                  <a:pt x="1211" y="8375"/>
                </a:lnTo>
                <a:lnTo>
                  <a:pt x="1214" y="8353"/>
                </a:lnTo>
                <a:lnTo>
                  <a:pt x="1214" y="8328"/>
                </a:lnTo>
                <a:lnTo>
                  <a:pt x="1207" y="8343"/>
                </a:lnTo>
                <a:lnTo>
                  <a:pt x="1201" y="8355"/>
                </a:lnTo>
                <a:lnTo>
                  <a:pt x="1194" y="8368"/>
                </a:lnTo>
                <a:lnTo>
                  <a:pt x="1186" y="8381"/>
                </a:lnTo>
                <a:lnTo>
                  <a:pt x="1182" y="8379"/>
                </a:lnTo>
                <a:lnTo>
                  <a:pt x="1178" y="8379"/>
                </a:lnTo>
                <a:lnTo>
                  <a:pt x="1168" y="8381"/>
                </a:lnTo>
                <a:lnTo>
                  <a:pt x="1158" y="8387"/>
                </a:lnTo>
                <a:lnTo>
                  <a:pt x="1150" y="8396"/>
                </a:lnTo>
                <a:lnTo>
                  <a:pt x="1144" y="8405"/>
                </a:lnTo>
                <a:lnTo>
                  <a:pt x="1142" y="8415"/>
                </a:lnTo>
                <a:lnTo>
                  <a:pt x="1146" y="8424"/>
                </a:lnTo>
                <a:lnTo>
                  <a:pt x="1153" y="8429"/>
                </a:lnTo>
                <a:lnTo>
                  <a:pt x="1162" y="8432"/>
                </a:lnTo>
                <a:lnTo>
                  <a:pt x="1162" y="8432"/>
                </a:lnTo>
                <a:lnTo>
                  <a:pt x="1163" y="8432"/>
                </a:lnTo>
                <a:lnTo>
                  <a:pt x="1159" y="8445"/>
                </a:lnTo>
                <a:lnTo>
                  <a:pt x="1157" y="8458"/>
                </a:lnTo>
                <a:lnTo>
                  <a:pt x="1154" y="8479"/>
                </a:lnTo>
                <a:lnTo>
                  <a:pt x="1151" y="8497"/>
                </a:lnTo>
                <a:lnTo>
                  <a:pt x="1147" y="8515"/>
                </a:lnTo>
                <a:lnTo>
                  <a:pt x="1142" y="8532"/>
                </a:lnTo>
                <a:lnTo>
                  <a:pt x="1137" y="8529"/>
                </a:lnTo>
                <a:lnTo>
                  <a:pt x="1131" y="8528"/>
                </a:lnTo>
                <a:lnTo>
                  <a:pt x="1120" y="8530"/>
                </a:lnTo>
                <a:lnTo>
                  <a:pt x="1111" y="8535"/>
                </a:lnTo>
                <a:lnTo>
                  <a:pt x="1103" y="8543"/>
                </a:lnTo>
                <a:lnTo>
                  <a:pt x="1098" y="8553"/>
                </a:lnTo>
                <a:lnTo>
                  <a:pt x="1097" y="8563"/>
                </a:lnTo>
                <a:lnTo>
                  <a:pt x="1100" y="8570"/>
                </a:lnTo>
                <a:lnTo>
                  <a:pt x="1106" y="8577"/>
                </a:lnTo>
                <a:lnTo>
                  <a:pt x="1115" y="8579"/>
                </a:lnTo>
                <a:lnTo>
                  <a:pt x="1122" y="8578"/>
                </a:lnTo>
                <a:lnTo>
                  <a:pt x="1128" y="8575"/>
                </a:lnTo>
                <a:lnTo>
                  <a:pt x="1118" y="8602"/>
                </a:lnTo>
                <a:lnTo>
                  <a:pt x="1109" y="8628"/>
                </a:lnTo>
                <a:lnTo>
                  <a:pt x="1100" y="8653"/>
                </a:lnTo>
                <a:lnTo>
                  <a:pt x="1093" y="8679"/>
                </a:lnTo>
                <a:lnTo>
                  <a:pt x="1088" y="8677"/>
                </a:lnTo>
                <a:lnTo>
                  <a:pt x="1083" y="8676"/>
                </a:lnTo>
                <a:lnTo>
                  <a:pt x="1073" y="8678"/>
                </a:lnTo>
                <a:lnTo>
                  <a:pt x="1064" y="8683"/>
                </a:lnTo>
                <a:lnTo>
                  <a:pt x="1056" y="8691"/>
                </a:lnTo>
                <a:lnTo>
                  <a:pt x="1051" y="8700"/>
                </a:lnTo>
                <a:lnTo>
                  <a:pt x="1050" y="8710"/>
                </a:lnTo>
                <a:lnTo>
                  <a:pt x="1053" y="8718"/>
                </a:lnTo>
                <a:lnTo>
                  <a:pt x="1059" y="8723"/>
                </a:lnTo>
                <a:lnTo>
                  <a:pt x="1068" y="8725"/>
                </a:lnTo>
                <a:lnTo>
                  <a:pt x="1073" y="8725"/>
                </a:lnTo>
                <a:lnTo>
                  <a:pt x="1078" y="8723"/>
                </a:lnTo>
                <a:lnTo>
                  <a:pt x="1083" y="8720"/>
                </a:lnTo>
                <a:lnTo>
                  <a:pt x="1088" y="8717"/>
                </a:lnTo>
                <a:lnTo>
                  <a:pt x="1088" y="8728"/>
                </a:lnTo>
                <a:lnTo>
                  <a:pt x="1089" y="8739"/>
                </a:lnTo>
                <a:close/>
                <a:moveTo>
                  <a:pt x="1733" y="9409"/>
                </a:moveTo>
                <a:lnTo>
                  <a:pt x="1731" y="9409"/>
                </a:lnTo>
                <a:lnTo>
                  <a:pt x="1729" y="9409"/>
                </a:lnTo>
                <a:lnTo>
                  <a:pt x="1734" y="9401"/>
                </a:lnTo>
                <a:lnTo>
                  <a:pt x="1739" y="9392"/>
                </a:lnTo>
                <a:lnTo>
                  <a:pt x="1745" y="9398"/>
                </a:lnTo>
                <a:lnTo>
                  <a:pt x="1750" y="9405"/>
                </a:lnTo>
                <a:lnTo>
                  <a:pt x="1753" y="9414"/>
                </a:lnTo>
                <a:lnTo>
                  <a:pt x="1753" y="9427"/>
                </a:lnTo>
                <a:lnTo>
                  <a:pt x="1751" y="9420"/>
                </a:lnTo>
                <a:lnTo>
                  <a:pt x="1747" y="9414"/>
                </a:lnTo>
                <a:lnTo>
                  <a:pt x="1741" y="9410"/>
                </a:lnTo>
                <a:lnTo>
                  <a:pt x="1733" y="9409"/>
                </a:lnTo>
                <a:close/>
                <a:moveTo>
                  <a:pt x="1645" y="9345"/>
                </a:moveTo>
                <a:lnTo>
                  <a:pt x="1670" y="9302"/>
                </a:lnTo>
                <a:lnTo>
                  <a:pt x="1678" y="9283"/>
                </a:lnTo>
                <a:lnTo>
                  <a:pt x="1680" y="9267"/>
                </a:lnTo>
                <a:lnTo>
                  <a:pt x="1684" y="9235"/>
                </a:lnTo>
                <a:lnTo>
                  <a:pt x="1686" y="9232"/>
                </a:lnTo>
                <a:lnTo>
                  <a:pt x="1692" y="9230"/>
                </a:lnTo>
                <a:lnTo>
                  <a:pt x="1697" y="9230"/>
                </a:lnTo>
                <a:lnTo>
                  <a:pt x="1700" y="9233"/>
                </a:lnTo>
                <a:lnTo>
                  <a:pt x="1696" y="9330"/>
                </a:lnTo>
                <a:lnTo>
                  <a:pt x="1676" y="9386"/>
                </a:lnTo>
                <a:lnTo>
                  <a:pt x="1653" y="9394"/>
                </a:lnTo>
                <a:lnTo>
                  <a:pt x="1645" y="9345"/>
                </a:lnTo>
                <a:close/>
                <a:moveTo>
                  <a:pt x="1889" y="7932"/>
                </a:moveTo>
                <a:lnTo>
                  <a:pt x="1894" y="7920"/>
                </a:lnTo>
                <a:lnTo>
                  <a:pt x="1899" y="7907"/>
                </a:lnTo>
                <a:lnTo>
                  <a:pt x="1904" y="7916"/>
                </a:lnTo>
                <a:lnTo>
                  <a:pt x="1907" y="7925"/>
                </a:lnTo>
                <a:lnTo>
                  <a:pt x="1897" y="7928"/>
                </a:lnTo>
                <a:lnTo>
                  <a:pt x="1889" y="7932"/>
                </a:lnTo>
                <a:close/>
                <a:moveTo>
                  <a:pt x="1992" y="7093"/>
                </a:moveTo>
                <a:lnTo>
                  <a:pt x="1995" y="7104"/>
                </a:lnTo>
                <a:lnTo>
                  <a:pt x="2002" y="7113"/>
                </a:lnTo>
                <a:lnTo>
                  <a:pt x="2012" y="7119"/>
                </a:lnTo>
                <a:lnTo>
                  <a:pt x="2025" y="7121"/>
                </a:lnTo>
                <a:lnTo>
                  <a:pt x="2028" y="7121"/>
                </a:lnTo>
                <a:lnTo>
                  <a:pt x="2031" y="7120"/>
                </a:lnTo>
                <a:lnTo>
                  <a:pt x="2026" y="7134"/>
                </a:lnTo>
                <a:lnTo>
                  <a:pt x="2020" y="7148"/>
                </a:lnTo>
                <a:lnTo>
                  <a:pt x="2012" y="7162"/>
                </a:lnTo>
                <a:lnTo>
                  <a:pt x="2003" y="7177"/>
                </a:lnTo>
                <a:lnTo>
                  <a:pt x="1989" y="7161"/>
                </a:lnTo>
                <a:lnTo>
                  <a:pt x="1984" y="7153"/>
                </a:lnTo>
                <a:lnTo>
                  <a:pt x="1986" y="7136"/>
                </a:lnTo>
                <a:lnTo>
                  <a:pt x="1992" y="7093"/>
                </a:lnTo>
                <a:close/>
                <a:moveTo>
                  <a:pt x="2896" y="3427"/>
                </a:moveTo>
                <a:lnTo>
                  <a:pt x="2900" y="3429"/>
                </a:lnTo>
                <a:lnTo>
                  <a:pt x="2905" y="3430"/>
                </a:lnTo>
                <a:lnTo>
                  <a:pt x="2910" y="3431"/>
                </a:lnTo>
                <a:lnTo>
                  <a:pt x="2915" y="3432"/>
                </a:lnTo>
                <a:lnTo>
                  <a:pt x="2917" y="3431"/>
                </a:lnTo>
                <a:lnTo>
                  <a:pt x="2918" y="3431"/>
                </a:lnTo>
                <a:lnTo>
                  <a:pt x="2916" y="3441"/>
                </a:lnTo>
                <a:lnTo>
                  <a:pt x="2913" y="3451"/>
                </a:lnTo>
                <a:lnTo>
                  <a:pt x="2910" y="3460"/>
                </a:lnTo>
                <a:lnTo>
                  <a:pt x="2907" y="3470"/>
                </a:lnTo>
                <a:lnTo>
                  <a:pt x="2903" y="3483"/>
                </a:lnTo>
                <a:lnTo>
                  <a:pt x="2899" y="3495"/>
                </a:lnTo>
                <a:lnTo>
                  <a:pt x="2897" y="3495"/>
                </a:lnTo>
                <a:lnTo>
                  <a:pt x="2894" y="3494"/>
                </a:lnTo>
                <a:lnTo>
                  <a:pt x="2886" y="3495"/>
                </a:lnTo>
                <a:lnTo>
                  <a:pt x="2878" y="3497"/>
                </a:lnTo>
                <a:lnTo>
                  <a:pt x="2883" y="3483"/>
                </a:lnTo>
                <a:lnTo>
                  <a:pt x="2887" y="3465"/>
                </a:lnTo>
                <a:lnTo>
                  <a:pt x="2892" y="3447"/>
                </a:lnTo>
                <a:lnTo>
                  <a:pt x="2896" y="3427"/>
                </a:lnTo>
                <a:close/>
                <a:moveTo>
                  <a:pt x="2980" y="3112"/>
                </a:moveTo>
                <a:lnTo>
                  <a:pt x="2983" y="3121"/>
                </a:lnTo>
                <a:lnTo>
                  <a:pt x="2988" y="3128"/>
                </a:lnTo>
                <a:lnTo>
                  <a:pt x="2997" y="3133"/>
                </a:lnTo>
                <a:lnTo>
                  <a:pt x="3006" y="3135"/>
                </a:lnTo>
                <a:lnTo>
                  <a:pt x="3002" y="3151"/>
                </a:lnTo>
                <a:lnTo>
                  <a:pt x="2997" y="3167"/>
                </a:lnTo>
                <a:lnTo>
                  <a:pt x="2991" y="3184"/>
                </a:lnTo>
                <a:lnTo>
                  <a:pt x="2987" y="3201"/>
                </a:lnTo>
                <a:lnTo>
                  <a:pt x="2974" y="3203"/>
                </a:lnTo>
                <a:lnTo>
                  <a:pt x="2963" y="3208"/>
                </a:lnTo>
                <a:lnTo>
                  <a:pt x="2952" y="3216"/>
                </a:lnTo>
                <a:lnTo>
                  <a:pt x="2942" y="3225"/>
                </a:lnTo>
                <a:lnTo>
                  <a:pt x="2946" y="3211"/>
                </a:lnTo>
                <a:lnTo>
                  <a:pt x="2951" y="3197"/>
                </a:lnTo>
                <a:lnTo>
                  <a:pt x="2954" y="3185"/>
                </a:lnTo>
                <a:lnTo>
                  <a:pt x="2958" y="3176"/>
                </a:lnTo>
                <a:lnTo>
                  <a:pt x="2964" y="3161"/>
                </a:lnTo>
                <a:lnTo>
                  <a:pt x="2969" y="3144"/>
                </a:lnTo>
                <a:lnTo>
                  <a:pt x="2975" y="3128"/>
                </a:lnTo>
                <a:lnTo>
                  <a:pt x="2980" y="3112"/>
                </a:lnTo>
                <a:close/>
                <a:moveTo>
                  <a:pt x="2990" y="2881"/>
                </a:moveTo>
                <a:lnTo>
                  <a:pt x="2995" y="2899"/>
                </a:lnTo>
                <a:lnTo>
                  <a:pt x="2991" y="2916"/>
                </a:lnTo>
                <a:lnTo>
                  <a:pt x="2983" y="2935"/>
                </a:lnTo>
                <a:lnTo>
                  <a:pt x="2973" y="2956"/>
                </a:lnTo>
                <a:lnTo>
                  <a:pt x="2976" y="2934"/>
                </a:lnTo>
                <a:lnTo>
                  <a:pt x="2980" y="2914"/>
                </a:lnTo>
                <a:lnTo>
                  <a:pt x="2985" y="2897"/>
                </a:lnTo>
                <a:lnTo>
                  <a:pt x="2990" y="2881"/>
                </a:lnTo>
                <a:close/>
                <a:moveTo>
                  <a:pt x="3073" y="2908"/>
                </a:moveTo>
                <a:lnTo>
                  <a:pt x="3063" y="2911"/>
                </a:lnTo>
                <a:lnTo>
                  <a:pt x="3054" y="2916"/>
                </a:lnTo>
                <a:lnTo>
                  <a:pt x="3060" y="2895"/>
                </a:lnTo>
                <a:lnTo>
                  <a:pt x="3068" y="2874"/>
                </a:lnTo>
                <a:lnTo>
                  <a:pt x="3077" y="2853"/>
                </a:lnTo>
                <a:lnTo>
                  <a:pt x="3084" y="2832"/>
                </a:lnTo>
                <a:lnTo>
                  <a:pt x="3088" y="2835"/>
                </a:lnTo>
                <a:lnTo>
                  <a:pt x="3094" y="2837"/>
                </a:lnTo>
                <a:lnTo>
                  <a:pt x="3088" y="2854"/>
                </a:lnTo>
                <a:lnTo>
                  <a:pt x="3083" y="2871"/>
                </a:lnTo>
                <a:lnTo>
                  <a:pt x="3078" y="2890"/>
                </a:lnTo>
                <a:lnTo>
                  <a:pt x="3073" y="2908"/>
                </a:lnTo>
                <a:close/>
                <a:moveTo>
                  <a:pt x="3289" y="2521"/>
                </a:moveTo>
                <a:lnTo>
                  <a:pt x="3292" y="2521"/>
                </a:lnTo>
                <a:lnTo>
                  <a:pt x="3294" y="2523"/>
                </a:lnTo>
                <a:lnTo>
                  <a:pt x="3294" y="2527"/>
                </a:lnTo>
                <a:lnTo>
                  <a:pt x="3292" y="2531"/>
                </a:lnTo>
                <a:lnTo>
                  <a:pt x="3289" y="2534"/>
                </a:lnTo>
                <a:lnTo>
                  <a:pt x="3285" y="2535"/>
                </a:lnTo>
                <a:lnTo>
                  <a:pt x="3285" y="2531"/>
                </a:lnTo>
                <a:lnTo>
                  <a:pt x="3284" y="2527"/>
                </a:lnTo>
                <a:lnTo>
                  <a:pt x="3286" y="2523"/>
                </a:lnTo>
                <a:lnTo>
                  <a:pt x="3289" y="2521"/>
                </a:lnTo>
                <a:close/>
                <a:moveTo>
                  <a:pt x="3575" y="1593"/>
                </a:moveTo>
                <a:lnTo>
                  <a:pt x="3570" y="1600"/>
                </a:lnTo>
                <a:lnTo>
                  <a:pt x="3571" y="1594"/>
                </a:lnTo>
                <a:lnTo>
                  <a:pt x="3571" y="1591"/>
                </a:lnTo>
                <a:lnTo>
                  <a:pt x="3573" y="1591"/>
                </a:lnTo>
                <a:lnTo>
                  <a:pt x="3575" y="1593"/>
                </a:lnTo>
                <a:close/>
                <a:moveTo>
                  <a:pt x="3611" y="1437"/>
                </a:moveTo>
                <a:lnTo>
                  <a:pt x="3621" y="1407"/>
                </a:lnTo>
                <a:lnTo>
                  <a:pt x="3635" y="1381"/>
                </a:lnTo>
                <a:lnTo>
                  <a:pt x="3649" y="1354"/>
                </a:lnTo>
                <a:lnTo>
                  <a:pt x="3657" y="1325"/>
                </a:lnTo>
                <a:lnTo>
                  <a:pt x="3663" y="1292"/>
                </a:lnTo>
                <a:lnTo>
                  <a:pt x="3673" y="1254"/>
                </a:lnTo>
                <a:lnTo>
                  <a:pt x="3684" y="1219"/>
                </a:lnTo>
                <a:lnTo>
                  <a:pt x="3692" y="1199"/>
                </a:lnTo>
                <a:lnTo>
                  <a:pt x="3699" y="1205"/>
                </a:lnTo>
                <a:lnTo>
                  <a:pt x="3704" y="1210"/>
                </a:lnTo>
                <a:lnTo>
                  <a:pt x="3706" y="1215"/>
                </a:lnTo>
                <a:lnTo>
                  <a:pt x="3706" y="1222"/>
                </a:lnTo>
                <a:lnTo>
                  <a:pt x="3690" y="1287"/>
                </a:lnTo>
                <a:lnTo>
                  <a:pt x="3672" y="1351"/>
                </a:lnTo>
                <a:lnTo>
                  <a:pt x="3650" y="1413"/>
                </a:lnTo>
                <a:lnTo>
                  <a:pt x="3624" y="1475"/>
                </a:lnTo>
                <a:lnTo>
                  <a:pt x="3620" y="1480"/>
                </a:lnTo>
                <a:lnTo>
                  <a:pt x="3615" y="1485"/>
                </a:lnTo>
                <a:lnTo>
                  <a:pt x="3609" y="1489"/>
                </a:lnTo>
                <a:lnTo>
                  <a:pt x="3603" y="1494"/>
                </a:lnTo>
                <a:lnTo>
                  <a:pt x="3602" y="1478"/>
                </a:lnTo>
                <a:lnTo>
                  <a:pt x="3604" y="1463"/>
                </a:lnTo>
                <a:lnTo>
                  <a:pt x="3607" y="1450"/>
                </a:lnTo>
                <a:lnTo>
                  <a:pt x="3611" y="1437"/>
                </a:lnTo>
                <a:close/>
                <a:moveTo>
                  <a:pt x="3704" y="574"/>
                </a:moveTo>
                <a:lnTo>
                  <a:pt x="3702" y="570"/>
                </a:lnTo>
                <a:lnTo>
                  <a:pt x="3700" y="567"/>
                </a:lnTo>
                <a:lnTo>
                  <a:pt x="3696" y="565"/>
                </a:lnTo>
                <a:lnTo>
                  <a:pt x="3692" y="564"/>
                </a:lnTo>
                <a:lnTo>
                  <a:pt x="3698" y="550"/>
                </a:lnTo>
                <a:lnTo>
                  <a:pt x="3704" y="535"/>
                </a:lnTo>
                <a:lnTo>
                  <a:pt x="3712" y="522"/>
                </a:lnTo>
                <a:lnTo>
                  <a:pt x="3720" y="510"/>
                </a:lnTo>
                <a:lnTo>
                  <a:pt x="3716" y="526"/>
                </a:lnTo>
                <a:lnTo>
                  <a:pt x="3712" y="543"/>
                </a:lnTo>
                <a:lnTo>
                  <a:pt x="3708" y="559"/>
                </a:lnTo>
                <a:lnTo>
                  <a:pt x="3704" y="574"/>
                </a:lnTo>
                <a:close/>
                <a:moveTo>
                  <a:pt x="3815" y="484"/>
                </a:moveTo>
                <a:lnTo>
                  <a:pt x="3810" y="491"/>
                </a:lnTo>
                <a:lnTo>
                  <a:pt x="3801" y="502"/>
                </a:lnTo>
                <a:lnTo>
                  <a:pt x="3787" y="521"/>
                </a:lnTo>
                <a:lnTo>
                  <a:pt x="3767" y="548"/>
                </a:lnTo>
                <a:lnTo>
                  <a:pt x="3772" y="517"/>
                </a:lnTo>
                <a:lnTo>
                  <a:pt x="3779" y="495"/>
                </a:lnTo>
                <a:lnTo>
                  <a:pt x="3792" y="482"/>
                </a:lnTo>
                <a:lnTo>
                  <a:pt x="3815" y="484"/>
                </a:lnTo>
                <a:close/>
                <a:moveTo>
                  <a:pt x="3947" y="341"/>
                </a:moveTo>
                <a:lnTo>
                  <a:pt x="3953" y="329"/>
                </a:lnTo>
                <a:lnTo>
                  <a:pt x="3962" y="316"/>
                </a:lnTo>
                <a:lnTo>
                  <a:pt x="3968" y="326"/>
                </a:lnTo>
                <a:lnTo>
                  <a:pt x="3971" y="335"/>
                </a:lnTo>
                <a:lnTo>
                  <a:pt x="3969" y="364"/>
                </a:lnTo>
                <a:lnTo>
                  <a:pt x="3965" y="390"/>
                </a:lnTo>
                <a:lnTo>
                  <a:pt x="3956" y="416"/>
                </a:lnTo>
                <a:lnTo>
                  <a:pt x="3941" y="440"/>
                </a:lnTo>
                <a:lnTo>
                  <a:pt x="3904" y="526"/>
                </a:lnTo>
                <a:lnTo>
                  <a:pt x="3867" y="647"/>
                </a:lnTo>
                <a:lnTo>
                  <a:pt x="3831" y="767"/>
                </a:lnTo>
                <a:lnTo>
                  <a:pt x="3796" y="854"/>
                </a:lnTo>
                <a:lnTo>
                  <a:pt x="3822" y="749"/>
                </a:lnTo>
                <a:lnTo>
                  <a:pt x="3855" y="644"/>
                </a:lnTo>
                <a:lnTo>
                  <a:pt x="3888" y="538"/>
                </a:lnTo>
                <a:lnTo>
                  <a:pt x="3919" y="426"/>
                </a:lnTo>
                <a:lnTo>
                  <a:pt x="3924" y="405"/>
                </a:lnTo>
                <a:lnTo>
                  <a:pt x="3931" y="383"/>
                </a:lnTo>
                <a:lnTo>
                  <a:pt x="3938" y="363"/>
                </a:lnTo>
                <a:lnTo>
                  <a:pt x="3947" y="341"/>
                </a:lnTo>
                <a:close/>
                <a:moveTo>
                  <a:pt x="3991" y="833"/>
                </a:moveTo>
                <a:lnTo>
                  <a:pt x="3991" y="852"/>
                </a:lnTo>
                <a:lnTo>
                  <a:pt x="3987" y="871"/>
                </a:lnTo>
                <a:lnTo>
                  <a:pt x="3979" y="887"/>
                </a:lnTo>
                <a:lnTo>
                  <a:pt x="3969" y="902"/>
                </a:lnTo>
                <a:lnTo>
                  <a:pt x="3960" y="905"/>
                </a:lnTo>
                <a:lnTo>
                  <a:pt x="3951" y="898"/>
                </a:lnTo>
                <a:lnTo>
                  <a:pt x="3956" y="876"/>
                </a:lnTo>
                <a:lnTo>
                  <a:pt x="3991" y="833"/>
                </a:lnTo>
                <a:close/>
                <a:moveTo>
                  <a:pt x="4109" y="617"/>
                </a:moveTo>
                <a:lnTo>
                  <a:pt x="4111" y="617"/>
                </a:lnTo>
                <a:lnTo>
                  <a:pt x="4113" y="618"/>
                </a:lnTo>
                <a:lnTo>
                  <a:pt x="4126" y="615"/>
                </a:lnTo>
                <a:lnTo>
                  <a:pt x="4138" y="609"/>
                </a:lnTo>
                <a:lnTo>
                  <a:pt x="4148" y="599"/>
                </a:lnTo>
                <a:lnTo>
                  <a:pt x="4154" y="587"/>
                </a:lnTo>
                <a:lnTo>
                  <a:pt x="4156" y="574"/>
                </a:lnTo>
                <a:lnTo>
                  <a:pt x="4152" y="565"/>
                </a:lnTo>
                <a:lnTo>
                  <a:pt x="4145" y="558"/>
                </a:lnTo>
                <a:lnTo>
                  <a:pt x="4133" y="556"/>
                </a:lnTo>
                <a:lnTo>
                  <a:pt x="4131" y="556"/>
                </a:lnTo>
                <a:lnTo>
                  <a:pt x="4129" y="556"/>
                </a:lnTo>
                <a:lnTo>
                  <a:pt x="4133" y="546"/>
                </a:lnTo>
                <a:lnTo>
                  <a:pt x="4136" y="535"/>
                </a:lnTo>
                <a:lnTo>
                  <a:pt x="4144" y="517"/>
                </a:lnTo>
                <a:lnTo>
                  <a:pt x="4149" y="500"/>
                </a:lnTo>
                <a:lnTo>
                  <a:pt x="4153" y="483"/>
                </a:lnTo>
                <a:lnTo>
                  <a:pt x="4157" y="468"/>
                </a:lnTo>
                <a:lnTo>
                  <a:pt x="4159" y="469"/>
                </a:lnTo>
                <a:lnTo>
                  <a:pt x="4161" y="469"/>
                </a:lnTo>
                <a:lnTo>
                  <a:pt x="4166" y="468"/>
                </a:lnTo>
                <a:lnTo>
                  <a:pt x="4172" y="467"/>
                </a:lnTo>
                <a:lnTo>
                  <a:pt x="4169" y="474"/>
                </a:lnTo>
                <a:lnTo>
                  <a:pt x="4166" y="481"/>
                </a:lnTo>
                <a:lnTo>
                  <a:pt x="4168" y="519"/>
                </a:lnTo>
                <a:lnTo>
                  <a:pt x="4169" y="542"/>
                </a:lnTo>
                <a:lnTo>
                  <a:pt x="4165" y="567"/>
                </a:lnTo>
                <a:lnTo>
                  <a:pt x="4155" y="611"/>
                </a:lnTo>
                <a:lnTo>
                  <a:pt x="4139" y="667"/>
                </a:lnTo>
                <a:lnTo>
                  <a:pt x="4129" y="705"/>
                </a:lnTo>
                <a:lnTo>
                  <a:pt x="4127" y="730"/>
                </a:lnTo>
                <a:lnTo>
                  <a:pt x="4136" y="749"/>
                </a:lnTo>
                <a:lnTo>
                  <a:pt x="4158" y="733"/>
                </a:lnTo>
                <a:lnTo>
                  <a:pt x="4170" y="735"/>
                </a:lnTo>
                <a:lnTo>
                  <a:pt x="4162" y="777"/>
                </a:lnTo>
                <a:lnTo>
                  <a:pt x="4124" y="885"/>
                </a:lnTo>
                <a:lnTo>
                  <a:pt x="4085" y="915"/>
                </a:lnTo>
                <a:lnTo>
                  <a:pt x="4067" y="934"/>
                </a:lnTo>
                <a:lnTo>
                  <a:pt x="4057" y="947"/>
                </a:lnTo>
                <a:lnTo>
                  <a:pt x="4044" y="963"/>
                </a:lnTo>
                <a:lnTo>
                  <a:pt x="4036" y="967"/>
                </a:lnTo>
                <a:lnTo>
                  <a:pt x="4027" y="969"/>
                </a:lnTo>
                <a:lnTo>
                  <a:pt x="4020" y="969"/>
                </a:lnTo>
                <a:lnTo>
                  <a:pt x="4015" y="966"/>
                </a:lnTo>
                <a:lnTo>
                  <a:pt x="4014" y="961"/>
                </a:lnTo>
                <a:lnTo>
                  <a:pt x="4012" y="955"/>
                </a:lnTo>
                <a:lnTo>
                  <a:pt x="4011" y="950"/>
                </a:lnTo>
                <a:lnTo>
                  <a:pt x="4011" y="946"/>
                </a:lnTo>
                <a:lnTo>
                  <a:pt x="4013" y="938"/>
                </a:lnTo>
                <a:lnTo>
                  <a:pt x="4015" y="930"/>
                </a:lnTo>
                <a:lnTo>
                  <a:pt x="4017" y="923"/>
                </a:lnTo>
                <a:lnTo>
                  <a:pt x="4019" y="915"/>
                </a:lnTo>
                <a:lnTo>
                  <a:pt x="4032" y="912"/>
                </a:lnTo>
                <a:lnTo>
                  <a:pt x="4046" y="904"/>
                </a:lnTo>
                <a:lnTo>
                  <a:pt x="4056" y="894"/>
                </a:lnTo>
                <a:lnTo>
                  <a:pt x="4062" y="882"/>
                </a:lnTo>
                <a:lnTo>
                  <a:pt x="4063" y="869"/>
                </a:lnTo>
                <a:lnTo>
                  <a:pt x="4060" y="858"/>
                </a:lnTo>
                <a:lnTo>
                  <a:pt x="4052" y="851"/>
                </a:lnTo>
                <a:lnTo>
                  <a:pt x="4039" y="848"/>
                </a:lnTo>
                <a:lnTo>
                  <a:pt x="4038" y="848"/>
                </a:lnTo>
                <a:lnTo>
                  <a:pt x="4037" y="848"/>
                </a:lnTo>
                <a:lnTo>
                  <a:pt x="4044" y="827"/>
                </a:lnTo>
                <a:lnTo>
                  <a:pt x="4050" y="805"/>
                </a:lnTo>
                <a:lnTo>
                  <a:pt x="4056" y="785"/>
                </a:lnTo>
                <a:lnTo>
                  <a:pt x="4061" y="765"/>
                </a:lnTo>
                <a:lnTo>
                  <a:pt x="4063" y="766"/>
                </a:lnTo>
                <a:lnTo>
                  <a:pt x="4065" y="766"/>
                </a:lnTo>
                <a:lnTo>
                  <a:pt x="4078" y="764"/>
                </a:lnTo>
                <a:lnTo>
                  <a:pt x="4092" y="757"/>
                </a:lnTo>
                <a:lnTo>
                  <a:pt x="4102" y="747"/>
                </a:lnTo>
                <a:lnTo>
                  <a:pt x="4108" y="735"/>
                </a:lnTo>
                <a:lnTo>
                  <a:pt x="4110" y="721"/>
                </a:lnTo>
                <a:lnTo>
                  <a:pt x="4106" y="711"/>
                </a:lnTo>
                <a:lnTo>
                  <a:pt x="4098" y="704"/>
                </a:lnTo>
                <a:lnTo>
                  <a:pt x="4086" y="702"/>
                </a:lnTo>
                <a:lnTo>
                  <a:pt x="4083" y="702"/>
                </a:lnTo>
                <a:lnTo>
                  <a:pt x="4080" y="703"/>
                </a:lnTo>
                <a:lnTo>
                  <a:pt x="4087" y="682"/>
                </a:lnTo>
                <a:lnTo>
                  <a:pt x="4095" y="659"/>
                </a:lnTo>
                <a:lnTo>
                  <a:pt x="4102" y="639"/>
                </a:lnTo>
                <a:lnTo>
                  <a:pt x="4109" y="617"/>
                </a:lnTo>
                <a:close/>
                <a:moveTo>
                  <a:pt x="4288" y="460"/>
                </a:moveTo>
                <a:lnTo>
                  <a:pt x="4291" y="464"/>
                </a:lnTo>
                <a:lnTo>
                  <a:pt x="4296" y="468"/>
                </a:lnTo>
                <a:lnTo>
                  <a:pt x="4301" y="470"/>
                </a:lnTo>
                <a:lnTo>
                  <a:pt x="4308" y="471"/>
                </a:lnTo>
                <a:lnTo>
                  <a:pt x="4320" y="468"/>
                </a:lnTo>
                <a:lnTo>
                  <a:pt x="4333" y="462"/>
                </a:lnTo>
                <a:lnTo>
                  <a:pt x="4343" y="452"/>
                </a:lnTo>
                <a:lnTo>
                  <a:pt x="4349" y="439"/>
                </a:lnTo>
                <a:lnTo>
                  <a:pt x="4351" y="427"/>
                </a:lnTo>
                <a:lnTo>
                  <a:pt x="4347" y="417"/>
                </a:lnTo>
                <a:lnTo>
                  <a:pt x="4340" y="410"/>
                </a:lnTo>
                <a:lnTo>
                  <a:pt x="4329" y="408"/>
                </a:lnTo>
                <a:lnTo>
                  <a:pt x="4322" y="408"/>
                </a:lnTo>
                <a:lnTo>
                  <a:pt x="4317" y="410"/>
                </a:lnTo>
                <a:lnTo>
                  <a:pt x="4311" y="412"/>
                </a:lnTo>
                <a:lnTo>
                  <a:pt x="4306" y="415"/>
                </a:lnTo>
                <a:lnTo>
                  <a:pt x="4316" y="389"/>
                </a:lnTo>
                <a:lnTo>
                  <a:pt x="4325" y="364"/>
                </a:lnTo>
                <a:lnTo>
                  <a:pt x="4333" y="339"/>
                </a:lnTo>
                <a:lnTo>
                  <a:pt x="4339" y="315"/>
                </a:lnTo>
                <a:lnTo>
                  <a:pt x="4342" y="318"/>
                </a:lnTo>
                <a:lnTo>
                  <a:pt x="4346" y="320"/>
                </a:lnTo>
                <a:lnTo>
                  <a:pt x="4350" y="322"/>
                </a:lnTo>
                <a:lnTo>
                  <a:pt x="4355" y="322"/>
                </a:lnTo>
                <a:lnTo>
                  <a:pt x="4368" y="320"/>
                </a:lnTo>
                <a:lnTo>
                  <a:pt x="4380" y="313"/>
                </a:lnTo>
                <a:lnTo>
                  <a:pt x="4390" y="303"/>
                </a:lnTo>
                <a:lnTo>
                  <a:pt x="4396" y="291"/>
                </a:lnTo>
                <a:lnTo>
                  <a:pt x="4397" y="286"/>
                </a:lnTo>
                <a:lnTo>
                  <a:pt x="4397" y="281"/>
                </a:lnTo>
                <a:lnTo>
                  <a:pt x="4396" y="276"/>
                </a:lnTo>
                <a:lnTo>
                  <a:pt x="4394" y="272"/>
                </a:lnTo>
                <a:lnTo>
                  <a:pt x="4401" y="277"/>
                </a:lnTo>
                <a:lnTo>
                  <a:pt x="4409" y="283"/>
                </a:lnTo>
                <a:lnTo>
                  <a:pt x="4423" y="274"/>
                </a:lnTo>
                <a:lnTo>
                  <a:pt x="4431" y="266"/>
                </a:lnTo>
                <a:lnTo>
                  <a:pt x="4445" y="236"/>
                </a:lnTo>
                <a:lnTo>
                  <a:pt x="4477" y="166"/>
                </a:lnTo>
                <a:lnTo>
                  <a:pt x="4491" y="176"/>
                </a:lnTo>
                <a:lnTo>
                  <a:pt x="4492" y="200"/>
                </a:lnTo>
                <a:lnTo>
                  <a:pt x="4475" y="269"/>
                </a:lnTo>
                <a:lnTo>
                  <a:pt x="4432" y="411"/>
                </a:lnTo>
                <a:lnTo>
                  <a:pt x="4417" y="424"/>
                </a:lnTo>
                <a:lnTo>
                  <a:pt x="4404" y="438"/>
                </a:lnTo>
                <a:lnTo>
                  <a:pt x="4391" y="451"/>
                </a:lnTo>
                <a:lnTo>
                  <a:pt x="4377" y="464"/>
                </a:lnTo>
                <a:lnTo>
                  <a:pt x="4349" y="491"/>
                </a:lnTo>
                <a:lnTo>
                  <a:pt x="4326" y="515"/>
                </a:lnTo>
                <a:lnTo>
                  <a:pt x="4309" y="539"/>
                </a:lnTo>
                <a:lnTo>
                  <a:pt x="4296" y="559"/>
                </a:lnTo>
                <a:lnTo>
                  <a:pt x="4293" y="557"/>
                </a:lnTo>
                <a:lnTo>
                  <a:pt x="4289" y="555"/>
                </a:lnTo>
                <a:lnTo>
                  <a:pt x="4286" y="554"/>
                </a:lnTo>
                <a:lnTo>
                  <a:pt x="4282" y="554"/>
                </a:lnTo>
                <a:lnTo>
                  <a:pt x="4270" y="556"/>
                </a:lnTo>
                <a:lnTo>
                  <a:pt x="4260" y="561"/>
                </a:lnTo>
                <a:lnTo>
                  <a:pt x="4250" y="568"/>
                </a:lnTo>
                <a:lnTo>
                  <a:pt x="4243" y="577"/>
                </a:lnTo>
                <a:lnTo>
                  <a:pt x="4253" y="548"/>
                </a:lnTo>
                <a:lnTo>
                  <a:pt x="4264" y="519"/>
                </a:lnTo>
                <a:lnTo>
                  <a:pt x="4275" y="489"/>
                </a:lnTo>
                <a:lnTo>
                  <a:pt x="4288" y="460"/>
                </a:lnTo>
                <a:close/>
                <a:moveTo>
                  <a:pt x="4461" y="33"/>
                </a:moveTo>
                <a:lnTo>
                  <a:pt x="4460" y="27"/>
                </a:lnTo>
                <a:lnTo>
                  <a:pt x="4460" y="22"/>
                </a:lnTo>
                <a:lnTo>
                  <a:pt x="4467" y="19"/>
                </a:lnTo>
                <a:lnTo>
                  <a:pt x="4475" y="14"/>
                </a:lnTo>
                <a:lnTo>
                  <a:pt x="4476" y="19"/>
                </a:lnTo>
                <a:lnTo>
                  <a:pt x="4475" y="22"/>
                </a:lnTo>
                <a:lnTo>
                  <a:pt x="4470" y="27"/>
                </a:lnTo>
                <a:lnTo>
                  <a:pt x="4461" y="33"/>
                </a:lnTo>
                <a:close/>
                <a:moveTo>
                  <a:pt x="4569" y="683"/>
                </a:moveTo>
                <a:lnTo>
                  <a:pt x="4571" y="679"/>
                </a:lnTo>
                <a:lnTo>
                  <a:pt x="4572" y="673"/>
                </a:lnTo>
                <a:lnTo>
                  <a:pt x="4577" y="655"/>
                </a:lnTo>
                <a:lnTo>
                  <a:pt x="4582" y="637"/>
                </a:lnTo>
                <a:lnTo>
                  <a:pt x="4586" y="619"/>
                </a:lnTo>
                <a:lnTo>
                  <a:pt x="4590" y="603"/>
                </a:lnTo>
                <a:lnTo>
                  <a:pt x="4595" y="595"/>
                </a:lnTo>
                <a:lnTo>
                  <a:pt x="4599" y="587"/>
                </a:lnTo>
                <a:lnTo>
                  <a:pt x="4601" y="580"/>
                </a:lnTo>
                <a:lnTo>
                  <a:pt x="4601" y="574"/>
                </a:lnTo>
                <a:lnTo>
                  <a:pt x="4600" y="569"/>
                </a:lnTo>
                <a:lnTo>
                  <a:pt x="4598" y="565"/>
                </a:lnTo>
                <a:lnTo>
                  <a:pt x="4603" y="538"/>
                </a:lnTo>
                <a:lnTo>
                  <a:pt x="4607" y="513"/>
                </a:lnTo>
                <a:lnTo>
                  <a:pt x="4610" y="491"/>
                </a:lnTo>
                <a:lnTo>
                  <a:pt x="4615" y="470"/>
                </a:lnTo>
                <a:lnTo>
                  <a:pt x="4625" y="465"/>
                </a:lnTo>
                <a:lnTo>
                  <a:pt x="4634" y="458"/>
                </a:lnTo>
                <a:lnTo>
                  <a:pt x="4641" y="450"/>
                </a:lnTo>
                <a:lnTo>
                  <a:pt x="4645" y="439"/>
                </a:lnTo>
                <a:lnTo>
                  <a:pt x="4647" y="428"/>
                </a:lnTo>
                <a:lnTo>
                  <a:pt x="4644" y="419"/>
                </a:lnTo>
                <a:lnTo>
                  <a:pt x="4638" y="412"/>
                </a:lnTo>
                <a:lnTo>
                  <a:pt x="4629" y="408"/>
                </a:lnTo>
                <a:lnTo>
                  <a:pt x="4636" y="390"/>
                </a:lnTo>
                <a:lnTo>
                  <a:pt x="4644" y="372"/>
                </a:lnTo>
                <a:lnTo>
                  <a:pt x="4654" y="354"/>
                </a:lnTo>
                <a:lnTo>
                  <a:pt x="4667" y="335"/>
                </a:lnTo>
                <a:lnTo>
                  <a:pt x="4676" y="320"/>
                </a:lnTo>
                <a:lnTo>
                  <a:pt x="4684" y="306"/>
                </a:lnTo>
                <a:lnTo>
                  <a:pt x="4688" y="299"/>
                </a:lnTo>
                <a:lnTo>
                  <a:pt x="4692" y="291"/>
                </a:lnTo>
                <a:lnTo>
                  <a:pt x="4693" y="285"/>
                </a:lnTo>
                <a:lnTo>
                  <a:pt x="4693" y="279"/>
                </a:lnTo>
                <a:lnTo>
                  <a:pt x="4697" y="260"/>
                </a:lnTo>
                <a:lnTo>
                  <a:pt x="4702" y="236"/>
                </a:lnTo>
                <a:lnTo>
                  <a:pt x="4708" y="206"/>
                </a:lnTo>
                <a:lnTo>
                  <a:pt x="4714" y="170"/>
                </a:lnTo>
                <a:lnTo>
                  <a:pt x="4722" y="166"/>
                </a:lnTo>
                <a:lnTo>
                  <a:pt x="4729" y="159"/>
                </a:lnTo>
                <a:lnTo>
                  <a:pt x="4734" y="152"/>
                </a:lnTo>
                <a:lnTo>
                  <a:pt x="4738" y="144"/>
                </a:lnTo>
                <a:lnTo>
                  <a:pt x="4739" y="134"/>
                </a:lnTo>
                <a:lnTo>
                  <a:pt x="4737" y="126"/>
                </a:lnTo>
                <a:lnTo>
                  <a:pt x="4732" y="119"/>
                </a:lnTo>
                <a:lnTo>
                  <a:pt x="4724" y="115"/>
                </a:lnTo>
                <a:lnTo>
                  <a:pt x="4726" y="104"/>
                </a:lnTo>
                <a:lnTo>
                  <a:pt x="4728" y="93"/>
                </a:lnTo>
                <a:lnTo>
                  <a:pt x="4730" y="81"/>
                </a:lnTo>
                <a:lnTo>
                  <a:pt x="4732" y="68"/>
                </a:lnTo>
                <a:lnTo>
                  <a:pt x="4734" y="60"/>
                </a:lnTo>
                <a:lnTo>
                  <a:pt x="4738" y="53"/>
                </a:lnTo>
                <a:lnTo>
                  <a:pt x="4744" y="44"/>
                </a:lnTo>
                <a:lnTo>
                  <a:pt x="4749" y="34"/>
                </a:lnTo>
                <a:lnTo>
                  <a:pt x="4752" y="54"/>
                </a:lnTo>
                <a:lnTo>
                  <a:pt x="4755" y="71"/>
                </a:lnTo>
                <a:lnTo>
                  <a:pt x="4757" y="84"/>
                </a:lnTo>
                <a:lnTo>
                  <a:pt x="4759" y="94"/>
                </a:lnTo>
                <a:lnTo>
                  <a:pt x="4569" y="683"/>
                </a:lnTo>
                <a:close/>
                <a:moveTo>
                  <a:pt x="1875" y="8642"/>
                </a:moveTo>
                <a:lnTo>
                  <a:pt x="1871" y="8637"/>
                </a:lnTo>
                <a:lnTo>
                  <a:pt x="1868" y="8632"/>
                </a:lnTo>
                <a:lnTo>
                  <a:pt x="1867" y="8625"/>
                </a:lnTo>
                <a:lnTo>
                  <a:pt x="1868" y="8617"/>
                </a:lnTo>
                <a:lnTo>
                  <a:pt x="1874" y="8611"/>
                </a:lnTo>
                <a:lnTo>
                  <a:pt x="1880" y="8606"/>
                </a:lnTo>
                <a:lnTo>
                  <a:pt x="1887" y="8614"/>
                </a:lnTo>
                <a:lnTo>
                  <a:pt x="1889" y="8619"/>
                </a:lnTo>
                <a:lnTo>
                  <a:pt x="1886" y="8627"/>
                </a:lnTo>
                <a:lnTo>
                  <a:pt x="1875" y="8642"/>
                </a:lnTo>
                <a:close/>
                <a:moveTo>
                  <a:pt x="1971" y="8027"/>
                </a:moveTo>
                <a:lnTo>
                  <a:pt x="1973" y="8040"/>
                </a:lnTo>
                <a:lnTo>
                  <a:pt x="1973" y="8057"/>
                </a:lnTo>
                <a:lnTo>
                  <a:pt x="1972" y="8077"/>
                </a:lnTo>
                <a:lnTo>
                  <a:pt x="1969" y="8098"/>
                </a:lnTo>
                <a:lnTo>
                  <a:pt x="1966" y="8103"/>
                </a:lnTo>
                <a:lnTo>
                  <a:pt x="1963" y="8111"/>
                </a:lnTo>
                <a:lnTo>
                  <a:pt x="1962" y="8116"/>
                </a:lnTo>
                <a:lnTo>
                  <a:pt x="1961" y="8121"/>
                </a:lnTo>
                <a:lnTo>
                  <a:pt x="1962" y="8126"/>
                </a:lnTo>
                <a:lnTo>
                  <a:pt x="1963" y="8130"/>
                </a:lnTo>
                <a:lnTo>
                  <a:pt x="1958" y="8143"/>
                </a:lnTo>
                <a:lnTo>
                  <a:pt x="1952" y="8155"/>
                </a:lnTo>
                <a:lnTo>
                  <a:pt x="1945" y="8162"/>
                </a:lnTo>
                <a:lnTo>
                  <a:pt x="1938" y="8164"/>
                </a:lnTo>
                <a:lnTo>
                  <a:pt x="1929" y="8147"/>
                </a:lnTo>
                <a:lnTo>
                  <a:pt x="1935" y="8109"/>
                </a:lnTo>
                <a:lnTo>
                  <a:pt x="1952" y="8064"/>
                </a:lnTo>
                <a:lnTo>
                  <a:pt x="1971" y="8027"/>
                </a:lnTo>
                <a:close/>
                <a:moveTo>
                  <a:pt x="2150" y="6710"/>
                </a:moveTo>
                <a:lnTo>
                  <a:pt x="2156" y="6714"/>
                </a:lnTo>
                <a:lnTo>
                  <a:pt x="2159" y="6720"/>
                </a:lnTo>
                <a:lnTo>
                  <a:pt x="2158" y="6728"/>
                </a:lnTo>
                <a:lnTo>
                  <a:pt x="2155" y="6737"/>
                </a:lnTo>
                <a:lnTo>
                  <a:pt x="2152" y="6736"/>
                </a:lnTo>
                <a:lnTo>
                  <a:pt x="2149" y="6736"/>
                </a:lnTo>
                <a:lnTo>
                  <a:pt x="2142" y="6737"/>
                </a:lnTo>
                <a:lnTo>
                  <a:pt x="2135" y="6738"/>
                </a:lnTo>
                <a:lnTo>
                  <a:pt x="2134" y="6728"/>
                </a:lnTo>
                <a:lnTo>
                  <a:pt x="2137" y="6718"/>
                </a:lnTo>
                <a:lnTo>
                  <a:pt x="2143" y="6711"/>
                </a:lnTo>
                <a:lnTo>
                  <a:pt x="2150" y="6710"/>
                </a:lnTo>
                <a:close/>
                <a:moveTo>
                  <a:pt x="2231" y="6426"/>
                </a:moveTo>
                <a:lnTo>
                  <a:pt x="2235" y="6433"/>
                </a:lnTo>
                <a:lnTo>
                  <a:pt x="2240" y="6440"/>
                </a:lnTo>
                <a:lnTo>
                  <a:pt x="2229" y="6442"/>
                </a:lnTo>
                <a:lnTo>
                  <a:pt x="2219" y="6445"/>
                </a:lnTo>
                <a:lnTo>
                  <a:pt x="2222" y="6439"/>
                </a:lnTo>
                <a:lnTo>
                  <a:pt x="2225" y="6433"/>
                </a:lnTo>
                <a:lnTo>
                  <a:pt x="2228" y="6429"/>
                </a:lnTo>
                <a:lnTo>
                  <a:pt x="2231" y="6426"/>
                </a:lnTo>
                <a:close/>
                <a:moveTo>
                  <a:pt x="3030" y="2970"/>
                </a:moveTo>
                <a:lnTo>
                  <a:pt x="3033" y="2976"/>
                </a:lnTo>
                <a:lnTo>
                  <a:pt x="3037" y="2981"/>
                </a:lnTo>
                <a:lnTo>
                  <a:pt x="3043" y="2984"/>
                </a:lnTo>
                <a:lnTo>
                  <a:pt x="3050" y="2986"/>
                </a:lnTo>
                <a:lnTo>
                  <a:pt x="3045" y="3003"/>
                </a:lnTo>
                <a:lnTo>
                  <a:pt x="3040" y="3020"/>
                </a:lnTo>
                <a:lnTo>
                  <a:pt x="3035" y="3037"/>
                </a:lnTo>
                <a:lnTo>
                  <a:pt x="3030" y="3054"/>
                </a:lnTo>
                <a:lnTo>
                  <a:pt x="3019" y="3057"/>
                </a:lnTo>
                <a:lnTo>
                  <a:pt x="3009" y="3063"/>
                </a:lnTo>
                <a:lnTo>
                  <a:pt x="2999" y="3069"/>
                </a:lnTo>
                <a:lnTo>
                  <a:pt x="2990" y="3078"/>
                </a:lnTo>
                <a:lnTo>
                  <a:pt x="3000" y="3050"/>
                </a:lnTo>
                <a:lnTo>
                  <a:pt x="3009" y="3024"/>
                </a:lnTo>
                <a:lnTo>
                  <a:pt x="3019" y="2996"/>
                </a:lnTo>
                <a:lnTo>
                  <a:pt x="3030" y="2970"/>
                </a:lnTo>
                <a:close/>
                <a:moveTo>
                  <a:pt x="3616" y="1649"/>
                </a:moveTo>
                <a:lnTo>
                  <a:pt x="3619" y="1652"/>
                </a:lnTo>
                <a:lnTo>
                  <a:pt x="3623" y="1654"/>
                </a:lnTo>
                <a:lnTo>
                  <a:pt x="3628" y="1655"/>
                </a:lnTo>
                <a:lnTo>
                  <a:pt x="3632" y="1655"/>
                </a:lnTo>
                <a:lnTo>
                  <a:pt x="3639" y="1655"/>
                </a:lnTo>
                <a:lnTo>
                  <a:pt x="3646" y="1653"/>
                </a:lnTo>
                <a:lnTo>
                  <a:pt x="3640" y="1674"/>
                </a:lnTo>
                <a:lnTo>
                  <a:pt x="3634" y="1693"/>
                </a:lnTo>
                <a:lnTo>
                  <a:pt x="3629" y="1713"/>
                </a:lnTo>
                <a:lnTo>
                  <a:pt x="3623" y="1732"/>
                </a:lnTo>
                <a:lnTo>
                  <a:pt x="3617" y="1730"/>
                </a:lnTo>
                <a:lnTo>
                  <a:pt x="3608" y="1729"/>
                </a:lnTo>
                <a:lnTo>
                  <a:pt x="3603" y="1730"/>
                </a:lnTo>
                <a:lnTo>
                  <a:pt x="3598" y="1731"/>
                </a:lnTo>
                <a:lnTo>
                  <a:pt x="3593" y="1733"/>
                </a:lnTo>
                <a:lnTo>
                  <a:pt x="3587" y="1735"/>
                </a:lnTo>
                <a:lnTo>
                  <a:pt x="3594" y="1714"/>
                </a:lnTo>
                <a:lnTo>
                  <a:pt x="3601" y="1692"/>
                </a:lnTo>
                <a:lnTo>
                  <a:pt x="3608" y="1671"/>
                </a:lnTo>
                <a:lnTo>
                  <a:pt x="3616" y="1649"/>
                </a:lnTo>
                <a:close/>
                <a:moveTo>
                  <a:pt x="3670" y="1505"/>
                </a:moveTo>
                <a:lnTo>
                  <a:pt x="3675" y="1506"/>
                </a:lnTo>
                <a:lnTo>
                  <a:pt x="3680" y="1507"/>
                </a:lnTo>
                <a:lnTo>
                  <a:pt x="3687" y="1506"/>
                </a:lnTo>
                <a:lnTo>
                  <a:pt x="3694" y="1504"/>
                </a:lnTo>
                <a:lnTo>
                  <a:pt x="3687" y="1525"/>
                </a:lnTo>
                <a:lnTo>
                  <a:pt x="3681" y="1545"/>
                </a:lnTo>
                <a:lnTo>
                  <a:pt x="3674" y="1566"/>
                </a:lnTo>
                <a:lnTo>
                  <a:pt x="3668" y="1586"/>
                </a:lnTo>
                <a:lnTo>
                  <a:pt x="3662" y="1584"/>
                </a:lnTo>
                <a:lnTo>
                  <a:pt x="3655" y="1583"/>
                </a:lnTo>
                <a:lnTo>
                  <a:pt x="3647" y="1584"/>
                </a:lnTo>
                <a:lnTo>
                  <a:pt x="3638" y="1587"/>
                </a:lnTo>
                <a:lnTo>
                  <a:pt x="3641" y="1578"/>
                </a:lnTo>
                <a:lnTo>
                  <a:pt x="3645" y="1570"/>
                </a:lnTo>
                <a:lnTo>
                  <a:pt x="3648" y="1560"/>
                </a:lnTo>
                <a:lnTo>
                  <a:pt x="3652" y="1552"/>
                </a:lnTo>
                <a:lnTo>
                  <a:pt x="3656" y="1541"/>
                </a:lnTo>
                <a:lnTo>
                  <a:pt x="3660" y="1530"/>
                </a:lnTo>
                <a:lnTo>
                  <a:pt x="3666" y="1517"/>
                </a:lnTo>
                <a:lnTo>
                  <a:pt x="3670" y="1505"/>
                </a:lnTo>
                <a:close/>
                <a:moveTo>
                  <a:pt x="3716" y="1356"/>
                </a:moveTo>
                <a:lnTo>
                  <a:pt x="3721" y="1358"/>
                </a:lnTo>
                <a:lnTo>
                  <a:pt x="3728" y="1359"/>
                </a:lnTo>
                <a:lnTo>
                  <a:pt x="3736" y="1358"/>
                </a:lnTo>
                <a:lnTo>
                  <a:pt x="3743" y="1355"/>
                </a:lnTo>
                <a:lnTo>
                  <a:pt x="3751" y="1351"/>
                </a:lnTo>
                <a:lnTo>
                  <a:pt x="3759" y="1346"/>
                </a:lnTo>
                <a:lnTo>
                  <a:pt x="3758" y="1348"/>
                </a:lnTo>
                <a:lnTo>
                  <a:pt x="3757" y="1349"/>
                </a:lnTo>
                <a:lnTo>
                  <a:pt x="3746" y="1370"/>
                </a:lnTo>
                <a:lnTo>
                  <a:pt x="3737" y="1393"/>
                </a:lnTo>
                <a:lnTo>
                  <a:pt x="3727" y="1416"/>
                </a:lnTo>
                <a:lnTo>
                  <a:pt x="3718" y="1441"/>
                </a:lnTo>
                <a:lnTo>
                  <a:pt x="3715" y="1439"/>
                </a:lnTo>
                <a:lnTo>
                  <a:pt x="3711" y="1438"/>
                </a:lnTo>
                <a:lnTo>
                  <a:pt x="3707" y="1437"/>
                </a:lnTo>
                <a:lnTo>
                  <a:pt x="3702" y="1437"/>
                </a:lnTo>
                <a:lnTo>
                  <a:pt x="3696" y="1437"/>
                </a:lnTo>
                <a:lnTo>
                  <a:pt x="3689" y="1439"/>
                </a:lnTo>
                <a:lnTo>
                  <a:pt x="3695" y="1419"/>
                </a:lnTo>
                <a:lnTo>
                  <a:pt x="3701" y="1399"/>
                </a:lnTo>
                <a:lnTo>
                  <a:pt x="3708" y="1377"/>
                </a:lnTo>
                <a:lnTo>
                  <a:pt x="3716" y="1356"/>
                </a:lnTo>
                <a:close/>
                <a:moveTo>
                  <a:pt x="3922" y="1212"/>
                </a:moveTo>
                <a:lnTo>
                  <a:pt x="3937" y="1210"/>
                </a:lnTo>
                <a:lnTo>
                  <a:pt x="3951" y="1202"/>
                </a:lnTo>
                <a:lnTo>
                  <a:pt x="3962" y="1190"/>
                </a:lnTo>
                <a:lnTo>
                  <a:pt x="3969" y="1177"/>
                </a:lnTo>
                <a:lnTo>
                  <a:pt x="3971" y="1164"/>
                </a:lnTo>
                <a:lnTo>
                  <a:pt x="3967" y="1153"/>
                </a:lnTo>
                <a:lnTo>
                  <a:pt x="3959" y="1146"/>
                </a:lnTo>
                <a:lnTo>
                  <a:pt x="3948" y="1141"/>
                </a:lnTo>
                <a:lnTo>
                  <a:pt x="3953" y="1129"/>
                </a:lnTo>
                <a:lnTo>
                  <a:pt x="3958" y="1115"/>
                </a:lnTo>
                <a:lnTo>
                  <a:pt x="3965" y="1113"/>
                </a:lnTo>
                <a:lnTo>
                  <a:pt x="3970" y="1111"/>
                </a:lnTo>
                <a:lnTo>
                  <a:pt x="3975" y="1110"/>
                </a:lnTo>
                <a:lnTo>
                  <a:pt x="3979" y="1110"/>
                </a:lnTo>
                <a:lnTo>
                  <a:pt x="3988" y="1134"/>
                </a:lnTo>
                <a:lnTo>
                  <a:pt x="3976" y="1179"/>
                </a:lnTo>
                <a:lnTo>
                  <a:pt x="3951" y="1232"/>
                </a:lnTo>
                <a:lnTo>
                  <a:pt x="3921" y="1278"/>
                </a:lnTo>
                <a:lnTo>
                  <a:pt x="3912" y="1255"/>
                </a:lnTo>
                <a:lnTo>
                  <a:pt x="3907" y="1242"/>
                </a:lnTo>
                <a:lnTo>
                  <a:pt x="3909" y="1230"/>
                </a:lnTo>
                <a:lnTo>
                  <a:pt x="3918" y="1211"/>
                </a:lnTo>
                <a:lnTo>
                  <a:pt x="3920" y="1212"/>
                </a:lnTo>
                <a:lnTo>
                  <a:pt x="3922" y="1212"/>
                </a:lnTo>
                <a:close/>
                <a:moveTo>
                  <a:pt x="4199" y="618"/>
                </a:moveTo>
                <a:lnTo>
                  <a:pt x="4199" y="634"/>
                </a:lnTo>
                <a:lnTo>
                  <a:pt x="4197" y="643"/>
                </a:lnTo>
                <a:lnTo>
                  <a:pt x="4193" y="653"/>
                </a:lnTo>
                <a:lnTo>
                  <a:pt x="4185" y="666"/>
                </a:lnTo>
                <a:lnTo>
                  <a:pt x="4185" y="654"/>
                </a:lnTo>
                <a:lnTo>
                  <a:pt x="4187" y="642"/>
                </a:lnTo>
                <a:lnTo>
                  <a:pt x="4192" y="630"/>
                </a:lnTo>
                <a:lnTo>
                  <a:pt x="4199" y="618"/>
                </a:lnTo>
                <a:close/>
                <a:moveTo>
                  <a:pt x="4553" y="731"/>
                </a:moveTo>
                <a:lnTo>
                  <a:pt x="4554" y="730"/>
                </a:lnTo>
                <a:lnTo>
                  <a:pt x="4554" y="730"/>
                </a:lnTo>
                <a:lnTo>
                  <a:pt x="4555" y="727"/>
                </a:lnTo>
                <a:lnTo>
                  <a:pt x="4556" y="722"/>
                </a:lnTo>
                <a:lnTo>
                  <a:pt x="4553" y="731"/>
                </a:lnTo>
                <a:close/>
                <a:moveTo>
                  <a:pt x="2051" y="7406"/>
                </a:moveTo>
                <a:lnTo>
                  <a:pt x="2056" y="7410"/>
                </a:lnTo>
                <a:lnTo>
                  <a:pt x="2061" y="7414"/>
                </a:lnTo>
                <a:lnTo>
                  <a:pt x="2068" y="7416"/>
                </a:lnTo>
                <a:lnTo>
                  <a:pt x="2075" y="7417"/>
                </a:lnTo>
                <a:lnTo>
                  <a:pt x="2071" y="7432"/>
                </a:lnTo>
                <a:lnTo>
                  <a:pt x="2067" y="7447"/>
                </a:lnTo>
                <a:lnTo>
                  <a:pt x="2062" y="7463"/>
                </a:lnTo>
                <a:lnTo>
                  <a:pt x="2058" y="7477"/>
                </a:lnTo>
                <a:lnTo>
                  <a:pt x="2049" y="7478"/>
                </a:lnTo>
                <a:lnTo>
                  <a:pt x="2039" y="7481"/>
                </a:lnTo>
                <a:lnTo>
                  <a:pt x="2031" y="7484"/>
                </a:lnTo>
                <a:lnTo>
                  <a:pt x="2023" y="7490"/>
                </a:lnTo>
                <a:lnTo>
                  <a:pt x="2028" y="7475"/>
                </a:lnTo>
                <a:lnTo>
                  <a:pt x="2032" y="7460"/>
                </a:lnTo>
                <a:lnTo>
                  <a:pt x="2037" y="7443"/>
                </a:lnTo>
                <a:lnTo>
                  <a:pt x="2042" y="7427"/>
                </a:lnTo>
                <a:lnTo>
                  <a:pt x="2047" y="7416"/>
                </a:lnTo>
                <a:lnTo>
                  <a:pt x="2051" y="7406"/>
                </a:lnTo>
                <a:close/>
                <a:moveTo>
                  <a:pt x="2981" y="3537"/>
                </a:moveTo>
                <a:lnTo>
                  <a:pt x="2979" y="3544"/>
                </a:lnTo>
                <a:lnTo>
                  <a:pt x="2978" y="3550"/>
                </a:lnTo>
                <a:lnTo>
                  <a:pt x="2979" y="3555"/>
                </a:lnTo>
                <a:lnTo>
                  <a:pt x="2980" y="3561"/>
                </a:lnTo>
                <a:lnTo>
                  <a:pt x="2975" y="3576"/>
                </a:lnTo>
                <a:lnTo>
                  <a:pt x="2970" y="3593"/>
                </a:lnTo>
                <a:lnTo>
                  <a:pt x="2963" y="3613"/>
                </a:lnTo>
                <a:lnTo>
                  <a:pt x="2955" y="3638"/>
                </a:lnTo>
                <a:lnTo>
                  <a:pt x="2953" y="3625"/>
                </a:lnTo>
                <a:lnTo>
                  <a:pt x="2956" y="3607"/>
                </a:lnTo>
                <a:lnTo>
                  <a:pt x="2965" y="3575"/>
                </a:lnTo>
                <a:lnTo>
                  <a:pt x="2982" y="3518"/>
                </a:lnTo>
                <a:lnTo>
                  <a:pt x="2987" y="3518"/>
                </a:lnTo>
                <a:lnTo>
                  <a:pt x="2989" y="3520"/>
                </a:lnTo>
                <a:lnTo>
                  <a:pt x="2984" y="3529"/>
                </a:lnTo>
                <a:lnTo>
                  <a:pt x="2981" y="3537"/>
                </a:lnTo>
                <a:close/>
                <a:moveTo>
                  <a:pt x="3016" y="3247"/>
                </a:moveTo>
                <a:lnTo>
                  <a:pt x="3011" y="3256"/>
                </a:lnTo>
                <a:lnTo>
                  <a:pt x="3006" y="3266"/>
                </a:lnTo>
                <a:lnTo>
                  <a:pt x="3006" y="3264"/>
                </a:lnTo>
                <a:lnTo>
                  <a:pt x="3006" y="3262"/>
                </a:lnTo>
                <a:lnTo>
                  <a:pt x="3011" y="3255"/>
                </a:lnTo>
                <a:lnTo>
                  <a:pt x="3016" y="3247"/>
                </a:lnTo>
                <a:close/>
                <a:moveTo>
                  <a:pt x="3018" y="3239"/>
                </a:moveTo>
                <a:lnTo>
                  <a:pt x="3020" y="3231"/>
                </a:lnTo>
                <a:lnTo>
                  <a:pt x="3019" y="3223"/>
                </a:lnTo>
                <a:lnTo>
                  <a:pt x="3017" y="3216"/>
                </a:lnTo>
                <a:lnTo>
                  <a:pt x="3013" y="3211"/>
                </a:lnTo>
                <a:lnTo>
                  <a:pt x="3018" y="3198"/>
                </a:lnTo>
                <a:lnTo>
                  <a:pt x="3023" y="3186"/>
                </a:lnTo>
                <a:lnTo>
                  <a:pt x="3028" y="3173"/>
                </a:lnTo>
                <a:lnTo>
                  <a:pt x="3033" y="3158"/>
                </a:lnTo>
                <a:lnTo>
                  <a:pt x="3031" y="3182"/>
                </a:lnTo>
                <a:lnTo>
                  <a:pt x="3028" y="3204"/>
                </a:lnTo>
                <a:lnTo>
                  <a:pt x="3024" y="3222"/>
                </a:lnTo>
                <a:lnTo>
                  <a:pt x="3018" y="3239"/>
                </a:lnTo>
                <a:close/>
                <a:moveTo>
                  <a:pt x="3200" y="3018"/>
                </a:moveTo>
                <a:lnTo>
                  <a:pt x="3203" y="3004"/>
                </a:lnTo>
                <a:lnTo>
                  <a:pt x="3206" y="2991"/>
                </a:lnTo>
                <a:lnTo>
                  <a:pt x="3214" y="2990"/>
                </a:lnTo>
                <a:lnTo>
                  <a:pt x="3222" y="2988"/>
                </a:lnTo>
                <a:lnTo>
                  <a:pt x="3230" y="2984"/>
                </a:lnTo>
                <a:lnTo>
                  <a:pt x="3238" y="2980"/>
                </a:lnTo>
                <a:lnTo>
                  <a:pt x="3231" y="2991"/>
                </a:lnTo>
                <a:lnTo>
                  <a:pt x="3224" y="3001"/>
                </a:lnTo>
                <a:lnTo>
                  <a:pt x="3213" y="3009"/>
                </a:lnTo>
                <a:lnTo>
                  <a:pt x="3200" y="3018"/>
                </a:lnTo>
                <a:close/>
                <a:moveTo>
                  <a:pt x="3231" y="3193"/>
                </a:moveTo>
                <a:lnTo>
                  <a:pt x="3233" y="3183"/>
                </a:lnTo>
                <a:lnTo>
                  <a:pt x="3236" y="3173"/>
                </a:lnTo>
                <a:lnTo>
                  <a:pt x="3238" y="3164"/>
                </a:lnTo>
                <a:lnTo>
                  <a:pt x="3241" y="3154"/>
                </a:lnTo>
                <a:lnTo>
                  <a:pt x="3245" y="3145"/>
                </a:lnTo>
                <a:lnTo>
                  <a:pt x="3251" y="3140"/>
                </a:lnTo>
                <a:lnTo>
                  <a:pt x="3257" y="3138"/>
                </a:lnTo>
                <a:lnTo>
                  <a:pt x="3262" y="3140"/>
                </a:lnTo>
                <a:lnTo>
                  <a:pt x="3266" y="3154"/>
                </a:lnTo>
                <a:lnTo>
                  <a:pt x="3262" y="3171"/>
                </a:lnTo>
                <a:lnTo>
                  <a:pt x="3251" y="3186"/>
                </a:lnTo>
                <a:lnTo>
                  <a:pt x="3231" y="3193"/>
                </a:lnTo>
                <a:close/>
                <a:moveTo>
                  <a:pt x="3287" y="3010"/>
                </a:moveTo>
                <a:lnTo>
                  <a:pt x="3294" y="3027"/>
                </a:lnTo>
                <a:lnTo>
                  <a:pt x="3295" y="3042"/>
                </a:lnTo>
                <a:lnTo>
                  <a:pt x="3292" y="3053"/>
                </a:lnTo>
                <a:lnTo>
                  <a:pt x="3287" y="3057"/>
                </a:lnTo>
                <a:lnTo>
                  <a:pt x="3283" y="3056"/>
                </a:lnTo>
                <a:lnTo>
                  <a:pt x="3278" y="3054"/>
                </a:lnTo>
                <a:lnTo>
                  <a:pt x="3274" y="3052"/>
                </a:lnTo>
                <a:lnTo>
                  <a:pt x="3273" y="3050"/>
                </a:lnTo>
                <a:lnTo>
                  <a:pt x="3272" y="3039"/>
                </a:lnTo>
                <a:lnTo>
                  <a:pt x="3274" y="3029"/>
                </a:lnTo>
                <a:lnTo>
                  <a:pt x="3279" y="3020"/>
                </a:lnTo>
                <a:lnTo>
                  <a:pt x="3287" y="3010"/>
                </a:lnTo>
                <a:close/>
                <a:moveTo>
                  <a:pt x="3548" y="1952"/>
                </a:moveTo>
                <a:lnTo>
                  <a:pt x="3547" y="1952"/>
                </a:lnTo>
                <a:lnTo>
                  <a:pt x="3546" y="1951"/>
                </a:lnTo>
                <a:lnTo>
                  <a:pt x="3547" y="1951"/>
                </a:lnTo>
                <a:lnTo>
                  <a:pt x="3548" y="1951"/>
                </a:lnTo>
                <a:lnTo>
                  <a:pt x="3548" y="1952"/>
                </a:lnTo>
                <a:lnTo>
                  <a:pt x="3548" y="1952"/>
                </a:lnTo>
                <a:close/>
                <a:moveTo>
                  <a:pt x="4055" y="1349"/>
                </a:moveTo>
                <a:lnTo>
                  <a:pt x="4048" y="1362"/>
                </a:lnTo>
                <a:lnTo>
                  <a:pt x="4038" y="1374"/>
                </a:lnTo>
                <a:lnTo>
                  <a:pt x="4029" y="1386"/>
                </a:lnTo>
                <a:lnTo>
                  <a:pt x="4021" y="1395"/>
                </a:lnTo>
                <a:lnTo>
                  <a:pt x="4023" y="1386"/>
                </a:lnTo>
                <a:lnTo>
                  <a:pt x="4026" y="1376"/>
                </a:lnTo>
                <a:lnTo>
                  <a:pt x="4028" y="1369"/>
                </a:lnTo>
                <a:lnTo>
                  <a:pt x="4030" y="1361"/>
                </a:lnTo>
                <a:lnTo>
                  <a:pt x="4037" y="1359"/>
                </a:lnTo>
                <a:lnTo>
                  <a:pt x="4044" y="1357"/>
                </a:lnTo>
                <a:lnTo>
                  <a:pt x="4050" y="1353"/>
                </a:lnTo>
                <a:lnTo>
                  <a:pt x="4055" y="1349"/>
                </a:lnTo>
                <a:close/>
                <a:moveTo>
                  <a:pt x="2333" y="6529"/>
                </a:moveTo>
                <a:lnTo>
                  <a:pt x="2338" y="6533"/>
                </a:lnTo>
                <a:lnTo>
                  <a:pt x="2344" y="6536"/>
                </a:lnTo>
                <a:lnTo>
                  <a:pt x="2351" y="6538"/>
                </a:lnTo>
                <a:lnTo>
                  <a:pt x="2359" y="6539"/>
                </a:lnTo>
                <a:lnTo>
                  <a:pt x="2370" y="6538"/>
                </a:lnTo>
                <a:lnTo>
                  <a:pt x="2381" y="6535"/>
                </a:lnTo>
                <a:lnTo>
                  <a:pt x="2380" y="6543"/>
                </a:lnTo>
                <a:lnTo>
                  <a:pt x="2377" y="6552"/>
                </a:lnTo>
                <a:lnTo>
                  <a:pt x="2376" y="6562"/>
                </a:lnTo>
                <a:lnTo>
                  <a:pt x="2374" y="6573"/>
                </a:lnTo>
                <a:lnTo>
                  <a:pt x="2372" y="6584"/>
                </a:lnTo>
                <a:lnTo>
                  <a:pt x="2370" y="6594"/>
                </a:lnTo>
                <a:lnTo>
                  <a:pt x="2365" y="6590"/>
                </a:lnTo>
                <a:lnTo>
                  <a:pt x="2359" y="6587"/>
                </a:lnTo>
                <a:lnTo>
                  <a:pt x="2352" y="6586"/>
                </a:lnTo>
                <a:lnTo>
                  <a:pt x="2345" y="6585"/>
                </a:lnTo>
                <a:lnTo>
                  <a:pt x="2326" y="6588"/>
                </a:lnTo>
                <a:lnTo>
                  <a:pt x="2310" y="6596"/>
                </a:lnTo>
                <a:lnTo>
                  <a:pt x="2295" y="6608"/>
                </a:lnTo>
                <a:lnTo>
                  <a:pt x="2283" y="6624"/>
                </a:lnTo>
                <a:lnTo>
                  <a:pt x="2289" y="6608"/>
                </a:lnTo>
                <a:lnTo>
                  <a:pt x="2294" y="6593"/>
                </a:lnTo>
                <a:lnTo>
                  <a:pt x="2306" y="6578"/>
                </a:lnTo>
                <a:lnTo>
                  <a:pt x="2316" y="6562"/>
                </a:lnTo>
                <a:lnTo>
                  <a:pt x="2324" y="6546"/>
                </a:lnTo>
                <a:lnTo>
                  <a:pt x="2333" y="6529"/>
                </a:lnTo>
                <a:close/>
                <a:moveTo>
                  <a:pt x="2371" y="6436"/>
                </a:moveTo>
                <a:lnTo>
                  <a:pt x="2375" y="6431"/>
                </a:lnTo>
                <a:lnTo>
                  <a:pt x="2382" y="6427"/>
                </a:lnTo>
                <a:lnTo>
                  <a:pt x="2389" y="6422"/>
                </a:lnTo>
                <a:lnTo>
                  <a:pt x="2396" y="6419"/>
                </a:lnTo>
                <a:lnTo>
                  <a:pt x="2397" y="6430"/>
                </a:lnTo>
                <a:lnTo>
                  <a:pt x="2398" y="6437"/>
                </a:lnTo>
                <a:lnTo>
                  <a:pt x="2395" y="6437"/>
                </a:lnTo>
                <a:lnTo>
                  <a:pt x="2392" y="6437"/>
                </a:lnTo>
                <a:lnTo>
                  <a:pt x="2386" y="6437"/>
                </a:lnTo>
                <a:lnTo>
                  <a:pt x="2380" y="6438"/>
                </a:lnTo>
                <a:lnTo>
                  <a:pt x="2373" y="6440"/>
                </a:lnTo>
                <a:lnTo>
                  <a:pt x="2368" y="6442"/>
                </a:lnTo>
                <a:lnTo>
                  <a:pt x="2369" y="6439"/>
                </a:lnTo>
                <a:lnTo>
                  <a:pt x="2371" y="6436"/>
                </a:lnTo>
                <a:close/>
                <a:moveTo>
                  <a:pt x="2486" y="6098"/>
                </a:moveTo>
                <a:lnTo>
                  <a:pt x="2493" y="6099"/>
                </a:lnTo>
                <a:lnTo>
                  <a:pt x="2500" y="6100"/>
                </a:lnTo>
                <a:lnTo>
                  <a:pt x="2503" y="6100"/>
                </a:lnTo>
                <a:lnTo>
                  <a:pt x="2505" y="6099"/>
                </a:lnTo>
                <a:lnTo>
                  <a:pt x="2503" y="6110"/>
                </a:lnTo>
                <a:lnTo>
                  <a:pt x="2501" y="6120"/>
                </a:lnTo>
                <a:lnTo>
                  <a:pt x="2497" y="6130"/>
                </a:lnTo>
                <a:lnTo>
                  <a:pt x="2494" y="6140"/>
                </a:lnTo>
                <a:lnTo>
                  <a:pt x="2491" y="6139"/>
                </a:lnTo>
                <a:lnTo>
                  <a:pt x="2488" y="6139"/>
                </a:lnTo>
                <a:lnTo>
                  <a:pt x="2481" y="6140"/>
                </a:lnTo>
                <a:lnTo>
                  <a:pt x="2473" y="6141"/>
                </a:lnTo>
                <a:lnTo>
                  <a:pt x="2476" y="6133"/>
                </a:lnTo>
                <a:lnTo>
                  <a:pt x="2479" y="6123"/>
                </a:lnTo>
                <a:lnTo>
                  <a:pt x="2482" y="6111"/>
                </a:lnTo>
                <a:lnTo>
                  <a:pt x="2486" y="6098"/>
                </a:lnTo>
                <a:close/>
                <a:moveTo>
                  <a:pt x="2532" y="5949"/>
                </a:moveTo>
                <a:lnTo>
                  <a:pt x="2539" y="5951"/>
                </a:lnTo>
                <a:lnTo>
                  <a:pt x="2547" y="5952"/>
                </a:lnTo>
                <a:lnTo>
                  <a:pt x="2546" y="5964"/>
                </a:lnTo>
                <a:lnTo>
                  <a:pt x="2544" y="5974"/>
                </a:lnTo>
                <a:lnTo>
                  <a:pt x="2541" y="5982"/>
                </a:lnTo>
                <a:lnTo>
                  <a:pt x="2538" y="5991"/>
                </a:lnTo>
                <a:lnTo>
                  <a:pt x="2537" y="5991"/>
                </a:lnTo>
                <a:lnTo>
                  <a:pt x="2536" y="5990"/>
                </a:lnTo>
                <a:lnTo>
                  <a:pt x="2527" y="5991"/>
                </a:lnTo>
                <a:lnTo>
                  <a:pt x="2518" y="5993"/>
                </a:lnTo>
                <a:lnTo>
                  <a:pt x="2522" y="5983"/>
                </a:lnTo>
                <a:lnTo>
                  <a:pt x="2525" y="5973"/>
                </a:lnTo>
                <a:lnTo>
                  <a:pt x="2528" y="5962"/>
                </a:lnTo>
                <a:lnTo>
                  <a:pt x="2532" y="5949"/>
                </a:lnTo>
                <a:close/>
                <a:moveTo>
                  <a:pt x="3448" y="2487"/>
                </a:moveTo>
                <a:lnTo>
                  <a:pt x="3443" y="2481"/>
                </a:lnTo>
                <a:lnTo>
                  <a:pt x="3440" y="2475"/>
                </a:lnTo>
                <a:lnTo>
                  <a:pt x="3450" y="2432"/>
                </a:lnTo>
                <a:lnTo>
                  <a:pt x="3456" y="2413"/>
                </a:lnTo>
                <a:lnTo>
                  <a:pt x="3462" y="2405"/>
                </a:lnTo>
                <a:lnTo>
                  <a:pt x="3469" y="2399"/>
                </a:lnTo>
                <a:lnTo>
                  <a:pt x="3472" y="2421"/>
                </a:lnTo>
                <a:lnTo>
                  <a:pt x="3469" y="2437"/>
                </a:lnTo>
                <a:lnTo>
                  <a:pt x="3462" y="2457"/>
                </a:lnTo>
                <a:lnTo>
                  <a:pt x="3448" y="2487"/>
                </a:lnTo>
                <a:close/>
                <a:moveTo>
                  <a:pt x="2032" y="7882"/>
                </a:moveTo>
                <a:lnTo>
                  <a:pt x="2031" y="7876"/>
                </a:lnTo>
                <a:lnTo>
                  <a:pt x="2032" y="7873"/>
                </a:lnTo>
                <a:lnTo>
                  <a:pt x="2035" y="7866"/>
                </a:lnTo>
                <a:lnTo>
                  <a:pt x="2042" y="7855"/>
                </a:lnTo>
                <a:lnTo>
                  <a:pt x="2043" y="7863"/>
                </a:lnTo>
                <a:lnTo>
                  <a:pt x="2042" y="7870"/>
                </a:lnTo>
                <a:lnTo>
                  <a:pt x="2038" y="7877"/>
                </a:lnTo>
                <a:lnTo>
                  <a:pt x="2032" y="7882"/>
                </a:lnTo>
                <a:close/>
                <a:moveTo>
                  <a:pt x="2130" y="7384"/>
                </a:moveTo>
                <a:lnTo>
                  <a:pt x="2128" y="7408"/>
                </a:lnTo>
                <a:lnTo>
                  <a:pt x="2121" y="7430"/>
                </a:lnTo>
                <a:lnTo>
                  <a:pt x="2111" y="7453"/>
                </a:lnTo>
                <a:lnTo>
                  <a:pt x="2099" y="7476"/>
                </a:lnTo>
                <a:lnTo>
                  <a:pt x="2101" y="7457"/>
                </a:lnTo>
                <a:lnTo>
                  <a:pt x="2103" y="7439"/>
                </a:lnTo>
                <a:lnTo>
                  <a:pt x="2106" y="7422"/>
                </a:lnTo>
                <a:lnTo>
                  <a:pt x="2110" y="7406"/>
                </a:lnTo>
                <a:lnTo>
                  <a:pt x="2116" y="7401"/>
                </a:lnTo>
                <a:lnTo>
                  <a:pt x="2121" y="7396"/>
                </a:lnTo>
                <a:lnTo>
                  <a:pt x="2126" y="7390"/>
                </a:lnTo>
                <a:lnTo>
                  <a:pt x="2130" y="7384"/>
                </a:lnTo>
                <a:close/>
                <a:moveTo>
                  <a:pt x="2214" y="7033"/>
                </a:moveTo>
                <a:lnTo>
                  <a:pt x="2211" y="7032"/>
                </a:lnTo>
                <a:lnTo>
                  <a:pt x="2208" y="7032"/>
                </a:lnTo>
                <a:lnTo>
                  <a:pt x="2208" y="7028"/>
                </a:lnTo>
                <a:lnTo>
                  <a:pt x="2209" y="7025"/>
                </a:lnTo>
                <a:lnTo>
                  <a:pt x="2212" y="7026"/>
                </a:lnTo>
                <a:lnTo>
                  <a:pt x="2214" y="7027"/>
                </a:lnTo>
                <a:lnTo>
                  <a:pt x="2215" y="7028"/>
                </a:lnTo>
                <a:lnTo>
                  <a:pt x="2214" y="7033"/>
                </a:lnTo>
                <a:close/>
                <a:moveTo>
                  <a:pt x="2237" y="6872"/>
                </a:moveTo>
                <a:lnTo>
                  <a:pt x="2238" y="6858"/>
                </a:lnTo>
                <a:lnTo>
                  <a:pt x="2238" y="6845"/>
                </a:lnTo>
                <a:lnTo>
                  <a:pt x="2239" y="6832"/>
                </a:lnTo>
                <a:lnTo>
                  <a:pt x="2239" y="6822"/>
                </a:lnTo>
                <a:lnTo>
                  <a:pt x="2244" y="6826"/>
                </a:lnTo>
                <a:lnTo>
                  <a:pt x="2250" y="6829"/>
                </a:lnTo>
                <a:lnTo>
                  <a:pt x="2257" y="6831"/>
                </a:lnTo>
                <a:lnTo>
                  <a:pt x="2265" y="6832"/>
                </a:lnTo>
                <a:lnTo>
                  <a:pt x="2272" y="6831"/>
                </a:lnTo>
                <a:lnTo>
                  <a:pt x="2278" y="6830"/>
                </a:lnTo>
                <a:lnTo>
                  <a:pt x="2285" y="6828"/>
                </a:lnTo>
                <a:lnTo>
                  <a:pt x="2292" y="6825"/>
                </a:lnTo>
                <a:lnTo>
                  <a:pt x="2288" y="6833"/>
                </a:lnTo>
                <a:lnTo>
                  <a:pt x="2280" y="6845"/>
                </a:lnTo>
                <a:lnTo>
                  <a:pt x="2268" y="6861"/>
                </a:lnTo>
                <a:lnTo>
                  <a:pt x="2251" y="6882"/>
                </a:lnTo>
                <a:lnTo>
                  <a:pt x="2250" y="6882"/>
                </a:lnTo>
                <a:lnTo>
                  <a:pt x="2249" y="6882"/>
                </a:lnTo>
                <a:lnTo>
                  <a:pt x="2245" y="6882"/>
                </a:lnTo>
                <a:lnTo>
                  <a:pt x="2242" y="6883"/>
                </a:lnTo>
                <a:lnTo>
                  <a:pt x="2238" y="6877"/>
                </a:lnTo>
                <a:lnTo>
                  <a:pt x="2237" y="6872"/>
                </a:lnTo>
                <a:close/>
                <a:moveTo>
                  <a:pt x="3556" y="2464"/>
                </a:moveTo>
                <a:lnTo>
                  <a:pt x="3555" y="2470"/>
                </a:lnTo>
                <a:lnTo>
                  <a:pt x="3553" y="2479"/>
                </a:lnTo>
                <a:lnTo>
                  <a:pt x="3550" y="2473"/>
                </a:lnTo>
                <a:lnTo>
                  <a:pt x="3546" y="2468"/>
                </a:lnTo>
                <a:lnTo>
                  <a:pt x="3541" y="2464"/>
                </a:lnTo>
                <a:lnTo>
                  <a:pt x="3535" y="2462"/>
                </a:lnTo>
                <a:lnTo>
                  <a:pt x="3535" y="2461"/>
                </a:lnTo>
                <a:lnTo>
                  <a:pt x="3535" y="2460"/>
                </a:lnTo>
                <a:lnTo>
                  <a:pt x="3544" y="2446"/>
                </a:lnTo>
                <a:lnTo>
                  <a:pt x="3551" y="2447"/>
                </a:lnTo>
                <a:lnTo>
                  <a:pt x="3555" y="2456"/>
                </a:lnTo>
                <a:lnTo>
                  <a:pt x="3556" y="2464"/>
                </a:lnTo>
                <a:close/>
                <a:moveTo>
                  <a:pt x="3620" y="2242"/>
                </a:moveTo>
                <a:lnTo>
                  <a:pt x="3612" y="2264"/>
                </a:lnTo>
                <a:lnTo>
                  <a:pt x="3606" y="2278"/>
                </a:lnTo>
                <a:lnTo>
                  <a:pt x="3598" y="2281"/>
                </a:lnTo>
                <a:lnTo>
                  <a:pt x="3589" y="2273"/>
                </a:lnTo>
                <a:lnTo>
                  <a:pt x="3588" y="2269"/>
                </a:lnTo>
                <a:lnTo>
                  <a:pt x="3588" y="2263"/>
                </a:lnTo>
                <a:lnTo>
                  <a:pt x="3589" y="2258"/>
                </a:lnTo>
                <a:lnTo>
                  <a:pt x="3590" y="2252"/>
                </a:lnTo>
                <a:lnTo>
                  <a:pt x="3598" y="2251"/>
                </a:lnTo>
                <a:lnTo>
                  <a:pt x="3605" y="2249"/>
                </a:lnTo>
                <a:lnTo>
                  <a:pt x="3612" y="2246"/>
                </a:lnTo>
                <a:lnTo>
                  <a:pt x="3620" y="2242"/>
                </a:lnTo>
                <a:close/>
                <a:moveTo>
                  <a:pt x="3637" y="2166"/>
                </a:moveTo>
                <a:lnTo>
                  <a:pt x="3636" y="2169"/>
                </a:lnTo>
                <a:lnTo>
                  <a:pt x="3636" y="2173"/>
                </a:lnTo>
                <a:lnTo>
                  <a:pt x="3629" y="2168"/>
                </a:lnTo>
                <a:lnTo>
                  <a:pt x="3621" y="2166"/>
                </a:lnTo>
                <a:lnTo>
                  <a:pt x="3625" y="2156"/>
                </a:lnTo>
                <a:lnTo>
                  <a:pt x="3629" y="2146"/>
                </a:lnTo>
                <a:lnTo>
                  <a:pt x="3632" y="2152"/>
                </a:lnTo>
                <a:lnTo>
                  <a:pt x="3635" y="2158"/>
                </a:lnTo>
                <a:lnTo>
                  <a:pt x="3637" y="2162"/>
                </a:lnTo>
                <a:lnTo>
                  <a:pt x="3637" y="2166"/>
                </a:lnTo>
                <a:close/>
                <a:moveTo>
                  <a:pt x="3781" y="1738"/>
                </a:moveTo>
                <a:lnTo>
                  <a:pt x="3778" y="1734"/>
                </a:lnTo>
                <a:lnTo>
                  <a:pt x="3773" y="1731"/>
                </a:lnTo>
                <a:lnTo>
                  <a:pt x="3768" y="1729"/>
                </a:lnTo>
                <a:lnTo>
                  <a:pt x="3763" y="1728"/>
                </a:lnTo>
                <a:lnTo>
                  <a:pt x="3770" y="1722"/>
                </a:lnTo>
                <a:lnTo>
                  <a:pt x="3776" y="1723"/>
                </a:lnTo>
                <a:lnTo>
                  <a:pt x="3780" y="1728"/>
                </a:lnTo>
                <a:lnTo>
                  <a:pt x="3781" y="1738"/>
                </a:lnTo>
                <a:close/>
                <a:moveTo>
                  <a:pt x="3880" y="1683"/>
                </a:moveTo>
                <a:lnTo>
                  <a:pt x="3880" y="1698"/>
                </a:lnTo>
                <a:lnTo>
                  <a:pt x="3878" y="1713"/>
                </a:lnTo>
                <a:lnTo>
                  <a:pt x="3873" y="1727"/>
                </a:lnTo>
                <a:lnTo>
                  <a:pt x="3869" y="1740"/>
                </a:lnTo>
                <a:lnTo>
                  <a:pt x="3863" y="1746"/>
                </a:lnTo>
                <a:lnTo>
                  <a:pt x="3857" y="1753"/>
                </a:lnTo>
                <a:lnTo>
                  <a:pt x="3853" y="1760"/>
                </a:lnTo>
                <a:lnTo>
                  <a:pt x="3849" y="1767"/>
                </a:lnTo>
                <a:lnTo>
                  <a:pt x="3848" y="1773"/>
                </a:lnTo>
                <a:lnTo>
                  <a:pt x="3847" y="1779"/>
                </a:lnTo>
                <a:lnTo>
                  <a:pt x="3847" y="1784"/>
                </a:lnTo>
                <a:lnTo>
                  <a:pt x="3848" y="1789"/>
                </a:lnTo>
                <a:lnTo>
                  <a:pt x="3837" y="1805"/>
                </a:lnTo>
                <a:lnTo>
                  <a:pt x="3827" y="1819"/>
                </a:lnTo>
                <a:lnTo>
                  <a:pt x="3816" y="1834"/>
                </a:lnTo>
                <a:lnTo>
                  <a:pt x="3805" y="1849"/>
                </a:lnTo>
                <a:lnTo>
                  <a:pt x="3798" y="1848"/>
                </a:lnTo>
                <a:lnTo>
                  <a:pt x="3793" y="1843"/>
                </a:lnTo>
                <a:lnTo>
                  <a:pt x="3789" y="1837"/>
                </a:lnTo>
                <a:lnTo>
                  <a:pt x="3787" y="1832"/>
                </a:lnTo>
                <a:lnTo>
                  <a:pt x="3792" y="1802"/>
                </a:lnTo>
                <a:lnTo>
                  <a:pt x="3799" y="1772"/>
                </a:lnTo>
                <a:lnTo>
                  <a:pt x="3809" y="1743"/>
                </a:lnTo>
                <a:lnTo>
                  <a:pt x="3822" y="1717"/>
                </a:lnTo>
                <a:lnTo>
                  <a:pt x="3841" y="1683"/>
                </a:lnTo>
                <a:lnTo>
                  <a:pt x="3857" y="1647"/>
                </a:lnTo>
                <a:lnTo>
                  <a:pt x="3871" y="1609"/>
                </a:lnTo>
                <a:lnTo>
                  <a:pt x="3887" y="1570"/>
                </a:lnTo>
                <a:lnTo>
                  <a:pt x="3895" y="1601"/>
                </a:lnTo>
                <a:lnTo>
                  <a:pt x="3890" y="1630"/>
                </a:lnTo>
                <a:lnTo>
                  <a:pt x="3882" y="1657"/>
                </a:lnTo>
                <a:lnTo>
                  <a:pt x="3880" y="1683"/>
                </a:lnTo>
                <a:close/>
                <a:moveTo>
                  <a:pt x="3935" y="1751"/>
                </a:moveTo>
                <a:lnTo>
                  <a:pt x="3934" y="1745"/>
                </a:lnTo>
                <a:lnTo>
                  <a:pt x="3932" y="1739"/>
                </a:lnTo>
                <a:lnTo>
                  <a:pt x="3928" y="1734"/>
                </a:lnTo>
                <a:lnTo>
                  <a:pt x="3924" y="1730"/>
                </a:lnTo>
                <a:lnTo>
                  <a:pt x="3928" y="1725"/>
                </a:lnTo>
                <a:lnTo>
                  <a:pt x="3932" y="1721"/>
                </a:lnTo>
                <a:lnTo>
                  <a:pt x="3937" y="1728"/>
                </a:lnTo>
                <a:lnTo>
                  <a:pt x="3939" y="1733"/>
                </a:lnTo>
                <a:lnTo>
                  <a:pt x="3938" y="1742"/>
                </a:lnTo>
                <a:lnTo>
                  <a:pt x="3935" y="1751"/>
                </a:lnTo>
                <a:close/>
                <a:moveTo>
                  <a:pt x="3379" y="3537"/>
                </a:moveTo>
                <a:lnTo>
                  <a:pt x="3381" y="3528"/>
                </a:lnTo>
                <a:lnTo>
                  <a:pt x="3381" y="3519"/>
                </a:lnTo>
                <a:lnTo>
                  <a:pt x="3380" y="3511"/>
                </a:lnTo>
                <a:lnTo>
                  <a:pt x="3378" y="3503"/>
                </a:lnTo>
                <a:lnTo>
                  <a:pt x="3384" y="3485"/>
                </a:lnTo>
                <a:lnTo>
                  <a:pt x="3390" y="3466"/>
                </a:lnTo>
                <a:lnTo>
                  <a:pt x="3397" y="3448"/>
                </a:lnTo>
                <a:lnTo>
                  <a:pt x="3403" y="3429"/>
                </a:lnTo>
                <a:lnTo>
                  <a:pt x="3403" y="3464"/>
                </a:lnTo>
                <a:lnTo>
                  <a:pt x="3391" y="3518"/>
                </a:lnTo>
                <a:lnTo>
                  <a:pt x="3374" y="3582"/>
                </a:lnTo>
                <a:lnTo>
                  <a:pt x="3361" y="3642"/>
                </a:lnTo>
                <a:lnTo>
                  <a:pt x="3345" y="3699"/>
                </a:lnTo>
                <a:lnTo>
                  <a:pt x="3323" y="3759"/>
                </a:lnTo>
                <a:lnTo>
                  <a:pt x="3303" y="3817"/>
                </a:lnTo>
                <a:lnTo>
                  <a:pt x="3293" y="3863"/>
                </a:lnTo>
                <a:lnTo>
                  <a:pt x="3286" y="3910"/>
                </a:lnTo>
                <a:lnTo>
                  <a:pt x="3272" y="3955"/>
                </a:lnTo>
                <a:lnTo>
                  <a:pt x="3257" y="3999"/>
                </a:lnTo>
                <a:lnTo>
                  <a:pt x="3243" y="4044"/>
                </a:lnTo>
                <a:lnTo>
                  <a:pt x="3240" y="4050"/>
                </a:lnTo>
                <a:lnTo>
                  <a:pt x="3232" y="4057"/>
                </a:lnTo>
                <a:lnTo>
                  <a:pt x="3223" y="4065"/>
                </a:lnTo>
                <a:lnTo>
                  <a:pt x="3211" y="4076"/>
                </a:lnTo>
                <a:lnTo>
                  <a:pt x="3216" y="4055"/>
                </a:lnTo>
                <a:lnTo>
                  <a:pt x="3221" y="4033"/>
                </a:lnTo>
                <a:lnTo>
                  <a:pt x="3227" y="4012"/>
                </a:lnTo>
                <a:lnTo>
                  <a:pt x="3232" y="3990"/>
                </a:lnTo>
                <a:lnTo>
                  <a:pt x="3236" y="3985"/>
                </a:lnTo>
                <a:lnTo>
                  <a:pt x="3238" y="3980"/>
                </a:lnTo>
                <a:lnTo>
                  <a:pt x="3239" y="3971"/>
                </a:lnTo>
                <a:lnTo>
                  <a:pt x="3240" y="3963"/>
                </a:lnTo>
                <a:lnTo>
                  <a:pt x="3247" y="3937"/>
                </a:lnTo>
                <a:lnTo>
                  <a:pt x="3253" y="3912"/>
                </a:lnTo>
                <a:lnTo>
                  <a:pt x="3260" y="3886"/>
                </a:lnTo>
                <a:lnTo>
                  <a:pt x="3267" y="3862"/>
                </a:lnTo>
                <a:lnTo>
                  <a:pt x="3272" y="3855"/>
                </a:lnTo>
                <a:lnTo>
                  <a:pt x="3277" y="3847"/>
                </a:lnTo>
                <a:lnTo>
                  <a:pt x="3282" y="3840"/>
                </a:lnTo>
                <a:lnTo>
                  <a:pt x="3285" y="3832"/>
                </a:lnTo>
                <a:lnTo>
                  <a:pt x="3287" y="3823"/>
                </a:lnTo>
                <a:lnTo>
                  <a:pt x="3288" y="3815"/>
                </a:lnTo>
                <a:lnTo>
                  <a:pt x="3287" y="3806"/>
                </a:lnTo>
                <a:lnTo>
                  <a:pt x="3285" y="3799"/>
                </a:lnTo>
                <a:lnTo>
                  <a:pt x="3290" y="3780"/>
                </a:lnTo>
                <a:lnTo>
                  <a:pt x="3296" y="3759"/>
                </a:lnTo>
                <a:lnTo>
                  <a:pt x="3301" y="3740"/>
                </a:lnTo>
                <a:lnTo>
                  <a:pt x="3307" y="3720"/>
                </a:lnTo>
                <a:lnTo>
                  <a:pt x="3315" y="3712"/>
                </a:lnTo>
                <a:lnTo>
                  <a:pt x="3321" y="3704"/>
                </a:lnTo>
                <a:lnTo>
                  <a:pt x="3327" y="3694"/>
                </a:lnTo>
                <a:lnTo>
                  <a:pt x="3332" y="3685"/>
                </a:lnTo>
                <a:lnTo>
                  <a:pt x="3334" y="3675"/>
                </a:lnTo>
                <a:lnTo>
                  <a:pt x="3334" y="3664"/>
                </a:lnTo>
                <a:lnTo>
                  <a:pt x="3333" y="3656"/>
                </a:lnTo>
                <a:lnTo>
                  <a:pt x="3330" y="3648"/>
                </a:lnTo>
                <a:lnTo>
                  <a:pt x="3336" y="3630"/>
                </a:lnTo>
                <a:lnTo>
                  <a:pt x="3341" y="3610"/>
                </a:lnTo>
                <a:lnTo>
                  <a:pt x="3347" y="3592"/>
                </a:lnTo>
                <a:lnTo>
                  <a:pt x="3353" y="3574"/>
                </a:lnTo>
                <a:lnTo>
                  <a:pt x="3361" y="3565"/>
                </a:lnTo>
                <a:lnTo>
                  <a:pt x="3368" y="3557"/>
                </a:lnTo>
                <a:lnTo>
                  <a:pt x="3374" y="3547"/>
                </a:lnTo>
                <a:lnTo>
                  <a:pt x="3379" y="3537"/>
                </a:lnTo>
                <a:close/>
                <a:moveTo>
                  <a:pt x="3701" y="2225"/>
                </a:moveTo>
                <a:lnTo>
                  <a:pt x="3699" y="2238"/>
                </a:lnTo>
                <a:lnTo>
                  <a:pt x="3694" y="2248"/>
                </a:lnTo>
                <a:lnTo>
                  <a:pt x="3689" y="2255"/>
                </a:lnTo>
                <a:lnTo>
                  <a:pt x="3685" y="2257"/>
                </a:lnTo>
                <a:lnTo>
                  <a:pt x="3683" y="2254"/>
                </a:lnTo>
                <a:lnTo>
                  <a:pt x="3680" y="2250"/>
                </a:lnTo>
                <a:lnTo>
                  <a:pt x="3678" y="2247"/>
                </a:lnTo>
                <a:lnTo>
                  <a:pt x="3677" y="2244"/>
                </a:lnTo>
                <a:lnTo>
                  <a:pt x="3679" y="2233"/>
                </a:lnTo>
                <a:lnTo>
                  <a:pt x="3682" y="2224"/>
                </a:lnTo>
                <a:lnTo>
                  <a:pt x="3687" y="2214"/>
                </a:lnTo>
                <a:lnTo>
                  <a:pt x="3695" y="2207"/>
                </a:lnTo>
                <a:lnTo>
                  <a:pt x="3698" y="2211"/>
                </a:lnTo>
                <a:lnTo>
                  <a:pt x="3700" y="2215"/>
                </a:lnTo>
                <a:lnTo>
                  <a:pt x="3701" y="2220"/>
                </a:lnTo>
                <a:lnTo>
                  <a:pt x="3701" y="2224"/>
                </a:lnTo>
                <a:lnTo>
                  <a:pt x="3701" y="2225"/>
                </a:lnTo>
                <a:lnTo>
                  <a:pt x="3701" y="2225"/>
                </a:lnTo>
                <a:close/>
                <a:moveTo>
                  <a:pt x="3785" y="1919"/>
                </a:moveTo>
                <a:lnTo>
                  <a:pt x="3780" y="1924"/>
                </a:lnTo>
                <a:lnTo>
                  <a:pt x="3775" y="1929"/>
                </a:lnTo>
                <a:lnTo>
                  <a:pt x="3778" y="1920"/>
                </a:lnTo>
                <a:lnTo>
                  <a:pt x="3780" y="1917"/>
                </a:lnTo>
                <a:lnTo>
                  <a:pt x="3782" y="1917"/>
                </a:lnTo>
                <a:lnTo>
                  <a:pt x="3785" y="1919"/>
                </a:lnTo>
                <a:close/>
                <a:moveTo>
                  <a:pt x="3772" y="1936"/>
                </a:moveTo>
                <a:lnTo>
                  <a:pt x="3772" y="1936"/>
                </a:lnTo>
                <a:lnTo>
                  <a:pt x="3772" y="1935"/>
                </a:lnTo>
                <a:lnTo>
                  <a:pt x="3772" y="1936"/>
                </a:lnTo>
                <a:lnTo>
                  <a:pt x="3772" y="1936"/>
                </a:lnTo>
                <a:close/>
                <a:moveTo>
                  <a:pt x="3605" y="2811"/>
                </a:moveTo>
                <a:lnTo>
                  <a:pt x="3605" y="2829"/>
                </a:lnTo>
                <a:lnTo>
                  <a:pt x="3601" y="2847"/>
                </a:lnTo>
                <a:lnTo>
                  <a:pt x="3589" y="2868"/>
                </a:lnTo>
                <a:lnTo>
                  <a:pt x="3570" y="2898"/>
                </a:lnTo>
                <a:lnTo>
                  <a:pt x="3573" y="2878"/>
                </a:lnTo>
                <a:lnTo>
                  <a:pt x="3575" y="2862"/>
                </a:lnTo>
                <a:lnTo>
                  <a:pt x="3577" y="2849"/>
                </a:lnTo>
                <a:lnTo>
                  <a:pt x="3579" y="2839"/>
                </a:lnTo>
                <a:lnTo>
                  <a:pt x="3586" y="2834"/>
                </a:lnTo>
                <a:lnTo>
                  <a:pt x="3593" y="2827"/>
                </a:lnTo>
                <a:lnTo>
                  <a:pt x="3600" y="2819"/>
                </a:lnTo>
                <a:lnTo>
                  <a:pt x="3605" y="2811"/>
                </a:lnTo>
                <a:close/>
                <a:moveTo>
                  <a:pt x="3635" y="2683"/>
                </a:move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close/>
                <a:moveTo>
                  <a:pt x="3679" y="2545"/>
                </a:moveTo>
                <a:lnTo>
                  <a:pt x="3679" y="2571"/>
                </a:lnTo>
                <a:lnTo>
                  <a:pt x="3676" y="2594"/>
                </a:lnTo>
                <a:lnTo>
                  <a:pt x="3670" y="2616"/>
                </a:lnTo>
                <a:lnTo>
                  <a:pt x="3658" y="2641"/>
                </a:lnTo>
                <a:lnTo>
                  <a:pt x="3658" y="2631"/>
                </a:lnTo>
                <a:lnTo>
                  <a:pt x="3656" y="2623"/>
                </a:lnTo>
                <a:lnTo>
                  <a:pt x="3652" y="2616"/>
                </a:lnTo>
                <a:lnTo>
                  <a:pt x="3646" y="2610"/>
                </a:lnTo>
                <a:lnTo>
                  <a:pt x="3651" y="2594"/>
                </a:lnTo>
                <a:lnTo>
                  <a:pt x="3658" y="2578"/>
                </a:lnTo>
                <a:lnTo>
                  <a:pt x="3668" y="2562"/>
                </a:lnTo>
                <a:lnTo>
                  <a:pt x="3679" y="2545"/>
                </a:lnTo>
                <a:close/>
                <a:moveTo>
                  <a:pt x="3785" y="2228"/>
                </a:moveTo>
                <a:lnTo>
                  <a:pt x="3779" y="2260"/>
                </a:lnTo>
                <a:lnTo>
                  <a:pt x="3773" y="2280"/>
                </a:lnTo>
                <a:lnTo>
                  <a:pt x="3767" y="2303"/>
                </a:lnTo>
                <a:lnTo>
                  <a:pt x="3758" y="2349"/>
                </a:lnTo>
                <a:lnTo>
                  <a:pt x="3757" y="2352"/>
                </a:lnTo>
                <a:lnTo>
                  <a:pt x="3754" y="2354"/>
                </a:lnTo>
                <a:lnTo>
                  <a:pt x="3752" y="2356"/>
                </a:lnTo>
                <a:lnTo>
                  <a:pt x="3749" y="2356"/>
                </a:lnTo>
                <a:lnTo>
                  <a:pt x="3751" y="2346"/>
                </a:lnTo>
                <a:lnTo>
                  <a:pt x="3750" y="2336"/>
                </a:lnTo>
                <a:lnTo>
                  <a:pt x="3747" y="2327"/>
                </a:lnTo>
                <a:lnTo>
                  <a:pt x="3742" y="2320"/>
                </a:lnTo>
                <a:lnTo>
                  <a:pt x="3746" y="2302"/>
                </a:lnTo>
                <a:lnTo>
                  <a:pt x="3749" y="2285"/>
                </a:lnTo>
                <a:lnTo>
                  <a:pt x="3752" y="2268"/>
                </a:lnTo>
                <a:lnTo>
                  <a:pt x="3757" y="2250"/>
                </a:lnTo>
                <a:lnTo>
                  <a:pt x="3765" y="2246"/>
                </a:lnTo>
                <a:lnTo>
                  <a:pt x="3772" y="2241"/>
                </a:lnTo>
                <a:lnTo>
                  <a:pt x="3779" y="2235"/>
                </a:lnTo>
                <a:lnTo>
                  <a:pt x="3785" y="2228"/>
                </a:lnTo>
                <a:close/>
                <a:moveTo>
                  <a:pt x="3799" y="2103"/>
                </a:moveTo>
                <a:lnTo>
                  <a:pt x="3792" y="2112"/>
                </a:lnTo>
                <a:lnTo>
                  <a:pt x="3784" y="2121"/>
                </a:lnTo>
                <a:lnTo>
                  <a:pt x="3786" y="2113"/>
                </a:lnTo>
                <a:lnTo>
                  <a:pt x="3787" y="2106"/>
                </a:lnTo>
                <a:lnTo>
                  <a:pt x="3793" y="2105"/>
                </a:lnTo>
                <a:lnTo>
                  <a:pt x="3799" y="2103"/>
                </a:lnTo>
                <a:close/>
                <a:moveTo>
                  <a:pt x="2929" y="4802"/>
                </a:moveTo>
                <a:lnTo>
                  <a:pt x="2927" y="4799"/>
                </a:lnTo>
                <a:lnTo>
                  <a:pt x="2926" y="4798"/>
                </a:lnTo>
                <a:lnTo>
                  <a:pt x="2927" y="4796"/>
                </a:lnTo>
                <a:lnTo>
                  <a:pt x="2930" y="4791"/>
                </a:lnTo>
                <a:lnTo>
                  <a:pt x="2932" y="4793"/>
                </a:lnTo>
                <a:lnTo>
                  <a:pt x="2933" y="4795"/>
                </a:lnTo>
                <a:lnTo>
                  <a:pt x="2932" y="4797"/>
                </a:lnTo>
                <a:lnTo>
                  <a:pt x="2929" y="4802"/>
                </a:lnTo>
                <a:close/>
                <a:moveTo>
                  <a:pt x="3007" y="4761"/>
                </a:moveTo>
                <a:lnTo>
                  <a:pt x="3004" y="4760"/>
                </a:lnTo>
                <a:lnTo>
                  <a:pt x="3002" y="4757"/>
                </a:lnTo>
                <a:lnTo>
                  <a:pt x="3002" y="4753"/>
                </a:lnTo>
                <a:lnTo>
                  <a:pt x="3005" y="4748"/>
                </a:lnTo>
                <a:lnTo>
                  <a:pt x="3008" y="4746"/>
                </a:lnTo>
                <a:lnTo>
                  <a:pt x="3012" y="4745"/>
                </a:lnTo>
                <a:lnTo>
                  <a:pt x="3012" y="4749"/>
                </a:lnTo>
                <a:lnTo>
                  <a:pt x="3013" y="4754"/>
                </a:lnTo>
                <a:lnTo>
                  <a:pt x="3010" y="4758"/>
                </a:lnTo>
                <a:lnTo>
                  <a:pt x="3007" y="4761"/>
                </a:lnTo>
                <a:close/>
                <a:moveTo>
                  <a:pt x="3474" y="3220"/>
                </a:moveTo>
                <a:lnTo>
                  <a:pt x="3473" y="3217"/>
                </a:lnTo>
                <a:lnTo>
                  <a:pt x="3472" y="3214"/>
                </a:lnTo>
                <a:lnTo>
                  <a:pt x="3474" y="3196"/>
                </a:lnTo>
                <a:lnTo>
                  <a:pt x="3476" y="3184"/>
                </a:lnTo>
                <a:lnTo>
                  <a:pt x="3479" y="3177"/>
                </a:lnTo>
                <a:lnTo>
                  <a:pt x="3483" y="3174"/>
                </a:lnTo>
                <a:lnTo>
                  <a:pt x="3490" y="3178"/>
                </a:lnTo>
                <a:lnTo>
                  <a:pt x="3488" y="3189"/>
                </a:lnTo>
                <a:lnTo>
                  <a:pt x="3482" y="3205"/>
                </a:lnTo>
                <a:lnTo>
                  <a:pt x="3474" y="3220"/>
                </a:lnTo>
                <a:close/>
                <a:moveTo>
                  <a:pt x="2908" y="5080"/>
                </a:moveTo>
                <a:lnTo>
                  <a:pt x="2912" y="5098"/>
                </a:lnTo>
                <a:lnTo>
                  <a:pt x="2911" y="5114"/>
                </a:lnTo>
                <a:lnTo>
                  <a:pt x="2904" y="5130"/>
                </a:lnTo>
                <a:lnTo>
                  <a:pt x="2888" y="5142"/>
                </a:lnTo>
                <a:lnTo>
                  <a:pt x="2885" y="5125"/>
                </a:lnTo>
                <a:lnTo>
                  <a:pt x="2886" y="5107"/>
                </a:lnTo>
                <a:lnTo>
                  <a:pt x="2893" y="5093"/>
                </a:lnTo>
                <a:lnTo>
                  <a:pt x="2908" y="5080"/>
                </a:lnTo>
                <a:close/>
                <a:moveTo>
                  <a:pt x="2838" y="5304"/>
                </a:moveTo>
                <a:lnTo>
                  <a:pt x="2841" y="5324"/>
                </a:lnTo>
                <a:lnTo>
                  <a:pt x="2840" y="5340"/>
                </a:lnTo>
                <a:lnTo>
                  <a:pt x="2833" y="5356"/>
                </a:lnTo>
                <a:lnTo>
                  <a:pt x="2823" y="5368"/>
                </a:lnTo>
                <a:lnTo>
                  <a:pt x="2818" y="5372"/>
                </a:lnTo>
                <a:lnTo>
                  <a:pt x="2811" y="5374"/>
                </a:lnTo>
                <a:lnTo>
                  <a:pt x="2803" y="5375"/>
                </a:lnTo>
                <a:lnTo>
                  <a:pt x="2796" y="5377"/>
                </a:lnTo>
                <a:lnTo>
                  <a:pt x="2796" y="5353"/>
                </a:lnTo>
                <a:lnTo>
                  <a:pt x="2801" y="5332"/>
                </a:lnTo>
                <a:lnTo>
                  <a:pt x="2816" y="5316"/>
                </a:lnTo>
                <a:lnTo>
                  <a:pt x="2838" y="5304"/>
                </a:lnTo>
                <a:close/>
                <a:moveTo>
                  <a:pt x="3830" y="1958"/>
                </a:moveTo>
                <a:lnTo>
                  <a:pt x="3839" y="1957"/>
                </a:lnTo>
                <a:lnTo>
                  <a:pt x="3848" y="1955"/>
                </a:lnTo>
                <a:lnTo>
                  <a:pt x="3857" y="1951"/>
                </a:lnTo>
                <a:lnTo>
                  <a:pt x="3865" y="1946"/>
                </a:lnTo>
                <a:lnTo>
                  <a:pt x="3860" y="1961"/>
                </a:lnTo>
                <a:lnTo>
                  <a:pt x="3854" y="1979"/>
                </a:lnTo>
                <a:lnTo>
                  <a:pt x="3846" y="1999"/>
                </a:lnTo>
                <a:lnTo>
                  <a:pt x="3839" y="2020"/>
                </a:lnTo>
                <a:lnTo>
                  <a:pt x="3835" y="2017"/>
                </a:lnTo>
                <a:lnTo>
                  <a:pt x="3833" y="2012"/>
                </a:lnTo>
                <a:lnTo>
                  <a:pt x="3831" y="1996"/>
                </a:lnTo>
                <a:lnTo>
                  <a:pt x="3826" y="1957"/>
                </a:lnTo>
                <a:lnTo>
                  <a:pt x="3828" y="1958"/>
                </a:lnTo>
                <a:lnTo>
                  <a:pt x="3830" y="1958"/>
                </a:lnTo>
                <a:close/>
                <a:moveTo>
                  <a:pt x="3010" y="4514"/>
                </a:moveTo>
                <a:lnTo>
                  <a:pt x="3007" y="4514"/>
                </a:lnTo>
                <a:lnTo>
                  <a:pt x="3004" y="4515"/>
                </a:lnTo>
                <a:lnTo>
                  <a:pt x="3007" y="4504"/>
                </a:lnTo>
                <a:lnTo>
                  <a:pt x="3010" y="4495"/>
                </a:lnTo>
                <a:lnTo>
                  <a:pt x="3013" y="4486"/>
                </a:lnTo>
                <a:lnTo>
                  <a:pt x="3016" y="4478"/>
                </a:lnTo>
                <a:lnTo>
                  <a:pt x="3017" y="4478"/>
                </a:lnTo>
                <a:lnTo>
                  <a:pt x="3019" y="4478"/>
                </a:lnTo>
                <a:lnTo>
                  <a:pt x="3022" y="4487"/>
                </a:lnTo>
                <a:lnTo>
                  <a:pt x="3022" y="4496"/>
                </a:lnTo>
                <a:lnTo>
                  <a:pt x="3022" y="4505"/>
                </a:lnTo>
                <a:lnTo>
                  <a:pt x="3020" y="4515"/>
                </a:lnTo>
                <a:lnTo>
                  <a:pt x="3015" y="4514"/>
                </a:lnTo>
                <a:lnTo>
                  <a:pt x="3010" y="4514"/>
                </a:lnTo>
                <a:close/>
                <a:moveTo>
                  <a:pt x="2262" y="7136"/>
                </a:moveTo>
                <a:lnTo>
                  <a:pt x="2260" y="7124"/>
                </a:lnTo>
                <a:lnTo>
                  <a:pt x="2260" y="7117"/>
                </a:lnTo>
                <a:lnTo>
                  <a:pt x="2264" y="7107"/>
                </a:lnTo>
                <a:lnTo>
                  <a:pt x="2273" y="7087"/>
                </a:lnTo>
                <a:lnTo>
                  <a:pt x="2274" y="7101"/>
                </a:lnTo>
                <a:lnTo>
                  <a:pt x="2273" y="7113"/>
                </a:lnTo>
                <a:lnTo>
                  <a:pt x="2269" y="7126"/>
                </a:lnTo>
                <a:lnTo>
                  <a:pt x="2262" y="7136"/>
                </a:lnTo>
                <a:close/>
                <a:moveTo>
                  <a:pt x="3862" y="1849"/>
                </a:moveTo>
                <a:lnTo>
                  <a:pt x="3868" y="1839"/>
                </a:lnTo>
                <a:lnTo>
                  <a:pt x="3872" y="1829"/>
                </a:lnTo>
                <a:lnTo>
                  <a:pt x="3877" y="1819"/>
                </a:lnTo>
                <a:lnTo>
                  <a:pt x="3882" y="1809"/>
                </a:lnTo>
                <a:lnTo>
                  <a:pt x="3890" y="1807"/>
                </a:lnTo>
                <a:lnTo>
                  <a:pt x="3898" y="1804"/>
                </a:lnTo>
                <a:lnTo>
                  <a:pt x="3907" y="1800"/>
                </a:lnTo>
                <a:lnTo>
                  <a:pt x="3914" y="1794"/>
                </a:lnTo>
                <a:lnTo>
                  <a:pt x="3911" y="1802"/>
                </a:lnTo>
                <a:lnTo>
                  <a:pt x="3908" y="1808"/>
                </a:lnTo>
                <a:lnTo>
                  <a:pt x="3906" y="1815"/>
                </a:lnTo>
                <a:lnTo>
                  <a:pt x="3904" y="1823"/>
                </a:lnTo>
                <a:lnTo>
                  <a:pt x="3902" y="1834"/>
                </a:lnTo>
                <a:lnTo>
                  <a:pt x="3898" y="1847"/>
                </a:lnTo>
                <a:lnTo>
                  <a:pt x="3893" y="1863"/>
                </a:lnTo>
                <a:lnTo>
                  <a:pt x="3885" y="1885"/>
                </a:lnTo>
                <a:lnTo>
                  <a:pt x="3881" y="1879"/>
                </a:lnTo>
                <a:lnTo>
                  <a:pt x="3875" y="1875"/>
                </a:lnTo>
                <a:lnTo>
                  <a:pt x="3867" y="1872"/>
                </a:lnTo>
                <a:lnTo>
                  <a:pt x="3859" y="1871"/>
                </a:lnTo>
                <a:lnTo>
                  <a:pt x="3855" y="1872"/>
                </a:lnTo>
                <a:lnTo>
                  <a:pt x="3850" y="1872"/>
                </a:lnTo>
                <a:lnTo>
                  <a:pt x="3856" y="1861"/>
                </a:lnTo>
                <a:lnTo>
                  <a:pt x="3862" y="1849"/>
                </a:lnTo>
                <a:close/>
                <a:moveTo>
                  <a:pt x="3370" y="3070"/>
                </a:moveTo>
                <a:lnTo>
                  <a:pt x="3374" y="3063"/>
                </a:lnTo>
                <a:lnTo>
                  <a:pt x="3379" y="3064"/>
                </a:lnTo>
                <a:lnTo>
                  <a:pt x="3381" y="3069"/>
                </a:lnTo>
                <a:lnTo>
                  <a:pt x="3379" y="3075"/>
                </a:lnTo>
                <a:lnTo>
                  <a:pt x="3375" y="3077"/>
                </a:lnTo>
                <a:lnTo>
                  <a:pt x="3372" y="3078"/>
                </a:lnTo>
                <a:lnTo>
                  <a:pt x="3371" y="3073"/>
                </a:lnTo>
                <a:lnTo>
                  <a:pt x="3370" y="3070"/>
                </a:lnTo>
                <a:close/>
                <a:moveTo>
                  <a:pt x="3369" y="3129"/>
                </a:moveTo>
                <a:lnTo>
                  <a:pt x="3370" y="3141"/>
                </a:lnTo>
                <a:lnTo>
                  <a:pt x="3369" y="3146"/>
                </a:lnTo>
                <a:lnTo>
                  <a:pt x="3364" y="3148"/>
                </a:lnTo>
                <a:lnTo>
                  <a:pt x="3352" y="3150"/>
                </a:lnTo>
                <a:lnTo>
                  <a:pt x="3348" y="3139"/>
                </a:lnTo>
                <a:lnTo>
                  <a:pt x="3355" y="3132"/>
                </a:lnTo>
                <a:lnTo>
                  <a:pt x="3364" y="3129"/>
                </a:lnTo>
                <a:lnTo>
                  <a:pt x="3369" y="3129"/>
                </a:lnTo>
                <a:close/>
                <a:moveTo>
                  <a:pt x="2888" y="4590"/>
                </a:moveTo>
                <a:lnTo>
                  <a:pt x="2894" y="4580"/>
                </a:lnTo>
                <a:lnTo>
                  <a:pt x="2898" y="4570"/>
                </a:lnTo>
                <a:lnTo>
                  <a:pt x="2900" y="4562"/>
                </a:lnTo>
                <a:lnTo>
                  <a:pt x="2902" y="4555"/>
                </a:lnTo>
                <a:lnTo>
                  <a:pt x="2902" y="4548"/>
                </a:lnTo>
                <a:lnTo>
                  <a:pt x="2899" y="4541"/>
                </a:lnTo>
                <a:lnTo>
                  <a:pt x="2906" y="4522"/>
                </a:lnTo>
                <a:lnTo>
                  <a:pt x="2914" y="4499"/>
                </a:lnTo>
                <a:lnTo>
                  <a:pt x="2923" y="4474"/>
                </a:lnTo>
                <a:lnTo>
                  <a:pt x="2934" y="4444"/>
                </a:lnTo>
                <a:lnTo>
                  <a:pt x="2937" y="4439"/>
                </a:lnTo>
                <a:lnTo>
                  <a:pt x="2941" y="4434"/>
                </a:lnTo>
                <a:lnTo>
                  <a:pt x="2943" y="4428"/>
                </a:lnTo>
                <a:lnTo>
                  <a:pt x="2945" y="4423"/>
                </a:lnTo>
                <a:lnTo>
                  <a:pt x="2947" y="4416"/>
                </a:lnTo>
                <a:lnTo>
                  <a:pt x="2948" y="4409"/>
                </a:lnTo>
                <a:lnTo>
                  <a:pt x="2958" y="4386"/>
                </a:lnTo>
                <a:lnTo>
                  <a:pt x="2969" y="4361"/>
                </a:lnTo>
                <a:lnTo>
                  <a:pt x="2980" y="4334"/>
                </a:lnTo>
                <a:lnTo>
                  <a:pt x="2993" y="4305"/>
                </a:lnTo>
                <a:lnTo>
                  <a:pt x="3004" y="4311"/>
                </a:lnTo>
                <a:lnTo>
                  <a:pt x="3012" y="4319"/>
                </a:lnTo>
                <a:lnTo>
                  <a:pt x="3021" y="4327"/>
                </a:lnTo>
                <a:lnTo>
                  <a:pt x="3033" y="4328"/>
                </a:lnTo>
                <a:lnTo>
                  <a:pt x="3037" y="4331"/>
                </a:lnTo>
                <a:lnTo>
                  <a:pt x="3042" y="4340"/>
                </a:lnTo>
                <a:lnTo>
                  <a:pt x="3047" y="4353"/>
                </a:lnTo>
                <a:lnTo>
                  <a:pt x="3051" y="4366"/>
                </a:lnTo>
                <a:lnTo>
                  <a:pt x="3029" y="4373"/>
                </a:lnTo>
                <a:lnTo>
                  <a:pt x="3010" y="4385"/>
                </a:lnTo>
                <a:lnTo>
                  <a:pt x="2993" y="4402"/>
                </a:lnTo>
                <a:lnTo>
                  <a:pt x="2983" y="4423"/>
                </a:lnTo>
                <a:lnTo>
                  <a:pt x="2980" y="4442"/>
                </a:lnTo>
                <a:lnTo>
                  <a:pt x="2985" y="4459"/>
                </a:lnTo>
                <a:lnTo>
                  <a:pt x="2997" y="4472"/>
                </a:lnTo>
                <a:lnTo>
                  <a:pt x="3014" y="4478"/>
                </a:lnTo>
                <a:lnTo>
                  <a:pt x="3008" y="4482"/>
                </a:lnTo>
                <a:lnTo>
                  <a:pt x="3002" y="4488"/>
                </a:lnTo>
                <a:lnTo>
                  <a:pt x="2997" y="4498"/>
                </a:lnTo>
                <a:lnTo>
                  <a:pt x="2998" y="4515"/>
                </a:lnTo>
                <a:lnTo>
                  <a:pt x="2978" y="4522"/>
                </a:lnTo>
                <a:lnTo>
                  <a:pt x="2960" y="4534"/>
                </a:lnTo>
                <a:lnTo>
                  <a:pt x="2945" y="4550"/>
                </a:lnTo>
                <a:lnTo>
                  <a:pt x="2935" y="4570"/>
                </a:lnTo>
                <a:lnTo>
                  <a:pt x="2933" y="4591"/>
                </a:lnTo>
                <a:lnTo>
                  <a:pt x="2939" y="4610"/>
                </a:lnTo>
                <a:lnTo>
                  <a:pt x="2954" y="4622"/>
                </a:lnTo>
                <a:lnTo>
                  <a:pt x="2974" y="4626"/>
                </a:lnTo>
                <a:lnTo>
                  <a:pt x="2981" y="4625"/>
                </a:lnTo>
                <a:lnTo>
                  <a:pt x="2989" y="4624"/>
                </a:lnTo>
                <a:lnTo>
                  <a:pt x="2987" y="4630"/>
                </a:lnTo>
                <a:lnTo>
                  <a:pt x="2983" y="4635"/>
                </a:lnTo>
                <a:lnTo>
                  <a:pt x="2980" y="4641"/>
                </a:lnTo>
                <a:lnTo>
                  <a:pt x="2976" y="4646"/>
                </a:lnTo>
                <a:lnTo>
                  <a:pt x="2972" y="4650"/>
                </a:lnTo>
                <a:lnTo>
                  <a:pt x="2968" y="4652"/>
                </a:lnTo>
                <a:lnTo>
                  <a:pt x="2963" y="4653"/>
                </a:lnTo>
                <a:lnTo>
                  <a:pt x="2958" y="4655"/>
                </a:lnTo>
                <a:lnTo>
                  <a:pt x="2950" y="4642"/>
                </a:lnTo>
                <a:lnTo>
                  <a:pt x="2941" y="4631"/>
                </a:lnTo>
                <a:lnTo>
                  <a:pt x="2928" y="4640"/>
                </a:lnTo>
                <a:lnTo>
                  <a:pt x="2921" y="4654"/>
                </a:lnTo>
                <a:lnTo>
                  <a:pt x="2915" y="4670"/>
                </a:lnTo>
                <a:lnTo>
                  <a:pt x="2908" y="4686"/>
                </a:lnTo>
                <a:lnTo>
                  <a:pt x="2908" y="4686"/>
                </a:lnTo>
                <a:lnTo>
                  <a:pt x="2908" y="4686"/>
                </a:lnTo>
                <a:lnTo>
                  <a:pt x="2902" y="4693"/>
                </a:lnTo>
                <a:lnTo>
                  <a:pt x="2895" y="4701"/>
                </a:lnTo>
                <a:lnTo>
                  <a:pt x="2891" y="4709"/>
                </a:lnTo>
                <a:lnTo>
                  <a:pt x="2888" y="4717"/>
                </a:lnTo>
                <a:lnTo>
                  <a:pt x="2885" y="4734"/>
                </a:lnTo>
                <a:lnTo>
                  <a:pt x="2888" y="4750"/>
                </a:lnTo>
                <a:lnTo>
                  <a:pt x="2896" y="4762"/>
                </a:lnTo>
                <a:lnTo>
                  <a:pt x="2909" y="4770"/>
                </a:lnTo>
                <a:lnTo>
                  <a:pt x="2906" y="4780"/>
                </a:lnTo>
                <a:lnTo>
                  <a:pt x="2902" y="4792"/>
                </a:lnTo>
                <a:lnTo>
                  <a:pt x="2898" y="4802"/>
                </a:lnTo>
                <a:lnTo>
                  <a:pt x="2894" y="4813"/>
                </a:lnTo>
                <a:lnTo>
                  <a:pt x="2877" y="4820"/>
                </a:lnTo>
                <a:lnTo>
                  <a:pt x="2862" y="4832"/>
                </a:lnTo>
                <a:lnTo>
                  <a:pt x="2849" y="4848"/>
                </a:lnTo>
                <a:lnTo>
                  <a:pt x="2841" y="4865"/>
                </a:lnTo>
                <a:lnTo>
                  <a:pt x="2838" y="4874"/>
                </a:lnTo>
                <a:lnTo>
                  <a:pt x="2838" y="4883"/>
                </a:lnTo>
                <a:lnTo>
                  <a:pt x="2839" y="4891"/>
                </a:lnTo>
                <a:lnTo>
                  <a:pt x="2841" y="4898"/>
                </a:lnTo>
                <a:lnTo>
                  <a:pt x="2836" y="4904"/>
                </a:lnTo>
                <a:lnTo>
                  <a:pt x="2830" y="4909"/>
                </a:lnTo>
                <a:lnTo>
                  <a:pt x="2825" y="4909"/>
                </a:lnTo>
                <a:lnTo>
                  <a:pt x="2817" y="4908"/>
                </a:lnTo>
                <a:lnTo>
                  <a:pt x="2818" y="4888"/>
                </a:lnTo>
                <a:lnTo>
                  <a:pt x="2818" y="4867"/>
                </a:lnTo>
                <a:lnTo>
                  <a:pt x="2818" y="4846"/>
                </a:lnTo>
                <a:lnTo>
                  <a:pt x="2818" y="4825"/>
                </a:lnTo>
                <a:lnTo>
                  <a:pt x="2860" y="4728"/>
                </a:lnTo>
                <a:lnTo>
                  <a:pt x="2877" y="4669"/>
                </a:lnTo>
                <a:lnTo>
                  <a:pt x="2883" y="4630"/>
                </a:lnTo>
                <a:lnTo>
                  <a:pt x="2888" y="4590"/>
                </a:lnTo>
                <a:close/>
                <a:moveTo>
                  <a:pt x="2573" y="6045"/>
                </a:moveTo>
                <a:lnTo>
                  <a:pt x="2575" y="6036"/>
                </a:lnTo>
                <a:lnTo>
                  <a:pt x="2575" y="6028"/>
                </a:lnTo>
                <a:lnTo>
                  <a:pt x="2581" y="6008"/>
                </a:lnTo>
                <a:lnTo>
                  <a:pt x="2588" y="5986"/>
                </a:lnTo>
                <a:lnTo>
                  <a:pt x="2595" y="5963"/>
                </a:lnTo>
                <a:lnTo>
                  <a:pt x="2602" y="5936"/>
                </a:lnTo>
                <a:lnTo>
                  <a:pt x="2604" y="5929"/>
                </a:lnTo>
                <a:lnTo>
                  <a:pt x="2606" y="5922"/>
                </a:lnTo>
                <a:lnTo>
                  <a:pt x="2610" y="5917"/>
                </a:lnTo>
                <a:lnTo>
                  <a:pt x="2614" y="5911"/>
                </a:lnTo>
                <a:lnTo>
                  <a:pt x="2618" y="5904"/>
                </a:lnTo>
                <a:lnTo>
                  <a:pt x="2621" y="5897"/>
                </a:lnTo>
                <a:lnTo>
                  <a:pt x="2623" y="5888"/>
                </a:lnTo>
                <a:lnTo>
                  <a:pt x="2623" y="5879"/>
                </a:lnTo>
                <a:lnTo>
                  <a:pt x="2627" y="5873"/>
                </a:lnTo>
                <a:lnTo>
                  <a:pt x="2632" y="5866"/>
                </a:lnTo>
                <a:lnTo>
                  <a:pt x="2638" y="5851"/>
                </a:lnTo>
                <a:lnTo>
                  <a:pt x="2641" y="5835"/>
                </a:lnTo>
                <a:lnTo>
                  <a:pt x="2644" y="5820"/>
                </a:lnTo>
                <a:lnTo>
                  <a:pt x="2652" y="5805"/>
                </a:lnTo>
                <a:lnTo>
                  <a:pt x="2656" y="5801"/>
                </a:lnTo>
                <a:lnTo>
                  <a:pt x="2660" y="5800"/>
                </a:lnTo>
                <a:lnTo>
                  <a:pt x="2666" y="5802"/>
                </a:lnTo>
                <a:lnTo>
                  <a:pt x="2670" y="5806"/>
                </a:lnTo>
                <a:lnTo>
                  <a:pt x="2660" y="5840"/>
                </a:lnTo>
                <a:lnTo>
                  <a:pt x="2652" y="5875"/>
                </a:lnTo>
                <a:lnTo>
                  <a:pt x="2650" y="5908"/>
                </a:lnTo>
                <a:lnTo>
                  <a:pt x="2660" y="5942"/>
                </a:lnTo>
                <a:lnTo>
                  <a:pt x="2651" y="5962"/>
                </a:lnTo>
                <a:lnTo>
                  <a:pt x="2643" y="5980"/>
                </a:lnTo>
                <a:lnTo>
                  <a:pt x="2636" y="5997"/>
                </a:lnTo>
                <a:lnTo>
                  <a:pt x="2629" y="6014"/>
                </a:lnTo>
                <a:lnTo>
                  <a:pt x="2623" y="6021"/>
                </a:lnTo>
                <a:lnTo>
                  <a:pt x="2618" y="6028"/>
                </a:lnTo>
                <a:lnTo>
                  <a:pt x="2612" y="6036"/>
                </a:lnTo>
                <a:lnTo>
                  <a:pt x="2609" y="6045"/>
                </a:lnTo>
                <a:lnTo>
                  <a:pt x="2607" y="6054"/>
                </a:lnTo>
                <a:lnTo>
                  <a:pt x="2606" y="6061"/>
                </a:lnTo>
                <a:lnTo>
                  <a:pt x="2607" y="6068"/>
                </a:lnTo>
                <a:lnTo>
                  <a:pt x="2608" y="6075"/>
                </a:lnTo>
                <a:lnTo>
                  <a:pt x="2596" y="6119"/>
                </a:lnTo>
                <a:lnTo>
                  <a:pt x="2586" y="6151"/>
                </a:lnTo>
                <a:lnTo>
                  <a:pt x="2574" y="6168"/>
                </a:lnTo>
                <a:lnTo>
                  <a:pt x="2554" y="6172"/>
                </a:lnTo>
                <a:lnTo>
                  <a:pt x="2544" y="6167"/>
                </a:lnTo>
                <a:lnTo>
                  <a:pt x="2542" y="6153"/>
                </a:lnTo>
                <a:lnTo>
                  <a:pt x="2548" y="6119"/>
                </a:lnTo>
                <a:lnTo>
                  <a:pt x="2565" y="6060"/>
                </a:lnTo>
                <a:lnTo>
                  <a:pt x="2570" y="6053"/>
                </a:lnTo>
                <a:lnTo>
                  <a:pt x="2573" y="6045"/>
                </a:lnTo>
                <a:close/>
                <a:moveTo>
                  <a:pt x="2193" y="7303"/>
                </a:moveTo>
                <a:lnTo>
                  <a:pt x="2196" y="7297"/>
                </a:lnTo>
                <a:lnTo>
                  <a:pt x="2203" y="7293"/>
                </a:lnTo>
                <a:lnTo>
                  <a:pt x="2211" y="7290"/>
                </a:lnTo>
                <a:lnTo>
                  <a:pt x="2218" y="7290"/>
                </a:lnTo>
                <a:lnTo>
                  <a:pt x="2227" y="7296"/>
                </a:lnTo>
                <a:lnTo>
                  <a:pt x="2231" y="7306"/>
                </a:lnTo>
                <a:lnTo>
                  <a:pt x="2231" y="7319"/>
                </a:lnTo>
                <a:lnTo>
                  <a:pt x="2229" y="7333"/>
                </a:lnTo>
                <a:lnTo>
                  <a:pt x="2217" y="7340"/>
                </a:lnTo>
                <a:lnTo>
                  <a:pt x="2207" y="7349"/>
                </a:lnTo>
                <a:lnTo>
                  <a:pt x="2199" y="7361"/>
                </a:lnTo>
                <a:lnTo>
                  <a:pt x="2193" y="7373"/>
                </a:lnTo>
                <a:lnTo>
                  <a:pt x="2192" y="7380"/>
                </a:lnTo>
                <a:lnTo>
                  <a:pt x="2191" y="7387"/>
                </a:lnTo>
                <a:lnTo>
                  <a:pt x="2192" y="7393"/>
                </a:lnTo>
                <a:lnTo>
                  <a:pt x="2193" y="7399"/>
                </a:lnTo>
                <a:lnTo>
                  <a:pt x="2164" y="7447"/>
                </a:lnTo>
                <a:lnTo>
                  <a:pt x="2151" y="7469"/>
                </a:lnTo>
                <a:lnTo>
                  <a:pt x="2143" y="7477"/>
                </a:lnTo>
                <a:lnTo>
                  <a:pt x="2132" y="7486"/>
                </a:lnTo>
                <a:lnTo>
                  <a:pt x="2136" y="7432"/>
                </a:lnTo>
                <a:lnTo>
                  <a:pt x="2154" y="7387"/>
                </a:lnTo>
                <a:lnTo>
                  <a:pt x="2176" y="7347"/>
                </a:lnTo>
                <a:lnTo>
                  <a:pt x="2193" y="7303"/>
                </a:lnTo>
                <a:close/>
                <a:moveTo>
                  <a:pt x="3215" y="3257"/>
                </a:moveTo>
                <a:lnTo>
                  <a:pt x="3211" y="3278"/>
                </a:lnTo>
                <a:lnTo>
                  <a:pt x="3205" y="3301"/>
                </a:lnTo>
                <a:lnTo>
                  <a:pt x="3196" y="3324"/>
                </a:lnTo>
                <a:lnTo>
                  <a:pt x="3180" y="3352"/>
                </a:lnTo>
                <a:lnTo>
                  <a:pt x="3195" y="3304"/>
                </a:lnTo>
                <a:lnTo>
                  <a:pt x="3203" y="3277"/>
                </a:lnTo>
                <a:lnTo>
                  <a:pt x="3209" y="3264"/>
                </a:lnTo>
                <a:lnTo>
                  <a:pt x="3215" y="3257"/>
                </a:lnTo>
                <a:close/>
                <a:moveTo>
                  <a:pt x="2239" y="6661"/>
                </a:moveTo>
                <a:lnTo>
                  <a:pt x="2240" y="6650"/>
                </a:lnTo>
                <a:lnTo>
                  <a:pt x="2243" y="6642"/>
                </a:lnTo>
                <a:lnTo>
                  <a:pt x="2248" y="6637"/>
                </a:lnTo>
                <a:lnTo>
                  <a:pt x="2251" y="6637"/>
                </a:lnTo>
                <a:lnTo>
                  <a:pt x="2253" y="6640"/>
                </a:lnTo>
                <a:lnTo>
                  <a:pt x="2252" y="6646"/>
                </a:lnTo>
                <a:lnTo>
                  <a:pt x="2249" y="6654"/>
                </a:lnTo>
                <a:lnTo>
                  <a:pt x="2244" y="6663"/>
                </a:lnTo>
                <a:lnTo>
                  <a:pt x="2241" y="6662"/>
                </a:lnTo>
                <a:lnTo>
                  <a:pt x="2239" y="6661"/>
                </a:lnTo>
                <a:close/>
                <a:moveTo>
                  <a:pt x="2276" y="6645"/>
                </a:moveTo>
                <a:lnTo>
                  <a:pt x="2277" y="6662"/>
                </a:lnTo>
                <a:lnTo>
                  <a:pt x="2285" y="6674"/>
                </a:lnTo>
                <a:lnTo>
                  <a:pt x="2296" y="6682"/>
                </a:lnTo>
                <a:lnTo>
                  <a:pt x="2312" y="6685"/>
                </a:lnTo>
                <a:lnTo>
                  <a:pt x="2322" y="6684"/>
                </a:lnTo>
                <a:lnTo>
                  <a:pt x="2333" y="6682"/>
                </a:lnTo>
                <a:lnTo>
                  <a:pt x="2343" y="6677"/>
                </a:lnTo>
                <a:lnTo>
                  <a:pt x="2352" y="6671"/>
                </a:lnTo>
                <a:lnTo>
                  <a:pt x="2347" y="6687"/>
                </a:lnTo>
                <a:lnTo>
                  <a:pt x="2343" y="6702"/>
                </a:lnTo>
                <a:lnTo>
                  <a:pt x="2338" y="6719"/>
                </a:lnTo>
                <a:lnTo>
                  <a:pt x="2334" y="6734"/>
                </a:lnTo>
                <a:lnTo>
                  <a:pt x="2330" y="6741"/>
                </a:lnTo>
                <a:lnTo>
                  <a:pt x="2327" y="6748"/>
                </a:lnTo>
                <a:lnTo>
                  <a:pt x="2321" y="6742"/>
                </a:lnTo>
                <a:lnTo>
                  <a:pt x="2315" y="6737"/>
                </a:lnTo>
                <a:lnTo>
                  <a:pt x="2307" y="6734"/>
                </a:lnTo>
                <a:lnTo>
                  <a:pt x="2297" y="6733"/>
                </a:lnTo>
                <a:lnTo>
                  <a:pt x="2281" y="6736"/>
                </a:lnTo>
                <a:lnTo>
                  <a:pt x="2267" y="6741"/>
                </a:lnTo>
                <a:lnTo>
                  <a:pt x="2254" y="6751"/>
                </a:lnTo>
                <a:lnTo>
                  <a:pt x="2243" y="6763"/>
                </a:lnTo>
                <a:lnTo>
                  <a:pt x="2247" y="6739"/>
                </a:lnTo>
                <a:lnTo>
                  <a:pt x="2253" y="6716"/>
                </a:lnTo>
                <a:lnTo>
                  <a:pt x="2262" y="6687"/>
                </a:lnTo>
                <a:lnTo>
                  <a:pt x="2276" y="6645"/>
                </a:lnTo>
                <a:close/>
                <a:moveTo>
                  <a:pt x="3378" y="2716"/>
                </a:moveTo>
                <a:lnTo>
                  <a:pt x="3375" y="2723"/>
                </a:lnTo>
                <a:lnTo>
                  <a:pt x="3373" y="2722"/>
                </a:lnTo>
                <a:lnTo>
                  <a:pt x="3373" y="2721"/>
                </a:lnTo>
                <a:lnTo>
                  <a:pt x="3374" y="2720"/>
                </a:lnTo>
                <a:lnTo>
                  <a:pt x="3378" y="2716"/>
                </a:lnTo>
                <a:close/>
                <a:moveTo>
                  <a:pt x="2004" y="7551"/>
                </a:moveTo>
                <a:lnTo>
                  <a:pt x="2008" y="7556"/>
                </a:lnTo>
                <a:lnTo>
                  <a:pt x="2013" y="7559"/>
                </a:lnTo>
                <a:lnTo>
                  <a:pt x="2019" y="7562"/>
                </a:lnTo>
                <a:lnTo>
                  <a:pt x="2025" y="7563"/>
                </a:lnTo>
                <a:lnTo>
                  <a:pt x="2018" y="7580"/>
                </a:lnTo>
                <a:lnTo>
                  <a:pt x="2012" y="7597"/>
                </a:lnTo>
                <a:lnTo>
                  <a:pt x="2006" y="7612"/>
                </a:lnTo>
                <a:lnTo>
                  <a:pt x="2001" y="7627"/>
                </a:lnTo>
                <a:lnTo>
                  <a:pt x="1994" y="7629"/>
                </a:lnTo>
                <a:lnTo>
                  <a:pt x="1988" y="7631"/>
                </a:lnTo>
                <a:lnTo>
                  <a:pt x="1982" y="7634"/>
                </a:lnTo>
                <a:lnTo>
                  <a:pt x="1976" y="7639"/>
                </a:lnTo>
                <a:lnTo>
                  <a:pt x="1983" y="7618"/>
                </a:lnTo>
                <a:lnTo>
                  <a:pt x="1989" y="7598"/>
                </a:lnTo>
                <a:lnTo>
                  <a:pt x="1996" y="7575"/>
                </a:lnTo>
                <a:lnTo>
                  <a:pt x="2004" y="7551"/>
                </a:lnTo>
                <a:close/>
                <a:moveTo>
                  <a:pt x="1931" y="7786"/>
                </a:moveTo>
                <a:lnTo>
                  <a:pt x="1936" y="7769"/>
                </a:lnTo>
                <a:lnTo>
                  <a:pt x="1941" y="7750"/>
                </a:lnTo>
                <a:lnTo>
                  <a:pt x="1949" y="7726"/>
                </a:lnTo>
                <a:lnTo>
                  <a:pt x="1958" y="7698"/>
                </a:lnTo>
                <a:lnTo>
                  <a:pt x="1961" y="7702"/>
                </a:lnTo>
                <a:lnTo>
                  <a:pt x="1965" y="7705"/>
                </a:lnTo>
                <a:lnTo>
                  <a:pt x="1969" y="7707"/>
                </a:lnTo>
                <a:lnTo>
                  <a:pt x="1974" y="7709"/>
                </a:lnTo>
                <a:lnTo>
                  <a:pt x="1969" y="7728"/>
                </a:lnTo>
                <a:lnTo>
                  <a:pt x="1964" y="7746"/>
                </a:lnTo>
                <a:lnTo>
                  <a:pt x="1960" y="7761"/>
                </a:lnTo>
                <a:lnTo>
                  <a:pt x="1957" y="7775"/>
                </a:lnTo>
                <a:lnTo>
                  <a:pt x="1949" y="7778"/>
                </a:lnTo>
                <a:lnTo>
                  <a:pt x="1943" y="7780"/>
                </a:lnTo>
                <a:lnTo>
                  <a:pt x="1937" y="7782"/>
                </a:lnTo>
                <a:lnTo>
                  <a:pt x="1931" y="7786"/>
                </a:lnTo>
                <a:close/>
                <a:moveTo>
                  <a:pt x="3763" y="1293"/>
                </a:moveTo>
                <a:lnTo>
                  <a:pt x="3757" y="1291"/>
                </a:lnTo>
                <a:lnTo>
                  <a:pt x="3749" y="1290"/>
                </a:lnTo>
                <a:lnTo>
                  <a:pt x="3745" y="1291"/>
                </a:lnTo>
                <a:lnTo>
                  <a:pt x="3741" y="1292"/>
                </a:lnTo>
                <a:lnTo>
                  <a:pt x="3745" y="1282"/>
                </a:lnTo>
                <a:lnTo>
                  <a:pt x="3749" y="1272"/>
                </a:lnTo>
                <a:lnTo>
                  <a:pt x="3758" y="1284"/>
                </a:lnTo>
                <a:lnTo>
                  <a:pt x="3763" y="1293"/>
                </a:lnTo>
                <a:close/>
                <a:moveTo>
                  <a:pt x="3659" y="1726"/>
                </a:moveTo>
                <a:lnTo>
                  <a:pt x="3662" y="1711"/>
                </a:lnTo>
                <a:lnTo>
                  <a:pt x="3670" y="1692"/>
                </a:lnTo>
                <a:lnTo>
                  <a:pt x="3688" y="1646"/>
                </a:lnTo>
                <a:lnTo>
                  <a:pt x="3721" y="1550"/>
                </a:lnTo>
                <a:lnTo>
                  <a:pt x="3750" y="1459"/>
                </a:lnTo>
                <a:lnTo>
                  <a:pt x="3764" y="1421"/>
                </a:lnTo>
                <a:lnTo>
                  <a:pt x="3779" y="1386"/>
                </a:lnTo>
                <a:lnTo>
                  <a:pt x="3813" y="1302"/>
                </a:lnTo>
                <a:lnTo>
                  <a:pt x="3852" y="1199"/>
                </a:lnTo>
                <a:lnTo>
                  <a:pt x="3875" y="1140"/>
                </a:lnTo>
                <a:lnTo>
                  <a:pt x="3890" y="1118"/>
                </a:lnTo>
                <a:lnTo>
                  <a:pt x="3908" y="1119"/>
                </a:lnTo>
                <a:lnTo>
                  <a:pt x="3898" y="1167"/>
                </a:lnTo>
                <a:lnTo>
                  <a:pt x="3890" y="1208"/>
                </a:lnTo>
                <a:lnTo>
                  <a:pt x="3879" y="1243"/>
                </a:lnTo>
                <a:lnTo>
                  <a:pt x="3861" y="1276"/>
                </a:lnTo>
                <a:lnTo>
                  <a:pt x="3832" y="1329"/>
                </a:lnTo>
                <a:lnTo>
                  <a:pt x="3813" y="1382"/>
                </a:lnTo>
                <a:lnTo>
                  <a:pt x="3792" y="1443"/>
                </a:lnTo>
                <a:lnTo>
                  <a:pt x="3760" y="1521"/>
                </a:lnTo>
                <a:lnTo>
                  <a:pt x="3738" y="1575"/>
                </a:lnTo>
                <a:lnTo>
                  <a:pt x="3723" y="1632"/>
                </a:lnTo>
                <a:lnTo>
                  <a:pt x="3704" y="1703"/>
                </a:lnTo>
                <a:lnTo>
                  <a:pt x="3674" y="1805"/>
                </a:lnTo>
                <a:lnTo>
                  <a:pt x="3630" y="1932"/>
                </a:lnTo>
                <a:lnTo>
                  <a:pt x="3610" y="1995"/>
                </a:lnTo>
                <a:lnTo>
                  <a:pt x="3602" y="2020"/>
                </a:lnTo>
                <a:lnTo>
                  <a:pt x="3596" y="2036"/>
                </a:lnTo>
                <a:lnTo>
                  <a:pt x="3580" y="2073"/>
                </a:lnTo>
                <a:lnTo>
                  <a:pt x="3567" y="2113"/>
                </a:lnTo>
                <a:lnTo>
                  <a:pt x="3554" y="2152"/>
                </a:lnTo>
                <a:lnTo>
                  <a:pt x="3544" y="2193"/>
                </a:lnTo>
                <a:lnTo>
                  <a:pt x="3542" y="2198"/>
                </a:lnTo>
                <a:lnTo>
                  <a:pt x="3538" y="2204"/>
                </a:lnTo>
                <a:lnTo>
                  <a:pt x="3532" y="2212"/>
                </a:lnTo>
                <a:lnTo>
                  <a:pt x="3523" y="2226"/>
                </a:lnTo>
                <a:lnTo>
                  <a:pt x="3565" y="2065"/>
                </a:lnTo>
                <a:lnTo>
                  <a:pt x="3585" y="1989"/>
                </a:lnTo>
                <a:lnTo>
                  <a:pt x="3594" y="1953"/>
                </a:lnTo>
                <a:lnTo>
                  <a:pt x="3603" y="1917"/>
                </a:lnTo>
                <a:lnTo>
                  <a:pt x="3623" y="1853"/>
                </a:lnTo>
                <a:lnTo>
                  <a:pt x="3640" y="1809"/>
                </a:lnTo>
                <a:lnTo>
                  <a:pt x="3652" y="1771"/>
                </a:lnTo>
                <a:lnTo>
                  <a:pt x="3659" y="1726"/>
                </a:lnTo>
                <a:close/>
                <a:moveTo>
                  <a:pt x="2193" y="6530"/>
                </a:moveTo>
                <a:lnTo>
                  <a:pt x="2197" y="6533"/>
                </a:lnTo>
                <a:lnTo>
                  <a:pt x="2202" y="6534"/>
                </a:lnTo>
                <a:lnTo>
                  <a:pt x="2207" y="6536"/>
                </a:lnTo>
                <a:lnTo>
                  <a:pt x="2213" y="6536"/>
                </a:lnTo>
                <a:lnTo>
                  <a:pt x="2217" y="6536"/>
                </a:lnTo>
                <a:lnTo>
                  <a:pt x="2221" y="6535"/>
                </a:lnTo>
                <a:lnTo>
                  <a:pt x="2217" y="6548"/>
                </a:lnTo>
                <a:lnTo>
                  <a:pt x="2214" y="6561"/>
                </a:lnTo>
                <a:lnTo>
                  <a:pt x="2210" y="6575"/>
                </a:lnTo>
                <a:lnTo>
                  <a:pt x="2206" y="6589"/>
                </a:lnTo>
                <a:lnTo>
                  <a:pt x="2201" y="6588"/>
                </a:lnTo>
                <a:lnTo>
                  <a:pt x="2197" y="6588"/>
                </a:lnTo>
                <a:lnTo>
                  <a:pt x="2186" y="6589"/>
                </a:lnTo>
                <a:lnTo>
                  <a:pt x="2176" y="6591"/>
                </a:lnTo>
                <a:lnTo>
                  <a:pt x="2180" y="6577"/>
                </a:lnTo>
                <a:lnTo>
                  <a:pt x="2184" y="6560"/>
                </a:lnTo>
                <a:lnTo>
                  <a:pt x="2188" y="6545"/>
                </a:lnTo>
                <a:lnTo>
                  <a:pt x="2193" y="6530"/>
                </a:lnTo>
                <a:close/>
                <a:moveTo>
                  <a:pt x="4260" y="619"/>
                </a:moveTo>
                <a:lnTo>
                  <a:pt x="4262" y="619"/>
                </a:lnTo>
                <a:lnTo>
                  <a:pt x="4264" y="618"/>
                </a:lnTo>
                <a:lnTo>
                  <a:pt x="4258" y="630"/>
                </a:lnTo>
                <a:lnTo>
                  <a:pt x="4249" y="641"/>
                </a:lnTo>
                <a:lnTo>
                  <a:pt x="4239" y="649"/>
                </a:lnTo>
                <a:lnTo>
                  <a:pt x="4224" y="655"/>
                </a:lnTo>
                <a:lnTo>
                  <a:pt x="4226" y="641"/>
                </a:lnTo>
                <a:lnTo>
                  <a:pt x="4229" y="627"/>
                </a:lnTo>
                <a:lnTo>
                  <a:pt x="4233" y="613"/>
                </a:lnTo>
                <a:lnTo>
                  <a:pt x="4237" y="599"/>
                </a:lnTo>
                <a:lnTo>
                  <a:pt x="4239" y="607"/>
                </a:lnTo>
                <a:lnTo>
                  <a:pt x="4244" y="613"/>
                </a:lnTo>
                <a:lnTo>
                  <a:pt x="4251" y="618"/>
                </a:lnTo>
                <a:lnTo>
                  <a:pt x="4260" y="619"/>
                </a:lnTo>
                <a:close/>
                <a:moveTo>
                  <a:pt x="4180" y="410"/>
                </a:moveTo>
                <a:lnTo>
                  <a:pt x="4175" y="410"/>
                </a:lnTo>
                <a:lnTo>
                  <a:pt x="4171" y="411"/>
                </a:lnTo>
                <a:lnTo>
                  <a:pt x="4177" y="387"/>
                </a:lnTo>
                <a:lnTo>
                  <a:pt x="4186" y="369"/>
                </a:lnTo>
                <a:lnTo>
                  <a:pt x="4197" y="355"/>
                </a:lnTo>
                <a:lnTo>
                  <a:pt x="4211" y="344"/>
                </a:lnTo>
                <a:lnTo>
                  <a:pt x="4215" y="352"/>
                </a:lnTo>
                <a:lnTo>
                  <a:pt x="4216" y="359"/>
                </a:lnTo>
                <a:lnTo>
                  <a:pt x="4210" y="376"/>
                </a:lnTo>
                <a:lnTo>
                  <a:pt x="4194" y="415"/>
                </a:lnTo>
                <a:lnTo>
                  <a:pt x="4192" y="413"/>
                </a:lnTo>
                <a:lnTo>
                  <a:pt x="4188" y="411"/>
                </a:lnTo>
                <a:lnTo>
                  <a:pt x="4185" y="410"/>
                </a:lnTo>
                <a:lnTo>
                  <a:pt x="4180" y="410"/>
                </a:lnTo>
                <a:close/>
                <a:moveTo>
                  <a:pt x="4193" y="776"/>
                </a:moveTo>
                <a:lnTo>
                  <a:pt x="4197" y="779"/>
                </a:lnTo>
                <a:lnTo>
                  <a:pt x="4199" y="782"/>
                </a:lnTo>
                <a:lnTo>
                  <a:pt x="4197" y="804"/>
                </a:lnTo>
                <a:lnTo>
                  <a:pt x="4196" y="823"/>
                </a:lnTo>
                <a:lnTo>
                  <a:pt x="4194" y="837"/>
                </a:lnTo>
                <a:lnTo>
                  <a:pt x="4191" y="847"/>
                </a:lnTo>
                <a:lnTo>
                  <a:pt x="4189" y="847"/>
                </a:lnTo>
                <a:lnTo>
                  <a:pt x="4188" y="846"/>
                </a:lnTo>
                <a:lnTo>
                  <a:pt x="4180" y="847"/>
                </a:lnTo>
                <a:lnTo>
                  <a:pt x="4174" y="849"/>
                </a:lnTo>
                <a:lnTo>
                  <a:pt x="4171" y="835"/>
                </a:lnTo>
                <a:lnTo>
                  <a:pt x="4173" y="815"/>
                </a:lnTo>
                <a:lnTo>
                  <a:pt x="4179" y="794"/>
                </a:lnTo>
                <a:lnTo>
                  <a:pt x="4193" y="776"/>
                </a:lnTo>
                <a:close/>
                <a:moveTo>
                  <a:pt x="3569" y="1800"/>
                </a:moveTo>
                <a:lnTo>
                  <a:pt x="3572" y="1802"/>
                </a:lnTo>
                <a:lnTo>
                  <a:pt x="3576" y="1803"/>
                </a:lnTo>
                <a:lnTo>
                  <a:pt x="3580" y="1805"/>
                </a:lnTo>
                <a:lnTo>
                  <a:pt x="3585" y="1805"/>
                </a:lnTo>
                <a:lnTo>
                  <a:pt x="3594" y="1804"/>
                </a:lnTo>
                <a:lnTo>
                  <a:pt x="3602" y="1801"/>
                </a:lnTo>
                <a:lnTo>
                  <a:pt x="3596" y="1822"/>
                </a:lnTo>
                <a:lnTo>
                  <a:pt x="3589" y="1843"/>
                </a:lnTo>
                <a:lnTo>
                  <a:pt x="3583" y="1863"/>
                </a:lnTo>
                <a:lnTo>
                  <a:pt x="3578" y="1880"/>
                </a:lnTo>
                <a:lnTo>
                  <a:pt x="3574" y="1878"/>
                </a:lnTo>
                <a:lnTo>
                  <a:pt x="3571" y="1877"/>
                </a:lnTo>
                <a:lnTo>
                  <a:pt x="3567" y="1876"/>
                </a:lnTo>
                <a:lnTo>
                  <a:pt x="3561" y="1876"/>
                </a:lnTo>
                <a:lnTo>
                  <a:pt x="3553" y="1877"/>
                </a:lnTo>
                <a:lnTo>
                  <a:pt x="3546" y="1879"/>
                </a:lnTo>
                <a:lnTo>
                  <a:pt x="3550" y="1861"/>
                </a:lnTo>
                <a:lnTo>
                  <a:pt x="3556" y="1841"/>
                </a:lnTo>
                <a:lnTo>
                  <a:pt x="3561" y="1821"/>
                </a:lnTo>
                <a:lnTo>
                  <a:pt x="3569" y="1800"/>
                </a:lnTo>
                <a:close/>
                <a:moveTo>
                  <a:pt x="3250" y="2843"/>
                </a:moveTo>
                <a:lnTo>
                  <a:pt x="3251" y="2843"/>
                </a:lnTo>
                <a:lnTo>
                  <a:pt x="3251" y="2843"/>
                </a:lnTo>
                <a:lnTo>
                  <a:pt x="3257" y="2843"/>
                </a:lnTo>
                <a:lnTo>
                  <a:pt x="3262" y="2842"/>
                </a:lnTo>
                <a:lnTo>
                  <a:pt x="3268" y="2840"/>
                </a:lnTo>
                <a:lnTo>
                  <a:pt x="3273" y="2838"/>
                </a:lnTo>
                <a:lnTo>
                  <a:pt x="3270" y="2857"/>
                </a:lnTo>
                <a:lnTo>
                  <a:pt x="3267" y="2876"/>
                </a:lnTo>
                <a:lnTo>
                  <a:pt x="3262" y="2895"/>
                </a:lnTo>
                <a:lnTo>
                  <a:pt x="3258" y="2913"/>
                </a:lnTo>
                <a:lnTo>
                  <a:pt x="3253" y="2909"/>
                </a:lnTo>
                <a:lnTo>
                  <a:pt x="3247" y="2905"/>
                </a:lnTo>
                <a:lnTo>
                  <a:pt x="3240" y="2903"/>
                </a:lnTo>
                <a:lnTo>
                  <a:pt x="3232" y="2902"/>
                </a:lnTo>
                <a:lnTo>
                  <a:pt x="3231" y="2902"/>
                </a:lnTo>
                <a:lnTo>
                  <a:pt x="3230" y="2903"/>
                </a:lnTo>
                <a:lnTo>
                  <a:pt x="3236" y="2888"/>
                </a:lnTo>
                <a:lnTo>
                  <a:pt x="3241" y="2872"/>
                </a:lnTo>
                <a:lnTo>
                  <a:pt x="3246" y="2858"/>
                </a:lnTo>
                <a:lnTo>
                  <a:pt x="3250" y="2843"/>
                </a:lnTo>
                <a:close/>
                <a:moveTo>
                  <a:pt x="2941" y="3347"/>
                </a:moveTo>
                <a:lnTo>
                  <a:pt x="2934" y="3348"/>
                </a:lnTo>
                <a:lnTo>
                  <a:pt x="2927" y="3350"/>
                </a:lnTo>
                <a:lnTo>
                  <a:pt x="2920" y="3353"/>
                </a:lnTo>
                <a:lnTo>
                  <a:pt x="2913" y="3357"/>
                </a:lnTo>
                <a:lnTo>
                  <a:pt x="2918" y="3333"/>
                </a:lnTo>
                <a:lnTo>
                  <a:pt x="2923" y="3310"/>
                </a:lnTo>
                <a:lnTo>
                  <a:pt x="2928" y="3287"/>
                </a:lnTo>
                <a:lnTo>
                  <a:pt x="2933" y="3265"/>
                </a:lnTo>
                <a:lnTo>
                  <a:pt x="2937" y="3273"/>
                </a:lnTo>
                <a:lnTo>
                  <a:pt x="2943" y="3279"/>
                </a:lnTo>
                <a:lnTo>
                  <a:pt x="2952" y="3283"/>
                </a:lnTo>
                <a:lnTo>
                  <a:pt x="2962" y="3284"/>
                </a:lnTo>
                <a:lnTo>
                  <a:pt x="2962" y="3284"/>
                </a:lnTo>
                <a:lnTo>
                  <a:pt x="2962" y="3284"/>
                </a:lnTo>
                <a:lnTo>
                  <a:pt x="2958" y="3300"/>
                </a:lnTo>
                <a:lnTo>
                  <a:pt x="2953" y="3315"/>
                </a:lnTo>
                <a:lnTo>
                  <a:pt x="2948" y="3331"/>
                </a:lnTo>
                <a:lnTo>
                  <a:pt x="2943" y="3348"/>
                </a:lnTo>
                <a:lnTo>
                  <a:pt x="2942" y="3348"/>
                </a:lnTo>
                <a:lnTo>
                  <a:pt x="2941" y="3347"/>
                </a:lnTo>
                <a:close/>
                <a:moveTo>
                  <a:pt x="1749" y="9084"/>
                </a:moveTo>
                <a:lnTo>
                  <a:pt x="1741" y="9065"/>
                </a:lnTo>
                <a:lnTo>
                  <a:pt x="1739" y="9056"/>
                </a:lnTo>
                <a:lnTo>
                  <a:pt x="1742" y="9051"/>
                </a:lnTo>
                <a:lnTo>
                  <a:pt x="1750" y="9042"/>
                </a:lnTo>
                <a:lnTo>
                  <a:pt x="1760" y="9053"/>
                </a:lnTo>
                <a:lnTo>
                  <a:pt x="1765" y="9060"/>
                </a:lnTo>
                <a:lnTo>
                  <a:pt x="1760" y="9069"/>
                </a:lnTo>
                <a:lnTo>
                  <a:pt x="1749" y="908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latin typeface="a Auto Signature" panose="02000503000000000000" pitchFamily="2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566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t of brush strok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0" y="0"/>
            <a:ext cx="7236542" cy="685800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131" h="4520">
                <a:moveTo>
                  <a:pt x="3991" y="4520"/>
                </a:moveTo>
                <a:lnTo>
                  <a:pt x="3196" y="4520"/>
                </a:lnTo>
                <a:lnTo>
                  <a:pt x="3207" y="4508"/>
                </a:lnTo>
                <a:lnTo>
                  <a:pt x="3220" y="4496"/>
                </a:lnTo>
                <a:lnTo>
                  <a:pt x="3231" y="4483"/>
                </a:lnTo>
                <a:lnTo>
                  <a:pt x="3243" y="4471"/>
                </a:lnTo>
                <a:lnTo>
                  <a:pt x="3248" y="4465"/>
                </a:lnTo>
                <a:lnTo>
                  <a:pt x="3254" y="4461"/>
                </a:lnTo>
                <a:lnTo>
                  <a:pt x="3257" y="4460"/>
                </a:lnTo>
                <a:lnTo>
                  <a:pt x="3261" y="4459"/>
                </a:lnTo>
                <a:lnTo>
                  <a:pt x="3266" y="4460"/>
                </a:lnTo>
                <a:lnTo>
                  <a:pt x="3270" y="4462"/>
                </a:lnTo>
                <a:lnTo>
                  <a:pt x="3269" y="4457"/>
                </a:lnTo>
                <a:lnTo>
                  <a:pt x="3269" y="4453"/>
                </a:lnTo>
                <a:lnTo>
                  <a:pt x="3270" y="4449"/>
                </a:lnTo>
                <a:lnTo>
                  <a:pt x="3271" y="4445"/>
                </a:lnTo>
                <a:lnTo>
                  <a:pt x="3276" y="4438"/>
                </a:lnTo>
                <a:lnTo>
                  <a:pt x="3282" y="4431"/>
                </a:lnTo>
                <a:lnTo>
                  <a:pt x="3287" y="4424"/>
                </a:lnTo>
                <a:lnTo>
                  <a:pt x="3291" y="4418"/>
                </a:lnTo>
                <a:lnTo>
                  <a:pt x="3296" y="4412"/>
                </a:lnTo>
                <a:lnTo>
                  <a:pt x="3302" y="4407"/>
                </a:lnTo>
                <a:lnTo>
                  <a:pt x="3294" y="4413"/>
                </a:lnTo>
                <a:lnTo>
                  <a:pt x="3287" y="4419"/>
                </a:lnTo>
                <a:lnTo>
                  <a:pt x="3279" y="4424"/>
                </a:lnTo>
                <a:lnTo>
                  <a:pt x="3270" y="4427"/>
                </a:lnTo>
                <a:lnTo>
                  <a:pt x="3259" y="4432"/>
                </a:lnTo>
                <a:lnTo>
                  <a:pt x="3248" y="4438"/>
                </a:lnTo>
                <a:lnTo>
                  <a:pt x="3248" y="4438"/>
                </a:lnTo>
                <a:lnTo>
                  <a:pt x="3238" y="4447"/>
                </a:lnTo>
                <a:lnTo>
                  <a:pt x="3228" y="4454"/>
                </a:lnTo>
                <a:lnTo>
                  <a:pt x="3222" y="4457"/>
                </a:lnTo>
                <a:lnTo>
                  <a:pt x="3215" y="4459"/>
                </a:lnTo>
                <a:lnTo>
                  <a:pt x="3208" y="4459"/>
                </a:lnTo>
                <a:lnTo>
                  <a:pt x="3201" y="4459"/>
                </a:lnTo>
                <a:lnTo>
                  <a:pt x="3198" y="4459"/>
                </a:lnTo>
                <a:lnTo>
                  <a:pt x="3196" y="4459"/>
                </a:lnTo>
                <a:lnTo>
                  <a:pt x="3194" y="4461"/>
                </a:lnTo>
                <a:lnTo>
                  <a:pt x="3193" y="4462"/>
                </a:lnTo>
                <a:lnTo>
                  <a:pt x="3191" y="4466"/>
                </a:lnTo>
                <a:lnTo>
                  <a:pt x="3189" y="4471"/>
                </a:lnTo>
                <a:lnTo>
                  <a:pt x="3188" y="4475"/>
                </a:lnTo>
                <a:lnTo>
                  <a:pt x="3185" y="4479"/>
                </a:lnTo>
                <a:lnTo>
                  <a:pt x="3182" y="4482"/>
                </a:lnTo>
                <a:lnTo>
                  <a:pt x="3179" y="4484"/>
                </a:lnTo>
                <a:lnTo>
                  <a:pt x="3172" y="4488"/>
                </a:lnTo>
                <a:lnTo>
                  <a:pt x="3163" y="4494"/>
                </a:lnTo>
                <a:lnTo>
                  <a:pt x="3161" y="4495"/>
                </a:lnTo>
                <a:lnTo>
                  <a:pt x="3159" y="4496"/>
                </a:lnTo>
                <a:lnTo>
                  <a:pt x="3145" y="4509"/>
                </a:lnTo>
                <a:lnTo>
                  <a:pt x="3130" y="4520"/>
                </a:lnTo>
                <a:lnTo>
                  <a:pt x="3102" y="4520"/>
                </a:lnTo>
                <a:lnTo>
                  <a:pt x="3115" y="4509"/>
                </a:lnTo>
                <a:lnTo>
                  <a:pt x="3129" y="4499"/>
                </a:lnTo>
                <a:lnTo>
                  <a:pt x="3142" y="4488"/>
                </a:lnTo>
                <a:lnTo>
                  <a:pt x="3155" y="4478"/>
                </a:lnTo>
                <a:lnTo>
                  <a:pt x="3156" y="4474"/>
                </a:lnTo>
                <a:lnTo>
                  <a:pt x="3158" y="4472"/>
                </a:lnTo>
                <a:lnTo>
                  <a:pt x="3161" y="4470"/>
                </a:lnTo>
                <a:lnTo>
                  <a:pt x="3165" y="4469"/>
                </a:lnTo>
                <a:lnTo>
                  <a:pt x="3173" y="4461"/>
                </a:lnTo>
                <a:lnTo>
                  <a:pt x="3180" y="4453"/>
                </a:lnTo>
                <a:lnTo>
                  <a:pt x="3187" y="4444"/>
                </a:lnTo>
                <a:lnTo>
                  <a:pt x="3195" y="4435"/>
                </a:lnTo>
                <a:lnTo>
                  <a:pt x="3196" y="4430"/>
                </a:lnTo>
                <a:lnTo>
                  <a:pt x="3199" y="4427"/>
                </a:lnTo>
                <a:lnTo>
                  <a:pt x="3203" y="4425"/>
                </a:lnTo>
                <a:lnTo>
                  <a:pt x="3208" y="4424"/>
                </a:lnTo>
                <a:lnTo>
                  <a:pt x="3209" y="4424"/>
                </a:lnTo>
                <a:lnTo>
                  <a:pt x="3210" y="4425"/>
                </a:lnTo>
                <a:lnTo>
                  <a:pt x="3211" y="4424"/>
                </a:lnTo>
                <a:lnTo>
                  <a:pt x="3212" y="4423"/>
                </a:lnTo>
                <a:lnTo>
                  <a:pt x="3212" y="4420"/>
                </a:lnTo>
                <a:lnTo>
                  <a:pt x="3211" y="4417"/>
                </a:lnTo>
                <a:lnTo>
                  <a:pt x="3213" y="4412"/>
                </a:lnTo>
                <a:lnTo>
                  <a:pt x="3216" y="4408"/>
                </a:lnTo>
                <a:lnTo>
                  <a:pt x="3219" y="4406"/>
                </a:lnTo>
                <a:lnTo>
                  <a:pt x="3221" y="4405"/>
                </a:lnTo>
                <a:lnTo>
                  <a:pt x="3223" y="4404"/>
                </a:lnTo>
                <a:lnTo>
                  <a:pt x="3225" y="4404"/>
                </a:lnTo>
                <a:lnTo>
                  <a:pt x="3228" y="4397"/>
                </a:lnTo>
                <a:lnTo>
                  <a:pt x="3232" y="4392"/>
                </a:lnTo>
                <a:lnTo>
                  <a:pt x="3236" y="4387"/>
                </a:lnTo>
                <a:lnTo>
                  <a:pt x="3241" y="4384"/>
                </a:lnTo>
                <a:lnTo>
                  <a:pt x="3232" y="4387"/>
                </a:lnTo>
                <a:lnTo>
                  <a:pt x="3223" y="4388"/>
                </a:lnTo>
                <a:lnTo>
                  <a:pt x="3222" y="4388"/>
                </a:lnTo>
                <a:lnTo>
                  <a:pt x="3221" y="4388"/>
                </a:lnTo>
                <a:lnTo>
                  <a:pt x="3219" y="4395"/>
                </a:lnTo>
                <a:lnTo>
                  <a:pt x="3215" y="4402"/>
                </a:lnTo>
                <a:lnTo>
                  <a:pt x="3211" y="4407"/>
                </a:lnTo>
                <a:lnTo>
                  <a:pt x="3206" y="4411"/>
                </a:lnTo>
                <a:lnTo>
                  <a:pt x="3194" y="4419"/>
                </a:lnTo>
                <a:lnTo>
                  <a:pt x="3181" y="4426"/>
                </a:lnTo>
                <a:lnTo>
                  <a:pt x="3174" y="4427"/>
                </a:lnTo>
                <a:lnTo>
                  <a:pt x="3167" y="4430"/>
                </a:lnTo>
                <a:lnTo>
                  <a:pt x="3161" y="4432"/>
                </a:lnTo>
                <a:lnTo>
                  <a:pt x="3155" y="4436"/>
                </a:lnTo>
                <a:lnTo>
                  <a:pt x="3145" y="4445"/>
                </a:lnTo>
                <a:lnTo>
                  <a:pt x="3135" y="4454"/>
                </a:lnTo>
                <a:lnTo>
                  <a:pt x="3130" y="4459"/>
                </a:lnTo>
                <a:lnTo>
                  <a:pt x="3123" y="4462"/>
                </a:lnTo>
                <a:lnTo>
                  <a:pt x="3117" y="4465"/>
                </a:lnTo>
                <a:lnTo>
                  <a:pt x="3111" y="4468"/>
                </a:lnTo>
                <a:lnTo>
                  <a:pt x="3098" y="4471"/>
                </a:lnTo>
                <a:lnTo>
                  <a:pt x="3086" y="4476"/>
                </a:lnTo>
                <a:lnTo>
                  <a:pt x="3084" y="4476"/>
                </a:lnTo>
                <a:lnTo>
                  <a:pt x="3084" y="4475"/>
                </a:lnTo>
                <a:lnTo>
                  <a:pt x="3084" y="4474"/>
                </a:lnTo>
                <a:lnTo>
                  <a:pt x="3085" y="4473"/>
                </a:lnTo>
                <a:lnTo>
                  <a:pt x="3087" y="4469"/>
                </a:lnTo>
                <a:lnTo>
                  <a:pt x="3088" y="4466"/>
                </a:lnTo>
                <a:lnTo>
                  <a:pt x="3094" y="4456"/>
                </a:lnTo>
                <a:lnTo>
                  <a:pt x="3102" y="4446"/>
                </a:lnTo>
                <a:lnTo>
                  <a:pt x="3110" y="4438"/>
                </a:lnTo>
                <a:lnTo>
                  <a:pt x="3119" y="4429"/>
                </a:lnTo>
                <a:lnTo>
                  <a:pt x="3138" y="4414"/>
                </a:lnTo>
                <a:lnTo>
                  <a:pt x="3155" y="4398"/>
                </a:lnTo>
                <a:lnTo>
                  <a:pt x="3148" y="4403"/>
                </a:lnTo>
                <a:lnTo>
                  <a:pt x="3140" y="4408"/>
                </a:lnTo>
                <a:lnTo>
                  <a:pt x="3131" y="4411"/>
                </a:lnTo>
                <a:lnTo>
                  <a:pt x="3120" y="4414"/>
                </a:lnTo>
                <a:lnTo>
                  <a:pt x="3121" y="4414"/>
                </a:lnTo>
                <a:lnTo>
                  <a:pt x="3121" y="4414"/>
                </a:lnTo>
                <a:lnTo>
                  <a:pt x="3113" y="4428"/>
                </a:lnTo>
                <a:lnTo>
                  <a:pt x="3105" y="4442"/>
                </a:lnTo>
                <a:lnTo>
                  <a:pt x="3099" y="4448"/>
                </a:lnTo>
                <a:lnTo>
                  <a:pt x="3094" y="4453"/>
                </a:lnTo>
                <a:lnTo>
                  <a:pt x="3087" y="4458"/>
                </a:lnTo>
                <a:lnTo>
                  <a:pt x="3080" y="4461"/>
                </a:lnTo>
                <a:lnTo>
                  <a:pt x="3070" y="4466"/>
                </a:lnTo>
                <a:lnTo>
                  <a:pt x="3060" y="4470"/>
                </a:lnTo>
                <a:lnTo>
                  <a:pt x="3056" y="4470"/>
                </a:lnTo>
                <a:lnTo>
                  <a:pt x="3052" y="4468"/>
                </a:lnTo>
                <a:lnTo>
                  <a:pt x="3050" y="4467"/>
                </a:lnTo>
                <a:lnTo>
                  <a:pt x="3048" y="4464"/>
                </a:lnTo>
                <a:lnTo>
                  <a:pt x="3046" y="4461"/>
                </a:lnTo>
                <a:lnTo>
                  <a:pt x="3045" y="4457"/>
                </a:lnTo>
                <a:lnTo>
                  <a:pt x="3043" y="4451"/>
                </a:lnTo>
                <a:lnTo>
                  <a:pt x="3041" y="4445"/>
                </a:lnTo>
                <a:lnTo>
                  <a:pt x="3040" y="4438"/>
                </a:lnTo>
                <a:lnTo>
                  <a:pt x="3039" y="4432"/>
                </a:lnTo>
                <a:lnTo>
                  <a:pt x="3041" y="4426"/>
                </a:lnTo>
                <a:lnTo>
                  <a:pt x="3044" y="4421"/>
                </a:lnTo>
                <a:lnTo>
                  <a:pt x="3049" y="4416"/>
                </a:lnTo>
                <a:lnTo>
                  <a:pt x="3056" y="4412"/>
                </a:lnTo>
                <a:lnTo>
                  <a:pt x="3068" y="4408"/>
                </a:lnTo>
                <a:lnTo>
                  <a:pt x="3081" y="4403"/>
                </a:lnTo>
                <a:lnTo>
                  <a:pt x="3086" y="4400"/>
                </a:lnTo>
                <a:lnTo>
                  <a:pt x="3089" y="4397"/>
                </a:lnTo>
                <a:lnTo>
                  <a:pt x="3091" y="4396"/>
                </a:lnTo>
                <a:lnTo>
                  <a:pt x="3092" y="4394"/>
                </a:lnTo>
                <a:lnTo>
                  <a:pt x="3092" y="4392"/>
                </a:lnTo>
                <a:lnTo>
                  <a:pt x="3092" y="4389"/>
                </a:lnTo>
                <a:lnTo>
                  <a:pt x="3092" y="4389"/>
                </a:lnTo>
                <a:lnTo>
                  <a:pt x="3099" y="4409"/>
                </a:lnTo>
                <a:lnTo>
                  <a:pt x="3105" y="4430"/>
                </a:lnTo>
                <a:lnTo>
                  <a:pt x="3105" y="4430"/>
                </a:lnTo>
                <a:lnTo>
                  <a:pt x="3108" y="4419"/>
                </a:lnTo>
                <a:lnTo>
                  <a:pt x="3110" y="4407"/>
                </a:lnTo>
                <a:lnTo>
                  <a:pt x="3108" y="4397"/>
                </a:lnTo>
                <a:lnTo>
                  <a:pt x="3106" y="4386"/>
                </a:lnTo>
                <a:lnTo>
                  <a:pt x="3107" y="4381"/>
                </a:lnTo>
                <a:lnTo>
                  <a:pt x="3108" y="4377"/>
                </a:lnTo>
                <a:lnTo>
                  <a:pt x="3109" y="4374"/>
                </a:lnTo>
                <a:lnTo>
                  <a:pt x="3111" y="4371"/>
                </a:lnTo>
                <a:lnTo>
                  <a:pt x="3114" y="4369"/>
                </a:lnTo>
                <a:lnTo>
                  <a:pt x="3117" y="4369"/>
                </a:lnTo>
                <a:lnTo>
                  <a:pt x="3122" y="4369"/>
                </a:lnTo>
                <a:lnTo>
                  <a:pt x="3128" y="4371"/>
                </a:lnTo>
                <a:lnTo>
                  <a:pt x="3143" y="4365"/>
                </a:lnTo>
                <a:lnTo>
                  <a:pt x="3151" y="4360"/>
                </a:lnTo>
                <a:lnTo>
                  <a:pt x="3151" y="4360"/>
                </a:lnTo>
                <a:lnTo>
                  <a:pt x="3150" y="4353"/>
                </a:lnTo>
                <a:lnTo>
                  <a:pt x="3149" y="4349"/>
                </a:lnTo>
                <a:lnTo>
                  <a:pt x="3147" y="4347"/>
                </a:lnTo>
                <a:lnTo>
                  <a:pt x="3145" y="4345"/>
                </a:lnTo>
                <a:lnTo>
                  <a:pt x="3142" y="4344"/>
                </a:lnTo>
                <a:lnTo>
                  <a:pt x="3138" y="4343"/>
                </a:lnTo>
                <a:lnTo>
                  <a:pt x="3123" y="4340"/>
                </a:lnTo>
                <a:lnTo>
                  <a:pt x="3110" y="4335"/>
                </a:lnTo>
                <a:lnTo>
                  <a:pt x="3096" y="4331"/>
                </a:lnTo>
                <a:lnTo>
                  <a:pt x="3083" y="4325"/>
                </a:lnTo>
                <a:lnTo>
                  <a:pt x="3069" y="4320"/>
                </a:lnTo>
                <a:lnTo>
                  <a:pt x="3055" y="4317"/>
                </a:lnTo>
                <a:lnTo>
                  <a:pt x="3041" y="4315"/>
                </a:lnTo>
                <a:lnTo>
                  <a:pt x="3025" y="4315"/>
                </a:lnTo>
                <a:lnTo>
                  <a:pt x="3019" y="4317"/>
                </a:lnTo>
                <a:lnTo>
                  <a:pt x="3013" y="4320"/>
                </a:lnTo>
                <a:lnTo>
                  <a:pt x="3008" y="4324"/>
                </a:lnTo>
                <a:lnTo>
                  <a:pt x="3004" y="4330"/>
                </a:lnTo>
                <a:lnTo>
                  <a:pt x="3001" y="4336"/>
                </a:lnTo>
                <a:lnTo>
                  <a:pt x="2999" y="4343"/>
                </a:lnTo>
                <a:lnTo>
                  <a:pt x="2998" y="4350"/>
                </a:lnTo>
                <a:lnTo>
                  <a:pt x="3000" y="4359"/>
                </a:lnTo>
                <a:lnTo>
                  <a:pt x="3000" y="4365"/>
                </a:lnTo>
                <a:lnTo>
                  <a:pt x="2999" y="4370"/>
                </a:lnTo>
                <a:lnTo>
                  <a:pt x="2997" y="4374"/>
                </a:lnTo>
                <a:lnTo>
                  <a:pt x="2994" y="4379"/>
                </a:lnTo>
                <a:lnTo>
                  <a:pt x="2988" y="4386"/>
                </a:lnTo>
                <a:lnTo>
                  <a:pt x="2982" y="4388"/>
                </a:lnTo>
                <a:lnTo>
                  <a:pt x="2982" y="4388"/>
                </a:lnTo>
                <a:lnTo>
                  <a:pt x="2983" y="4388"/>
                </a:lnTo>
                <a:lnTo>
                  <a:pt x="2967" y="4415"/>
                </a:lnTo>
                <a:lnTo>
                  <a:pt x="2950" y="4439"/>
                </a:lnTo>
                <a:lnTo>
                  <a:pt x="2942" y="4449"/>
                </a:lnTo>
                <a:lnTo>
                  <a:pt x="2932" y="4457"/>
                </a:lnTo>
                <a:lnTo>
                  <a:pt x="2927" y="4460"/>
                </a:lnTo>
                <a:lnTo>
                  <a:pt x="2922" y="4462"/>
                </a:lnTo>
                <a:lnTo>
                  <a:pt x="2917" y="4464"/>
                </a:lnTo>
                <a:lnTo>
                  <a:pt x="2912" y="4466"/>
                </a:lnTo>
                <a:lnTo>
                  <a:pt x="2911" y="4466"/>
                </a:lnTo>
                <a:lnTo>
                  <a:pt x="2908" y="4453"/>
                </a:lnTo>
                <a:lnTo>
                  <a:pt x="2909" y="4458"/>
                </a:lnTo>
                <a:lnTo>
                  <a:pt x="2907" y="4463"/>
                </a:lnTo>
                <a:lnTo>
                  <a:pt x="2904" y="4468"/>
                </a:lnTo>
                <a:lnTo>
                  <a:pt x="2901" y="4472"/>
                </a:lnTo>
                <a:lnTo>
                  <a:pt x="2891" y="4479"/>
                </a:lnTo>
                <a:lnTo>
                  <a:pt x="2881" y="4485"/>
                </a:lnTo>
                <a:lnTo>
                  <a:pt x="2887" y="4494"/>
                </a:lnTo>
                <a:lnTo>
                  <a:pt x="2893" y="4500"/>
                </a:lnTo>
                <a:lnTo>
                  <a:pt x="2902" y="4504"/>
                </a:lnTo>
                <a:lnTo>
                  <a:pt x="2910" y="4508"/>
                </a:lnTo>
                <a:lnTo>
                  <a:pt x="2917" y="4510"/>
                </a:lnTo>
                <a:lnTo>
                  <a:pt x="2923" y="4512"/>
                </a:lnTo>
                <a:lnTo>
                  <a:pt x="2926" y="4513"/>
                </a:lnTo>
                <a:lnTo>
                  <a:pt x="2929" y="4515"/>
                </a:lnTo>
                <a:lnTo>
                  <a:pt x="2931" y="4517"/>
                </a:lnTo>
                <a:lnTo>
                  <a:pt x="2934" y="4520"/>
                </a:lnTo>
                <a:lnTo>
                  <a:pt x="563" y="4520"/>
                </a:lnTo>
                <a:lnTo>
                  <a:pt x="562" y="4509"/>
                </a:lnTo>
                <a:lnTo>
                  <a:pt x="556" y="4514"/>
                </a:lnTo>
                <a:lnTo>
                  <a:pt x="551" y="4520"/>
                </a:lnTo>
                <a:lnTo>
                  <a:pt x="533" y="4520"/>
                </a:lnTo>
                <a:lnTo>
                  <a:pt x="538" y="4512"/>
                </a:lnTo>
                <a:lnTo>
                  <a:pt x="543" y="4505"/>
                </a:lnTo>
                <a:lnTo>
                  <a:pt x="542" y="4501"/>
                </a:lnTo>
                <a:lnTo>
                  <a:pt x="542" y="4499"/>
                </a:lnTo>
                <a:lnTo>
                  <a:pt x="542" y="4499"/>
                </a:lnTo>
                <a:lnTo>
                  <a:pt x="541" y="4500"/>
                </a:lnTo>
                <a:lnTo>
                  <a:pt x="539" y="4502"/>
                </a:lnTo>
                <a:lnTo>
                  <a:pt x="538" y="4503"/>
                </a:lnTo>
                <a:lnTo>
                  <a:pt x="537" y="4503"/>
                </a:lnTo>
                <a:lnTo>
                  <a:pt x="536" y="4503"/>
                </a:lnTo>
                <a:lnTo>
                  <a:pt x="536" y="4501"/>
                </a:lnTo>
                <a:lnTo>
                  <a:pt x="536" y="4505"/>
                </a:lnTo>
                <a:lnTo>
                  <a:pt x="537" y="4509"/>
                </a:lnTo>
                <a:lnTo>
                  <a:pt x="537" y="4509"/>
                </a:lnTo>
                <a:lnTo>
                  <a:pt x="536" y="4509"/>
                </a:lnTo>
                <a:lnTo>
                  <a:pt x="535" y="4509"/>
                </a:lnTo>
                <a:lnTo>
                  <a:pt x="530" y="4510"/>
                </a:lnTo>
                <a:lnTo>
                  <a:pt x="513" y="4513"/>
                </a:lnTo>
                <a:lnTo>
                  <a:pt x="507" y="4483"/>
                </a:lnTo>
                <a:lnTo>
                  <a:pt x="510" y="4487"/>
                </a:lnTo>
                <a:lnTo>
                  <a:pt x="514" y="4491"/>
                </a:lnTo>
                <a:lnTo>
                  <a:pt x="515" y="4493"/>
                </a:lnTo>
                <a:lnTo>
                  <a:pt x="516" y="4495"/>
                </a:lnTo>
                <a:lnTo>
                  <a:pt x="516" y="4496"/>
                </a:lnTo>
                <a:lnTo>
                  <a:pt x="514" y="4496"/>
                </a:lnTo>
                <a:lnTo>
                  <a:pt x="511" y="4496"/>
                </a:lnTo>
                <a:lnTo>
                  <a:pt x="509" y="4495"/>
                </a:lnTo>
                <a:lnTo>
                  <a:pt x="509" y="4491"/>
                </a:lnTo>
                <a:lnTo>
                  <a:pt x="510" y="4488"/>
                </a:lnTo>
                <a:lnTo>
                  <a:pt x="510" y="4485"/>
                </a:lnTo>
                <a:lnTo>
                  <a:pt x="510" y="4481"/>
                </a:lnTo>
                <a:lnTo>
                  <a:pt x="509" y="4479"/>
                </a:lnTo>
                <a:lnTo>
                  <a:pt x="507" y="4477"/>
                </a:lnTo>
                <a:lnTo>
                  <a:pt x="507" y="4477"/>
                </a:lnTo>
                <a:lnTo>
                  <a:pt x="503" y="4479"/>
                </a:lnTo>
                <a:lnTo>
                  <a:pt x="500" y="4480"/>
                </a:lnTo>
                <a:lnTo>
                  <a:pt x="497" y="4479"/>
                </a:lnTo>
                <a:lnTo>
                  <a:pt x="495" y="4477"/>
                </a:lnTo>
                <a:lnTo>
                  <a:pt x="494" y="4472"/>
                </a:lnTo>
                <a:lnTo>
                  <a:pt x="493" y="4467"/>
                </a:lnTo>
                <a:lnTo>
                  <a:pt x="477" y="4478"/>
                </a:lnTo>
                <a:lnTo>
                  <a:pt x="461" y="4491"/>
                </a:lnTo>
                <a:lnTo>
                  <a:pt x="452" y="4498"/>
                </a:lnTo>
                <a:lnTo>
                  <a:pt x="444" y="4503"/>
                </a:lnTo>
                <a:lnTo>
                  <a:pt x="435" y="4507"/>
                </a:lnTo>
                <a:lnTo>
                  <a:pt x="425" y="4510"/>
                </a:lnTo>
                <a:lnTo>
                  <a:pt x="424" y="4515"/>
                </a:lnTo>
                <a:lnTo>
                  <a:pt x="423" y="4520"/>
                </a:lnTo>
                <a:lnTo>
                  <a:pt x="327" y="4520"/>
                </a:lnTo>
                <a:lnTo>
                  <a:pt x="326" y="4518"/>
                </a:lnTo>
                <a:lnTo>
                  <a:pt x="327" y="4515"/>
                </a:lnTo>
                <a:lnTo>
                  <a:pt x="328" y="4510"/>
                </a:lnTo>
                <a:lnTo>
                  <a:pt x="330" y="4506"/>
                </a:lnTo>
                <a:lnTo>
                  <a:pt x="332" y="4505"/>
                </a:lnTo>
                <a:lnTo>
                  <a:pt x="334" y="4504"/>
                </a:lnTo>
                <a:lnTo>
                  <a:pt x="336" y="4505"/>
                </a:lnTo>
                <a:lnTo>
                  <a:pt x="340" y="4506"/>
                </a:lnTo>
                <a:lnTo>
                  <a:pt x="346" y="4508"/>
                </a:lnTo>
                <a:lnTo>
                  <a:pt x="352" y="4511"/>
                </a:lnTo>
                <a:lnTo>
                  <a:pt x="358" y="4513"/>
                </a:lnTo>
                <a:lnTo>
                  <a:pt x="364" y="4514"/>
                </a:lnTo>
                <a:lnTo>
                  <a:pt x="368" y="4514"/>
                </a:lnTo>
                <a:lnTo>
                  <a:pt x="371" y="4512"/>
                </a:lnTo>
                <a:lnTo>
                  <a:pt x="374" y="4509"/>
                </a:lnTo>
                <a:lnTo>
                  <a:pt x="376" y="4505"/>
                </a:lnTo>
                <a:lnTo>
                  <a:pt x="378" y="4499"/>
                </a:lnTo>
                <a:lnTo>
                  <a:pt x="379" y="4491"/>
                </a:lnTo>
                <a:lnTo>
                  <a:pt x="380" y="4498"/>
                </a:lnTo>
                <a:lnTo>
                  <a:pt x="381" y="4503"/>
                </a:lnTo>
                <a:lnTo>
                  <a:pt x="383" y="4506"/>
                </a:lnTo>
                <a:lnTo>
                  <a:pt x="384" y="4508"/>
                </a:lnTo>
                <a:lnTo>
                  <a:pt x="386" y="4509"/>
                </a:lnTo>
                <a:lnTo>
                  <a:pt x="389" y="4510"/>
                </a:lnTo>
                <a:lnTo>
                  <a:pt x="391" y="4509"/>
                </a:lnTo>
                <a:lnTo>
                  <a:pt x="394" y="4508"/>
                </a:lnTo>
                <a:lnTo>
                  <a:pt x="399" y="4506"/>
                </a:lnTo>
                <a:lnTo>
                  <a:pt x="404" y="4504"/>
                </a:lnTo>
                <a:lnTo>
                  <a:pt x="407" y="4504"/>
                </a:lnTo>
                <a:lnTo>
                  <a:pt x="409" y="4504"/>
                </a:lnTo>
                <a:lnTo>
                  <a:pt x="411" y="4504"/>
                </a:lnTo>
                <a:lnTo>
                  <a:pt x="413" y="4506"/>
                </a:lnTo>
                <a:lnTo>
                  <a:pt x="415" y="4505"/>
                </a:lnTo>
                <a:lnTo>
                  <a:pt x="416" y="4504"/>
                </a:lnTo>
                <a:lnTo>
                  <a:pt x="428" y="4493"/>
                </a:lnTo>
                <a:lnTo>
                  <a:pt x="441" y="4482"/>
                </a:lnTo>
                <a:lnTo>
                  <a:pt x="447" y="4477"/>
                </a:lnTo>
                <a:lnTo>
                  <a:pt x="452" y="4471"/>
                </a:lnTo>
                <a:lnTo>
                  <a:pt x="458" y="4465"/>
                </a:lnTo>
                <a:lnTo>
                  <a:pt x="461" y="4457"/>
                </a:lnTo>
                <a:lnTo>
                  <a:pt x="449" y="4449"/>
                </a:lnTo>
                <a:lnTo>
                  <a:pt x="437" y="4442"/>
                </a:lnTo>
                <a:lnTo>
                  <a:pt x="432" y="4439"/>
                </a:lnTo>
                <a:lnTo>
                  <a:pt x="426" y="4435"/>
                </a:lnTo>
                <a:lnTo>
                  <a:pt x="424" y="4434"/>
                </a:lnTo>
                <a:lnTo>
                  <a:pt x="421" y="4435"/>
                </a:lnTo>
                <a:lnTo>
                  <a:pt x="418" y="4439"/>
                </a:lnTo>
                <a:lnTo>
                  <a:pt x="415" y="4444"/>
                </a:lnTo>
                <a:lnTo>
                  <a:pt x="413" y="4446"/>
                </a:lnTo>
                <a:lnTo>
                  <a:pt x="411" y="4446"/>
                </a:lnTo>
                <a:lnTo>
                  <a:pt x="409" y="4446"/>
                </a:lnTo>
                <a:lnTo>
                  <a:pt x="407" y="4444"/>
                </a:lnTo>
                <a:lnTo>
                  <a:pt x="403" y="4442"/>
                </a:lnTo>
                <a:lnTo>
                  <a:pt x="401" y="4439"/>
                </a:lnTo>
                <a:lnTo>
                  <a:pt x="399" y="4435"/>
                </a:lnTo>
                <a:lnTo>
                  <a:pt x="398" y="4431"/>
                </a:lnTo>
                <a:lnTo>
                  <a:pt x="404" y="4427"/>
                </a:lnTo>
                <a:lnTo>
                  <a:pt x="410" y="4423"/>
                </a:lnTo>
                <a:lnTo>
                  <a:pt x="416" y="4420"/>
                </a:lnTo>
                <a:lnTo>
                  <a:pt x="421" y="4418"/>
                </a:lnTo>
                <a:lnTo>
                  <a:pt x="427" y="4417"/>
                </a:lnTo>
                <a:lnTo>
                  <a:pt x="432" y="4416"/>
                </a:lnTo>
                <a:lnTo>
                  <a:pt x="437" y="4416"/>
                </a:lnTo>
                <a:lnTo>
                  <a:pt x="443" y="4417"/>
                </a:lnTo>
                <a:lnTo>
                  <a:pt x="454" y="4420"/>
                </a:lnTo>
                <a:lnTo>
                  <a:pt x="464" y="4425"/>
                </a:lnTo>
                <a:lnTo>
                  <a:pt x="474" y="4431"/>
                </a:lnTo>
                <a:lnTo>
                  <a:pt x="484" y="4440"/>
                </a:lnTo>
                <a:lnTo>
                  <a:pt x="490" y="4440"/>
                </a:lnTo>
                <a:lnTo>
                  <a:pt x="496" y="4441"/>
                </a:lnTo>
                <a:lnTo>
                  <a:pt x="498" y="4441"/>
                </a:lnTo>
                <a:lnTo>
                  <a:pt x="502" y="4441"/>
                </a:lnTo>
                <a:lnTo>
                  <a:pt x="505" y="4439"/>
                </a:lnTo>
                <a:lnTo>
                  <a:pt x="507" y="4435"/>
                </a:lnTo>
                <a:lnTo>
                  <a:pt x="506" y="4430"/>
                </a:lnTo>
                <a:lnTo>
                  <a:pt x="503" y="4425"/>
                </a:lnTo>
                <a:lnTo>
                  <a:pt x="501" y="4421"/>
                </a:lnTo>
                <a:lnTo>
                  <a:pt x="497" y="4417"/>
                </a:lnTo>
                <a:lnTo>
                  <a:pt x="489" y="4411"/>
                </a:lnTo>
                <a:lnTo>
                  <a:pt x="481" y="4405"/>
                </a:lnTo>
                <a:lnTo>
                  <a:pt x="481" y="4405"/>
                </a:lnTo>
                <a:lnTo>
                  <a:pt x="481" y="4405"/>
                </a:lnTo>
                <a:lnTo>
                  <a:pt x="470" y="4402"/>
                </a:lnTo>
                <a:lnTo>
                  <a:pt x="459" y="4397"/>
                </a:lnTo>
                <a:lnTo>
                  <a:pt x="452" y="4395"/>
                </a:lnTo>
                <a:lnTo>
                  <a:pt x="447" y="4394"/>
                </a:lnTo>
                <a:lnTo>
                  <a:pt x="441" y="4393"/>
                </a:lnTo>
                <a:lnTo>
                  <a:pt x="434" y="4393"/>
                </a:lnTo>
                <a:lnTo>
                  <a:pt x="431" y="4393"/>
                </a:lnTo>
                <a:lnTo>
                  <a:pt x="429" y="4392"/>
                </a:lnTo>
                <a:lnTo>
                  <a:pt x="427" y="4390"/>
                </a:lnTo>
                <a:lnTo>
                  <a:pt x="426" y="4388"/>
                </a:lnTo>
                <a:lnTo>
                  <a:pt x="426" y="4385"/>
                </a:lnTo>
                <a:lnTo>
                  <a:pt x="426" y="4381"/>
                </a:lnTo>
                <a:lnTo>
                  <a:pt x="426" y="4377"/>
                </a:lnTo>
                <a:lnTo>
                  <a:pt x="428" y="4374"/>
                </a:lnTo>
                <a:lnTo>
                  <a:pt x="432" y="4374"/>
                </a:lnTo>
                <a:lnTo>
                  <a:pt x="434" y="4374"/>
                </a:lnTo>
                <a:lnTo>
                  <a:pt x="435" y="4373"/>
                </a:lnTo>
                <a:lnTo>
                  <a:pt x="436" y="4371"/>
                </a:lnTo>
                <a:lnTo>
                  <a:pt x="436" y="4367"/>
                </a:lnTo>
                <a:lnTo>
                  <a:pt x="437" y="4362"/>
                </a:lnTo>
                <a:lnTo>
                  <a:pt x="438" y="4356"/>
                </a:lnTo>
                <a:lnTo>
                  <a:pt x="440" y="4352"/>
                </a:lnTo>
                <a:lnTo>
                  <a:pt x="442" y="4348"/>
                </a:lnTo>
                <a:lnTo>
                  <a:pt x="445" y="4346"/>
                </a:lnTo>
                <a:lnTo>
                  <a:pt x="449" y="4345"/>
                </a:lnTo>
                <a:lnTo>
                  <a:pt x="454" y="4345"/>
                </a:lnTo>
                <a:lnTo>
                  <a:pt x="459" y="4347"/>
                </a:lnTo>
                <a:lnTo>
                  <a:pt x="464" y="4351"/>
                </a:lnTo>
                <a:lnTo>
                  <a:pt x="472" y="4357"/>
                </a:lnTo>
                <a:lnTo>
                  <a:pt x="481" y="4362"/>
                </a:lnTo>
                <a:lnTo>
                  <a:pt x="491" y="4365"/>
                </a:lnTo>
                <a:lnTo>
                  <a:pt x="501" y="4368"/>
                </a:lnTo>
                <a:lnTo>
                  <a:pt x="511" y="4372"/>
                </a:lnTo>
                <a:lnTo>
                  <a:pt x="520" y="4377"/>
                </a:lnTo>
                <a:lnTo>
                  <a:pt x="524" y="4380"/>
                </a:lnTo>
                <a:lnTo>
                  <a:pt x="528" y="4385"/>
                </a:lnTo>
                <a:lnTo>
                  <a:pt x="531" y="4389"/>
                </a:lnTo>
                <a:lnTo>
                  <a:pt x="533" y="4394"/>
                </a:lnTo>
                <a:lnTo>
                  <a:pt x="533" y="4394"/>
                </a:lnTo>
                <a:lnTo>
                  <a:pt x="533" y="4394"/>
                </a:lnTo>
                <a:lnTo>
                  <a:pt x="536" y="4393"/>
                </a:lnTo>
                <a:lnTo>
                  <a:pt x="539" y="4393"/>
                </a:lnTo>
                <a:lnTo>
                  <a:pt x="542" y="4393"/>
                </a:lnTo>
                <a:lnTo>
                  <a:pt x="546" y="4394"/>
                </a:lnTo>
                <a:lnTo>
                  <a:pt x="544" y="4391"/>
                </a:lnTo>
                <a:lnTo>
                  <a:pt x="544" y="4388"/>
                </a:lnTo>
                <a:lnTo>
                  <a:pt x="543" y="4386"/>
                </a:lnTo>
                <a:lnTo>
                  <a:pt x="543" y="4384"/>
                </a:lnTo>
                <a:lnTo>
                  <a:pt x="542" y="4384"/>
                </a:lnTo>
                <a:lnTo>
                  <a:pt x="542" y="4384"/>
                </a:lnTo>
                <a:lnTo>
                  <a:pt x="534" y="4379"/>
                </a:lnTo>
                <a:lnTo>
                  <a:pt x="527" y="4374"/>
                </a:lnTo>
                <a:lnTo>
                  <a:pt x="519" y="4369"/>
                </a:lnTo>
                <a:lnTo>
                  <a:pt x="510" y="4367"/>
                </a:lnTo>
                <a:lnTo>
                  <a:pt x="501" y="4361"/>
                </a:lnTo>
                <a:lnTo>
                  <a:pt x="490" y="4355"/>
                </a:lnTo>
                <a:lnTo>
                  <a:pt x="480" y="4351"/>
                </a:lnTo>
                <a:lnTo>
                  <a:pt x="470" y="4346"/>
                </a:lnTo>
                <a:lnTo>
                  <a:pt x="461" y="4343"/>
                </a:lnTo>
                <a:lnTo>
                  <a:pt x="452" y="4340"/>
                </a:lnTo>
                <a:lnTo>
                  <a:pt x="443" y="4338"/>
                </a:lnTo>
                <a:lnTo>
                  <a:pt x="433" y="4337"/>
                </a:lnTo>
                <a:lnTo>
                  <a:pt x="432" y="4337"/>
                </a:lnTo>
                <a:lnTo>
                  <a:pt x="431" y="4336"/>
                </a:lnTo>
                <a:lnTo>
                  <a:pt x="431" y="4342"/>
                </a:lnTo>
                <a:lnTo>
                  <a:pt x="432" y="4347"/>
                </a:lnTo>
                <a:lnTo>
                  <a:pt x="432" y="4350"/>
                </a:lnTo>
                <a:lnTo>
                  <a:pt x="431" y="4353"/>
                </a:lnTo>
                <a:lnTo>
                  <a:pt x="429" y="4355"/>
                </a:lnTo>
                <a:lnTo>
                  <a:pt x="426" y="4356"/>
                </a:lnTo>
                <a:lnTo>
                  <a:pt x="416" y="4349"/>
                </a:lnTo>
                <a:lnTo>
                  <a:pt x="407" y="4342"/>
                </a:lnTo>
                <a:lnTo>
                  <a:pt x="408" y="4339"/>
                </a:lnTo>
                <a:lnTo>
                  <a:pt x="410" y="4337"/>
                </a:lnTo>
                <a:lnTo>
                  <a:pt x="412" y="4336"/>
                </a:lnTo>
                <a:lnTo>
                  <a:pt x="414" y="4335"/>
                </a:lnTo>
                <a:lnTo>
                  <a:pt x="419" y="4334"/>
                </a:lnTo>
                <a:lnTo>
                  <a:pt x="424" y="4333"/>
                </a:lnTo>
                <a:lnTo>
                  <a:pt x="422" y="4333"/>
                </a:lnTo>
                <a:lnTo>
                  <a:pt x="421" y="4332"/>
                </a:lnTo>
                <a:lnTo>
                  <a:pt x="414" y="4328"/>
                </a:lnTo>
                <a:lnTo>
                  <a:pt x="407" y="4323"/>
                </a:lnTo>
                <a:lnTo>
                  <a:pt x="400" y="4320"/>
                </a:lnTo>
                <a:lnTo>
                  <a:pt x="393" y="4318"/>
                </a:lnTo>
                <a:lnTo>
                  <a:pt x="390" y="4318"/>
                </a:lnTo>
                <a:lnTo>
                  <a:pt x="387" y="4318"/>
                </a:lnTo>
                <a:lnTo>
                  <a:pt x="383" y="4319"/>
                </a:lnTo>
                <a:lnTo>
                  <a:pt x="380" y="4321"/>
                </a:lnTo>
                <a:lnTo>
                  <a:pt x="377" y="4323"/>
                </a:lnTo>
                <a:lnTo>
                  <a:pt x="374" y="4328"/>
                </a:lnTo>
                <a:lnTo>
                  <a:pt x="371" y="4332"/>
                </a:lnTo>
                <a:lnTo>
                  <a:pt x="369" y="4337"/>
                </a:lnTo>
                <a:lnTo>
                  <a:pt x="362" y="4333"/>
                </a:lnTo>
                <a:lnTo>
                  <a:pt x="355" y="4329"/>
                </a:lnTo>
                <a:lnTo>
                  <a:pt x="345" y="4324"/>
                </a:lnTo>
                <a:lnTo>
                  <a:pt x="336" y="4319"/>
                </a:lnTo>
                <a:lnTo>
                  <a:pt x="319" y="4312"/>
                </a:lnTo>
                <a:lnTo>
                  <a:pt x="301" y="4305"/>
                </a:lnTo>
                <a:lnTo>
                  <a:pt x="284" y="4298"/>
                </a:lnTo>
                <a:lnTo>
                  <a:pt x="266" y="4291"/>
                </a:lnTo>
                <a:lnTo>
                  <a:pt x="262" y="4286"/>
                </a:lnTo>
                <a:lnTo>
                  <a:pt x="258" y="4282"/>
                </a:lnTo>
                <a:lnTo>
                  <a:pt x="254" y="4279"/>
                </a:lnTo>
                <a:lnTo>
                  <a:pt x="250" y="4277"/>
                </a:lnTo>
                <a:lnTo>
                  <a:pt x="245" y="4276"/>
                </a:lnTo>
                <a:lnTo>
                  <a:pt x="240" y="4276"/>
                </a:lnTo>
                <a:lnTo>
                  <a:pt x="235" y="4277"/>
                </a:lnTo>
                <a:lnTo>
                  <a:pt x="229" y="4280"/>
                </a:lnTo>
                <a:lnTo>
                  <a:pt x="229" y="4290"/>
                </a:lnTo>
                <a:lnTo>
                  <a:pt x="229" y="4298"/>
                </a:lnTo>
                <a:lnTo>
                  <a:pt x="227" y="4306"/>
                </a:lnTo>
                <a:lnTo>
                  <a:pt x="224" y="4312"/>
                </a:lnTo>
                <a:lnTo>
                  <a:pt x="221" y="4315"/>
                </a:lnTo>
                <a:lnTo>
                  <a:pt x="218" y="4317"/>
                </a:lnTo>
                <a:lnTo>
                  <a:pt x="215" y="4319"/>
                </a:lnTo>
                <a:lnTo>
                  <a:pt x="211" y="4320"/>
                </a:lnTo>
                <a:lnTo>
                  <a:pt x="207" y="4321"/>
                </a:lnTo>
                <a:lnTo>
                  <a:pt x="202" y="4322"/>
                </a:lnTo>
                <a:lnTo>
                  <a:pt x="197" y="4321"/>
                </a:lnTo>
                <a:lnTo>
                  <a:pt x="191" y="4321"/>
                </a:lnTo>
                <a:lnTo>
                  <a:pt x="186" y="4321"/>
                </a:lnTo>
                <a:lnTo>
                  <a:pt x="181" y="4322"/>
                </a:lnTo>
                <a:lnTo>
                  <a:pt x="177" y="4324"/>
                </a:lnTo>
                <a:lnTo>
                  <a:pt x="172" y="4328"/>
                </a:lnTo>
                <a:lnTo>
                  <a:pt x="165" y="4336"/>
                </a:lnTo>
                <a:lnTo>
                  <a:pt x="159" y="4344"/>
                </a:lnTo>
                <a:lnTo>
                  <a:pt x="152" y="4353"/>
                </a:lnTo>
                <a:lnTo>
                  <a:pt x="144" y="4361"/>
                </a:lnTo>
                <a:lnTo>
                  <a:pt x="146" y="4365"/>
                </a:lnTo>
                <a:lnTo>
                  <a:pt x="147" y="4367"/>
                </a:lnTo>
                <a:lnTo>
                  <a:pt x="148" y="4369"/>
                </a:lnTo>
                <a:lnTo>
                  <a:pt x="149" y="4370"/>
                </a:lnTo>
                <a:lnTo>
                  <a:pt x="152" y="4369"/>
                </a:lnTo>
                <a:lnTo>
                  <a:pt x="155" y="4367"/>
                </a:lnTo>
                <a:lnTo>
                  <a:pt x="157" y="4364"/>
                </a:lnTo>
                <a:lnTo>
                  <a:pt x="160" y="4362"/>
                </a:lnTo>
                <a:lnTo>
                  <a:pt x="162" y="4361"/>
                </a:lnTo>
                <a:lnTo>
                  <a:pt x="163" y="4361"/>
                </a:lnTo>
                <a:lnTo>
                  <a:pt x="165" y="4362"/>
                </a:lnTo>
                <a:lnTo>
                  <a:pt x="166" y="4364"/>
                </a:lnTo>
                <a:lnTo>
                  <a:pt x="158" y="4375"/>
                </a:lnTo>
                <a:lnTo>
                  <a:pt x="147" y="4387"/>
                </a:lnTo>
                <a:lnTo>
                  <a:pt x="145" y="4389"/>
                </a:lnTo>
                <a:lnTo>
                  <a:pt x="142" y="4390"/>
                </a:lnTo>
                <a:lnTo>
                  <a:pt x="138" y="4390"/>
                </a:lnTo>
                <a:lnTo>
                  <a:pt x="135" y="4389"/>
                </a:lnTo>
                <a:lnTo>
                  <a:pt x="127" y="4383"/>
                </a:lnTo>
                <a:lnTo>
                  <a:pt x="124" y="4381"/>
                </a:lnTo>
                <a:lnTo>
                  <a:pt x="122" y="4386"/>
                </a:lnTo>
                <a:lnTo>
                  <a:pt x="119" y="4394"/>
                </a:lnTo>
                <a:lnTo>
                  <a:pt x="119" y="4395"/>
                </a:lnTo>
                <a:lnTo>
                  <a:pt x="121" y="4400"/>
                </a:lnTo>
                <a:lnTo>
                  <a:pt x="121" y="4404"/>
                </a:lnTo>
                <a:lnTo>
                  <a:pt x="121" y="4407"/>
                </a:lnTo>
                <a:lnTo>
                  <a:pt x="120" y="4410"/>
                </a:lnTo>
                <a:lnTo>
                  <a:pt x="118" y="4413"/>
                </a:lnTo>
                <a:lnTo>
                  <a:pt x="116" y="4415"/>
                </a:lnTo>
                <a:lnTo>
                  <a:pt x="114" y="4416"/>
                </a:lnTo>
                <a:lnTo>
                  <a:pt x="111" y="4418"/>
                </a:lnTo>
                <a:lnTo>
                  <a:pt x="99" y="4421"/>
                </a:lnTo>
                <a:lnTo>
                  <a:pt x="88" y="4426"/>
                </a:lnTo>
                <a:lnTo>
                  <a:pt x="83" y="4427"/>
                </a:lnTo>
                <a:lnTo>
                  <a:pt x="79" y="4428"/>
                </a:lnTo>
                <a:lnTo>
                  <a:pt x="77" y="4428"/>
                </a:lnTo>
                <a:lnTo>
                  <a:pt x="75" y="4429"/>
                </a:lnTo>
                <a:lnTo>
                  <a:pt x="75" y="4430"/>
                </a:lnTo>
                <a:lnTo>
                  <a:pt x="75" y="4432"/>
                </a:lnTo>
                <a:lnTo>
                  <a:pt x="78" y="4438"/>
                </a:lnTo>
                <a:lnTo>
                  <a:pt x="78" y="4444"/>
                </a:lnTo>
                <a:lnTo>
                  <a:pt x="77" y="4449"/>
                </a:lnTo>
                <a:lnTo>
                  <a:pt x="75" y="4454"/>
                </a:lnTo>
                <a:lnTo>
                  <a:pt x="73" y="4460"/>
                </a:lnTo>
                <a:lnTo>
                  <a:pt x="72" y="4465"/>
                </a:lnTo>
                <a:lnTo>
                  <a:pt x="71" y="4471"/>
                </a:lnTo>
                <a:lnTo>
                  <a:pt x="73" y="4476"/>
                </a:lnTo>
                <a:lnTo>
                  <a:pt x="73" y="4479"/>
                </a:lnTo>
                <a:lnTo>
                  <a:pt x="72" y="4482"/>
                </a:lnTo>
                <a:lnTo>
                  <a:pt x="70" y="4485"/>
                </a:lnTo>
                <a:lnTo>
                  <a:pt x="67" y="4487"/>
                </a:lnTo>
                <a:lnTo>
                  <a:pt x="63" y="4490"/>
                </a:lnTo>
                <a:lnTo>
                  <a:pt x="58" y="4491"/>
                </a:lnTo>
                <a:lnTo>
                  <a:pt x="54" y="4493"/>
                </a:lnTo>
                <a:lnTo>
                  <a:pt x="49" y="4491"/>
                </a:lnTo>
                <a:lnTo>
                  <a:pt x="45" y="4490"/>
                </a:lnTo>
                <a:lnTo>
                  <a:pt x="42" y="4490"/>
                </a:lnTo>
                <a:lnTo>
                  <a:pt x="39" y="4491"/>
                </a:lnTo>
                <a:lnTo>
                  <a:pt x="36" y="4493"/>
                </a:lnTo>
                <a:lnTo>
                  <a:pt x="34" y="4495"/>
                </a:lnTo>
                <a:lnTo>
                  <a:pt x="33" y="4497"/>
                </a:lnTo>
                <a:lnTo>
                  <a:pt x="32" y="4500"/>
                </a:lnTo>
                <a:lnTo>
                  <a:pt x="32" y="4504"/>
                </a:lnTo>
                <a:lnTo>
                  <a:pt x="32" y="4506"/>
                </a:lnTo>
                <a:lnTo>
                  <a:pt x="31" y="4507"/>
                </a:lnTo>
                <a:lnTo>
                  <a:pt x="32" y="4507"/>
                </a:lnTo>
                <a:lnTo>
                  <a:pt x="33" y="4507"/>
                </a:lnTo>
                <a:lnTo>
                  <a:pt x="37" y="4514"/>
                </a:lnTo>
                <a:lnTo>
                  <a:pt x="39" y="4520"/>
                </a:lnTo>
                <a:lnTo>
                  <a:pt x="0" y="4520"/>
                </a:lnTo>
                <a:lnTo>
                  <a:pt x="0" y="443"/>
                </a:lnTo>
                <a:lnTo>
                  <a:pt x="16" y="419"/>
                </a:lnTo>
                <a:lnTo>
                  <a:pt x="34" y="394"/>
                </a:lnTo>
                <a:lnTo>
                  <a:pt x="44" y="382"/>
                </a:lnTo>
                <a:lnTo>
                  <a:pt x="53" y="371"/>
                </a:lnTo>
                <a:lnTo>
                  <a:pt x="62" y="360"/>
                </a:lnTo>
                <a:lnTo>
                  <a:pt x="72" y="350"/>
                </a:lnTo>
                <a:lnTo>
                  <a:pt x="80" y="344"/>
                </a:lnTo>
                <a:lnTo>
                  <a:pt x="90" y="339"/>
                </a:lnTo>
                <a:lnTo>
                  <a:pt x="94" y="335"/>
                </a:lnTo>
                <a:lnTo>
                  <a:pt x="97" y="329"/>
                </a:lnTo>
                <a:lnTo>
                  <a:pt x="101" y="322"/>
                </a:lnTo>
                <a:lnTo>
                  <a:pt x="103" y="311"/>
                </a:lnTo>
                <a:lnTo>
                  <a:pt x="104" y="311"/>
                </a:lnTo>
                <a:lnTo>
                  <a:pt x="110" y="299"/>
                </a:lnTo>
                <a:lnTo>
                  <a:pt x="118" y="286"/>
                </a:lnTo>
                <a:lnTo>
                  <a:pt x="122" y="280"/>
                </a:lnTo>
                <a:lnTo>
                  <a:pt x="126" y="275"/>
                </a:lnTo>
                <a:lnTo>
                  <a:pt x="132" y="271"/>
                </a:lnTo>
                <a:lnTo>
                  <a:pt x="137" y="268"/>
                </a:lnTo>
                <a:lnTo>
                  <a:pt x="158" y="245"/>
                </a:lnTo>
                <a:lnTo>
                  <a:pt x="178" y="222"/>
                </a:lnTo>
                <a:lnTo>
                  <a:pt x="189" y="212"/>
                </a:lnTo>
                <a:lnTo>
                  <a:pt x="203" y="202"/>
                </a:lnTo>
                <a:lnTo>
                  <a:pt x="210" y="198"/>
                </a:lnTo>
                <a:lnTo>
                  <a:pt x="219" y="192"/>
                </a:lnTo>
                <a:lnTo>
                  <a:pt x="229" y="188"/>
                </a:lnTo>
                <a:lnTo>
                  <a:pt x="240" y="185"/>
                </a:lnTo>
                <a:lnTo>
                  <a:pt x="240" y="185"/>
                </a:lnTo>
                <a:lnTo>
                  <a:pt x="240" y="185"/>
                </a:lnTo>
                <a:lnTo>
                  <a:pt x="240" y="181"/>
                </a:lnTo>
                <a:lnTo>
                  <a:pt x="242" y="177"/>
                </a:lnTo>
                <a:lnTo>
                  <a:pt x="244" y="173"/>
                </a:lnTo>
                <a:lnTo>
                  <a:pt x="248" y="170"/>
                </a:lnTo>
                <a:lnTo>
                  <a:pt x="252" y="168"/>
                </a:lnTo>
                <a:lnTo>
                  <a:pt x="256" y="165"/>
                </a:lnTo>
                <a:lnTo>
                  <a:pt x="261" y="164"/>
                </a:lnTo>
                <a:lnTo>
                  <a:pt x="265" y="163"/>
                </a:lnTo>
                <a:lnTo>
                  <a:pt x="265" y="163"/>
                </a:lnTo>
                <a:lnTo>
                  <a:pt x="265" y="163"/>
                </a:lnTo>
                <a:lnTo>
                  <a:pt x="269" y="160"/>
                </a:lnTo>
                <a:lnTo>
                  <a:pt x="272" y="157"/>
                </a:lnTo>
                <a:lnTo>
                  <a:pt x="279" y="153"/>
                </a:lnTo>
                <a:lnTo>
                  <a:pt x="286" y="149"/>
                </a:lnTo>
                <a:lnTo>
                  <a:pt x="289" y="148"/>
                </a:lnTo>
                <a:lnTo>
                  <a:pt x="292" y="149"/>
                </a:lnTo>
                <a:lnTo>
                  <a:pt x="295" y="150"/>
                </a:lnTo>
                <a:lnTo>
                  <a:pt x="298" y="154"/>
                </a:lnTo>
                <a:lnTo>
                  <a:pt x="300" y="158"/>
                </a:lnTo>
                <a:lnTo>
                  <a:pt x="299" y="162"/>
                </a:lnTo>
                <a:lnTo>
                  <a:pt x="298" y="165"/>
                </a:lnTo>
                <a:lnTo>
                  <a:pt x="295" y="167"/>
                </a:lnTo>
                <a:lnTo>
                  <a:pt x="288" y="172"/>
                </a:lnTo>
                <a:lnTo>
                  <a:pt x="281" y="175"/>
                </a:lnTo>
                <a:lnTo>
                  <a:pt x="272" y="184"/>
                </a:lnTo>
                <a:lnTo>
                  <a:pt x="261" y="192"/>
                </a:lnTo>
                <a:lnTo>
                  <a:pt x="250" y="199"/>
                </a:lnTo>
                <a:lnTo>
                  <a:pt x="239" y="204"/>
                </a:lnTo>
                <a:lnTo>
                  <a:pt x="235" y="204"/>
                </a:lnTo>
                <a:lnTo>
                  <a:pt x="232" y="205"/>
                </a:lnTo>
                <a:lnTo>
                  <a:pt x="229" y="207"/>
                </a:lnTo>
                <a:lnTo>
                  <a:pt x="226" y="209"/>
                </a:lnTo>
                <a:lnTo>
                  <a:pt x="223" y="214"/>
                </a:lnTo>
                <a:lnTo>
                  <a:pt x="219" y="220"/>
                </a:lnTo>
                <a:lnTo>
                  <a:pt x="217" y="227"/>
                </a:lnTo>
                <a:lnTo>
                  <a:pt x="215" y="234"/>
                </a:lnTo>
                <a:lnTo>
                  <a:pt x="212" y="240"/>
                </a:lnTo>
                <a:lnTo>
                  <a:pt x="209" y="245"/>
                </a:lnTo>
                <a:lnTo>
                  <a:pt x="195" y="257"/>
                </a:lnTo>
                <a:lnTo>
                  <a:pt x="179" y="267"/>
                </a:lnTo>
                <a:lnTo>
                  <a:pt x="171" y="273"/>
                </a:lnTo>
                <a:lnTo>
                  <a:pt x="164" y="281"/>
                </a:lnTo>
                <a:lnTo>
                  <a:pt x="161" y="285"/>
                </a:lnTo>
                <a:lnTo>
                  <a:pt x="159" y="289"/>
                </a:lnTo>
                <a:lnTo>
                  <a:pt x="157" y="295"/>
                </a:lnTo>
                <a:lnTo>
                  <a:pt x="155" y="301"/>
                </a:lnTo>
                <a:lnTo>
                  <a:pt x="155" y="301"/>
                </a:lnTo>
                <a:lnTo>
                  <a:pt x="155" y="301"/>
                </a:lnTo>
                <a:lnTo>
                  <a:pt x="153" y="302"/>
                </a:lnTo>
                <a:lnTo>
                  <a:pt x="151" y="307"/>
                </a:lnTo>
                <a:lnTo>
                  <a:pt x="149" y="313"/>
                </a:lnTo>
                <a:lnTo>
                  <a:pt x="147" y="319"/>
                </a:lnTo>
                <a:lnTo>
                  <a:pt x="145" y="325"/>
                </a:lnTo>
                <a:lnTo>
                  <a:pt x="142" y="331"/>
                </a:lnTo>
                <a:lnTo>
                  <a:pt x="140" y="333"/>
                </a:lnTo>
                <a:lnTo>
                  <a:pt x="138" y="335"/>
                </a:lnTo>
                <a:lnTo>
                  <a:pt x="136" y="336"/>
                </a:lnTo>
                <a:lnTo>
                  <a:pt x="134" y="337"/>
                </a:lnTo>
                <a:lnTo>
                  <a:pt x="134" y="337"/>
                </a:lnTo>
                <a:lnTo>
                  <a:pt x="135" y="337"/>
                </a:lnTo>
                <a:lnTo>
                  <a:pt x="132" y="336"/>
                </a:lnTo>
                <a:lnTo>
                  <a:pt x="127" y="334"/>
                </a:lnTo>
                <a:lnTo>
                  <a:pt x="121" y="330"/>
                </a:lnTo>
                <a:lnTo>
                  <a:pt x="116" y="326"/>
                </a:lnTo>
                <a:lnTo>
                  <a:pt x="106" y="318"/>
                </a:lnTo>
                <a:lnTo>
                  <a:pt x="101" y="316"/>
                </a:lnTo>
                <a:lnTo>
                  <a:pt x="100" y="308"/>
                </a:lnTo>
                <a:lnTo>
                  <a:pt x="101" y="318"/>
                </a:lnTo>
                <a:lnTo>
                  <a:pt x="99" y="329"/>
                </a:lnTo>
                <a:lnTo>
                  <a:pt x="96" y="340"/>
                </a:lnTo>
                <a:lnTo>
                  <a:pt x="92" y="352"/>
                </a:lnTo>
                <a:lnTo>
                  <a:pt x="87" y="363"/>
                </a:lnTo>
                <a:lnTo>
                  <a:pt x="80" y="372"/>
                </a:lnTo>
                <a:lnTo>
                  <a:pt x="76" y="376"/>
                </a:lnTo>
                <a:lnTo>
                  <a:pt x="73" y="379"/>
                </a:lnTo>
                <a:lnTo>
                  <a:pt x="69" y="381"/>
                </a:lnTo>
                <a:lnTo>
                  <a:pt x="66" y="382"/>
                </a:lnTo>
                <a:lnTo>
                  <a:pt x="65" y="382"/>
                </a:lnTo>
                <a:lnTo>
                  <a:pt x="63" y="375"/>
                </a:lnTo>
                <a:lnTo>
                  <a:pt x="61" y="379"/>
                </a:lnTo>
                <a:lnTo>
                  <a:pt x="58" y="382"/>
                </a:lnTo>
                <a:lnTo>
                  <a:pt x="55" y="385"/>
                </a:lnTo>
                <a:lnTo>
                  <a:pt x="52" y="387"/>
                </a:lnTo>
                <a:lnTo>
                  <a:pt x="48" y="388"/>
                </a:lnTo>
                <a:lnTo>
                  <a:pt x="44" y="390"/>
                </a:lnTo>
                <a:lnTo>
                  <a:pt x="41" y="393"/>
                </a:lnTo>
                <a:lnTo>
                  <a:pt x="36" y="396"/>
                </a:lnTo>
                <a:lnTo>
                  <a:pt x="29" y="407"/>
                </a:lnTo>
                <a:lnTo>
                  <a:pt x="22" y="419"/>
                </a:lnTo>
                <a:lnTo>
                  <a:pt x="18" y="425"/>
                </a:lnTo>
                <a:lnTo>
                  <a:pt x="15" y="431"/>
                </a:lnTo>
                <a:lnTo>
                  <a:pt x="14" y="437"/>
                </a:lnTo>
                <a:lnTo>
                  <a:pt x="15" y="442"/>
                </a:lnTo>
                <a:lnTo>
                  <a:pt x="17" y="447"/>
                </a:lnTo>
                <a:lnTo>
                  <a:pt x="20" y="451"/>
                </a:lnTo>
                <a:lnTo>
                  <a:pt x="22" y="452"/>
                </a:lnTo>
                <a:lnTo>
                  <a:pt x="24" y="453"/>
                </a:lnTo>
                <a:lnTo>
                  <a:pt x="26" y="453"/>
                </a:lnTo>
                <a:lnTo>
                  <a:pt x="29" y="453"/>
                </a:lnTo>
                <a:lnTo>
                  <a:pt x="29" y="453"/>
                </a:lnTo>
                <a:lnTo>
                  <a:pt x="27" y="442"/>
                </a:lnTo>
                <a:lnTo>
                  <a:pt x="27" y="440"/>
                </a:lnTo>
                <a:lnTo>
                  <a:pt x="29" y="438"/>
                </a:lnTo>
                <a:lnTo>
                  <a:pt x="33" y="437"/>
                </a:lnTo>
                <a:lnTo>
                  <a:pt x="37" y="435"/>
                </a:lnTo>
                <a:lnTo>
                  <a:pt x="43" y="433"/>
                </a:lnTo>
                <a:lnTo>
                  <a:pt x="48" y="431"/>
                </a:lnTo>
                <a:lnTo>
                  <a:pt x="53" y="427"/>
                </a:lnTo>
                <a:lnTo>
                  <a:pt x="58" y="424"/>
                </a:lnTo>
                <a:lnTo>
                  <a:pt x="57" y="430"/>
                </a:lnTo>
                <a:lnTo>
                  <a:pt x="55" y="437"/>
                </a:lnTo>
                <a:lnTo>
                  <a:pt x="53" y="442"/>
                </a:lnTo>
                <a:lnTo>
                  <a:pt x="50" y="447"/>
                </a:lnTo>
                <a:lnTo>
                  <a:pt x="44" y="456"/>
                </a:lnTo>
                <a:lnTo>
                  <a:pt x="39" y="463"/>
                </a:lnTo>
                <a:lnTo>
                  <a:pt x="43" y="468"/>
                </a:lnTo>
                <a:lnTo>
                  <a:pt x="48" y="475"/>
                </a:lnTo>
                <a:lnTo>
                  <a:pt x="50" y="478"/>
                </a:lnTo>
                <a:lnTo>
                  <a:pt x="53" y="480"/>
                </a:lnTo>
                <a:lnTo>
                  <a:pt x="56" y="481"/>
                </a:lnTo>
                <a:lnTo>
                  <a:pt x="59" y="481"/>
                </a:lnTo>
                <a:lnTo>
                  <a:pt x="58" y="481"/>
                </a:lnTo>
                <a:lnTo>
                  <a:pt x="56" y="481"/>
                </a:lnTo>
                <a:lnTo>
                  <a:pt x="56" y="460"/>
                </a:lnTo>
                <a:lnTo>
                  <a:pt x="56" y="445"/>
                </a:lnTo>
                <a:lnTo>
                  <a:pt x="57" y="433"/>
                </a:lnTo>
                <a:lnTo>
                  <a:pt x="56" y="425"/>
                </a:lnTo>
                <a:lnTo>
                  <a:pt x="61" y="448"/>
                </a:lnTo>
                <a:lnTo>
                  <a:pt x="75" y="445"/>
                </a:lnTo>
                <a:lnTo>
                  <a:pt x="72" y="445"/>
                </a:lnTo>
                <a:lnTo>
                  <a:pt x="70" y="442"/>
                </a:lnTo>
                <a:lnTo>
                  <a:pt x="68" y="439"/>
                </a:lnTo>
                <a:lnTo>
                  <a:pt x="67" y="435"/>
                </a:lnTo>
                <a:lnTo>
                  <a:pt x="67" y="430"/>
                </a:lnTo>
                <a:lnTo>
                  <a:pt x="68" y="426"/>
                </a:lnTo>
                <a:lnTo>
                  <a:pt x="69" y="422"/>
                </a:lnTo>
                <a:lnTo>
                  <a:pt x="71" y="420"/>
                </a:lnTo>
                <a:lnTo>
                  <a:pt x="75" y="415"/>
                </a:lnTo>
                <a:lnTo>
                  <a:pt x="78" y="410"/>
                </a:lnTo>
                <a:lnTo>
                  <a:pt x="79" y="410"/>
                </a:lnTo>
                <a:lnTo>
                  <a:pt x="80" y="410"/>
                </a:lnTo>
                <a:lnTo>
                  <a:pt x="81" y="411"/>
                </a:lnTo>
                <a:lnTo>
                  <a:pt x="82" y="414"/>
                </a:lnTo>
                <a:lnTo>
                  <a:pt x="92" y="403"/>
                </a:lnTo>
                <a:lnTo>
                  <a:pt x="102" y="393"/>
                </a:lnTo>
                <a:lnTo>
                  <a:pt x="99" y="394"/>
                </a:lnTo>
                <a:lnTo>
                  <a:pt x="95" y="394"/>
                </a:lnTo>
                <a:lnTo>
                  <a:pt x="94" y="394"/>
                </a:lnTo>
                <a:lnTo>
                  <a:pt x="92" y="394"/>
                </a:lnTo>
                <a:lnTo>
                  <a:pt x="91" y="392"/>
                </a:lnTo>
                <a:lnTo>
                  <a:pt x="91" y="390"/>
                </a:lnTo>
                <a:lnTo>
                  <a:pt x="91" y="387"/>
                </a:lnTo>
                <a:lnTo>
                  <a:pt x="92" y="385"/>
                </a:lnTo>
                <a:lnTo>
                  <a:pt x="94" y="383"/>
                </a:lnTo>
                <a:lnTo>
                  <a:pt x="97" y="382"/>
                </a:lnTo>
                <a:lnTo>
                  <a:pt x="100" y="382"/>
                </a:lnTo>
                <a:lnTo>
                  <a:pt x="102" y="382"/>
                </a:lnTo>
                <a:lnTo>
                  <a:pt x="104" y="383"/>
                </a:lnTo>
                <a:lnTo>
                  <a:pt x="106" y="385"/>
                </a:lnTo>
                <a:lnTo>
                  <a:pt x="110" y="388"/>
                </a:lnTo>
                <a:lnTo>
                  <a:pt x="114" y="391"/>
                </a:lnTo>
                <a:lnTo>
                  <a:pt x="114" y="391"/>
                </a:lnTo>
                <a:lnTo>
                  <a:pt x="119" y="390"/>
                </a:lnTo>
                <a:lnTo>
                  <a:pt x="124" y="389"/>
                </a:lnTo>
                <a:lnTo>
                  <a:pt x="124" y="378"/>
                </a:lnTo>
                <a:lnTo>
                  <a:pt x="126" y="368"/>
                </a:lnTo>
                <a:lnTo>
                  <a:pt x="129" y="360"/>
                </a:lnTo>
                <a:lnTo>
                  <a:pt x="135" y="351"/>
                </a:lnTo>
                <a:lnTo>
                  <a:pt x="141" y="344"/>
                </a:lnTo>
                <a:lnTo>
                  <a:pt x="148" y="338"/>
                </a:lnTo>
                <a:lnTo>
                  <a:pt x="156" y="333"/>
                </a:lnTo>
                <a:lnTo>
                  <a:pt x="164" y="329"/>
                </a:lnTo>
                <a:lnTo>
                  <a:pt x="172" y="325"/>
                </a:lnTo>
                <a:lnTo>
                  <a:pt x="180" y="320"/>
                </a:lnTo>
                <a:lnTo>
                  <a:pt x="187" y="315"/>
                </a:lnTo>
                <a:lnTo>
                  <a:pt x="193" y="309"/>
                </a:lnTo>
                <a:lnTo>
                  <a:pt x="205" y="297"/>
                </a:lnTo>
                <a:lnTo>
                  <a:pt x="218" y="286"/>
                </a:lnTo>
                <a:lnTo>
                  <a:pt x="223" y="284"/>
                </a:lnTo>
                <a:lnTo>
                  <a:pt x="228" y="283"/>
                </a:lnTo>
                <a:lnTo>
                  <a:pt x="232" y="282"/>
                </a:lnTo>
                <a:lnTo>
                  <a:pt x="236" y="282"/>
                </a:lnTo>
                <a:lnTo>
                  <a:pt x="245" y="283"/>
                </a:lnTo>
                <a:lnTo>
                  <a:pt x="253" y="283"/>
                </a:lnTo>
                <a:lnTo>
                  <a:pt x="253" y="283"/>
                </a:lnTo>
                <a:lnTo>
                  <a:pt x="256" y="282"/>
                </a:lnTo>
                <a:lnTo>
                  <a:pt x="257" y="280"/>
                </a:lnTo>
                <a:lnTo>
                  <a:pt x="259" y="278"/>
                </a:lnTo>
                <a:lnTo>
                  <a:pt x="260" y="275"/>
                </a:lnTo>
                <a:lnTo>
                  <a:pt x="261" y="269"/>
                </a:lnTo>
                <a:lnTo>
                  <a:pt x="261" y="263"/>
                </a:lnTo>
                <a:lnTo>
                  <a:pt x="262" y="257"/>
                </a:lnTo>
                <a:lnTo>
                  <a:pt x="264" y="254"/>
                </a:lnTo>
                <a:lnTo>
                  <a:pt x="265" y="253"/>
                </a:lnTo>
                <a:lnTo>
                  <a:pt x="267" y="253"/>
                </a:lnTo>
                <a:lnTo>
                  <a:pt x="270" y="254"/>
                </a:lnTo>
                <a:lnTo>
                  <a:pt x="272" y="255"/>
                </a:lnTo>
                <a:lnTo>
                  <a:pt x="276" y="252"/>
                </a:lnTo>
                <a:lnTo>
                  <a:pt x="280" y="247"/>
                </a:lnTo>
                <a:lnTo>
                  <a:pt x="281" y="245"/>
                </a:lnTo>
                <a:lnTo>
                  <a:pt x="281" y="243"/>
                </a:lnTo>
                <a:lnTo>
                  <a:pt x="280" y="240"/>
                </a:lnTo>
                <a:lnTo>
                  <a:pt x="280" y="237"/>
                </a:lnTo>
                <a:lnTo>
                  <a:pt x="280" y="235"/>
                </a:lnTo>
                <a:lnTo>
                  <a:pt x="281" y="233"/>
                </a:lnTo>
                <a:lnTo>
                  <a:pt x="283" y="232"/>
                </a:lnTo>
                <a:lnTo>
                  <a:pt x="287" y="231"/>
                </a:lnTo>
                <a:lnTo>
                  <a:pt x="290" y="232"/>
                </a:lnTo>
                <a:lnTo>
                  <a:pt x="291" y="234"/>
                </a:lnTo>
                <a:lnTo>
                  <a:pt x="291" y="237"/>
                </a:lnTo>
                <a:lnTo>
                  <a:pt x="290" y="240"/>
                </a:lnTo>
                <a:lnTo>
                  <a:pt x="289" y="242"/>
                </a:lnTo>
                <a:lnTo>
                  <a:pt x="289" y="245"/>
                </a:lnTo>
                <a:lnTo>
                  <a:pt x="289" y="249"/>
                </a:lnTo>
                <a:lnTo>
                  <a:pt x="292" y="250"/>
                </a:lnTo>
                <a:lnTo>
                  <a:pt x="304" y="234"/>
                </a:lnTo>
                <a:lnTo>
                  <a:pt x="312" y="224"/>
                </a:lnTo>
                <a:lnTo>
                  <a:pt x="312" y="225"/>
                </a:lnTo>
                <a:lnTo>
                  <a:pt x="312" y="219"/>
                </a:lnTo>
                <a:lnTo>
                  <a:pt x="313" y="216"/>
                </a:lnTo>
                <a:lnTo>
                  <a:pt x="317" y="213"/>
                </a:lnTo>
                <a:lnTo>
                  <a:pt x="320" y="212"/>
                </a:lnTo>
                <a:lnTo>
                  <a:pt x="323" y="210"/>
                </a:lnTo>
                <a:lnTo>
                  <a:pt x="325" y="209"/>
                </a:lnTo>
                <a:lnTo>
                  <a:pt x="327" y="208"/>
                </a:lnTo>
                <a:lnTo>
                  <a:pt x="327" y="205"/>
                </a:lnTo>
                <a:lnTo>
                  <a:pt x="330" y="207"/>
                </a:lnTo>
                <a:lnTo>
                  <a:pt x="333" y="210"/>
                </a:lnTo>
                <a:lnTo>
                  <a:pt x="334" y="212"/>
                </a:lnTo>
                <a:lnTo>
                  <a:pt x="334" y="215"/>
                </a:lnTo>
                <a:lnTo>
                  <a:pt x="334" y="219"/>
                </a:lnTo>
                <a:lnTo>
                  <a:pt x="332" y="224"/>
                </a:lnTo>
                <a:lnTo>
                  <a:pt x="334" y="226"/>
                </a:lnTo>
                <a:lnTo>
                  <a:pt x="335" y="228"/>
                </a:lnTo>
                <a:lnTo>
                  <a:pt x="337" y="232"/>
                </a:lnTo>
                <a:lnTo>
                  <a:pt x="338" y="236"/>
                </a:lnTo>
                <a:lnTo>
                  <a:pt x="351" y="231"/>
                </a:lnTo>
                <a:lnTo>
                  <a:pt x="366" y="227"/>
                </a:lnTo>
                <a:lnTo>
                  <a:pt x="363" y="237"/>
                </a:lnTo>
                <a:lnTo>
                  <a:pt x="358" y="251"/>
                </a:lnTo>
                <a:lnTo>
                  <a:pt x="355" y="256"/>
                </a:lnTo>
                <a:lnTo>
                  <a:pt x="352" y="261"/>
                </a:lnTo>
                <a:lnTo>
                  <a:pt x="350" y="263"/>
                </a:lnTo>
                <a:lnTo>
                  <a:pt x="347" y="265"/>
                </a:lnTo>
                <a:lnTo>
                  <a:pt x="345" y="266"/>
                </a:lnTo>
                <a:lnTo>
                  <a:pt x="342" y="267"/>
                </a:lnTo>
                <a:lnTo>
                  <a:pt x="341" y="267"/>
                </a:lnTo>
                <a:lnTo>
                  <a:pt x="331" y="268"/>
                </a:lnTo>
                <a:lnTo>
                  <a:pt x="319" y="270"/>
                </a:lnTo>
                <a:lnTo>
                  <a:pt x="312" y="271"/>
                </a:lnTo>
                <a:lnTo>
                  <a:pt x="306" y="273"/>
                </a:lnTo>
                <a:lnTo>
                  <a:pt x="301" y="276"/>
                </a:lnTo>
                <a:lnTo>
                  <a:pt x="297" y="280"/>
                </a:lnTo>
                <a:lnTo>
                  <a:pt x="295" y="282"/>
                </a:lnTo>
                <a:lnTo>
                  <a:pt x="293" y="283"/>
                </a:lnTo>
                <a:lnTo>
                  <a:pt x="291" y="283"/>
                </a:lnTo>
                <a:lnTo>
                  <a:pt x="287" y="282"/>
                </a:lnTo>
                <a:lnTo>
                  <a:pt x="276" y="278"/>
                </a:lnTo>
                <a:lnTo>
                  <a:pt x="256" y="272"/>
                </a:lnTo>
                <a:lnTo>
                  <a:pt x="256" y="271"/>
                </a:lnTo>
                <a:lnTo>
                  <a:pt x="257" y="281"/>
                </a:lnTo>
                <a:lnTo>
                  <a:pt x="258" y="292"/>
                </a:lnTo>
                <a:lnTo>
                  <a:pt x="258" y="304"/>
                </a:lnTo>
                <a:lnTo>
                  <a:pt x="257" y="314"/>
                </a:lnTo>
                <a:lnTo>
                  <a:pt x="256" y="319"/>
                </a:lnTo>
                <a:lnTo>
                  <a:pt x="254" y="322"/>
                </a:lnTo>
                <a:lnTo>
                  <a:pt x="252" y="325"/>
                </a:lnTo>
                <a:lnTo>
                  <a:pt x="250" y="326"/>
                </a:lnTo>
                <a:lnTo>
                  <a:pt x="247" y="327"/>
                </a:lnTo>
                <a:lnTo>
                  <a:pt x="244" y="326"/>
                </a:lnTo>
                <a:lnTo>
                  <a:pt x="240" y="323"/>
                </a:lnTo>
                <a:lnTo>
                  <a:pt x="235" y="319"/>
                </a:lnTo>
                <a:lnTo>
                  <a:pt x="238" y="319"/>
                </a:lnTo>
                <a:lnTo>
                  <a:pt x="236" y="319"/>
                </a:lnTo>
                <a:lnTo>
                  <a:pt x="235" y="319"/>
                </a:lnTo>
                <a:lnTo>
                  <a:pt x="228" y="330"/>
                </a:lnTo>
                <a:lnTo>
                  <a:pt x="221" y="337"/>
                </a:lnTo>
                <a:lnTo>
                  <a:pt x="215" y="342"/>
                </a:lnTo>
                <a:lnTo>
                  <a:pt x="209" y="345"/>
                </a:lnTo>
                <a:lnTo>
                  <a:pt x="202" y="348"/>
                </a:lnTo>
                <a:lnTo>
                  <a:pt x="194" y="352"/>
                </a:lnTo>
                <a:lnTo>
                  <a:pt x="186" y="359"/>
                </a:lnTo>
                <a:lnTo>
                  <a:pt x="175" y="367"/>
                </a:lnTo>
                <a:lnTo>
                  <a:pt x="175" y="367"/>
                </a:lnTo>
                <a:lnTo>
                  <a:pt x="187" y="368"/>
                </a:lnTo>
                <a:lnTo>
                  <a:pt x="194" y="370"/>
                </a:lnTo>
                <a:lnTo>
                  <a:pt x="198" y="372"/>
                </a:lnTo>
                <a:lnTo>
                  <a:pt x="201" y="374"/>
                </a:lnTo>
                <a:lnTo>
                  <a:pt x="203" y="376"/>
                </a:lnTo>
                <a:lnTo>
                  <a:pt x="205" y="377"/>
                </a:lnTo>
                <a:lnTo>
                  <a:pt x="207" y="376"/>
                </a:lnTo>
                <a:lnTo>
                  <a:pt x="211" y="373"/>
                </a:lnTo>
                <a:lnTo>
                  <a:pt x="216" y="372"/>
                </a:lnTo>
                <a:lnTo>
                  <a:pt x="221" y="370"/>
                </a:lnTo>
                <a:lnTo>
                  <a:pt x="227" y="367"/>
                </a:lnTo>
                <a:lnTo>
                  <a:pt x="232" y="364"/>
                </a:lnTo>
                <a:lnTo>
                  <a:pt x="240" y="356"/>
                </a:lnTo>
                <a:lnTo>
                  <a:pt x="246" y="348"/>
                </a:lnTo>
                <a:lnTo>
                  <a:pt x="256" y="343"/>
                </a:lnTo>
                <a:lnTo>
                  <a:pt x="265" y="336"/>
                </a:lnTo>
                <a:lnTo>
                  <a:pt x="274" y="328"/>
                </a:lnTo>
                <a:lnTo>
                  <a:pt x="282" y="320"/>
                </a:lnTo>
                <a:lnTo>
                  <a:pt x="290" y="312"/>
                </a:lnTo>
                <a:lnTo>
                  <a:pt x="299" y="305"/>
                </a:lnTo>
                <a:lnTo>
                  <a:pt x="308" y="298"/>
                </a:lnTo>
                <a:lnTo>
                  <a:pt x="320" y="293"/>
                </a:lnTo>
                <a:lnTo>
                  <a:pt x="321" y="290"/>
                </a:lnTo>
                <a:lnTo>
                  <a:pt x="324" y="288"/>
                </a:lnTo>
                <a:lnTo>
                  <a:pt x="326" y="287"/>
                </a:lnTo>
                <a:lnTo>
                  <a:pt x="329" y="286"/>
                </a:lnTo>
                <a:lnTo>
                  <a:pt x="342" y="275"/>
                </a:lnTo>
                <a:lnTo>
                  <a:pt x="356" y="265"/>
                </a:lnTo>
                <a:lnTo>
                  <a:pt x="370" y="255"/>
                </a:lnTo>
                <a:lnTo>
                  <a:pt x="383" y="244"/>
                </a:lnTo>
                <a:lnTo>
                  <a:pt x="388" y="240"/>
                </a:lnTo>
                <a:lnTo>
                  <a:pt x="393" y="236"/>
                </a:lnTo>
                <a:lnTo>
                  <a:pt x="395" y="235"/>
                </a:lnTo>
                <a:lnTo>
                  <a:pt x="398" y="235"/>
                </a:lnTo>
                <a:lnTo>
                  <a:pt x="401" y="236"/>
                </a:lnTo>
                <a:lnTo>
                  <a:pt x="405" y="239"/>
                </a:lnTo>
                <a:lnTo>
                  <a:pt x="409" y="242"/>
                </a:lnTo>
                <a:lnTo>
                  <a:pt x="412" y="244"/>
                </a:lnTo>
                <a:lnTo>
                  <a:pt x="414" y="246"/>
                </a:lnTo>
                <a:lnTo>
                  <a:pt x="415" y="249"/>
                </a:lnTo>
                <a:lnTo>
                  <a:pt x="415" y="251"/>
                </a:lnTo>
                <a:lnTo>
                  <a:pt x="415" y="253"/>
                </a:lnTo>
                <a:lnTo>
                  <a:pt x="413" y="256"/>
                </a:lnTo>
                <a:lnTo>
                  <a:pt x="411" y="258"/>
                </a:lnTo>
                <a:lnTo>
                  <a:pt x="409" y="260"/>
                </a:lnTo>
                <a:lnTo>
                  <a:pt x="407" y="260"/>
                </a:lnTo>
                <a:lnTo>
                  <a:pt x="403" y="260"/>
                </a:lnTo>
                <a:lnTo>
                  <a:pt x="401" y="259"/>
                </a:lnTo>
                <a:lnTo>
                  <a:pt x="398" y="257"/>
                </a:lnTo>
                <a:lnTo>
                  <a:pt x="396" y="254"/>
                </a:lnTo>
                <a:lnTo>
                  <a:pt x="394" y="258"/>
                </a:lnTo>
                <a:lnTo>
                  <a:pt x="392" y="261"/>
                </a:lnTo>
                <a:lnTo>
                  <a:pt x="390" y="264"/>
                </a:lnTo>
                <a:lnTo>
                  <a:pt x="387" y="267"/>
                </a:lnTo>
                <a:lnTo>
                  <a:pt x="381" y="271"/>
                </a:lnTo>
                <a:lnTo>
                  <a:pt x="374" y="275"/>
                </a:lnTo>
                <a:lnTo>
                  <a:pt x="367" y="279"/>
                </a:lnTo>
                <a:lnTo>
                  <a:pt x="362" y="284"/>
                </a:lnTo>
                <a:lnTo>
                  <a:pt x="359" y="288"/>
                </a:lnTo>
                <a:lnTo>
                  <a:pt x="357" y="291"/>
                </a:lnTo>
                <a:lnTo>
                  <a:pt x="356" y="295"/>
                </a:lnTo>
                <a:lnTo>
                  <a:pt x="356" y="300"/>
                </a:lnTo>
                <a:lnTo>
                  <a:pt x="350" y="307"/>
                </a:lnTo>
                <a:lnTo>
                  <a:pt x="344" y="314"/>
                </a:lnTo>
                <a:lnTo>
                  <a:pt x="351" y="311"/>
                </a:lnTo>
                <a:lnTo>
                  <a:pt x="357" y="308"/>
                </a:lnTo>
                <a:lnTo>
                  <a:pt x="371" y="299"/>
                </a:lnTo>
                <a:lnTo>
                  <a:pt x="384" y="291"/>
                </a:lnTo>
                <a:lnTo>
                  <a:pt x="397" y="283"/>
                </a:lnTo>
                <a:lnTo>
                  <a:pt x="411" y="274"/>
                </a:lnTo>
                <a:lnTo>
                  <a:pt x="415" y="272"/>
                </a:lnTo>
                <a:lnTo>
                  <a:pt x="418" y="271"/>
                </a:lnTo>
                <a:lnTo>
                  <a:pt x="420" y="271"/>
                </a:lnTo>
                <a:lnTo>
                  <a:pt x="422" y="272"/>
                </a:lnTo>
                <a:lnTo>
                  <a:pt x="423" y="274"/>
                </a:lnTo>
                <a:lnTo>
                  <a:pt x="424" y="276"/>
                </a:lnTo>
                <a:lnTo>
                  <a:pt x="426" y="280"/>
                </a:lnTo>
                <a:lnTo>
                  <a:pt x="427" y="285"/>
                </a:lnTo>
                <a:lnTo>
                  <a:pt x="426" y="287"/>
                </a:lnTo>
                <a:lnTo>
                  <a:pt x="425" y="290"/>
                </a:lnTo>
                <a:lnTo>
                  <a:pt x="423" y="292"/>
                </a:lnTo>
                <a:lnTo>
                  <a:pt x="421" y="294"/>
                </a:lnTo>
                <a:lnTo>
                  <a:pt x="383" y="323"/>
                </a:lnTo>
                <a:lnTo>
                  <a:pt x="345" y="352"/>
                </a:lnTo>
                <a:lnTo>
                  <a:pt x="308" y="384"/>
                </a:lnTo>
                <a:lnTo>
                  <a:pt x="272" y="415"/>
                </a:lnTo>
                <a:lnTo>
                  <a:pt x="272" y="416"/>
                </a:lnTo>
                <a:lnTo>
                  <a:pt x="272" y="416"/>
                </a:lnTo>
                <a:lnTo>
                  <a:pt x="266" y="417"/>
                </a:lnTo>
                <a:lnTo>
                  <a:pt x="250" y="420"/>
                </a:lnTo>
                <a:lnTo>
                  <a:pt x="251" y="420"/>
                </a:lnTo>
                <a:lnTo>
                  <a:pt x="262" y="426"/>
                </a:lnTo>
                <a:lnTo>
                  <a:pt x="272" y="432"/>
                </a:lnTo>
                <a:lnTo>
                  <a:pt x="279" y="438"/>
                </a:lnTo>
                <a:lnTo>
                  <a:pt x="284" y="445"/>
                </a:lnTo>
                <a:lnTo>
                  <a:pt x="289" y="452"/>
                </a:lnTo>
                <a:lnTo>
                  <a:pt x="293" y="458"/>
                </a:lnTo>
                <a:lnTo>
                  <a:pt x="298" y="463"/>
                </a:lnTo>
                <a:lnTo>
                  <a:pt x="304" y="468"/>
                </a:lnTo>
                <a:lnTo>
                  <a:pt x="319" y="479"/>
                </a:lnTo>
                <a:lnTo>
                  <a:pt x="333" y="487"/>
                </a:lnTo>
                <a:lnTo>
                  <a:pt x="335" y="492"/>
                </a:lnTo>
                <a:lnTo>
                  <a:pt x="339" y="500"/>
                </a:lnTo>
                <a:lnTo>
                  <a:pt x="341" y="502"/>
                </a:lnTo>
                <a:lnTo>
                  <a:pt x="343" y="503"/>
                </a:lnTo>
                <a:lnTo>
                  <a:pt x="345" y="500"/>
                </a:lnTo>
                <a:lnTo>
                  <a:pt x="347" y="493"/>
                </a:lnTo>
                <a:lnTo>
                  <a:pt x="351" y="496"/>
                </a:lnTo>
                <a:lnTo>
                  <a:pt x="355" y="500"/>
                </a:lnTo>
                <a:lnTo>
                  <a:pt x="364" y="507"/>
                </a:lnTo>
                <a:lnTo>
                  <a:pt x="371" y="511"/>
                </a:lnTo>
                <a:lnTo>
                  <a:pt x="378" y="514"/>
                </a:lnTo>
                <a:lnTo>
                  <a:pt x="385" y="515"/>
                </a:lnTo>
                <a:lnTo>
                  <a:pt x="392" y="516"/>
                </a:lnTo>
                <a:lnTo>
                  <a:pt x="399" y="515"/>
                </a:lnTo>
                <a:lnTo>
                  <a:pt x="407" y="514"/>
                </a:lnTo>
                <a:lnTo>
                  <a:pt x="413" y="513"/>
                </a:lnTo>
                <a:lnTo>
                  <a:pt x="413" y="513"/>
                </a:lnTo>
                <a:lnTo>
                  <a:pt x="413" y="513"/>
                </a:lnTo>
                <a:lnTo>
                  <a:pt x="413" y="502"/>
                </a:lnTo>
                <a:lnTo>
                  <a:pt x="414" y="492"/>
                </a:lnTo>
                <a:lnTo>
                  <a:pt x="415" y="484"/>
                </a:lnTo>
                <a:lnTo>
                  <a:pt x="417" y="478"/>
                </a:lnTo>
                <a:lnTo>
                  <a:pt x="419" y="473"/>
                </a:lnTo>
                <a:lnTo>
                  <a:pt x="420" y="470"/>
                </a:lnTo>
                <a:lnTo>
                  <a:pt x="422" y="467"/>
                </a:lnTo>
                <a:lnTo>
                  <a:pt x="422" y="468"/>
                </a:lnTo>
                <a:lnTo>
                  <a:pt x="421" y="462"/>
                </a:lnTo>
                <a:lnTo>
                  <a:pt x="421" y="460"/>
                </a:lnTo>
                <a:lnTo>
                  <a:pt x="423" y="458"/>
                </a:lnTo>
                <a:lnTo>
                  <a:pt x="425" y="457"/>
                </a:lnTo>
                <a:lnTo>
                  <a:pt x="427" y="455"/>
                </a:lnTo>
                <a:lnTo>
                  <a:pt x="430" y="454"/>
                </a:lnTo>
                <a:lnTo>
                  <a:pt x="432" y="454"/>
                </a:lnTo>
                <a:lnTo>
                  <a:pt x="435" y="455"/>
                </a:lnTo>
                <a:lnTo>
                  <a:pt x="437" y="457"/>
                </a:lnTo>
                <a:lnTo>
                  <a:pt x="439" y="460"/>
                </a:lnTo>
                <a:lnTo>
                  <a:pt x="439" y="462"/>
                </a:lnTo>
                <a:lnTo>
                  <a:pt x="438" y="464"/>
                </a:lnTo>
                <a:lnTo>
                  <a:pt x="437" y="466"/>
                </a:lnTo>
                <a:lnTo>
                  <a:pt x="433" y="471"/>
                </a:lnTo>
                <a:lnTo>
                  <a:pt x="429" y="474"/>
                </a:lnTo>
                <a:lnTo>
                  <a:pt x="422" y="481"/>
                </a:lnTo>
                <a:lnTo>
                  <a:pt x="414" y="488"/>
                </a:lnTo>
                <a:lnTo>
                  <a:pt x="411" y="492"/>
                </a:lnTo>
                <a:lnTo>
                  <a:pt x="407" y="496"/>
                </a:lnTo>
                <a:lnTo>
                  <a:pt x="404" y="500"/>
                </a:lnTo>
                <a:lnTo>
                  <a:pt x="401" y="505"/>
                </a:lnTo>
                <a:lnTo>
                  <a:pt x="400" y="509"/>
                </a:lnTo>
                <a:lnTo>
                  <a:pt x="399" y="514"/>
                </a:lnTo>
                <a:lnTo>
                  <a:pt x="398" y="519"/>
                </a:lnTo>
                <a:lnTo>
                  <a:pt x="398" y="525"/>
                </a:lnTo>
                <a:lnTo>
                  <a:pt x="399" y="529"/>
                </a:lnTo>
                <a:lnTo>
                  <a:pt x="400" y="534"/>
                </a:lnTo>
                <a:lnTo>
                  <a:pt x="402" y="537"/>
                </a:lnTo>
                <a:lnTo>
                  <a:pt x="404" y="540"/>
                </a:lnTo>
                <a:lnTo>
                  <a:pt x="408" y="543"/>
                </a:lnTo>
                <a:lnTo>
                  <a:pt x="411" y="544"/>
                </a:lnTo>
                <a:lnTo>
                  <a:pt x="415" y="545"/>
                </a:lnTo>
                <a:lnTo>
                  <a:pt x="419" y="545"/>
                </a:lnTo>
                <a:lnTo>
                  <a:pt x="419" y="545"/>
                </a:lnTo>
                <a:lnTo>
                  <a:pt x="419" y="545"/>
                </a:lnTo>
                <a:lnTo>
                  <a:pt x="428" y="554"/>
                </a:lnTo>
                <a:lnTo>
                  <a:pt x="436" y="561"/>
                </a:lnTo>
                <a:lnTo>
                  <a:pt x="443" y="566"/>
                </a:lnTo>
                <a:lnTo>
                  <a:pt x="450" y="569"/>
                </a:lnTo>
                <a:lnTo>
                  <a:pt x="459" y="571"/>
                </a:lnTo>
                <a:lnTo>
                  <a:pt x="467" y="571"/>
                </a:lnTo>
                <a:lnTo>
                  <a:pt x="476" y="569"/>
                </a:lnTo>
                <a:lnTo>
                  <a:pt x="487" y="567"/>
                </a:lnTo>
                <a:lnTo>
                  <a:pt x="493" y="569"/>
                </a:lnTo>
                <a:lnTo>
                  <a:pt x="496" y="571"/>
                </a:lnTo>
                <a:lnTo>
                  <a:pt x="498" y="575"/>
                </a:lnTo>
                <a:lnTo>
                  <a:pt x="502" y="580"/>
                </a:lnTo>
                <a:lnTo>
                  <a:pt x="502" y="585"/>
                </a:lnTo>
                <a:lnTo>
                  <a:pt x="503" y="589"/>
                </a:lnTo>
                <a:lnTo>
                  <a:pt x="511" y="590"/>
                </a:lnTo>
                <a:lnTo>
                  <a:pt x="517" y="593"/>
                </a:lnTo>
                <a:lnTo>
                  <a:pt x="520" y="595"/>
                </a:lnTo>
                <a:lnTo>
                  <a:pt x="522" y="597"/>
                </a:lnTo>
                <a:lnTo>
                  <a:pt x="523" y="600"/>
                </a:lnTo>
                <a:lnTo>
                  <a:pt x="524" y="604"/>
                </a:lnTo>
                <a:lnTo>
                  <a:pt x="528" y="607"/>
                </a:lnTo>
                <a:lnTo>
                  <a:pt x="532" y="609"/>
                </a:lnTo>
                <a:lnTo>
                  <a:pt x="537" y="607"/>
                </a:lnTo>
                <a:lnTo>
                  <a:pt x="542" y="605"/>
                </a:lnTo>
                <a:lnTo>
                  <a:pt x="548" y="602"/>
                </a:lnTo>
                <a:lnTo>
                  <a:pt x="552" y="599"/>
                </a:lnTo>
                <a:lnTo>
                  <a:pt x="561" y="592"/>
                </a:lnTo>
                <a:lnTo>
                  <a:pt x="569" y="584"/>
                </a:lnTo>
                <a:lnTo>
                  <a:pt x="577" y="575"/>
                </a:lnTo>
                <a:lnTo>
                  <a:pt x="585" y="569"/>
                </a:lnTo>
                <a:lnTo>
                  <a:pt x="590" y="566"/>
                </a:lnTo>
                <a:lnTo>
                  <a:pt x="596" y="563"/>
                </a:lnTo>
                <a:lnTo>
                  <a:pt x="601" y="561"/>
                </a:lnTo>
                <a:lnTo>
                  <a:pt x="607" y="560"/>
                </a:lnTo>
                <a:lnTo>
                  <a:pt x="616" y="550"/>
                </a:lnTo>
                <a:lnTo>
                  <a:pt x="624" y="539"/>
                </a:lnTo>
                <a:lnTo>
                  <a:pt x="627" y="545"/>
                </a:lnTo>
                <a:lnTo>
                  <a:pt x="628" y="550"/>
                </a:lnTo>
                <a:lnTo>
                  <a:pt x="627" y="553"/>
                </a:lnTo>
                <a:lnTo>
                  <a:pt x="625" y="555"/>
                </a:lnTo>
                <a:lnTo>
                  <a:pt x="618" y="558"/>
                </a:lnTo>
                <a:lnTo>
                  <a:pt x="609" y="559"/>
                </a:lnTo>
                <a:lnTo>
                  <a:pt x="602" y="568"/>
                </a:lnTo>
                <a:lnTo>
                  <a:pt x="596" y="576"/>
                </a:lnTo>
                <a:lnTo>
                  <a:pt x="588" y="586"/>
                </a:lnTo>
                <a:lnTo>
                  <a:pt x="581" y="594"/>
                </a:lnTo>
                <a:lnTo>
                  <a:pt x="574" y="599"/>
                </a:lnTo>
                <a:lnTo>
                  <a:pt x="566" y="603"/>
                </a:lnTo>
                <a:lnTo>
                  <a:pt x="558" y="608"/>
                </a:lnTo>
                <a:lnTo>
                  <a:pt x="550" y="613"/>
                </a:lnTo>
                <a:lnTo>
                  <a:pt x="546" y="616"/>
                </a:lnTo>
                <a:lnTo>
                  <a:pt x="540" y="617"/>
                </a:lnTo>
                <a:lnTo>
                  <a:pt x="539" y="617"/>
                </a:lnTo>
                <a:lnTo>
                  <a:pt x="538" y="617"/>
                </a:lnTo>
                <a:lnTo>
                  <a:pt x="538" y="621"/>
                </a:lnTo>
                <a:lnTo>
                  <a:pt x="537" y="623"/>
                </a:lnTo>
                <a:lnTo>
                  <a:pt x="535" y="625"/>
                </a:lnTo>
                <a:lnTo>
                  <a:pt x="532" y="626"/>
                </a:lnTo>
                <a:lnTo>
                  <a:pt x="532" y="627"/>
                </a:lnTo>
                <a:lnTo>
                  <a:pt x="532" y="629"/>
                </a:lnTo>
                <a:lnTo>
                  <a:pt x="530" y="633"/>
                </a:lnTo>
                <a:lnTo>
                  <a:pt x="528" y="639"/>
                </a:lnTo>
                <a:lnTo>
                  <a:pt x="527" y="640"/>
                </a:lnTo>
                <a:lnTo>
                  <a:pt x="525" y="642"/>
                </a:lnTo>
                <a:lnTo>
                  <a:pt x="523" y="642"/>
                </a:lnTo>
                <a:lnTo>
                  <a:pt x="520" y="643"/>
                </a:lnTo>
                <a:lnTo>
                  <a:pt x="515" y="644"/>
                </a:lnTo>
                <a:lnTo>
                  <a:pt x="511" y="646"/>
                </a:lnTo>
                <a:lnTo>
                  <a:pt x="506" y="649"/>
                </a:lnTo>
                <a:lnTo>
                  <a:pt x="502" y="652"/>
                </a:lnTo>
                <a:lnTo>
                  <a:pt x="497" y="655"/>
                </a:lnTo>
                <a:lnTo>
                  <a:pt x="493" y="657"/>
                </a:lnTo>
                <a:lnTo>
                  <a:pt x="488" y="659"/>
                </a:lnTo>
                <a:lnTo>
                  <a:pt x="483" y="660"/>
                </a:lnTo>
                <a:lnTo>
                  <a:pt x="493" y="667"/>
                </a:lnTo>
                <a:lnTo>
                  <a:pt x="502" y="675"/>
                </a:lnTo>
                <a:lnTo>
                  <a:pt x="504" y="678"/>
                </a:lnTo>
                <a:lnTo>
                  <a:pt x="506" y="682"/>
                </a:lnTo>
                <a:lnTo>
                  <a:pt x="506" y="684"/>
                </a:lnTo>
                <a:lnTo>
                  <a:pt x="506" y="685"/>
                </a:lnTo>
                <a:lnTo>
                  <a:pt x="503" y="686"/>
                </a:lnTo>
                <a:lnTo>
                  <a:pt x="498" y="686"/>
                </a:lnTo>
                <a:lnTo>
                  <a:pt x="491" y="686"/>
                </a:lnTo>
                <a:lnTo>
                  <a:pt x="483" y="687"/>
                </a:lnTo>
                <a:lnTo>
                  <a:pt x="479" y="686"/>
                </a:lnTo>
                <a:lnTo>
                  <a:pt x="476" y="685"/>
                </a:lnTo>
                <a:lnTo>
                  <a:pt x="472" y="683"/>
                </a:lnTo>
                <a:lnTo>
                  <a:pt x="469" y="680"/>
                </a:lnTo>
                <a:lnTo>
                  <a:pt x="469" y="680"/>
                </a:lnTo>
                <a:lnTo>
                  <a:pt x="467" y="690"/>
                </a:lnTo>
                <a:lnTo>
                  <a:pt x="467" y="701"/>
                </a:lnTo>
                <a:lnTo>
                  <a:pt x="466" y="705"/>
                </a:lnTo>
                <a:lnTo>
                  <a:pt x="465" y="710"/>
                </a:lnTo>
                <a:lnTo>
                  <a:pt x="462" y="714"/>
                </a:lnTo>
                <a:lnTo>
                  <a:pt x="456" y="717"/>
                </a:lnTo>
                <a:lnTo>
                  <a:pt x="458" y="723"/>
                </a:lnTo>
                <a:lnTo>
                  <a:pt x="460" y="728"/>
                </a:lnTo>
                <a:lnTo>
                  <a:pt x="463" y="731"/>
                </a:lnTo>
                <a:lnTo>
                  <a:pt x="465" y="734"/>
                </a:lnTo>
                <a:lnTo>
                  <a:pt x="468" y="736"/>
                </a:lnTo>
                <a:lnTo>
                  <a:pt x="471" y="737"/>
                </a:lnTo>
                <a:lnTo>
                  <a:pt x="474" y="737"/>
                </a:lnTo>
                <a:lnTo>
                  <a:pt x="477" y="737"/>
                </a:lnTo>
                <a:lnTo>
                  <a:pt x="490" y="732"/>
                </a:lnTo>
                <a:lnTo>
                  <a:pt x="505" y="727"/>
                </a:lnTo>
                <a:lnTo>
                  <a:pt x="508" y="740"/>
                </a:lnTo>
                <a:lnTo>
                  <a:pt x="510" y="755"/>
                </a:lnTo>
                <a:lnTo>
                  <a:pt x="513" y="757"/>
                </a:lnTo>
                <a:lnTo>
                  <a:pt x="516" y="759"/>
                </a:lnTo>
                <a:lnTo>
                  <a:pt x="522" y="756"/>
                </a:lnTo>
                <a:lnTo>
                  <a:pt x="528" y="751"/>
                </a:lnTo>
                <a:lnTo>
                  <a:pt x="557" y="728"/>
                </a:lnTo>
                <a:lnTo>
                  <a:pt x="584" y="706"/>
                </a:lnTo>
                <a:lnTo>
                  <a:pt x="614" y="684"/>
                </a:lnTo>
                <a:lnTo>
                  <a:pt x="643" y="662"/>
                </a:lnTo>
                <a:lnTo>
                  <a:pt x="644" y="657"/>
                </a:lnTo>
                <a:lnTo>
                  <a:pt x="645" y="653"/>
                </a:lnTo>
                <a:lnTo>
                  <a:pt x="647" y="648"/>
                </a:lnTo>
                <a:lnTo>
                  <a:pt x="650" y="644"/>
                </a:lnTo>
                <a:lnTo>
                  <a:pt x="655" y="635"/>
                </a:lnTo>
                <a:lnTo>
                  <a:pt x="660" y="626"/>
                </a:lnTo>
                <a:lnTo>
                  <a:pt x="663" y="620"/>
                </a:lnTo>
                <a:lnTo>
                  <a:pt x="667" y="615"/>
                </a:lnTo>
                <a:lnTo>
                  <a:pt x="662" y="618"/>
                </a:lnTo>
                <a:lnTo>
                  <a:pt x="658" y="621"/>
                </a:lnTo>
                <a:lnTo>
                  <a:pt x="649" y="620"/>
                </a:lnTo>
                <a:lnTo>
                  <a:pt x="641" y="619"/>
                </a:lnTo>
                <a:lnTo>
                  <a:pt x="644" y="615"/>
                </a:lnTo>
                <a:lnTo>
                  <a:pt x="646" y="612"/>
                </a:lnTo>
                <a:lnTo>
                  <a:pt x="647" y="608"/>
                </a:lnTo>
                <a:lnTo>
                  <a:pt x="649" y="604"/>
                </a:lnTo>
                <a:lnTo>
                  <a:pt x="651" y="600"/>
                </a:lnTo>
                <a:lnTo>
                  <a:pt x="656" y="596"/>
                </a:lnTo>
                <a:lnTo>
                  <a:pt x="662" y="593"/>
                </a:lnTo>
                <a:lnTo>
                  <a:pt x="672" y="590"/>
                </a:lnTo>
                <a:lnTo>
                  <a:pt x="672" y="590"/>
                </a:lnTo>
                <a:lnTo>
                  <a:pt x="672" y="590"/>
                </a:lnTo>
                <a:lnTo>
                  <a:pt x="684" y="584"/>
                </a:lnTo>
                <a:lnTo>
                  <a:pt x="694" y="576"/>
                </a:lnTo>
                <a:lnTo>
                  <a:pt x="703" y="568"/>
                </a:lnTo>
                <a:lnTo>
                  <a:pt x="711" y="560"/>
                </a:lnTo>
                <a:lnTo>
                  <a:pt x="718" y="553"/>
                </a:lnTo>
                <a:lnTo>
                  <a:pt x="723" y="546"/>
                </a:lnTo>
                <a:lnTo>
                  <a:pt x="726" y="540"/>
                </a:lnTo>
                <a:lnTo>
                  <a:pt x="726" y="535"/>
                </a:lnTo>
                <a:lnTo>
                  <a:pt x="727" y="536"/>
                </a:lnTo>
                <a:lnTo>
                  <a:pt x="747" y="515"/>
                </a:lnTo>
                <a:lnTo>
                  <a:pt x="765" y="500"/>
                </a:lnTo>
                <a:lnTo>
                  <a:pt x="773" y="493"/>
                </a:lnTo>
                <a:lnTo>
                  <a:pt x="781" y="485"/>
                </a:lnTo>
                <a:lnTo>
                  <a:pt x="788" y="477"/>
                </a:lnTo>
                <a:lnTo>
                  <a:pt x="795" y="466"/>
                </a:lnTo>
                <a:lnTo>
                  <a:pt x="812" y="437"/>
                </a:lnTo>
                <a:lnTo>
                  <a:pt x="832" y="409"/>
                </a:lnTo>
                <a:lnTo>
                  <a:pt x="850" y="382"/>
                </a:lnTo>
                <a:lnTo>
                  <a:pt x="869" y="353"/>
                </a:lnTo>
                <a:lnTo>
                  <a:pt x="875" y="357"/>
                </a:lnTo>
                <a:lnTo>
                  <a:pt x="881" y="364"/>
                </a:lnTo>
                <a:lnTo>
                  <a:pt x="880" y="364"/>
                </a:lnTo>
                <a:lnTo>
                  <a:pt x="878" y="345"/>
                </a:lnTo>
                <a:lnTo>
                  <a:pt x="877" y="336"/>
                </a:lnTo>
                <a:lnTo>
                  <a:pt x="877" y="332"/>
                </a:lnTo>
                <a:lnTo>
                  <a:pt x="878" y="332"/>
                </a:lnTo>
                <a:lnTo>
                  <a:pt x="875" y="332"/>
                </a:lnTo>
                <a:lnTo>
                  <a:pt x="882" y="324"/>
                </a:lnTo>
                <a:lnTo>
                  <a:pt x="889" y="315"/>
                </a:lnTo>
                <a:lnTo>
                  <a:pt x="896" y="305"/>
                </a:lnTo>
                <a:lnTo>
                  <a:pt x="904" y="293"/>
                </a:lnTo>
                <a:lnTo>
                  <a:pt x="919" y="269"/>
                </a:lnTo>
                <a:lnTo>
                  <a:pt x="933" y="243"/>
                </a:lnTo>
                <a:lnTo>
                  <a:pt x="947" y="217"/>
                </a:lnTo>
                <a:lnTo>
                  <a:pt x="960" y="191"/>
                </a:lnTo>
                <a:lnTo>
                  <a:pt x="972" y="168"/>
                </a:lnTo>
                <a:lnTo>
                  <a:pt x="981" y="148"/>
                </a:lnTo>
                <a:lnTo>
                  <a:pt x="981" y="148"/>
                </a:lnTo>
                <a:lnTo>
                  <a:pt x="981" y="148"/>
                </a:lnTo>
                <a:lnTo>
                  <a:pt x="991" y="135"/>
                </a:lnTo>
                <a:lnTo>
                  <a:pt x="1002" y="125"/>
                </a:lnTo>
                <a:lnTo>
                  <a:pt x="1013" y="115"/>
                </a:lnTo>
                <a:lnTo>
                  <a:pt x="1024" y="106"/>
                </a:lnTo>
                <a:lnTo>
                  <a:pt x="1045" y="87"/>
                </a:lnTo>
                <a:lnTo>
                  <a:pt x="1066" y="67"/>
                </a:lnTo>
                <a:lnTo>
                  <a:pt x="1074" y="58"/>
                </a:lnTo>
                <a:lnTo>
                  <a:pt x="1083" y="50"/>
                </a:lnTo>
                <a:lnTo>
                  <a:pt x="1093" y="41"/>
                </a:lnTo>
                <a:lnTo>
                  <a:pt x="1104" y="33"/>
                </a:lnTo>
                <a:lnTo>
                  <a:pt x="1124" y="16"/>
                </a:lnTo>
                <a:lnTo>
                  <a:pt x="1143" y="0"/>
                </a:lnTo>
                <a:lnTo>
                  <a:pt x="4144" y="0"/>
                </a:lnTo>
                <a:lnTo>
                  <a:pt x="4146" y="2"/>
                </a:lnTo>
                <a:lnTo>
                  <a:pt x="4149" y="4"/>
                </a:lnTo>
                <a:lnTo>
                  <a:pt x="4157" y="6"/>
                </a:lnTo>
                <a:lnTo>
                  <a:pt x="4165" y="6"/>
                </a:lnTo>
                <a:lnTo>
                  <a:pt x="4169" y="6"/>
                </a:lnTo>
                <a:lnTo>
                  <a:pt x="4173" y="5"/>
                </a:lnTo>
                <a:lnTo>
                  <a:pt x="4177" y="3"/>
                </a:lnTo>
                <a:lnTo>
                  <a:pt x="4181" y="0"/>
                </a:lnTo>
                <a:lnTo>
                  <a:pt x="4243" y="0"/>
                </a:lnTo>
                <a:lnTo>
                  <a:pt x="4246" y="7"/>
                </a:lnTo>
                <a:lnTo>
                  <a:pt x="4248" y="10"/>
                </a:lnTo>
                <a:lnTo>
                  <a:pt x="4247" y="10"/>
                </a:lnTo>
                <a:lnTo>
                  <a:pt x="4249" y="9"/>
                </a:lnTo>
                <a:lnTo>
                  <a:pt x="4251" y="7"/>
                </a:lnTo>
                <a:lnTo>
                  <a:pt x="4253" y="4"/>
                </a:lnTo>
                <a:lnTo>
                  <a:pt x="4255" y="0"/>
                </a:lnTo>
                <a:lnTo>
                  <a:pt x="4249" y="0"/>
                </a:lnTo>
                <a:lnTo>
                  <a:pt x="4252" y="4"/>
                </a:lnTo>
                <a:lnTo>
                  <a:pt x="4255" y="7"/>
                </a:lnTo>
                <a:lnTo>
                  <a:pt x="4257" y="11"/>
                </a:lnTo>
                <a:lnTo>
                  <a:pt x="4257" y="15"/>
                </a:lnTo>
                <a:lnTo>
                  <a:pt x="4256" y="20"/>
                </a:lnTo>
                <a:lnTo>
                  <a:pt x="4254" y="23"/>
                </a:lnTo>
                <a:lnTo>
                  <a:pt x="4252" y="26"/>
                </a:lnTo>
                <a:lnTo>
                  <a:pt x="4250" y="27"/>
                </a:lnTo>
                <a:lnTo>
                  <a:pt x="4244" y="29"/>
                </a:lnTo>
                <a:lnTo>
                  <a:pt x="4238" y="27"/>
                </a:lnTo>
                <a:lnTo>
                  <a:pt x="4232" y="42"/>
                </a:lnTo>
                <a:lnTo>
                  <a:pt x="4225" y="60"/>
                </a:lnTo>
                <a:lnTo>
                  <a:pt x="4220" y="74"/>
                </a:lnTo>
                <a:lnTo>
                  <a:pt x="4217" y="80"/>
                </a:lnTo>
                <a:lnTo>
                  <a:pt x="4217" y="80"/>
                </a:lnTo>
                <a:lnTo>
                  <a:pt x="4218" y="85"/>
                </a:lnTo>
                <a:lnTo>
                  <a:pt x="4219" y="91"/>
                </a:lnTo>
                <a:lnTo>
                  <a:pt x="4224" y="91"/>
                </a:lnTo>
                <a:lnTo>
                  <a:pt x="4228" y="91"/>
                </a:lnTo>
                <a:lnTo>
                  <a:pt x="4233" y="91"/>
                </a:lnTo>
                <a:lnTo>
                  <a:pt x="4237" y="90"/>
                </a:lnTo>
                <a:lnTo>
                  <a:pt x="4245" y="87"/>
                </a:lnTo>
                <a:lnTo>
                  <a:pt x="4251" y="81"/>
                </a:lnTo>
                <a:lnTo>
                  <a:pt x="4263" y="70"/>
                </a:lnTo>
                <a:lnTo>
                  <a:pt x="4275" y="60"/>
                </a:lnTo>
                <a:lnTo>
                  <a:pt x="4283" y="63"/>
                </a:lnTo>
                <a:lnTo>
                  <a:pt x="4291" y="67"/>
                </a:lnTo>
                <a:lnTo>
                  <a:pt x="4284" y="68"/>
                </a:lnTo>
                <a:lnTo>
                  <a:pt x="4278" y="35"/>
                </a:lnTo>
                <a:lnTo>
                  <a:pt x="4286" y="30"/>
                </a:lnTo>
                <a:lnTo>
                  <a:pt x="4292" y="25"/>
                </a:lnTo>
                <a:lnTo>
                  <a:pt x="4296" y="21"/>
                </a:lnTo>
                <a:lnTo>
                  <a:pt x="4299" y="16"/>
                </a:lnTo>
                <a:lnTo>
                  <a:pt x="4303" y="9"/>
                </a:lnTo>
                <a:lnTo>
                  <a:pt x="4304" y="0"/>
                </a:lnTo>
                <a:lnTo>
                  <a:pt x="4323" y="0"/>
                </a:lnTo>
                <a:lnTo>
                  <a:pt x="4325" y="3"/>
                </a:lnTo>
                <a:lnTo>
                  <a:pt x="4326" y="6"/>
                </a:lnTo>
                <a:lnTo>
                  <a:pt x="4326" y="9"/>
                </a:lnTo>
                <a:lnTo>
                  <a:pt x="4326" y="12"/>
                </a:lnTo>
                <a:lnTo>
                  <a:pt x="4324" y="16"/>
                </a:lnTo>
                <a:lnTo>
                  <a:pt x="4320" y="20"/>
                </a:lnTo>
                <a:lnTo>
                  <a:pt x="4315" y="24"/>
                </a:lnTo>
                <a:lnTo>
                  <a:pt x="4309" y="29"/>
                </a:lnTo>
                <a:lnTo>
                  <a:pt x="4309" y="29"/>
                </a:lnTo>
                <a:lnTo>
                  <a:pt x="4319" y="32"/>
                </a:lnTo>
                <a:lnTo>
                  <a:pt x="4327" y="36"/>
                </a:lnTo>
                <a:lnTo>
                  <a:pt x="4329" y="38"/>
                </a:lnTo>
                <a:lnTo>
                  <a:pt x="4330" y="40"/>
                </a:lnTo>
                <a:lnTo>
                  <a:pt x="4331" y="42"/>
                </a:lnTo>
                <a:lnTo>
                  <a:pt x="4331" y="44"/>
                </a:lnTo>
                <a:lnTo>
                  <a:pt x="4329" y="48"/>
                </a:lnTo>
                <a:lnTo>
                  <a:pt x="4326" y="53"/>
                </a:lnTo>
                <a:lnTo>
                  <a:pt x="4321" y="57"/>
                </a:lnTo>
                <a:lnTo>
                  <a:pt x="4317" y="62"/>
                </a:lnTo>
                <a:lnTo>
                  <a:pt x="4319" y="63"/>
                </a:lnTo>
                <a:lnTo>
                  <a:pt x="4323" y="64"/>
                </a:lnTo>
                <a:lnTo>
                  <a:pt x="4326" y="64"/>
                </a:lnTo>
                <a:lnTo>
                  <a:pt x="4329" y="64"/>
                </a:lnTo>
                <a:lnTo>
                  <a:pt x="4335" y="63"/>
                </a:lnTo>
                <a:lnTo>
                  <a:pt x="4340" y="60"/>
                </a:lnTo>
                <a:lnTo>
                  <a:pt x="4350" y="54"/>
                </a:lnTo>
                <a:lnTo>
                  <a:pt x="4360" y="49"/>
                </a:lnTo>
                <a:lnTo>
                  <a:pt x="4360" y="45"/>
                </a:lnTo>
                <a:lnTo>
                  <a:pt x="4362" y="40"/>
                </a:lnTo>
                <a:lnTo>
                  <a:pt x="4364" y="37"/>
                </a:lnTo>
                <a:lnTo>
                  <a:pt x="4366" y="33"/>
                </a:lnTo>
                <a:lnTo>
                  <a:pt x="4373" y="26"/>
                </a:lnTo>
                <a:lnTo>
                  <a:pt x="4379" y="21"/>
                </a:lnTo>
                <a:lnTo>
                  <a:pt x="4386" y="16"/>
                </a:lnTo>
                <a:lnTo>
                  <a:pt x="4393" y="11"/>
                </a:lnTo>
                <a:lnTo>
                  <a:pt x="4400" y="6"/>
                </a:lnTo>
                <a:lnTo>
                  <a:pt x="4406" y="0"/>
                </a:lnTo>
                <a:lnTo>
                  <a:pt x="4464" y="0"/>
                </a:lnTo>
                <a:lnTo>
                  <a:pt x="4462" y="1"/>
                </a:lnTo>
                <a:lnTo>
                  <a:pt x="4462" y="1"/>
                </a:lnTo>
                <a:lnTo>
                  <a:pt x="4462" y="1"/>
                </a:lnTo>
                <a:lnTo>
                  <a:pt x="4468" y="0"/>
                </a:lnTo>
                <a:lnTo>
                  <a:pt x="4474" y="0"/>
                </a:lnTo>
                <a:lnTo>
                  <a:pt x="4480" y="1"/>
                </a:lnTo>
                <a:lnTo>
                  <a:pt x="4486" y="3"/>
                </a:lnTo>
                <a:lnTo>
                  <a:pt x="4492" y="2"/>
                </a:lnTo>
                <a:lnTo>
                  <a:pt x="4498" y="1"/>
                </a:lnTo>
                <a:lnTo>
                  <a:pt x="4490" y="13"/>
                </a:lnTo>
                <a:lnTo>
                  <a:pt x="4480" y="24"/>
                </a:lnTo>
                <a:lnTo>
                  <a:pt x="4470" y="35"/>
                </a:lnTo>
                <a:lnTo>
                  <a:pt x="4458" y="45"/>
                </a:lnTo>
                <a:lnTo>
                  <a:pt x="4452" y="47"/>
                </a:lnTo>
                <a:lnTo>
                  <a:pt x="4448" y="48"/>
                </a:lnTo>
                <a:lnTo>
                  <a:pt x="4444" y="47"/>
                </a:lnTo>
                <a:lnTo>
                  <a:pt x="4442" y="45"/>
                </a:lnTo>
                <a:lnTo>
                  <a:pt x="4438" y="39"/>
                </a:lnTo>
                <a:lnTo>
                  <a:pt x="4434" y="31"/>
                </a:lnTo>
                <a:lnTo>
                  <a:pt x="4434" y="32"/>
                </a:lnTo>
                <a:lnTo>
                  <a:pt x="4434" y="33"/>
                </a:lnTo>
                <a:lnTo>
                  <a:pt x="4432" y="38"/>
                </a:lnTo>
                <a:lnTo>
                  <a:pt x="4430" y="42"/>
                </a:lnTo>
                <a:lnTo>
                  <a:pt x="4420" y="44"/>
                </a:lnTo>
                <a:lnTo>
                  <a:pt x="4410" y="46"/>
                </a:lnTo>
                <a:lnTo>
                  <a:pt x="4407" y="29"/>
                </a:lnTo>
                <a:lnTo>
                  <a:pt x="4408" y="36"/>
                </a:lnTo>
                <a:lnTo>
                  <a:pt x="4411" y="43"/>
                </a:lnTo>
                <a:lnTo>
                  <a:pt x="4413" y="46"/>
                </a:lnTo>
                <a:lnTo>
                  <a:pt x="4416" y="48"/>
                </a:lnTo>
                <a:lnTo>
                  <a:pt x="4419" y="51"/>
                </a:lnTo>
                <a:lnTo>
                  <a:pt x="4424" y="53"/>
                </a:lnTo>
                <a:lnTo>
                  <a:pt x="4430" y="52"/>
                </a:lnTo>
                <a:lnTo>
                  <a:pt x="4436" y="51"/>
                </a:lnTo>
                <a:lnTo>
                  <a:pt x="4438" y="52"/>
                </a:lnTo>
                <a:lnTo>
                  <a:pt x="4439" y="54"/>
                </a:lnTo>
                <a:lnTo>
                  <a:pt x="4439" y="56"/>
                </a:lnTo>
                <a:lnTo>
                  <a:pt x="4439" y="58"/>
                </a:lnTo>
                <a:lnTo>
                  <a:pt x="4432" y="70"/>
                </a:lnTo>
                <a:lnTo>
                  <a:pt x="4425" y="85"/>
                </a:lnTo>
                <a:lnTo>
                  <a:pt x="4422" y="91"/>
                </a:lnTo>
                <a:lnTo>
                  <a:pt x="4418" y="97"/>
                </a:lnTo>
                <a:lnTo>
                  <a:pt x="4412" y="102"/>
                </a:lnTo>
                <a:lnTo>
                  <a:pt x="4406" y="107"/>
                </a:lnTo>
                <a:lnTo>
                  <a:pt x="4400" y="117"/>
                </a:lnTo>
                <a:lnTo>
                  <a:pt x="4394" y="126"/>
                </a:lnTo>
                <a:lnTo>
                  <a:pt x="4388" y="135"/>
                </a:lnTo>
                <a:lnTo>
                  <a:pt x="4381" y="145"/>
                </a:lnTo>
                <a:lnTo>
                  <a:pt x="4374" y="153"/>
                </a:lnTo>
                <a:lnTo>
                  <a:pt x="4366" y="162"/>
                </a:lnTo>
                <a:lnTo>
                  <a:pt x="4361" y="172"/>
                </a:lnTo>
                <a:lnTo>
                  <a:pt x="4356" y="182"/>
                </a:lnTo>
                <a:lnTo>
                  <a:pt x="4351" y="185"/>
                </a:lnTo>
                <a:lnTo>
                  <a:pt x="4344" y="188"/>
                </a:lnTo>
                <a:lnTo>
                  <a:pt x="4331" y="217"/>
                </a:lnTo>
                <a:lnTo>
                  <a:pt x="4316" y="244"/>
                </a:lnTo>
                <a:lnTo>
                  <a:pt x="4308" y="258"/>
                </a:lnTo>
                <a:lnTo>
                  <a:pt x="4299" y="270"/>
                </a:lnTo>
                <a:lnTo>
                  <a:pt x="4288" y="281"/>
                </a:lnTo>
                <a:lnTo>
                  <a:pt x="4275" y="291"/>
                </a:lnTo>
                <a:lnTo>
                  <a:pt x="4272" y="293"/>
                </a:lnTo>
                <a:lnTo>
                  <a:pt x="4270" y="296"/>
                </a:lnTo>
                <a:lnTo>
                  <a:pt x="4268" y="299"/>
                </a:lnTo>
                <a:lnTo>
                  <a:pt x="4267" y="302"/>
                </a:lnTo>
                <a:lnTo>
                  <a:pt x="4267" y="313"/>
                </a:lnTo>
                <a:lnTo>
                  <a:pt x="4265" y="322"/>
                </a:lnTo>
                <a:lnTo>
                  <a:pt x="4263" y="331"/>
                </a:lnTo>
                <a:lnTo>
                  <a:pt x="4261" y="339"/>
                </a:lnTo>
                <a:lnTo>
                  <a:pt x="4257" y="347"/>
                </a:lnTo>
                <a:lnTo>
                  <a:pt x="4253" y="354"/>
                </a:lnTo>
                <a:lnTo>
                  <a:pt x="4248" y="362"/>
                </a:lnTo>
                <a:lnTo>
                  <a:pt x="4243" y="369"/>
                </a:lnTo>
                <a:lnTo>
                  <a:pt x="4220" y="395"/>
                </a:lnTo>
                <a:lnTo>
                  <a:pt x="4197" y="421"/>
                </a:lnTo>
                <a:lnTo>
                  <a:pt x="4192" y="429"/>
                </a:lnTo>
                <a:lnTo>
                  <a:pt x="4188" y="436"/>
                </a:lnTo>
                <a:lnTo>
                  <a:pt x="4185" y="444"/>
                </a:lnTo>
                <a:lnTo>
                  <a:pt x="4181" y="452"/>
                </a:lnTo>
                <a:lnTo>
                  <a:pt x="4176" y="468"/>
                </a:lnTo>
                <a:lnTo>
                  <a:pt x="4170" y="484"/>
                </a:lnTo>
                <a:lnTo>
                  <a:pt x="4168" y="489"/>
                </a:lnTo>
                <a:lnTo>
                  <a:pt x="4166" y="495"/>
                </a:lnTo>
                <a:lnTo>
                  <a:pt x="4165" y="497"/>
                </a:lnTo>
                <a:lnTo>
                  <a:pt x="4163" y="498"/>
                </a:lnTo>
                <a:lnTo>
                  <a:pt x="4162" y="499"/>
                </a:lnTo>
                <a:lnTo>
                  <a:pt x="4159" y="499"/>
                </a:lnTo>
                <a:lnTo>
                  <a:pt x="4154" y="497"/>
                </a:lnTo>
                <a:lnTo>
                  <a:pt x="4150" y="496"/>
                </a:lnTo>
                <a:lnTo>
                  <a:pt x="4146" y="496"/>
                </a:lnTo>
                <a:lnTo>
                  <a:pt x="4142" y="496"/>
                </a:lnTo>
                <a:lnTo>
                  <a:pt x="4139" y="497"/>
                </a:lnTo>
                <a:lnTo>
                  <a:pt x="4135" y="499"/>
                </a:lnTo>
                <a:lnTo>
                  <a:pt x="4132" y="501"/>
                </a:lnTo>
                <a:lnTo>
                  <a:pt x="4130" y="504"/>
                </a:lnTo>
                <a:lnTo>
                  <a:pt x="4122" y="515"/>
                </a:lnTo>
                <a:lnTo>
                  <a:pt x="4114" y="527"/>
                </a:lnTo>
                <a:lnTo>
                  <a:pt x="4090" y="554"/>
                </a:lnTo>
                <a:lnTo>
                  <a:pt x="4067" y="583"/>
                </a:lnTo>
                <a:lnTo>
                  <a:pt x="4043" y="610"/>
                </a:lnTo>
                <a:lnTo>
                  <a:pt x="4019" y="638"/>
                </a:lnTo>
                <a:lnTo>
                  <a:pt x="3997" y="659"/>
                </a:lnTo>
                <a:lnTo>
                  <a:pt x="3975" y="679"/>
                </a:lnTo>
                <a:lnTo>
                  <a:pt x="3951" y="700"/>
                </a:lnTo>
                <a:lnTo>
                  <a:pt x="3929" y="719"/>
                </a:lnTo>
                <a:lnTo>
                  <a:pt x="3905" y="739"/>
                </a:lnTo>
                <a:lnTo>
                  <a:pt x="3882" y="760"/>
                </a:lnTo>
                <a:lnTo>
                  <a:pt x="3859" y="780"/>
                </a:lnTo>
                <a:lnTo>
                  <a:pt x="3838" y="802"/>
                </a:lnTo>
                <a:lnTo>
                  <a:pt x="3823" y="818"/>
                </a:lnTo>
                <a:lnTo>
                  <a:pt x="3805" y="834"/>
                </a:lnTo>
                <a:lnTo>
                  <a:pt x="3797" y="842"/>
                </a:lnTo>
                <a:lnTo>
                  <a:pt x="3788" y="849"/>
                </a:lnTo>
                <a:lnTo>
                  <a:pt x="3779" y="857"/>
                </a:lnTo>
                <a:lnTo>
                  <a:pt x="3769" y="863"/>
                </a:lnTo>
                <a:lnTo>
                  <a:pt x="3761" y="870"/>
                </a:lnTo>
                <a:lnTo>
                  <a:pt x="3753" y="878"/>
                </a:lnTo>
                <a:lnTo>
                  <a:pt x="3759" y="888"/>
                </a:lnTo>
                <a:lnTo>
                  <a:pt x="3765" y="898"/>
                </a:lnTo>
                <a:lnTo>
                  <a:pt x="3779" y="909"/>
                </a:lnTo>
                <a:lnTo>
                  <a:pt x="3793" y="921"/>
                </a:lnTo>
                <a:lnTo>
                  <a:pt x="3794" y="918"/>
                </a:lnTo>
                <a:lnTo>
                  <a:pt x="3795" y="915"/>
                </a:lnTo>
                <a:lnTo>
                  <a:pt x="3798" y="912"/>
                </a:lnTo>
                <a:lnTo>
                  <a:pt x="3801" y="909"/>
                </a:lnTo>
                <a:lnTo>
                  <a:pt x="3814" y="901"/>
                </a:lnTo>
                <a:lnTo>
                  <a:pt x="3828" y="892"/>
                </a:lnTo>
                <a:lnTo>
                  <a:pt x="3851" y="868"/>
                </a:lnTo>
                <a:lnTo>
                  <a:pt x="3875" y="843"/>
                </a:lnTo>
                <a:lnTo>
                  <a:pt x="3898" y="819"/>
                </a:lnTo>
                <a:lnTo>
                  <a:pt x="3922" y="794"/>
                </a:lnTo>
                <a:lnTo>
                  <a:pt x="3932" y="783"/>
                </a:lnTo>
                <a:lnTo>
                  <a:pt x="3942" y="773"/>
                </a:lnTo>
                <a:lnTo>
                  <a:pt x="3952" y="762"/>
                </a:lnTo>
                <a:lnTo>
                  <a:pt x="3963" y="752"/>
                </a:lnTo>
                <a:lnTo>
                  <a:pt x="3963" y="752"/>
                </a:lnTo>
                <a:lnTo>
                  <a:pt x="3964" y="750"/>
                </a:lnTo>
                <a:lnTo>
                  <a:pt x="3965" y="749"/>
                </a:lnTo>
                <a:lnTo>
                  <a:pt x="3982" y="729"/>
                </a:lnTo>
                <a:lnTo>
                  <a:pt x="4001" y="711"/>
                </a:lnTo>
                <a:lnTo>
                  <a:pt x="4018" y="692"/>
                </a:lnTo>
                <a:lnTo>
                  <a:pt x="4036" y="672"/>
                </a:lnTo>
                <a:lnTo>
                  <a:pt x="4058" y="646"/>
                </a:lnTo>
                <a:lnTo>
                  <a:pt x="4081" y="619"/>
                </a:lnTo>
                <a:lnTo>
                  <a:pt x="4105" y="594"/>
                </a:lnTo>
                <a:lnTo>
                  <a:pt x="4130" y="569"/>
                </a:lnTo>
                <a:lnTo>
                  <a:pt x="4132" y="566"/>
                </a:lnTo>
                <a:lnTo>
                  <a:pt x="4134" y="564"/>
                </a:lnTo>
                <a:lnTo>
                  <a:pt x="4136" y="563"/>
                </a:lnTo>
                <a:lnTo>
                  <a:pt x="4139" y="564"/>
                </a:lnTo>
                <a:lnTo>
                  <a:pt x="4142" y="566"/>
                </a:lnTo>
                <a:lnTo>
                  <a:pt x="4145" y="571"/>
                </a:lnTo>
                <a:lnTo>
                  <a:pt x="4145" y="574"/>
                </a:lnTo>
                <a:lnTo>
                  <a:pt x="4144" y="576"/>
                </a:lnTo>
                <a:lnTo>
                  <a:pt x="4146" y="576"/>
                </a:lnTo>
                <a:lnTo>
                  <a:pt x="4149" y="576"/>
                </a:lnTo>
                <a:lnTo>
                  <a:pt x="4152" y="575"/>
                </a:lnTo>
                <a:lnTo>
                  <a:pt x="4154" y="575"/>
                </a:lnTo>
                <a:lnTo>
                  <a:pt x="4157" y="576"/>
                </a:lnTo>
                <a:lnTo>
                  <a:pt x="4160" y="577"/>
                </a:lnTo>
                <a:lnTo>
                  <a:pt x="4158" y="574"/>
                </a:lnTo>
                <a:lnTo>
                  <a:pt x="4157" y="571"/>
                </a:lnTo>
                <a:lnTo>
                  <a:pt x="4156" y="567"/>
                </a:lnTo>
                <a:lnTo>
                  <a:pt x="4157" y="564"/>
                </a:lnTo>
                <a:lnTo>
                  <a:pt x="4156" y="564"/>
                </a:lnTo>
                <a:lnTo>
                  <a:pt x="4155" y="565"/>
                </a:lnTo>
                <a:lnTo>
                  <a:pt x="4151" y="564"/>
                </a:lnTo>
                <a:lnTo>
                  <a:pt x="4148" y="564"/>
                </a:lnTo>
                <a:lnTo>
                  <a:pt x="4146" y="562"/>
                </a:lnTo>
                <a:lnTo>
                  <a:pt x="4143" y="560"/>
                </a:lnTo>
                <a:lnTo>
                  <a:pt x="4142" y="559"/>
                </a:lnTo>
                <a:lnTo>
                  <a:pt x="4142" y="557"/>
                </a:lnTo>
                <a:lnTo>
                  <a:pt x="4142" y="555"/>
                </a:lnTo>
                <a:lnTo>
                  <a:pt x="4142" y="553"/>
                </a:lnTo>
                <a:lnTo>
                  <a:pt x="4144" y="549"/>
                </a:lnTo>
                <a:lnTo>
                  <a:pt x="4145" y="546"/>
                </a:lnTo>
                <a:lnTo>
                  <a:pt x="4147" y="543"/>
                </a:lnTo>
                <a:lnTo>
                  <a:pt x="4151" y="540"/>
                </a:lnTo>
                <a:lnTo>
                  <a:pt x="4168" y="514"/>
                </a:lnTo>
                <a:lnTo>
                  <a:pt x="4186" y="488"/>
                </a:lnTo>
                <a:lnTo>
                  <a:pt x="4203" y="462"/>
                </a:lnTo>
                <a:lnTo>
                  <a:pt x="4222" y="439"/>
                </a:lnTo>
                <a:lnTo>
                  <a:pt x="4222" y="439"/>
                </a:lnTo>
                <a:lnTo>
                  <a:pt x="4222" y="438"/>
                </a:lnTo>
                <a:lnTo>
                  <a:pt x="4225" y="440"/>
                </a:lnTo>
                <a:lnTo>
                  <a:pt x="4228" y="444"/>
                </a:lnTo>
                <a:lnTo>
                  <a:pt x="4234" y="449"/>
                </a:lnTo>
                <a:lnTo>
                  <a:pt x="4239" y="454"/>
                </a:lnTo>
                <a:lnTo>
                  <a:pt x="4243" y="459"/>
                </a:lnTo>
                <a:lnTo>
                  <a:pt x="4247" y="462"/>
                </a:lnTo>
                <a:lnTo>
                  <a:pt x="4250" y="463"/>
                </a:lnTo>
                <a:lnTo>
                  <a:pt x="4251" y="463"/>
                </a:lnTo>
                <a:lnTo>
                  <a:pt x="4250" y="458"/>
                </a:lnTo>
                <a:lnTo>
                  <a:pt x="4250" y="453"/>
                </a:lnTo>
                <a:lnTo>
                  <a:pt x="4250" y="448"/>
                </a:lnTo>
                <a:lnTo>
                  <a:pt x="4251" y="445"/>
                </a:lnTo>
                <a:lnTo>
                  <a:pt x="4254" y="438"/>
                </a:lnTo>
                <a:lnTo>
                  <a:pt x="4257" y="433"/>
                </a:lnTo>
                <a:lnTo>
                  <a:pt x="4261" y="428"/>
                </a:lnTo>
                <a:lnTo>
                  <a:pt x="4265" y="424"/>
                </a:lnTo>
                <a:lnTo>
                  <a:pt x="4267" y="420"/>
                </a:lnTo>
                <a:lnTo>
                  <a:pt x="4268" y="414"/>
                </a:lnTo>
                <a:lnTo>
                  <a:pt x="4273" y="417"/>
                </a:lnTo>
                <a:lnTo>
                  <a:pt x="4273" y="416"/>
                </a:lnTo>
                <a:lnTo>
                  <a:pt x="4273" y="416"/>
                </a:lnTo>
                <a:lnTo>
                  <a:pt x="4272" y="416"/>
                </a:lnTo>
                <a:lnTo>
                  <a:pt x="4271" y="416"/>
                </a:lnTo>
                <a:lnTo>
                  <a:pt x="4270" y="418"/>
                </a:lnTo>
                <a:lnTo>
                  <a:pt x="4279" y="422"/>
                </a:lnTo>
                <a:lnTo>
                  <a:pt x="4285" y="427"/>
                </a:lnTo>
                <a:lnTo>
                  <a:pt x="4285" y="427"/>
                </a:lnTo>
                <a:lnTo>
                  <a:pt x="4285" y="424"/>
                </a:lnTo>
                <a:lnTo>
                  <a:pt x="4285" y="421"/>
                </a:lnTo>
                <a:lnTo>
                  <a:pt x="4285" y="420"/>
                </a:lnTo>
                <a:lnTo>
                  <a:pt x="4286" y="419"/>
                </a:lnTo>
                <a:lnTo>
                  <a:pt x="4289" y="417"/>
                </a:lnTo>
                <a:lnTo>
                  <a:pt x="4296" y="416"/>
                </a:lnTo>
                <a:lnTo>
                  <a:pt x="4295" y="423"/>
                </a:lnTo>
                <a:lnTo>
                  <a:pt x="4295" y="423"/>
                </a:lnTo>
                <a:lnTo>
                  <a:pt x="4295" y="423"/>
                </a:lnTo>
                <a:lnTo>
                  <a:pt x="4291" y="424"/>
                </a:lnTo>
                <a:lnTo>
                  <a:pt x="4288" y="423"/>
                </a:lnTo>
                <a:lnTo>
                  <a:pt x="4285" y="421"/>
                </a:lnTo>
                <a:lnTo>
                  <a:pt x="4283" y="419"/>
                </a:lnTo>
                <a:lnTo>
                  <a:pt x="4281" y="416"/>
                </a:lnTo>
                <a:lnTo>
                  <a:pt x="4280" y="412"/>
                </a:lnTo>
                <a:lnTo>
                  <a:pt x="4279" y="408"/>
                </a:lnTo>
                <a:lnTo>
                  <a:pt x="4279" y="404"/>
                </a:lnTo>
                <a:lnTo>
                  <a:pt x="4280" y="400"/>
                </a:lnTo>
                <a:lnTo>
                  <a:pt x="4281" y="395"/>
                </a:lnTo>
                <a:lnTo>
                  <a:pt x="4283" y="391"/>
                </a:lnTo>
                <a:lnTo>
                  <a:pt x="4286" y="386"/>
                </a:lnTo>
                <a:lnTo>
                  <a:pt x="4290" y="382"/>
                </a:lnTo>
                <a:lnTo>
                  <a:pt x="4294" y="378"/>
                </a:lnTo>
                <a:lnTo>
                  <a:pt x="4299" y="374"/>
                </a:lnTo>
                <a:lnTo>
                  <a:pt x="4305" y="371"/>
                </a:lnTo>
                <a:lnTo>
                  <a:pt x="4308" y="381"/>
                </a:lnTo>
                <a:lnTo>
                  <a:pt x="4312" y="390"/>
                </a:lnTo>
                <a:lnTo>
                  <a:pt x="4312" y="389"/>
                </a:lnTo>
                <a:lnTo>
                  <a:pt x="4312" y="389"/>
                </a:lnTo>
                <a:lnTo>
                  <a:pt x="4312" y="383"/>
                </a:lnTo>
                <a:lnTo>
                  <a:pt x="4312" y="379"/>
                </a:lnTo>
                <a:lnTo>
                  <a:pt x="4313" y="375"/>
                </a:lnTo>
                <a:lnTo>
                  <a:pt x="4315" y="372"/>
                </a:lnTo>
                <a:lnTo>
                  <a:pt x="4316" y="370"/>
                </a:lnTo>
                <a:lnTo>
                  <a:pt x="4318" y="368"/>
                </a:lnTo>
                <a:lnTo>
                  <a:pt x="4320" y="367"/>
                </a:lnTo>
                <a:lnTo>
                  <a:pt x="4324" y="366"/>
                </a:lnTo>
                <a:lnTo>
                  <a:pt x="4336" y="367"/>
                </a:lnTo>
                <a:lnTo>
                  <a:pt x="4348" y="369"/>
                </a:lnTo>
                <a:lnTo>
                  <a:pt x="4347" y="375"/>
                </a:lnTo>
                <a:lnTo>
                  <a:pt x="4344" y="380"/>
                </a:lnTo>
                <a:lnTo>
                  <a:pt x="4341" y="385"/>
                </a:lnTo>
                <a:lnTo>
                  <a:pt x="4338" y="390"/>
                </a:lnTo>
                <a:lnTo>
                  <a:pt x="4330" y="400"/>
                </a:lnTo>
                <a:lnTo>
                  <a:pt x="4321" y="409"/>
                </a:lnTo>
                <a:lnTo>
                  <a:pt x="4313" y="419"/>
                </a:lnTo>
                <a:lnTo>
                  <a:pt x="4305" y="428"/>
                </a:lnTo>
                <a:lnTo>
                  <a:pt x="4299" y="438"/>
                </a:lnTo>
                <a:lnTo>
                  <a:pt x="4294" y="449"/>
                </a:lnTo>
                <a:lnTo>
                  <a:pt x="4290" y="451"/>
                </a:lnTo>
                <a:lnTo>
                  <a:pt x="4288" y="453"/>
                </a:lnTo>
                <a:lnTo>
                  <a:pt x="4286" y="456"/>
                </a:lnTo>
                <a:lnTo>
                  <a:pt x="4285" y="459"/>
                </a:lnTo>
                <a:lnTo>
                  <a:pt x="4282" y="463"/>
                </a:lnTo>
                <a:lnTo>
                  <a:pt x="4278" y="466"/>
                </a:lnTo>
                <a:lnTo>
                  <a:pt x="4270" y="470"/>
                </a:lnTo>
                <a:lnTo>
                  <a:pt x="4260" y="473"/>
                </a:lnTo>
                <a:lnTo>
                  <a:pt x="4260" y="473"/>
                </a:lnTo>
                <a:lnTo>
                  <a:pt x="4260" y="472"/>
                </a:lnTo>
                <a:lnTo>
                  <a:pt x="4242" y="504"/>
                </a:lnTo>
                <a:lnTo>
                  <a:pt x="4222" y="540"/>
                </a:lnTo>
                <a:lnTo>
                  <a:pt x="4212" y="557"/>
                </a:lnTo>
                <a:lnTo>
                  <a:pt x="4202" y="574"/>
                </a:lnTo>
                <a:lnTo>
                  <a:pt x="4191" y="591"/>
                </a:lnTo>
                <a:lnTo>
                  <a:pt x="4178" y="606"/>
                </a:lnTo>
                <a:lnTo>
                  <a:pt x="4181" y="606"/>
                </a:lnTo>
                <a:lnTo>
                  <a:pt x="4181" y="615"/>
                </a:lnTo>
                <a:lnTo>
                  <a:pt x="4179" y="619"/>
                </a:lnTo>
                <a:lnTo>
                  <a:pt x="4178" y="620"/>
                </a:lnTo>
                <a:lnTo>
                  <a:pt x="4177" y="620"/>
                </a:lnTo>
                <a:lnTo>
                  <a:pt x="4175" y="619"/>
                </a:lnTo>
                <a:lnTo>
                  <a:pt x="4174" y="618"/>
                </a:lnTo>
                <a:lnTo>
                  <a:pt x="4167" y="612"/>
                </a:lnTo>
                <a:lnTo>
                  <a:pt x="4163" y="609"/>
                </a:lnTo>
                <a:lnTo>
                  <a:pt x="4158" y="615"/>
                </a:lnTo>
                <a:lnTo>
                  <a:pt x="4153" y="619"/>
                </a:lnTo>
                <a:lnTo>
                  <a:pt x="4145" y="625"/>
                </a:lnTo>
                <a:lnTo>
                  <a:pt x="4127" y="632"/>
                </a:lnTo>
                <a:lnTo>
                  <a:pt x="4127" y="632"/>
                </a:lnTo>
                <a:lnTo>
                  <a:pt x="4127" y="632"/>
                </a:lnTo>
                <a:lnTo>
                  <a:pt x="4128" y="639"/>
                </a:lnTo>
                <a:lnTo>
                  <a:pt x="4128" y="645"/>
                </a:lnTo>
                <a:lnTo>
                  <a:pt x="4128" y="653"/>
                </a:lnTo>
                <a:lnTo>
                  <a:pt x="4127" y="661"/>
                </a:lnTo>
                <a:lnTo>
                  <a:pt x="4125" y="669"/>
                </a:lnTo>
                <a:lnTo>
                  <a:pt x="4122" y="675"/>
                </a:lnTo>
                <a:lnTo>
                  <a:pt x="4120" y="678"/>
                </a:lnTo>
                <a:lnTo>
                  <a:pt x="4117" y="680"/>
                </a:lnTo>
                <a:lnTo>
                  <a:pt x="4114" y="682"/>
                </a:lnTo>
                <a:lnTo>
                  <a:pt x="4110" y="683"/>
                </a:lnTo>
                <a:lnTo>
                  <a:pt x="4116" y="682"/>
                </a:lnTo>
                <a:lnTo>
                  <a:pt x="4116" y="692"/>
                </a:lnTo>
                <a:lnTo>
                  <a:pt x="4115" y="695"/>
                </a:lnTo>
                <a:lnTo>
                  <a:pt x="4113" y="695"/>
                </a:lnTo>
                <a:lnTo>
                  <a:pt x="4111" y="692"/>
                </a:lnTo>
                <a:lnTo>
                  <a:pt x="4106" y="683"/>
                </a:lnTo>
                <a:lnTo>
                  <a:pt x="4104" y="680"/>
                </a:lnTo>
                <a:lnTo>
                  <a:pt x="4105" y="685"/>
                </a:lnTo>
                <a:lnTo>
                  <a:pt x="4104" y="687"/>
                </a:lnTo>
                <a:lnTo>
                  <a:pt x="4103" y="691"/>
                </a:lnTo>
                <a:lnTo>
                  <a:pt x="4101" y="694"/>
                </a:lnTo>
                <a:lnTo>
                  <a:pt x="4098" y="698"/>
                </a:lnTo>
                <a:lnTo>
                  <a:pt x="4091" y="704"/>
                </a:lnTo>
                <a:lnTo>
                  <a:pt x="4086" y="710"/>
                </a:lnTo>
                <a:lnTo>
                  <a:pt x="4085" y="715"/>
                </a:lnTo>
                <a:lnTo>
                  <a:pt x="4082" y="719"/>
                </a:lnTo>
                <a:lnTo>
                  <a:pt x="4077" y="721"/>
                </a:lnTo>
                <a:lnTo>
                  <a:pt x="4073" y="721"/>
                </a:lnTo>
                <a:lnTo>
                  <a:pt x="4073" y="722"/>
                </a:lnTo>
                <a:lnTo>
                  <a:pt x="4073" y="722"/>
                </a:lnTo>
                <a:lnTo>
                  <a:pt x="4066" y="734"/>
                </a:lnTo>
                <a:lnTo>
                  <a:pt x="4058" y="746"/>
                </a:lnTo>
                <a:lnTo>
                  <a:pt x="4049" y="757"/>
                </a:lnTo>
                <a:lnTo>
                  <a:pt x="4039" y="768"/>
                </a:lnTo>
                <a:lnTo>
                  <a:pt x="4029" y="777"/>
                </a:lnTo>
                <a:lnTo>
                  <a:pt x="4019" y="786"/>
                </a:lnTo>
                <a:lnTo>
                  <a:pt x="4008" y="795"/>
                </a:lnTo>
                <a:lnTo>
                  <a:pt x="3995" y="803"/>
                </a:lnTo>
                <a:lnTo>
                  <a:pt x="3994" y="806"/>
                </a:lnTo>
                <a:lnTo>
                  <a:pt x="3994" y="808"/>
                </a:lnTo>
                <a:lnTo>
                  <a:pt x="3986" y="819"/>
                </a:lnTo>
                <a:lnTo>
                  <a:pt x="3978" y="830"/>
                </a:lnTo>
                <a:lnTo>
                  <a:pt x="3969" y="840"/>
                </a:lnTo>
                <a:lnTo>
                  <a:pt x="3959" y="849"/>
                </a:lnTo>
                <a:lnTo>
                  <a:pt x="3939" y="869"/>
                </a:lnTo>
                <a:lnTo>
                  <a:pt x="3920" y="887"/>
                </a:lnTo>
                <a:lnTo>
                  <a:pt x="3918" y="889"/>
                </a:lnTo>
                <a:lnTo>
                  <a:pt x="3915" y="891"/>
                </a:lnTo>
                <a:lnTo>
                  <a:pt x="3916" y="896"/>
                </a:lnTo>
                <a:lnTo>
                  <a:pt x="3918" y="899"/>
                </a:lnTo>
                <a:lnTo>
                  <a:pt x="3920" y="899"/>
                </a:lnTo>
                <a:lnTo>
                  <a:pt x="3922" y="899"/>
                </a:lnTo>
                <a:lnTo>
                  <a:pt x="3925" y="899"/>
                </a:lnTo>
                <a:lnTo>
                  <a:pt x="3929" y="898"/>
                </a:lnTo>
                <a:lnTo>
                  <a:pt x="3931" y="892"/>
                </a:lnTo>
                <a:lnTo>
                  <a:pt x="3935" y="888"/>
                </a:lnTo>
                <a:lnTo>
                  <a:pt x="3939" y="884"/>
                </a:lnTo>
                <a:lnTo>
                  <a:pt x="3943" y="880"/>
                </a:lnTo>
                <a:lnTo>
                  <a:pt x="3948" y="877"/>
                </a:lnTo>
                <a:lnTo>
                  <a:pt x="3952" y="873"/>
                </a:lnTo>
                <a:lnTo>
                  <a:pt x="3957" y="869"/>
                </a:lnTo>
                <a:lnTo>
                  <a:pt x="3960" y="864"/>
                </a:lnTo>
                <a:lnTo>
                  <a:pt x="3962" y="864"/>
                </a:lnTo>
                <a:lnTo>
                  <a:pt x="3964" y="864"/>
                </a:lnTo>
                <a:lnTo>
                  <a:pt x="3962" y="864"/>
                </a:lnTo>
                <a:lnTo>
                  <a:pt x="3960" y="864"/>
                </a:lnTo>
                <a:lnTo>
                  <a:pt x="3969" y="856"/>
                </a:lnTo>
                <a:lnTo>
                  <a:pt x="3979" y="847"/>
                </a:lnTo>
                <a:lnTo>
                  <a:pt x="3983" y="844"/>
                </a:lnTo>
                <a:lnTo>
                  <a:pt x="3987" y="839"/>
                </a:lnTo>
                <a:lnTo>
                  <a:pt x="3989" y="838"/>
                </a:lnTo>
                <a:lnTo>
                  <a:pt x="3991" y="838"/>
                </a:lnTo>
                <a:lnTo>
                  <a:pt x="3993" y="840"/>
                </a:lnTo>
                <a:lnTo>
                  <a:pt x="3997" y="844"/>
                </a:lnTo>
                <a:lnTo>
                  <a:pt x="4001" y="845"/>
                </a:lnTo>
                <a:lnTo>
                  <a:pt x="4003" y="847"/>
                </a:lnTo>
                <a:lnTo>
                  <a:pt x="4006" y="849"/>
                </a:lnTo>
                <a:lnTo>
                  <a:pt x="4007" y="851"/>
                </a:lnTo>
                <a:lnTo>
                  <a:pt x="4010" y="857"/>
                </a:lnTo>
                <a:lnTo>
                  <a:pt x="4010" y="864"/>
                </a:lnTo>
                <a:lnTo>
                  <a:pt x="4009" y="868"/>
                </a:lnTo>
                <a:lnTo>
                  <a:pt x="4007" y="873"/>
                </a:lnTo>
                <a:lnTo>
                  <a:pt x="4005" y="877"/>
                </a:lnTo>
                <a:lnTo>
                  <a:pt x="4002" y="881"/>
                </a:lnTo>
                <a:lnTo>
                  <a:pt x="3995" y="885"/>
                </a:lnTo>
                <a:lnTo>
                  <a:pt x="3990" y="890"/>
                </a:lnTo>
                <a:lnTo>
                  <a:pt x="3989" y="892"/>
                </a:lnTo>
                <a:lnTo>
                  <a:pt x="3989" y="893"/>
                </a:lnTo>
                <a:lnTo>
                  <a:pt x="3992" y="898"/>
                </a:lnTo>
                <a:lnTo>
                  <a:pt x="3995" y="903"/>
                </a:lnTo>
                <a:lnTo>
                  <a:pt x="3999" y="907"/>
                </a:lnTo>
                <a:lnTo>
                  <a:pt x="4005" y="912"/>
                </a:lnTo>
                <a:lnTo>
                  <a:pt x="4006" y="911"/>
                </a:lnTo>
                <a:lnTo>
                  <a:pt x="4007" y="909"/>
                </a:lnTo>
                <a:lnTo>
                  <a:pt x="4019" y="895"/>
                </a:lnTo>
                <a:lnTo>
                  <a:pt x="4031" y="882"/>
                </a:lnTo>
                <a:lnTo>
                  <a:pt x="4032" y="882"/>
                </a:lnTo>
                <a:lnTo>
                  <a:pt x="4032" y="881"/>
                </a:lnTo>
                <a:lnTo>
                  <a:pt x="4026" y="883"/>
                </a:lnTo>
                <a:lnTo>
                  <a:pt x="4020" y="886"/>
                </a:lnTo>
                <a:lnTo>
                  <a:pt x="4017" y="886"/>
                </a:lnTo>
                <a:lnTo>
                  <a:pt x="4015" y="886"/>
                </a:lnTo>
                <a:lnTo>
                  <a:pt x="4012" y="886"/>
                </a:lnTo>
                <a:lnTo>
                  <a:pt x="4009" y="884"/>
                </a:lnTo>
                <a:lnTo>
                  <a:pt x="4007" y="881"/>
                </a:lnTo>
                <a:lnTo>
                  <a:pt x="4007" y="877"/>
                </a:lnTo>
                <a:lnTo>
                  <a:pt x="4010" y="874"/>
                </a:lnTo>
                <a:lnTo>
                  <a:pt x="4012" y="871"/>
                </a:lnTo>
                <a:lnTo>
                  <a:pt x="4013" y="868"/>
                </a:lnTo>
                <a:lnTo>
                  <a:pt x="4013" y="865"/>
                </a:lnTo>
                <a:lnTo>
                  <a:pt x="4013" y="859"/>
                </a:lnTo>
                <a:lnTo>
                  <a:pt x="4011" y="852"/>
                </a:lnTo>
                <a:lnTo>
                  <a:pt x="4010" y="845"/>
                </a:lnTo>
                <a:lnTo>
                  <a:pt x="4009" y="839"/>
                </a:lnTo>
                <a:lnTo>
                  <a:pt x="4009" y="836"/>
                </a:lnTo>
                <a:lnTo>
                  <a:pt x="4009" y="833"/>
                </a:lnTo>
                <a:lnTo>
                  <a:pt x="4010" y="830"/>
                </a:lnTo>
                <a:lnTo>
                  <a:pt x="4012" y="827"/>
                </a:lnTo>
                <a:lnTo>
                  <a:pt x="4019" y="822"/>
                </a:lnTo>
                <a:lnTo>
                  <a:pt x="4026" y="817"/>
                </a:lnTo>
                <a:lnTo>
                  <a:pt x="4028" y="813"/>
                </a:lnTo>
                <a:lnTo>
                  <a:pt x="4030" y="810"/>
                </a:lnTo>
                <a:lnTo>
                  <a:pt x="4030" y="805"/>
                </a:lnTo>
                <a:lnTo>
                  <a:pt x="4028" y="798"/>
                </a:lnTo>
                <a:lnTo>
                  <a:pt x="4028" y="795"/>
                </a:lnTo>
                <a:lnTo>
                  <a:pt x="4028" y="792"/>
                </a:lnTo>
                <a:lnTo>
                  <a:pt x="4029" y="788"/>
                </a:lnTo>
                <a:lnTo>
                  <a:pt x="4031" y="785"/>
                </a:lnTo>
                <a:lnTo>
                  <a:pt x="4034" y="783"/>
                </a:lnTo>
                <a:lnTo>
                  <a:pt x="4038" y="782"/>
                </a:lnTo>
                <a:lnTo>
                  <a:pt x="4043" y="784"/>
                </a:lnTo>
                <a:lnTo>
                  <a:pt x="4050" y="789"/>
                </a:lnTo>
                <a:lnTo>
                  <a:pt x="4052" y="790"/>
                </a:lnTo>
                <a:lnTo>
                  <a:pt x="4054" y="790"/>
                </a:lnTo>
                <a:lnTo>
                  <a:pt x="4056" y="789"/>
                </a:lnTo>
                <a:lnTo>
                  <a:pt x="4057" y="787"/>
                </a:lnTo>
                <a:lnTo>
                  <a:pt x="4059" y="784"/>
                </a:lnTo>
                <a:lnTo>
                  <a:pt x="4060" y="781"/>
                </a:lnTo>
                <a:lnTo>
                  <a:pt x="4060" y="778"/>
                </a:lnTo>
                <a:lnTo>
                  <a:pt x="4060" y="775"/>
                </a:lnTo>
                <a:lnTo>
                  <a:pt x="4062" y="777"/>
                </a:lnTo>
                <a:lnTo>
                  <a:pt x="4064" y="778"/>
                </a:lnTo>
                <a:lnTo>
                  <a:pt x="4062" y="777"/>
                </a:lnTo>
                <a:lnTo>
                  <a:pt x="4060" y="775"/>
                </a:lnTo>
                <a:lnTo>
                  <a:pt x="4060" y="767"/>
                </a:lnTo>
                <a:lnTo>
                  <a:pt x="4063" y="759"/>
                </a:lnTo>
                <a:lnTo>
                  <a:pt x="4067" y="753"/>
                </a:lnTo>
                <a:lnTo>
                  <a:pt x="4072" y="746"/>
                </a:lnTo>
                <a:lnTo>
                  <a:pt x="4082" y="734"/>
                </a:lnTo>
                <a:lnTo>
                  <a:pt x="4093" y="722"/>
                </a:lnTo>
                <a:lnTo>
                  <a:pt x="4099" y="717"/>
                </a:lnTo>
                <a:lnTo>
                  <a:pt x="4104" y="710"/>
                </a:lnTo>
                <a:lnTo>
                  <a:pt x="4109" y="704"/>
                </a:lnTo>
                <a:lnTo>
                  <a:pt x="4113" y="697"/>
                </a:lnTo>
                <a:lnTo>
                  <a:pt x="4118" y="691"/>
                </a:lnTo>
                <a:lnTo>
                  <a:pt x="4123" y="684"/>
                </a:lnTo>
                <a:lnTo>
                  <a:pt x="4129" y="678"/>
                </a:lnTo>
                <a:lnTo>
                  <a:pt x="4136" y="673"/>
                </a:lnTo>
                <a:lnTo>
                  <a:pt x="4164" y="642"/>
                </a:lnTo>
                <a:lnTo>
                  <a:pt x="4193" y="610"/>
                </a:lnTo>
                <a:lnTo>
                  <a:pt x="4207" y="595"/>
                </a:lnTo>
                <a:lnTo>
                  <a:pt x="4220" y="580"/>
                </a:lnTo>
                <a:lnTo>
                  <a:pt x="4232" y="564"/>
                </a:lnTo>
                <a:lnTo>
                  <a:pt x="4242" y="549"/>
                </a:lnTo>
                <a:lnTo>
                  <a:pt x="4243" y="550"/>
                </a:lnTo>
                <a:lnTo>
                  <a:pt x="4243" y="548"/>
                </a:lnTo>
                <a:lnTo>
                  <a:pt x="4247" y="548"/>
                </a:lnTo>
                <a:lnTo>
                  <a:pt x="4251" y="547"/>
                </a:lnTo>
                <a:lnTo>
                  <a:pt x="4257" y="546"/>
                </a:lnTo>
                <a:lnTo>
                  <a:pt x="4262" y="545"/>
                </a:lnTo>
                <a:lnTo>
                  <a:pt x="4267" y="543"/>
                </a:lnTo>
                <a:lnTo>
                  <a:pt x="4269" y="541"/>
                </a:lnTo>
                <a:lnTo>
                  <a:pt x="4270" y="538"/>
                </a:lnTo>
                <a:lnTo>
                  <a:pt x="4271" y="535"/>
                </a:lnTo>
                <a:lnTo>
                  <a:pt x="4272" y="532"/>
                </a:lnTo>
                <a:lnTo>
                  <a:pt x="4272" y="529"/>
                </a:lnTo>
                <a:lnTo>
                  <a:pt x="4273" y="526"/>
                </a:lnTo>
                <a:lnTo>
                  <a:pt x="4274" y="523"/>
                </a:lnTo>
                <a:lnTo>
                  <a:pt x="4277" y="521"/>
                </a:lnTo>
                <a:lnTo>
                  <a:pt x="4281" y="519"/>
                </a:lnTo>
                <a:lnTo>
                  <a:pt x="4287" y="518"/>
                </a:lnTo>
                <a:lnTo>
                  <a:pt x="4300" y="517"/>
                </a:lnTo>
                <a:lnTo>
                  <a:pt x="4314" y="516"/>
                </a:lnTo>
                <a:lnTo>
                  <a:pt x="4314" y="516"/>
                </a:lnTo>
                <a:lnTo>
                  <a:pt x="4314" y="516"/>
                </a:lnTo>
                <a:lnTo>
                  <a:pt x="4307" y="500"/>
                </a:lnTo>
                <a:lnTo>
                  <a:pt x="4306" y="494"/>
                </a:lnTo>
                <a:lnTo>
                  <a:pt x="4309" y="492"/>
                </a:lnTo>
                <a:lnTo>
                  <a:pt x="4316" y="489"/>
                </a:lnTo>
                <a:lnTo>
                  <a:pt x="4315" y="487"/>
                </a:lnTo>
                <a:lnTo>
                  <a:pt x="4315" y="484"/>
                </a:lnTo>
                <a:lnTo>
                  <a:pt x="4315" y="484"/>
                </a:lnTo>
                <a:lnTo>
                  <a:pt x="4311" y="475"/>
                </a:lnTo>
                <a:lnTo>
                  <a:pt x="4307" y="463"/>
                </a:lnTo>
                <a:lnTo>
                  <a:pt x="4310" y="462"/>
                </a:lnTo>
                <a:lnTo>
                  <a:pt x="4312" y="460"/>
                </a:lnTo>
                <a:lnTo>
                  <a:pt x="4314" y="456"/>
                </a:lnTo>
                <a:lnTo>
                  <a:pt x="4316" y="453"/>
                </a:lnTo>
                <a:lnTo>
                  <a:pt x="4319" y="446"/>
                </a:lnTo>
                <a:lnTo>
                  <a:pt x="4320" y="443"/>
                </a:lnTo>
                <a:lnTo>
                  <a:pt x="4320" y="443"/>
                </a:lnTo>
                <a:lnTo>
                  <a:pt x="4320" y="441"/>
                </a:lnTo>
                <a:lnTo>
                  <a:pt x="4323" y="441"/>
                </a:lnTo>
                <a:lnTo>
                  <a:pt x="4326" y="441"/>
                </a:lnTo>
                <a:lnTo>
                  <a:pt x="4330" y="442"/>
                </a:lnTo>
                <a:lnTo>
                  <a:pt x="4338" y="443"/>
                </a:lnTo>
                <a:lnTo>
                  <a:pt x="4344" y="443"/>
                </a:lnTo>
                <a:lnTo>
                  <a:pt x="4347" y="435"/>
                </a:lnTo>
                <a:lnTo>
                  <a:pt x="4349" y="427"/>
                </a:lnTo>
                <a:lnTo>
                  <a:pt x="4351" y="423"/>
                </a:lnTo>
                <a:lnTo>
                  <a:pt x="4354" y="419"/>
                </a:lnTo>
                <a:lnTo>
                  <a:pt x="4357" y="415"/>
                </a:lnTo>
                <a:lnTo>
                  <a:pt x="4363" y="410"/>
                </a:lnTo>
                <a:lnTo>
                  <a:pt x="4370" y="418"/>
                </a:lnTo>
                <a:lnTo>
                  <a:pt x="4376" y="428"/>
                </a:lnTo>
                <a:lnTo>
                  <a:pt x="4380" y="432"/>
                </a:lnTo>
                <a:lnTo>
                  <a:pt x="4384" y="435"/>
                </a:lnTo>
                <a:lnTo>
                  <a:pt x="4387" y="437"/>
                </a:lnTo>
                <a:lnTo>
                  <a:pt x="4389" y="437"/>
                </a:lnTo>
                <a:lnTo>
                  <a:pt x="4392" y="438"/>
                </a:lnTo>
                <a:lnTo>
                  <a:pt x="4395" y="437"/>
                </a:lnTo>
                <a:lnTo>
                  <a:pt x="4395" y="437"/>
                </a:lnTo>
                <a:lnTo>
                  <a:pt x="4392" y="421"/>
                </a:lnTo>
                <a:lnTo>
                  <a:pt x="4396" y="409"/>
                </a:lnTo>
                <a:lnTo>
                  <a:pt x="4399" y="395"/>
                </a:lnTo>
                <a:lnTo>
                  <a:pt x="4402" y="381"/>
                </a:lnTo>
                <a:lnTo>
                  <a:pt x="4404" y="370"/>
                </a:lnTo>
                <a:lnTo>
                  <a:pt x="4403" y="362"/>
                </a:lnTo>
                <a:lnTo>
                  <a:pt x="4404" y="353"/>
                </a:lnTo>
                <a:lnTo>
                  <a:pt x="4405" y="346"/>
                </a:lnTo>
                <a:lnTo>
                  <a:pt x="4408" y="339"/>
                </a:lnTo>
                <a:lnTo>
                  <a:pt x="4411" y="332"/>
                </a:lnTo>
                <a:lnTo>
                  <a:pt x="4416" y="326"/>
                </a:lnTo>
                <a:lnTo>
                  <a:pt x="4420" y="320"/>
                </a:lnTo>
                <a:lnTo>
                  <a:pt x="4425" y="314"/>
                </a:lnTo>
                <a:lnTo>
                  <a:pt x="4427" y="320"/>
                </a:lnTo>
                <a:lnTo>
                  <a:pt x="4428" y="326"/>
                </a:lnTo>
                <a:lnTo>
                  <a:pt x="4426" y="331"/>
                </a:lnTo>
                <a:lnTo>
                  <a:pt x="4424" y="336"/>
                </a:lnTo>
                <a:lnTo>
                  <a:pt x="4419" y="346"/>
                </a:lnTo>
                <a:lnTo>
                  <a:pt x="4416" y="357"/>
                </a:lnTo>
                <a:lnTo>
                  <a:pt x="4421" y="364"/>
                </a:lnTo>
                <a:lnTo>
                  <a:pt x="4424" y="371"/>
                </a:lnTo>
                <a:lnTo>
                  <a:pt x="4425" y="379"/>
                </a:lnTo>
                <a:lnTo>
                  <a:pt x="4425" y="387"/>
                </a:lnTo>
                <a:lnTo>
                  <a:pt x="4424" y="396"/>
                </a:lnTo>
                <a:lnTo>
                  <a:pt x="4421" y="405"/>
                </a:lnTo>
                <a:lnTo>
                  <a:pt x="4416" y="414"/>
                </a:lnTo>
                <a:lnTo>
                  <a:pt x="4409" y="422"/>
                </a:lnTo>
                <a:lnTo>
                  <a:pt x="4405" y="432"/>
                </a:lnTo>
                <a:lnTo>
                  <a:pt x="4401" y="441"/>
                </a:lnTo>
                <a:lnTo>
                  <a:pt x="4396" y="453"/>
                </a:lnTo>
                <a:lnTo>
                  <a:pt x="4390" y="465"/>
                </a:lnTo>
                <a:lnTo>
                  <a:pt x="4386" y="470"/>
                </a:lnTo>
                <a:lnTo>
                  <a:pt x="4381" y="474"/>
                </a:lnTo>
                <a:lnTo>
                  <a:pt x="4375" y="477"/>
                </a:lnTo>
                <a:lnTo>
                  <a:pt x="4367" y="479"/>
                </a:lnTo>
                <a:lnTo>
                  <a:pt x="4367" y="479"/>
                </a:lnTo>
                <a:lnTo>
                  <a:pt x="4366" y="478"/>
                </a:lnTo>
                <a:lnTo>
                  <a:pt x="4365" y="485"/>
                </a:lnTo>
                <a:lnTo>
                  <a:pt x="4364" y="489"/>
                </a:lnTo>
                <a:lnTo>
                  <a:pt x="4364" y="489"/>
                </a:lnTo>
                <a:lnTo>
                  <a:pt x="4360" y="493"/>
                </a:lnTo>
                <a:lnTo>
                  <a:pt x="4355" y="498"/>
                </a:lnTo>
                <a:lnTo>
                  <a:pt x="4354" y="500"/>
                </a:lnTo>
                <a:lnTo>
                  <a:pt x="4354" y="503"/>
                </a:lnTo>
                <a:lnTo>
                  <a:pt x="4355" y="506"/>
                </a:lnTo>
                <a:lnTo>
                  <a:pt x="4359" y="509"/>
                </a:lnTo>
                <a:lnTo>
                  <a:pt x="4360" y="512"/>
                </a:lnTo>
                <a:lnTo>
                  <a:pt x="4361" y="516"/>
                </a:lnTo>
                <a:lnTo>
                  <a:pt x="4362" y="518"/>
                </a:lnTo>
                <a:lnTo>
                  <a:pt x="4363" y="519"/>
                </a:lnTo>
                <a:lnTo>
                  <a:pt x="4365" y="519"/>
                </a:lnTo>
                <a:lnTo>
                  <a:pt x="4367" y="519"/>
                </a:lnTo>
                <a:lnTo>
                  <a:pt x="4371" y="518"/>
                </a:lnTo>
                <a:lnTo>
                  <a:pt x="4374" y="515"/>
                </a:lnTo>
                <a:lnTo>
                  <a:pt x="4375" y="512"/>
                </a:lnTo>
                <a:lnTo>
                  <a:pt x="4375" y="509"/>
                </a:lnTo>
                <a:lnTo>
                  <a:pt x="4373" y="503"/>
                </a:lnTo>
                <a:lnTo>
                  <a:pt x="4372" y="499"/>
                </a:lnTo>
                <a:lnTo>
                  <a:pt x="4373" y="497"/>
                </a:lnTo>
                <a:lnTo>
                  <a:pt x="4374" y="496"/>
                </a:lnTo>
                <a:lnTo>
                  <a:pt x="4380" y="496"/>
                </a:lnTo>
                <a:lnTo>
                  <a:pt x="4387" y="496"/>
                </a:lnTo>
                <a:lnTo>
                  <a:pt x="4387" y="495"/>
                </a:lnTo>
                <a:lnTo>
                  <a:pt x="4387" y="494"/>
                </a:lnTo>
                <a:lnTo>
                  <a:pt x="4387" y="491"/>
                </a:lnTo>
                <a:lnTo>
                  <a:pt x="4388" y="488"/>
                </a:lnTo>
                <a:lnTo>
                  <a:pt x="4389" y="486"/>
                </a:lnTo>
                <a:lnTo>
                  <a:pt x="4391" y="483"/>
                </a:lnTo>
                <a:lnTo>
                  <a:pt x="4391" y="480"/>
                </a:lnTo>
                <a:lnTo>
                  <a:pt x="4392" y="477"/>
                </a:lnTo>
                <a:lnTo>
                  <a:pt x="4393" y="474"/>
                </a:lnTo>
                <a:lnTo>
                  <a:pt x="4395" y="473"/>
                </a:lnTo>
                <a:lnTo>
                  <a:pt x="4392" y="472"/>
                </a:lnTo>
                <a:lnTo>
                  <a:pt x="4390" y="472"/>
                </a:lnTo>
                <a:lnTo>
                  <a:pt x="4389" y="471"/>
                </a:lnTo>
                <a:lnTo>
                  <a:pt x="4388" y="470"/>
                </a:lnTo>
                <a:lnTo>
                  <a:pt x="4390" y="466"/>
                </a:lnTo>
                <a:lnTo>
                  <a:pt x="4392" y="463"/>
                </a:lnTo>
                <a:lnTo>
                  <a:pt x="4397" y="459"/>
                </a:lnTo>
                <a:lnTo>
                  <a:pt x="4403" y="457"/>
                </a:lnTo>
                <a:lnTo>
                  <a:pt x="4409" y="456"/>
                </a:lnTo>
                <a:lnTo>
                  <a:pt x="4416" y="456"/>
                </a:lnTo>
                <a:lnTo>
                  <a:pt x="4419" y="454"/>
                </a:lnTo>
                <a:lnTo>
                  <a:pt x="4420" y="453"/>
                </a:lnTo>
                <a:lnTo>
                  <a:pt x="4421" y="451"/>
                </a:lnTo>
                <a:lnTo>
                  <a:pt x="4421" y="449"/>
                </a:lnTo>
                <a:lnTo>
                  <a:pt x="4421" y="445"/>
                </a:lnTo>
                <a:lnTo>
                  <a:pt x="4420" y="441"/>
                </a:lnTo>
                <a:lnTo>
                  <a:pt x="4420" y="436"/>
                </a:lnTo>
                <a:lnTo>
                  <a:pt x="4421" y="432"/>
                </a:lnTo>
                <a:lnTo>
                  <a:pt x="4424" y="428"/>
                </a:lnTo>
                <a:lnTo>
                  <a:pt x="4427" y="425"/>
                </a:lnTo>
                <a:lnTo>
                  <a:pt x="4434" y="422"/>
                </a:lnTo>
                <a:lnTo>
                  <a:pt x="4440" y="419"/>
                </a:lnTo>
                <a:lnTo>
                  <a:pt x="4443" y="419"/>
                </a:lnTo>
                <a:lnTo>
                  <a:pt x="4445" y="418"/>
                </a:lnTo>
                <a:lnTo>
                  <a:pt x="4447" y="419"/>
                </a:lnTo>
                <a:lnTo>
                  <a:pt x="4448" y="420"/>
                </a:lnTo>
                <a:lnTo>
                  <a:pt x="4449" y="423"/>
                </a:lnTo>
                <a:lnTo>
                  <a:pt x="4449" y="427"/>
                </a:lnTo>
                <a:lnTo>
                  <a:pt x="4448" y="431"/>
                </a:lnTo>
                <a:lnTo>
                  <a:pt x="4448" y="435"/>
                </a:lnTo>
                <a:lnTo>
                  <a:pt x="4449" y="436"/>
                </a:lnTo>
                <a:lnTo>
                  <a:pt x="4450" y="438"/>
                </a:lnTo>
                <a:lnTo>
                  <a:pt x="4452" y="439"/>
                </a:lnTo>
                <a:lnTo>
                  <a:pt x="4454" y="439"/>
                </a:lnTo>
                <a:lnTo>
                  <a:pt x="4464" y="426"/>
                </a:lnTo>
                <a:lnTo>
                  <a:pt x="4473" y="414"/>
                </a:lnTo>
                <a:lnTo>
                  <a:pt x="4477" y="408"/>
                </a:lnTo>
                <a:lnTo>
                  <a:pt x="4481" y="404"/>
                </a:lnTo>
                <a:lnTo>
                  <a:pt x="4483" y="403"/>
                </a:lnTo>
                <a:lnTo>
                  <a:pt x="4486" y="402"/>
                </a:lnTo>
                <a:lnTo>
                  <a:pt x="4489" y="403"/>
                </a:lnTo>
                <a:lnTo>
                  <a:pt x="4492" y="406"/>
                </a:lnTo>
                <a:lnTo>
                  <a:pt x="4496" y="411"/>
                </a:lnTo>
                <a:lnTo>
                  <a:pt x="4499" y="418"/>
                </a:lnTo>
                <a:lnTo>
                  <a:pt x="4499" y="421"/>
                </a:lnTo>
                <a:lnTo>
                  <a:pt x="4498" y="424"/>
                </a:lnTo>
                <a:lnTo>
                  <a:pt x="4497" y="427"/>
                </a:lnTo>
                <a:lnTo>
                  <a:pt x="4495" y="429"/>
                </a:lnTo>
                <a:lnTo>
                  <a:pt x="4492" y="432"/>
                </a:lnTo>
                <a:lnTo>
                  <a:pt x="4490" y="436"/>
                </a:lnTo>
                <a:lnTo>
                  <a:pt x="4488" y="440"/>
                </a:lnTo>
                <a:lnTo>
                  <a:pt x="4486" y="444"/>
                </a:lnTo>
                <a:lnTo>
                  <a:pt x="4484" y="448"/>
                </a:lnTo>
                <a:lnTo>
                  <a:pt x="4481" y="451"/>
                </a:lnTo>
                <a:lnTo>
                  <a:pt x="4478" y="454"/>
                </a:lnTo>
                <a:lnTo>
                  <a:pt x="4473" y="456"/>
                </a:lnTo>
                <a:lnTo>
                  <a:pt x="4470" y="457"/>
                </a:lnTo>
                <a:lnTo>
                  <a:pt x="4468" y="459"/>
                </a:lnTo>
                <a:lnTo>
                  <a:pt x="4467" y="462"/>
                </a:lnTo>
                <a:lnTo>
                  <a:pt x="4467" y="465"/>
                </a:lnTo>
                <a:lnTo>
                  <a:pt x="4467" y="468"/>
                </a:lnTo>
                <a:lnTo>
                  <a:pt x="4466" y="473"/>
                </a:lnTo>
                <a:lnTo>
                  <a:pt x="4466" y="476"/>
                </a:lnTo>
                <a:lnTo>
                  <a:pt x="4464" y="478"/>
                </a:lnTo>
                <a:lnTo>
                  <a:pt x="4463" y="487"/>
                </a:lnTo>
                <a:lnTo>
                  <a:pt x="4462" y="496"/>
                </a:lnTo>
                <a:lnTo>
                  <a:pt x="4454" y="509"/>
                </a:lnTo>
                <a:lnTo>
                  <a:pt x="4445" y="520"/>
                </a:lnTo>
                <a:lnTo>
                  <a:pt x="4441" y="527"/>
                </a:lnTo>
                <a:lnTo>
                  <a:pt x="4438" y="533"/>
                </a:lnTo>
                <a:lnTo>
                  <a:pt x="4437" y="540"/>
                </a:lnTo>
                <a:lnTo>
                  <a:pt x="4437" y="547"/>
                </a:lnTo>
                <a:lnTo>
                  <a:pt x="4438" y="553"/>
                </a:lnTo>
                <a:lnTo>
                  <a:pt x="4439" y="559"/>
                </a:lnTo>
                <a:lnTo>
                  <a:pt x="4434" y="560"/>
                </a:lnTo>
                <a:lnTo>
                  <a:pt x="4438" y="556"/>
                </a:lnTo>
                <a:lnTo>
                  <a:pt x="4442" y="554"/>
                </a:lnTo>
                <a:lnTo>
                  <a:pt x="4454" y="555"/>
                </a:lnTo>
                <a:lnTo>
                  <a:pt x="4464" y="555"/>
                </a:lnTo>
                <a:lnTo>
                  <a:pt x="4470" y="556"/>
                </a:lnTo>
                <a:lnTo>
                  <a:pt x="4474" y="558"/>
                </a:lnTo>
                <a:lnTo>
                  <a:pt x="4475" y="560"/>
                </a:lnTo>
                <a:lnTo>
                  <a:pt x="4475" y="562"/>
                </a:lnTo>
                <a:lnTo>
                  <a:pt x="4475" y="564"/>
                </a:lnTo>
                <a:lnTo>
                  <a:pt x="4474" y="567"/>
                </a:lnTo>
                <a:lnTo>
                  <a:pt x="4472" y="576"/>
                </a:lnTo>
                <a:lnTo>
                  <a:pt x="4469" y="589"/>
                </a:lnTo>
                <a:lnTo>
                  <a:pt x="4467" y="589"/>
                </a:lnTo>
                <a:lnTo>
                  <a:pt x="4465" y="589"/>
                </a:lnTo>
                <a:lnTo>
                  <a:pt x="4450" y="574"/>
                </a:lnTo>
                <a:lnTo>
                  <a:pt x="4436" y="559"/>
                </a:lnTo>
                <a:lnTo>
                  <a:pt x="4436" y="559"/>
                </a:lnTo>
                <a:lnTo>
                  <a:pt x="4434" y="569"/>
                </a:lnTo>
                <a:lnTo>
                  <a:pt x="4434" y="578"/>
                </a:lnTo>
                <a:lnTo>
                  <a:pt x="4434" y="584"/>
                </a:lnTo>
                <a:lnTo>
                  <a:pt x="4435" y="588"/>
                </a:lnTo>
                <a:lnTo>
                  <a:pt x="4436" y="593"/>
                </a:lnTo>
                <a:lnTo>
                  <a:pt x="4438" y="597"/>
                </a:lnTo>
                <a:lnTo>
                  <a:pt x="4430" y="594"/>
                </a:lnTo>
                <a:lnTo>
                  <a:pt x="4423" y="590"/>
                </a:lnTo>
                <a:lnTo>
                  <a:pt x="4424" y="595"/>
                </a:lnTo>
                <a:lnTo>
                  <a:pt x="4425" y="600"/>
                </a:lnTo>
                <a:lnTo>
                  <a:pt x="4427" y="605"/>
                </a:lnTo>
                <a:lnTo>
                  <a:pt x="4430" y="609"/>
                </a:lnTo>
                <a:lnTo>
                  <a:pt x="4433" y="614"/>
                </a:lnTo>
                <a:lnTo>
                  <a:pt x="4435" y="619"/>
                </a:lnTo>
                <a:lnTo>
                  <a:pt x="4436" y="624"/>
                </a:lnTo>
                <a:lnTo>
                  <a:pt x="4435" y="629"/>
                </a:lnTo>
                <a:lnTo>
                  <a:pt x="4439" y="632"/>
                </a:lnTo>
                <a:lnTo>
                  <a:pt x="4442" y="635"/>
                </a:lnTo>
                <a:lnTo>
                  <a:pt x="4444" y="638"/>
                </a:lnTo>
                <a:lnTo>
                  <a:pt x="4446" y="641"/>
                </a:lnTo>
                <a:lnTo>
                  <a:pt x="4448" y="647"/>
                </a:lnTo>
                <a:lnTo>
                  <a:pt x="4449" y="653"/>
                </a:lnTo>
                <a:lnTo>
                  <a:pt x="4449" y="667"/>
                </a:lnTo>
                <a:lnTo>
                  <a:pt x="4449" y="681"/>
                </a:lnTo>
                <a:lnTo>
                  <a:pt x="4449" y="683"/>
                </a:lnTo>
                <a:lnTo>
                  <a:pt x="4449" y="686"/>
                </a:lnTo>
                <a:lnTo>
                  <a:pt x="4442" y="686"/>
                </a:lnTo>
                <a:lnTo>
                  <a:pt x="4435" y="687"/>
                </a:lnTo>
                <a:lnTo>
                  <a:pt x="4430" y="690"/>
                </a:lnTo>
                <a:lnTo>
                  <a:pt x="4425" y="692"/>
                </a:lnTo>
                <a:lnTo>
                  <a:pt x="4422" y="695"/>
                </a:lnTo>
                <a:lnTo>
                  <a:pt x="4419" y="699"/>
                </a:lnTo>
                <a:lnTo>
                  <a:pt x="4417" y="703"/>
                </a:lnTo>
                <a:lnTo>
                  <a:pt x="4416" y="707"/>
                </a:lnTo>
                <a:lnTo>
                  <a:pt x="4413" y="726"/>
                </a:lnTo>
                <a:lnTo>
                  <a:pt x="4410" y="746"/>
                </a:lnTo>
                <a:lnTo>
                  <a:pt x="4410" y="749"/>
                </a:lnTo>
                <a:lnTo>
                  <a:pt x="4410" y="751"/>
                </a:lnTo>
                <a:lnTo>
                  <a:pt x="4407" y="753"/>
                </a:lnTo>
                <a:lnTo>
                  <a:pt x="4403" y="754"/>
                </a:lnTo>
                <a:lnTo>
                  <a:pt x="4400" y="755"/>
                </a:lnTo>
                <a:lnTo>
                  <a:pt x="4397" y="754"/>
                </a:lnTo>
                <a:lnTo>
                  <a:pt x="4391" y="751"/>
                </a:lnTo>
                <a:lnTo>
                  <a:pt x="4386" y="747"/>
                </a:lnTo>
                <a:lnTo>
                  <a:pt x="4383" y="750"/>
                </a:lnTo>
                <a:lnTo>
                  <a:pt x="4379" y="753"/>
                </a:lnTo>
                <a:lnTo>
                  <a:pt x="4378" y="756"/>
                </a:lnTo>
                <a:lnTo>
                  <a:pt x="4376" y="758"/>
                </a:lnTo>
                <a:lnTo>
                  <a:pt x="4381" y="761"/>
                </a:lnTo>
                <a:lnTo>
                  <a:pt x="4385" y="764"/>
                </a:lnTo>
                <a:lnTo>
                  <a:pt x="4386" y="766"/>
                </a:lnTo>
                <a:lnTo>
                  <a:pt x="4388" y="768"/>
                </a:lnTo>
                <a:lnTo>
                  <a:pt x="4388" y="771"/>
                </a:lnTo>
                <a:lnTo>
                  <a:pt x="4389" y="774"/>
                </a:lnTo>
                <a:lnTo>
                  <a:pt x="4387" y="781"/>
                </a:lnTo>
                <a:lnTo>
                  <a:pt x="4384" y="788"/>
                </a:lnTo>
                <a:lnTo>
                  <a:pt x="4381" y="795"/>
                </a:lnTo>
                <a:lnTo>
                  <a:pt x="4378" y="802"/>
                </a:lnTo>
                <a:lnTo>
                  <a:pt x="4376" y="804"/>
                </a:lnTo>
                <a:lnTo>
                  <a:pt x="4375" y="806"/>
                </a:lnTo>
                <a:lnTo>
                  <a:pt x="4377" y="809"/>
                </a:lnTo>
                <a:lnTo>
                  <a:pt x="4381" y="811"/>
                </a:lnTo>
                <a:lnTo>
                  <a:pt x="4380" y="814"/>
                </a:lnTo>
                <a:lnTo>
                  <a:pt x="4378" y="816"/>
                </a:lnTo>
                <a:lnTo>
                  <a:pt x="4375" y="818"/>
                </a:lnTo>
                <a:lnTo>
                  <a:pt x="4372" y="819"/>
                </a:lnTo>
                <a:lnTo>
                  <a:pt x="4372" y="822"/>
                </a:lnTo>
                <a:lnTo>
                  <a:pt x="4372" y="825"/>
                </a:lnTo>
                <a:lnTo>
                  <a:pt x="4370" y="828"/>
                </a:lnTo>
                <a:lnTo>
                  <a:pt x="4368" y="831"/>
                </a:lnTo>
                <a:lnTo>
                  <a:pt x="4364" y="836"/>
                </a:lnTo>
                <a:lnTo>
                  <a:pt x="4362" y="842"/>
                </a:lnTo>
                <a:lnTo>
                  <a:pt x="4366" y="845"/>
                </a:lnTo>
                <a:lnTo>
                  <a:pt x="4370" y="846"/>
                </a:lnTo>
                <a:lnTo>
                  <a:pt x="4373" y="845"/>
                </a:lnTo>
                <a:lnTo>
                  <a:pt x="4376" y="843"/>
                </a:lnTo>
                <a:lnTo>
                  <a:pt x="4380" y="837"/>
                </a:lnTo>
                <a:lnTo>
                  <a:pt x="4385" y="833"/>
                </a:lnTo>
                <a:lnTo>
                  <a:pt x="4389" y="825"/>
                </a:lnTo>
                <a:lnTo>
                  <a:pt x="4393" y="816"/>
                </a:lnTo>
                <a:lnTo>
                  <a:pt x="4395" y="813"/>
                </a:lnTo>
                <a:lnTo>
                  <a:pt x="4398" y="810"/>
                </a:lnTo>
                <a:lnTo>
                  <a:pt x="4401" y="810"/>
                </a:lnTo>
                <a:lnTo>
                  <a:pt x="4403" y="810"/>
                </a:lnTo>
                <a:lnTo>
                  <a:pt x="4406" y="810"/>
                </a:lnTo>
                <a:lnTo>
                  <a:pt x="4410" y="811"/>
                </a:lnTo>
                <a:lnTo>
                  <a:pt x="4401" y="824"/>
                </a:lnTo>
                <a:lnTo>
                  <a:pt x="4391" y="837"/>
                </a:lnTo>
                <a:lnTo>
                  <a:pt x="4382" y="848"/>
                </a:lnTo>
                <a:lnTo>
                  <a:pt x="4372" y="860"/>
                </a:lnTo>
                <a:lnTo>
                  <a:pt x="4362" y="870"/>
                </a:lnTo>
                <a:lnTo>
                  <a:pt x="4352" y="881"/>
                </a:lnTo>
                <a:lnTo>
                  <a:pt x="4352" y="881"/>
                </a:lnTo>
                <a:lnTo>
                  <a:pt x="4350" y="888"/>
                </a:lnTo>
                <a:lnTo>
                  <a:pt x="4345" y="894"/>
                </a:lnTo>
                <a:lnTo>
                  <a:pt x="4340" y="899"/>
                </a:lnTo>
                <a:lnTo>
                  <a:pt x="4333" y="902"/>
                </a:lnTo>
                <a:lnTo>
                  <a:pt x="4331" y="911"/>
                </a:lnTo>
                <a:lnTo>
                  <a:pt x="4327" y="917"/>
                </a:lnTo>
                <a:lnTo>
                  <a:pt x="4325" y="919"/>
                </a:lnTo>
                <a:lnTo>
                  <a:pt x="4321" y="921"/>
                </a:lnTo>
                <a:lnTo>
                  <a:pt x="4317" y="922"/>
                </a:lnTo>
                <a:lnTo>
                  <a:pt x="4313" y="923"/>
                </a:lnTo>
                <a:lnTo>
                  <a:pt x="4312" y="921"/>
                </a:lnTo>
                <a:lnTo>
                  <a:pt x="4313" y="919"/>
                </a:lnTo>
                <a:lnTo>
                  <a:pt x="4314" y="917"/>
                </a:lnTo>
                <a:lnTo>
                  <a:pt x="4316" y="915"/>
                </a:lnTo>
                <a:lnTo>
                  <a:pt x="4317" y="913"/>
                </a:lnTo>
                <a:lnTo>
                  <a:pt x="4318" y="911"/>
                </a:lnTo>
                <a:lnTo>
                  <a:pt x="4317" y="908"/>
                </a:lnTo>
                <a:lnTo>
                  <a:pt x="4315" y="907"/>
                </a:lnTo>
                <a:lnTo>
                  <a:pt x="4315" y="908"/>
                </a:lnTo>
                <a:lnTo>
                  <a:pt x="4315" y="908"/>
                </a:lnTo>
                <a:lnTo>
                  <a:pt x="4309" y="915"/>
                </a:lnTo>
                <a:lnTo>
                  <a:pt x="4304" y="920"/>
                </a:lnTo>
                <a:lnTo>
                  <a:pt x="4300" y="926"/>
                </a:lnTo>
                <a:lnTo>
                  <a:pt x="4296" y="932"/>
                </a:lnTo>
                <a:lnTo>
                  <a:pt x="4300" y="934"/>
                </a:lnTo>
                <a:lnTo>
                  <a:pt x="4303" y="936"/>
                </a:lnTo>
                <a:lnTo>
                  <a:pt x="4300" y="944"/>
                </a:lnTo>
                <a:lnTo>
                  <a:pt x="4295" y="952"/>
                </a:lnTo>
                <a:lnTo>
                  <a:pt x="4290" y="959"/>
                </a:lnTo>
                <a:lnTo>
                  <a:pt x="4285" y="966"/>
                </a:lnTo>
                <a:lnTo>
                  <a:pt x="4271" y="979"/>
                </a:lnTo>
                <a:lnTo>
                  <a:pt x="4259" y="991"/>
                </a:lnTo>
                <a:lnTo>
                  <a:pt x="4243" y="1010"/>
                </a:lnTo>
                <a:lnTo>
                  <a:pt x="4225" y="1029"/>
                </a:lnTo>
                <a:lnTo>
                  <a:pt x="4209" y="1048"/>
                </a:lnTo>
                <a:lnTo>
                  <a:pt x="4193" y="1066"/>
                </a:lnTo>
                <a:lnTo>
                  <a:pt x="4176" y="1086"/>
                </a:lnTo>
                <a:lnTo>
                  <a:pt x="4160" y="1105"/>
                </a:lnTo>
                <a:lnTo>
                  <a:pt x="4144" y="1124"/>
                </a:lnTo>
                <a:lnTo>
                  <a:pt x="4128" y="1145"/>
                </a:lnTo>
                <a:lnTo>
                  <a:pt x="4121" y="1157"/>
                </a:lnTo>
                <a:lnTo>
                  <a:pt x="4115" y="1170"/>
                </a:lnTo>
                <a:lnTo>
                  <a:pt x="4114" y="1174"/>
                </a:lnTo>
                <a:lnTo>
                  <a:pt x="4112" y="1176"/>
                </a:lnTo>
                <a:lnTo>
                  <a:pt x="4110" y="1179"/>
                </a:lnTo>
                <a:lnTo>
                  <a:pt x="4108" y="1181"/>
                </a:lnTo>
                <a:lnTo>
                  <a:pt x="4102" y="1183"/>
                </a:lnTo>
                <a:lnTo>
                  <a:pt x="4096" y="1187"/>
                </a:lnTo>
                <a:lnTo>
                  <a:pt x="4095" y="1187"/>
                </a:lnTo>
                <a:lnTo>
                  <a:pt x="4096" y="1194"/>
                </a:lnTo>
                <a:lnTo>
                  <a:pt x="4097" y="1201"/>
                </a:lnTo>
                <a:lnTo>
                  <a:pt x="4096" y="1208"/>
                </a:lnTo>
                <a:lnTo>
                  <a:pt x="4095" y="1216"/>
                </a:lnTo>
                <a:lnTo>
                  <a:pt x="4096" y="1220"/>
                </a:lnTo>
                <a:lnTo>
                  <a:pt x="4097" y="1223"/>
                </a:lnTo>
                <a:lnTo>
                  <a:pt x="4096" y="1226"/>
                </a:lnTo>
                <a:lnTo>
                  <a:pt x="4096" y="1228"/>
                </a:lnTo>
                <a:lnTo>
                  <a:pt x="4093" y="1231"/>
                </a:lnTo>
                <a:lnTo>
                  <a:pt x="4088" y="1232"/>
                </a:lnTo>
                <a:lnTo>
                  <a:pt x="4083" y="1233"/>
                </a:lnTo>
                <a:lnTo>
                  <a:pt x="4079" y="1234"/>
                </a:lnTo>
                <a:lnTo>
                  <a:pt x="4077" y="1235"/>
                </a:lnTo>
                <a:lnTo>
                  <a:pt x="4076" y="1237"/>
                </a:lnTo>
                <a:lnTo>
                  <a:pt x="4075" y="1238"/>
                </a:lnTo>
                <a:lnTo>
                  <a:pt x="4074" y="1242"/>
                </a:lnTo>
                <a:lnTo>
                  <a:pt x="4073" y="1239"/>
                </a:lnTo>
                <a:lnTo>
                  <a:pt x="4072" y="1237"/>
                </a:lnTo>
                <a:lnTo>
                  <a:pt x="4072" y="1235"/>
                </a:lnTo>
                <a:lnTo>
                  <a:pt x="4072" y="1233"/>
                </a:lnTo>
                <a:lnTo>
                  <a:pt x="4074" y="1229"/>
                </a:lnTo>
                <a:lnTo>
                  <a:pt x="4076" y="1225"/>
                </a:lnTo>
                <a:lnTo>
                  <a:pt x="4078" y="1222"/>
                </a:lnTo>
                <a:lnTo>
                  <a:pt x="4079" y="1218"/>
                </a:lnTo>
                <a:lnTo>
                  <a:pt x="4079" y="1217"/>
                </a:lnTo>
                <a:lnTo>
                  <a:pt x="4079" y="1215"/>
                </a:lnTo>
                <a:lnTo>
                  <a:pt x="4077" y="1213"/>
                </a:lnTo>
                <a:lnTo>
                  <a:pt x="4076" y="1212"/>
                </a:lnTo>
                <a:lnTo>
                  <a:pt x="4075" y="1212"/>
                </a:lnTo>
                <a:lnTo>
                  <a:pt x="4074" y="1213"/>
                </a:lnTo>
                <a:lnTo>
                  <a:pt x="4070" y="1216"/>
                </a:lnTo>
                <a:lnTo>
                  <a:pt x="4067" y="1220"/>
                </a:lnTo>
                <a:lnTo>
                  <a:pt x="4065" y="1224"/>
                </a:lnTo>
                <a:lnTo>
                  <a:pt x="4065" y="1228"/>
                </a:lnTo>
                <a:lnTo>
                  <a:pt x="4065" y="1238"/>
                </a:lnTo>
                <a:lnTo>
                  <a:pt x="4064" y="1248"/>
                </a:lnTo>
                <a:lnTo>
                  <a:pt x="4064" y="1248"/>
                </a:lnTo>
                <a:lnTo>
                  <a:pt x="4064" y="1249"/>
                </a:lnTo>
                <a:lnTo>
                  <a:pt x="4074" y="1251"/>
                </a:lnTo>
                <a:lnTo>
                  <a:pt x="4084" y="1255"/>
                </a:lnTo>
                <a:lnTo>
                  <a:pt x="4087" y="1257"/>
                </a:lnTo>
                <a:lnTo>
                  <a:pt x="4089" y="1262"/>
                </a:lnTo>
                <a:lnTo>
                  <a:pt x="4089" y="1268"/>
                </a:lnTo>
                <a:lnTo>
                  <a:pt x="4087" y="1276"/>
                </a:lnTo>
                <a:lnTo>
                  <a:pt x="4086" y="1277"/>
                </a:lnTo>
                <a:lnTo>
                  <a:pt x="4084" y="1277"/>
                </a:lnTo>
                <a:lnTo>
                  <a:pt x="4082" y="1278"/>
                </a:lnTo>
                <a:lnTo>
                  <a:pt x="4080" y="1277"/>
                </a:lnTo>
                <a:lnTo>
                  <a:pt x="4079" y="1272"/>
                </a:lnTo>
                <a:lnTo>
                  <a:pt x="4077" y="1269"/>
                </a:lnTo>
                <a:lnTo>
                  <a:pt x="4075" y="1268"/>
                </a:lnTo>
                <a:lnTo>
                  <a:pt x="4073" y="1269"/>
                </a:lnTo>
                <a:lnTo>
                  <a:pt x="4067" y="1272"/>
                </a:lnTo>
                <a:lnTo>
                  <a:pt x="4062" y="1273"/>
                </a:lnTo>
                <a:lnTo>
                  <a:pt x="4060" y="1272"/>
                </a:lnTo>
                <a:lnTo>
                  <a:pt x="4058" y="1270"/>
                </a:lnTo>
                <a:lnTo>
                  <a:pt x="4061" y="1279"/>
                </a:lnTo>
                <a:lnTo>
                  <a:pt x="4062" y="1287"/>
                </a:lnTo>
                <a:lnTo>
                  <a:pt x="4062" y="1291"/>
                </a:lnTo>
                <a:lnTo>
                  <a:pt x="4060" y="1294"/>
                </a:lnTo>
                <a:lnTo>
                  <a:pt x="4057" y="1298"/>
                </a:lnTo>
                <a:lnTo>
                  <a:pt x="4053" y="1301"/>
                </a:lnTo>
                <a:lnTo>
                  <a:pt x="4060" y="1305"/>
                </a:lnTo>
                <a:lnTo>
                  <a:pt x="4066" y="1309"/>
                </a:lnTo>
                <a:lnTo>
                  <a:pt x="4072" y="1315"/>
                </a:lnTo>
                <a:lnTo>
                  <a:pt x="4077" y="1321"/>
                </a:lnTo>
                <a:lnTo>
                  <a:pt x="4081" y="1324"/>
                </a:lnTo>
                <a:lnTo>
                  <a:pt x="4085" y="1328"/>
                </a:lnTo>
                <a:lnTo>
                  <a:pt x="4088" y="1326"/>
                </a:lnTo>
                <a:lnTo>
                  <a:pt x="4090" y="1327"/>
                </a:lnTo>
                <a:lnTo>
                  <a:pt x="4093" y="1329"/>
                </a:lnTo>
                <a:lnTo>
                  <a:pt x="4096" y="1331"/>
                </a:lnTo>
                <a:lnTo>
                  <a:pt x="4098" y="1333"/>
                </a:lnTo>
                <a:lnTo>
                  <a:pt x="4102" y="1334"/>
                </a:lnTo>
                <a:lnTo>
                  <a:pt x="4105" y="1333"/>
                </a:lnTo>
                <a:lnTo>
                  <a:pt x="4110" y="1329"/>
                </a:lnTo>
                <a:lnTo>
                  <a:pt x="4111" y="1327"/>
                </a:lnTo>
                <a:lnTo>
                  <a:pt x="4113" y="1326"/>
                </a:lnTo>
                <a:lnTo>
                  <a:pt x="4114" y="1327"/>
                </a:lnTo>
                <a:lnTo>
                  <a:pt x="4115" y="1327"/>
                </a:lnTo>
                <a:lnTo>
                  <a:pt x="4117" y="1330"/>
                </a:lnTo>
                <a:lnTo>
                  <a:pt x="4119" y="1334"/>
                </a:lnTo>
                <a:lnTo>
                  <a:pt x="4121" y="1339"/>
                </a:lnTo>
                <a:lnTo>
                  <a:pt x="4123" y="1344"/>
                </a:lnTo>
                <a:lnTo>
                  <a:pt x="4127" y="1348"/>
                </a:lnTo>
                <a:lnTo>
                  <a:pt x="4131" y="1351"/>
                </a:lnTo>
                <a:lnTo>
                  <a:pt x="4140" y="1349"/>
                </a:lnTo>
                <a:lnTo>
                  <a:pt x="4148" y="1347"/>
                </a:lnTo>
                <a:lnTo>
                  <a:pt x="4151" y="1332"/>
                </a:lnTo>
                <a:lnTo>
                  <a:pt x="4155" y="1317"/>
                </a:lnTo>
                <a:lnTo>
                  <a:pt x="4167" y="1300"/>
                </a:lnTo>
                <a:lnTo>
                  <a:pt x="4180" y="1282"/>
                </a:lnTo>
                <a:lnTo>
                  <a:pt x="4194" y="1265"/>
                </a:lnTo>
                <a:lnTo>
                  <a:pt x="4206" y="1248"/>
                </a:lnTo>
                <a:lnTo>
                  <a:pt x="4207" y="1244"/>
                </a:lnTo>
                <a:lnTo>
                  <a:pt x="4208" y="1238"/>
                </a:lnTo>
                <a:lnTo>
                  <a:pt x="4210" y="1234"/>
                </a:lnTo>
                <a:lnTo>
                  <a:pt x="4212" y="1230"/>
                </a:lnTo>
                <a:lnTo>
                  <a:pt x="4217" y="1223"/>
                </a:lnTo>
                <a:lnTo>
                  <a:pt x="4223" y="1217"/>
                </a:lnTo>
                <a:lnTo>
                  <a:pt x="4227" y="1211"/>
                </a:lnTo>
                <a:lnTo>
                  <a:pt x="4232" y="1206"/>
                </a:lnTo>
                <a:lnTo>
                  <a:pt x="4234" y="1206"/>
                </a:lnTo>
                <a:lnTo>
                  <a:pt x="4235" y="1207"/>
                </a:lnTo>
                <a:lnTo>
                  <a:pt x="4237" y="1211"/>
                </a:lnTo>
                <a:lnTo>
                  <a:pt x="4240" y="1218"/>
                </a:lnTo>
                <a:lnTo>
                  <a:pt x="4241" y="1222"/>
                </a:lnTo>
                <a:lnTo>
                  <a:pt x="4243" y="1223"/>
                </a:lnTo>
                <a:lnTo>
                  <a:pt x="4245" y="1221"/>
                </a:lnTo>
                <a:lnTo>
                  <a:pt x="4247" y="1219"/>
                </a:lnTo>
                <a:lnTo>
                  <a:pt x="4249" y="1216"/>
                </a:lnTo>
                <a:lnTo>
                  <a:pt x="4251" y="1214"/>
                </a:lnTo>
                <a:lnTo>
                  <a:pt x="4253" y="1213"/>
                </a:lnTo>
                <a:lnTo>
                  <a:pt x="4254" y="1213"/>
                </a:lnTo>
                <a:lnTo>
                  <a:pt x="4256" y="1214"/>
                </a:lnTo>
                <a:lnTo>
                  <a:pt x="4258" y="1215"/>
                </a:lnTo>
                <a:lnTo>
                  <a:pt x="4257" y="1220"/>
                </a:lnTo>
                <a:lnTo>
                  <a:pt x="4255" y="1225"/>
                </a:lnTo>
                <a:lnTo>
                  <a:pt x="4253" y="1229"/>
                </a:lnTo>
                <a:lnTo>
                  <a:pt x="4250" y="1233"/>
                </a:lnTo>
                <a:lnTo>
                  <a:pt x="4243" y="1241"/>
                </a:lnTo>
                <a:lnTo>
                  <a:pt x="4237" y="1249"/>
                </a:lnTo>
                <a:lnTo>
                  <a:pt x="4235" y="1252"/>
                </a:lnTo>
                <a:lnTo>
                  <a:pt x="4234" y="1254"/>
                </a:lnTo>
                <a:lnTo>
                  <a:pt x="4232" y="1254"/>
                </a:lnTo>
                <a:lnTo>
                  <a:pt x="4231" y="1253"/>
                </a:lnTo>
                <a:lnTo>
                  <a:pt x="4229" y="1252"/>
                </a:lnTo>
                <a:lnTo>
                  <a:pt x="4228" y="1249"/>
                </a:lnTo>
                <a:lnTo>
                  <a:pt x="4226" y="1248"/>
                </a:lnTo>
                <a:lnTo>
                  <a:pt x="4225" y="1247"/>
                </a:lnTo>
                <a:lnTo>
                  <a:pt x="4223" y="1247"/>
                </a:lnTo>
                <a:lnTo>
                  <a:pt x="4222" y="1248"/>
                </a:lnTo>
                <a:lnTo>
                  <a:pt x="4218" y="1250"/>
                </a:lnTo>
                <a:lnTo>
                  <a:pt x="4214" y="1255"/>
                </a:lnTo>
                <a:lnTo>
                  <a:pt x="4215" y="1262"/>
                </a:lnTo>
                <a:lnTo>
                  <a:pt x="4216" y="1270"/>
                </a:lnTo>
                <a:lnTo>
                  <a:pt x="4217" y="1278"/>
                </a:lnTo>
                <a:lnTo>
                  <a:pt x="4219" y="1286"/>
                </a:lnTo>
                <a:lnTo>
                  <a:pt x="4213" y="1298"/>
                </a:lnTo>
                <a:lnTo>
                  <a:pt x="4207" y="1309"/>
                </a:lnTo>
                <a:lnTo>
                  <a:pt x="4205" y="1310"/>
                </a:lnTo>
                <a:lnTo>
                  <a:pt x="4204" y="1310"/>
                </a:lnTo>
                <a:lnTo>
                  <a:pt x="4201" y="1318"/>
                </a:lnTo>
                <a:lnTo>
                  <a:pt x="4196" y="1325"/>
                </a:lnTo>
                <a:lnTo>
                  <a:pt x="4196" y="1326"/>
                </a:lnTo>
                <a:lnTo>
                  <a:pt x="4196" y="1327"/>
                </a:lnTo>
                <a:lnTo>
                  <a:pt x="4195" y="1332"/>
                </a:lnTo>
                <a:lnTo>
                  <a:pt x="4194" y="1338"/>
                </a:lnTo>
                <a:lnTo>
                  <a:pt x="4191" y="1343"/>
                </a:lnTo>
                <a:lnTo>
                  <a:pt x="4189" y="1348"/>
                </a:lnTo>
                <a:lnTo>
                  <a:pt x="4188" y="1351"/>
                </a:lnTo>
                <a:lnTo>
                  <a:pt x="4187" y="1353"/>
                </a:lnTo>
                <a:lnTo>
                  <a:pt x="4190" y="1357"/>
                </a:lnTo>
                <a:lnTo>
                  <a:pt x="4194" y="1359"/>
                </a:lnTo>
                <a:lnTo>
                  <a:pt x="4198" y="1359"/>
                </a:lnTo>
                <a:lnTo>
                  <a:pt x="4202" y="1357"/>
                </a:lnTo>
                <a:lnTo>
                  <a:pt x="4204" y="1354"/>
                </a:lnTo>
                <a:lnTo>
                  <a:pt x="4205" y="1351"/>
                </a:lnTo>
                <a:lnTo>
                  <a:pt x="4206" y="1348"/>
                </a:lnTo>
                <a:lnTo>
                  <a:pt x="4208" y="1346"/>
                </a:lnTo>
                <a:lnTo>
                  <a:pt x="4211" y="1345"/>
                </a:lnTo>
                <a:lnTo>
                  <a:pt x="4214" y="1344"/>
                </a:lnTo>
                <a:lnTo>
                  <a:pt x="4220" y="1333"/>
                </a:lnTo>
                <a:lnTo>
                  <a:pt x="4226" y="1323"/>
                </a:lnTo>
                <a:lnTo>
                  <a:pt x="4233" y="1312"/>
                </a:lnTo>
                <a:lnTo>
                  <a:pt x="4239" y="1302"/>
                </a:lnTo>
                <a:lnTo>
                  <a:pt x="4245" y="1288"/>
                </a:lnTo>
                <a:lnTo>
                  <a:pt x="4251" y="1276"/>
                </a:lnTo>
                <a:lnTo>
                  <a:pt x="4252" y="1282"/>
                </a:lnTo>
                <a:lnTo>
                  <a:pt x="4253" y="1288"/>
                </a:lnTo>
                <a:lnTo>
                  <a:pt x="4253" y="1294"/>
                </a:lnTo>
                <a:lnTo>
                  <a:pt x="4253" y="1300"/>
                </a:lnTo>
                <a:lnTo>
                  <a:pt x="4251" y="1311"/>
                </a:lnTo>
                <a:lnTo>
                  <a:pt x="4247" y="1321"/>
                </a:lnTo>
                <a:lnTo>
                  <a:pt x="4236" y="1339"/>
                </a:lnTo>
                <a:lnTo>
                  <a:pt x="4225" y="1358"/>
                </a:lnTo>
                <a:lnTo>
                  <a:pt x="4221" y="1366"/>
                </a:lnTo>
                <a:lnTo>
                  <a:pt x="4216" y="1374"/>
                </a:lnTo>
                <a:lnTo>
                  <a:pt x="4215" y="1379"/>
                </a:lnTo>
                <a:lnTo>
                  <a:pt x="4214" y="1383"/>
                </a:lnTo>
                <a:lnTo>
                  <a:pt x="4213" y="1388"/>
                </a:lnTo>
                <a:lnTo>
                  <a:pt x="4214" y="1393"/>
                </a:lnTo>
                <a:lnTo>
                  <a:pt x="4209" y="1410"/>
                </a:lnTo>
                <a:lnTo>
                  <a:pt x="4206" y="1427"/>
                </a:lnTo>
                <a:lnTo>
                  <a:pt x="4204" y="1435"/>
                </a:lnTo>
                <a:lnTo>
                  <a:pt x="4202" y="1443"/>
                </a:lnTo>
                <a:lnTo>
                  <a:pt x="4199" y="1451"/>
                </a:lnTo>
                <a:lnTo>
                  <a:pt x="4195" y="1458"/>
                </a:lnTo>
                <a:lnTo>
                  <a:pt x="4193" y="1462"/>
                </a:lnTo>
                <a:lnTo>
                  <a:pt x="4193" y="1465"/>
                </a:lnTo>
                <a:lnTo>
                  <a:pt x="4193" y="1468"/>
                </a:lnTo>
                <a:lnTo>
                  <a:pt x="4194" y="1470"/>
                </a:lnTo>
                <a:lnTo>
                  <a:pt x="4196" y="1475"/>
                </a:lnTo>
                <a:lnTo>
                  <a:pt x="4197" y="1479"/>
                </a:lnTo>
                <a:lnTo>
                  <a:pt x="4198" y="1483"/>
                </a:lnTo>
                <a:lnTo>
                  <a:pt x="4198" y="1487"/>
                </a:lnTo>
                <a:lnTo>
                  <a:pt x="4198" y="1494"/>
                </a:lnTo>
                <a:lnTo>
                  <a:pt x="4195" y="1501"/>
                </a:lnTo>
                <a:lnTo>
                  <a:pt x="4192" y="1507"/>
                </a:lnTo>
                <a:lnTo>
                  <a:pt x="4187" y="1513"/>
                </a:lnTo>
                <a:lnTo>
                  <a:pt x="4181" y="1518"/>
                </a:lnTo>
                <a:lnTo>
                  <a:pt x="4175" y="1522"/>
                </a:lnTo>
                <a:lnTo>
                  <a:pt x="4171" y="1525"/>
                </a:lnTo>
                <a:lnTo>
                  <a:pt x="4168" y="1528"/>
                </a:lnTo>
                <a:lnTo>
                  <a:pt x="4165" y="1532"/>
                </a:lnTo>
                <a:lnTo>
                  <a:pt x="4163" y="1536"/>
                </a:lnTo>
                <a:lnTo>
                  <a:pt x="4162" y="1540"/>
                </a:lnTo>
                <a:lnTo>
                  <a:pt x="4160" y="1543"/>
                </a:lnTo>
                <a:lnTo>
                  <a:pt x="4158" y="1547"/>
                </a:lnTo>
                <a:lnTo>
                  <a:pt x="4155" y="1549"/>
                </a:lnTo>
                <a:lnTo>
                  <a:pt x="4152" y="1553"/>
                </a:lnTo>
                <a:lnTo>
                  <a:pt x="4151" y="1556"/>
                </a:lnTo>
                <a:lnTo>
                  <a:pt x="4151" y="1559"/>
                </a:lnTo>
                <a:lnTo>
                  <a:pt x="4153" y="1563"/>
                </a:lnTo>
                <a:lnTo>
                  <a:pt x="4154" y="1566"/>
                </a:lnTo>
                <a:lnTo>
                  <a:pt x="4156" y="1569"/>
                </a:lnTo>
                <a:lnTo>
                  <a:pt x="4157" y="1574"/>
                </a:lnTo>
                <a:lnTo>
                  <a:pt x="4156" y="1577"/>
                </a:lnTo>
                <a:lnTo>
                  <a:pt x="4151" y="1580"/>
                </a:lnTo>
                <a:lnTo>
                  <a:pt x="4147" y="1583"/>
                </a:lnTo>
                <a:lnTo>
                  <a:pt x="4145" y="1587"/>
                </a:lnTo>
                <a:lnTo>
                  <a:pt x="4143" y="1591"/>
                </a:lnTo>
                <a:lnTo>
                  <a:pt x="4139" y="1600"/>
                </a:lnTo>
                <a:lnTo>
                  <a:pt x="4134" y="1610"/>
                </a:lnTo>
                <a:lnTo>
                  <a:pt x="4131" y="1617"/>
                </a:lnTo>
                <a:lnTo>
                  <a:pt x="4129" y="1624"/>
                </a:lnTo>
                <a:lnTo>
                  <a:pt x="4127" y="1632"/>
                </a:lnTo>
                <a:lnTo>
                  <a:pt x="4126" y="1639"/>
                </a:lnTo>
                <a:lnTo>
                  <a:pt x="4126" y="1654"/>
                </a:lnTo>
                <a:lnTo>
                  <a:pt x="4127" y="1668"/>
                </a:lnTo>
                <a:lnTo>
                  <a:pt x="4128" y="1674"/>
                </a:lnTo>
                <a:lnTo>
                  <a:pt x="4132" y="1679"/>
                </a:lnTo>
                <a:lnTo>
                  <a:pt x="4141" y="1663"/>
                </a:lnTo>
                <a:lnTo>
                  <a:pt x="4149" y="1646"/>
                </a:lnTo>
                <a:lnTo>
                  <a:pt x="4156" y="1629"/>
                </a:lnTo>
                <a:lnTo>
                  <a:pt x="4166" y="1613"/>
                </a:lnTo>
                <a:lnTo>
                  <a:pt x="4170" y="1607"/>
                </a:lnTo>
                <a:lnTo>
                  <a:pt x="4175" y="1603"/>
                </a:lnTo>
                <a:lnTo>
                  <a:pt x="4181" y="1601"/>
                </a:lnTo>
                <a:lnTo>
                  <a:pt x="4188" y="1600"/>
                </a:lnTo>
                <a:lnTo>
                  <a:pt x="4188" y="1604"/>
                </a:lnTo>
                <a:lnTo>
                  <a:pt x="4189" y="1608"/>
                </a:lnTo>
                <a:lnTo>
                  <a:pt x="4189" y="1611"/>
                </a:lnTo>
                <a:lnTo>
                  <a:pt x="4187" y="1612"/>
                </a:lnTo>
                <a:lnTo>
                  <a:pt x="4182" y="1611"/>
                </a:lnTo>
                <a:lnTo>
                  <a:pt x="4179" y="1611"/>
                </a:lnTo>
                <a:lnTo>
                  <a:pt x="4176" y="1611"/>
                </a:lnTo>
                <a:lnTo>
                  <a:pt x="4175" y="1613"/>
                </a:lnTo>
                <a:lnTo>
                  <a:pt x="4173" y="1618"/>
                </a:lnTo>
                <a:lnTo>
                  <a:pt x="4173" y="1624"/>
                </a:lnTo>
                <a:lnTo>
                  <a:pt x="4173" y="1632"/>
                </a:lnTo>
                <a:lnTo>
                  <a:pt x="4173" y="1639"/>
                </a:lnTo>
                <a:lnTo>
                  <a:pt x="4171" y="1642"/>
                </a:lnTo>
                <a:lnTo>
                  <a:pt x="4169" y="1644"/>
                </a:lnTo>
                <a:lnTo>
                  <a:pt x="4165" y="1646"/>
                </a:lnTo>
                <a:lnTo>
                  <a:pt x="4159" y="1648"/>
                </a:lnTo>
                <a:lnTo>
                  <a:pt x="4156" y="1649"/>
                </a:lnTo>
                <a:lnTo>
                  <a:pt x="4154" y="1652"/>
                </a:lnTo>
                <a:lnTo>
                  <a:pt x="4152" y="1655"/>
                </a:lnTo>
                <a:lnTo>
                  <a:pt x="4152" y="1659"/>
                </a:lnTo>
                <a:lnTo>
                  <a:pt x="4154" y="1667"/>
                </a:lnTo>
                <a:lnTo>
                  <a:pt x="4156" y="1675"/>
                </a:lnTo>
                <a:lnTo>
                  <a:pt x="4154" y="1678"/>
                </a:lnTo>
                <a:lnTo>
                  <a:pt x="4152" y="1680"/>
                </a:lnTo>
                <a:lnTo>
                  <a:pt x="4150" y="1682"/>
                </a:lnTo>
                <a:lnTo>
                  <a:pt x="4148" y="1682"/>
                </a:lnTo>
                <a:lnTo>
                  <a:pt x="4143" y="1680"/>
                </a:lnTo>
                <a:lnTo>
                  <a:pt x="4137" y="1679"/>
                </a:lnTo>
                <a:lnTo>
                  <a:pt x="4135" y="1679"/>
                </a:lnTo>
                <a:lnTo>
                  <a:pt x="4132" y="1679"/>
                </a:lnTo>
                <a:lnTo>
                  <a:pt x="4134" y="1682"/>
                </a:lnTo>
                <a:lnTo>
                  <a:pt x="4135" y="1683"/>
                </a:lnTo>
                <a:lnTo>
                  <a:pt x="4136" y="1689"/>
                </a:lnTo>
                <a:lnTo>
                  <a:pt x="4136" y="1694"/>
                </a:lnTo>
                <a:lnTo>
                  <a:pt x="4136" y="1699"/>
                </a:lnTo>
                <a:lnTo>
                  <a:pt x="4136" y="1704"/>
                </a:lnTo>
                <a:lnTo>
                  <a:pt x="4134" y="1708"/>
                </a:lnTo>
                <a:lnTo>
                  <a:pt x="4132" y="1713"/>
                </a:lnTo>
                <a:lnTo>
                  <a:pt x="4128" y="1717"/>
                </a:lnTo>
                <a:lnTo>
                  <a:pt x="4123" y="1720"/>
                </a:lnTo>
                <a:lnTo>
                  <a:pt x="4122" y="1720"/>
                </a:lnTo>
                <a:lnTo>
                  <a:pt x="4122" y="1720"/>
                </a:lnTo>
                <a:lnTo>
                  <a:pt x="4122" y="1725"/>
                </a:lnTo>
                <a:lnTo>
                  <a:pt x="4122" y="1729"/>
                </a:lnTo>
                <a:lnTo>
                  <a:pt x="4121" y="1734"/>
                </a:lnTo>
                <a:lnTo>
                  <a:pt x="4120" y="1739"/>
                </a:lnTo>
                <a:lnTo>
                  <a:pt x="4121" y="1741"/>
                </a:lnTo>
                <a:lnTo>
                  <a:pt x="4122" y="1742"/>
                </a:lnTo>
                <a:lnTo>
                  <a:pt x="4123" y="1746"/>
                </a:lnTo>
                <a:lnTo>
                  <a:pt x="4123" y="1750"/>
                </a:lnTo>
                <a:lnTo>
                  <a:pt x="4122" y="1751"/>
                </a:lnTo>
                <a:lnTo>
                  <a:pt x="4121" y="1752"/>
                </a:lnTo>
                <a:lnTo>
                  <a:pt x="4119" y="1752"/>
                </a:lnTo>
                <a:lnTo>
                  <a:pt x="4116" y="1752"/>
                </a:lnTo>
                <a:lnTo>
                  <a:pt x="4114" y="1751"/>
                </a:lnTo>
                <a:lnTo>
                  <a:pt x="4111" y="1750"/>
                </a:lnTo>
                <a:lnTo>
                  <a:pt x="4110" y="1751"/>
                </a:lnTo>
                <a:lnTo>
                  <a:pt x="4108" y="1752"/>
                </a:lnTo>
                <a:lnTo>
                  <a:pt x="4106" y="1754"/>
                </a:lnTo>
                <a:lnTo>
                  <a:pt x="4104" y="1755"/>
                </a:lnTo>
                <a:lnTo>
                  <a:pt x="4102" y="1755"/>
                </a:lnTo>
                <a:lnTo>
                  <a:pt x="4100" y="1755"/>
                </a:lnTo>
                <a:lnTo>
                  <a:pt x="4094" y="1752"/>
                </a:lnTo>
                <a:lnTo>
                  <a:pt x="4087" y="1747"/>
                </a:lnTo>
                <a:lnTo>
                  <a:pt x="4084" y="1744"/>
                </a:lnTo>
                <a:lnTo>
                  <a:pt x="4081" y="1742"/>
                </a:lnTo>
                <a:lnTo>
                  <a:pt x="4079" y="1741"/>
                </a:lnTo>
                <a:lnTo>
                  <a:pt x="4077" y="1741"/>
                </a:lnTo>
                <a:lnTo>
                  <a:pt x="4075" y="1741"/>
                </a:lnTo>
                <a:lnTo>
                  <a:pt x="4073" y="1742"/>
                </a:lnTo>
                <a:lnTo>
                  <a:pt x="4072" y="1744"/>
                </a:lnTo>
                <a:lnTo>
                  <a:pt x="4071" y="1745"/>
                </a:lnTo>
                <a:lnTo>
                  <a:pt x="4071" y="1747"/>
                </a:lnTo>
                <a:lnTo>
                  <a:pt x="4071" y="1749"/>
                </a:lnTo>
                <a:lnTo>
                  <a:pt x="4073" y="1754"/>
                </a:lnTo>
                <a:lnTo>
                  <a:pt x="4073" y="1758"/>
                </a:lnTo>
                <a:lnTo>
                  <a:pt x="4073" y="1761"/>
                </a:lnTo>
                <a:lnTo>
                  <a:pt x="4073" y="1765"/>
                </a:lnTo>
                <a:lnTo>
                  <a:pt x="4074" y="1768"/>
                </a:lnTo>
                <a:lnTo>
                  <a:pt x="4075" y="1770"/>
                </a:lnTo>
                <a:lnTo>
                  <a:pt x="4075" y="1773"/>
                </a:lnTo>
                <a:lnTo>
                  <a:pt x="4075" y="1776"/>
                </a:lnTo>
                <a:lnTo>
                  <a:pt x="4075" y="1777"/>
                </a:lnTo>
                <a:lnTo>
                  <a:pt x="4075" y="1778"/>
                </a:lnTo>
                <a:lnTo>
                  <a:pt x="4080" y="1777"/>
                </a:lnTo>
                <a:lnTo>
                  <a:pt x="4084" y="1776"/>
                </a:lnTo>
                <a:lnTo>
                  <a:pt x="4086" y="1771"/>
                </a:lnTo>
                <a:lnTo>
                  <a:pt x="4089" y="1767"/>
                </a:lnTo>
                <a:lnTo>
                  <a:pt x="4091" y="1766"/>
                </a:lnTo>
                <a:lnTo>
                  <a:pt x="4094" y="1765"/>
                </a:lnTo>
                <a:lnTo>
                  <a:pt x="4097" y="1764"/>
                </a:lnTo>
                <a:lnTo>
                  <a:pt x="4100" y="1764"/>
                </a:lnTo>
                <a:lnTo>
                  <a:pt x="4100" y="1769"/>
                </a:lnTo>
                <a:lnTo>
                  <a:pt x="4100" y="1774"/>
                </a:lnTo>
                <a:lnTo>
                  <a:pt x="4098" y="1780"/>
                </a:lnTo>
                <a:lnTo>
                  <a:pt x="4096" y="1784"/>
                </a:lnTo>
                <a:lnTo>
                  <a:pt x="4094" y="1788"/>
                </a:lnTo>
                <a:lnTo>
                  <a:pt x="4089" y="1792"/>
                </a:lnTo>
                <a:lnTo>
                  <a:pt x="4078" y="1797"/>
                </a:lnTo>
                <a:lnTo>
                  <a:pt x="4058" y="1804"/>
                </a:lnTo>
                <a:lnTo>
                  <a:pt x="4057" y="1801"/>
                </a:lnTo>
                <a:lnTo>
                  <a:pt x="4058" y="1798"/>
                </a:lnTo>
                <a:lnTo>
                  <a:pt x="4059" y="1796"/>
                </a:lnTo>
                <a:lnTo>
                  <a:pt x="4061" y="1794"/>
                </a:lnTo>
                <a:lnTo>
                  <a:pt x="4063" y="1793"/>
                </a:lnTo>
                <a:lnTo>
                  <a:pt x="4065" y="1790"/>
                </a:lnTo>
                <a:lnTo>
                  <a:pt x="4067" y="1788"/>
                </a:lnTo>
                <a:lnTo>
                  <a:pt x="4068" y="1786"/>
                </a:lnTo>
                <a:lnTo>
                  <a:pt x="4062" y="1784"/>
                </a:lnTo>
                <a:lnTo>
                  <a:pt x="4056" y="1783"/>
                </a:lnTo>
                <a:lnTo>
                  <a:pt x="4051" y="1784"/>
                </a:lnTo>
                <a:lnTo>
                  <a:pt x="4047" y="1786"/>
                </a:lnTo>
                <a:lnTo>
                  <a:pt x="4042" y="1789"/>
                </a:lnTo>
                <a:lnTo>
                  <a:pt x="4039" y="1794"/>
                </a:lnTo>
                <a:lnTo>
                  <a:pt x="4035" y="1799"/>
                </a:lnTo>
                <a:lnTo>
                  <a:pt x="4033" y="1804"/>
                </a:lnTo>
                <a:lnTo>
                  <a:pt x="4022" y="1824"/>
                </a:lnTo>
                <a:lnTo>
                  <a:pt x="4012" y="1844"/>
                </a:lnTo>
                <a:lnTo>
                  <a:pt x="4002" y="1865"/>
                </a:lnTo>
                <a:lnTo>
                  <a:pt x="3991" y="1885"/>
                </a:lnTo>
                <a:lnTo>
                  <a:pt x="3980" y="1906"/>
                </a:lnTo>
                <a:lnTo>
                  <a:pt x="3970" y="1926"/>
                </a:lnTo>
                <a:lnTo>
                  <a:pt x="3959" y="1945"/>
                </a:lnTo>
                <a:lnTo>
                  <a:pt x="3946" y="1965"/>
                </a:lnTo>
                <a:lnTo>
                  <a:pt x="3926" y="2000"/>
                </a:lnTo>
                <a:lnTo>
                  <a:pt x="3907" y="2037"/>
                </a:lnTo>
                <a:lnTo>
                  <a:pt x="3898" y="2054"/>
                </a:lnTo>
                <a:lnTo>
                  <a:pt x="3888" y="2073"/>
                </a:lnTo>
                <a:lnTo>
                  <a:pt x="3876" y="2089"/>
                </a:lnTo>
                <a:lnTo>
                  <a:pt x="3863" y="2104"/>
                </a:lnTo>
                <a:lnTo>
                  <a:pt x="3859" y="2108"/>
                </a:lnTo>
                <a:lnTo>
                  <a:pt x="3857" y="2112"/>
                </a:lnTo>
                <a:lnTo>
                  <a:pt x="3855" y="2117"/>
                </a:lnTo>
                <a:lnTo>
                  <a:pt x="3854" y="2123"/>
                </a:lnTo>
                <a:lnTo>
                  <a:pt x="3852" y="2128"/>
                </a:lnTo>
                <a:lnTo>
                  <a:pt x="3850" y="2132"/>
                </a:lnTo>
                <a:lnTo>
                  <a:pt x="3848" y="2137"/>
                </a:lnTo>
                <a:lnTo>
                  <a:pt x="3844" y="2140"/>
                </a:lnTo>
                <a:lnTo>
                  <a:pt x="3844" y="2140"/>
                </a:lnTo>
                <a:lnTo>
                  <a:pt x="3825" y="2172"/>
                </a:lnTo>
                <a:lnTo>
                  <a:pt x="3805" y="2205"/>
                </a:lnTo>
                <a:lnTo>
                  <a:pt x="3785" y="2237"/>
                </a:lnTo>
                <a:lnTo>
                  <a:pt x="3763" y="2267"/>
                </a:lnTo>
                <a:lnTo>
                  <a:pt x="3759" y="2274"/>
                </a:lnTo>
                <a:lnTo>
                  <a:pt x="3755" y="2280"/>
                </a:lnTo>
                <a:lnTo>
                  <a:pt x="3752" y="2287"/>
                </a:lnTo>
                <a:lnTo>
                  <a:pt x="3750" y="2296"/>
                </a:lnTo>
                <a:lnTo>
                  <a:pt x="3749" y="2303"/>
                </a:lnTo>
                <a:lnTo>
                  <a:pt x="3748" y="2311"/>
                </a:lnTo>
                <a:lnTo>
                  <a:pt x="3748" y="2319"/>
                </a:lnTo>
                <a:lnTo>
                  <a:pt x="3748" y="2326"/>
                </a:lnTo>
                <a:lnTo>
                  <a:pt x="3749" y="2329"/>
                </a:lnTo>
                <a:lnTo>
                  <a:pt x="3749" y="2332"/>
                </a:lnTo>
                <a:lnTo>
                  <a:pt x="3748" y="2335"/>
                </a:lnTo>
                <a:lnTo>
                  <a:pt x="3746" y="2337"/>
                </a:lnTo>
                <a:lnTo>
                  <a:pt x="3739" y="2340"/>
                </a:lnTo>
                <a:lnTo>
                  <a:pt x="3733" y="2344"/>
                </a:lnTo>
                <a:lnTo>
                  <a:pt x="3727" y="2347"/>
                </a:lnTo>
                <a:lnTo>
                  <a:pt x="3721" y="2351"/>
                </a:lnTo>
                <a:lnTo>
                  <a:pt x="3712" y="2360"/>
                </a:lnTo>
                <a:lnTo>
                  <a:pt x="3703" y="2370"/>
                </a:lnTo>
                <a:lnTo>
                  <a:pt x="3689" y="2392"/>
                </a:lnTo>
                <a:lnTo>
                  <a:pt x="3673" y="2416"/>
                </a:lnTo>
                <a:lnTo>
                  <a:pt x="3666" y="2427"/>
                </a:lnTo>
                <a:lnTo>
                  <a:pt x="3658" y="2439"/>
                </a:lnTo>
                <a:lnTo>
                  <a:pt x="3653" y="2444"/>
                </a:lnTo>
                <a:lnTo>
                  <a:pt x="3649" y="2449"/>
                </a:lnTo>
                <a:lnTo>
                  <a:pt x="3643" y="2452"/>
                </a:lnTo>
                <a:lnTo>
                  <a:pt x="3637" y="2455"/>
                </a:lnTo>
                <a:lnTo>
                  <a:pt x="3637" y="2455"/>
                </a:lnTo>
                <a:lnTo>
                  <a:pt x="3637" y="2455"/>
                </a:lnTo>
                <a:lnTo>
                  <a:pt x="3635" y="2458"/>
                </a:lnTo>
                <a:lnTo>
                  <a:pt x="3632" y="2462"/>
                </a:lnTo>
                <a:lnTo>
                  <a:pt x="3624" y="2469"/>
                </a:lnTo>
                <a:lnTo>
                  <a:pt x="3618" y="2477"/>
                </a:lnTo>
                <a:lnTo>
                  <a:pt x="3615" y="2484"/>
                </a:lnTo>
                <a:lnTo>
                  <a:pt x="3613" y="2492"/>
                </a:lnTo>
                <a:lnTo>
                  <a:pt x="3612" y="2501"/>
                </a:lnTo>
                <a:lnTo>
                  <a:pt x="3613" y="2511"/>
                </a:lnTo>
                <a:lnTo>
                  <a:pt x="3614" y="2520"/>
                </a:lnTo>
                <a:lnTo>
                  <a:pt x="3617" y="2530"/>
                </a:lnTo>
                <a:lnTo>
                  <a:pt x="3628" y="2513"/>
                </a:lnTo>
                <a:lnTo>
                  <a:pt x="3641" y="2496"/>
                </a:lnTo>
                <a:lnTo>
                  <a:pt x="3652" y="2480"/>
                </a:lnTo>
                <a:lnTo>
                  <a:pt x="3663" y="2464"/>
                </a:lnTo>
                <a:lnTo>
                  <a:pt x="3668" y="2457"/>
                </a:lnTo>
                <a:lnTo>
                  <a:pt x="3673" y="2449"/>
                </a:lnTo>
                <a:lnTo>
                  <a:pt x="3676" y="2446"/>
                </a:lnTo>
                <a:lnTo>
                  <a:pt x="3680" y="2444"/>
                </a:lnTo>
                <a:lnTo>
                  <a:pt x="3684" y="2442"/>
                </a:lnTo>
                <a:lnTo>
                  <a:pt x="3689" y="2441"/>
                </a:lnTo>
                <a:lnTo>
                  <a:pt x="3694" y="2428"/>
                </a:lnTo>
                <a:lnTo>
                  <a:pt x="3699" y="2415"/>
                </a:lnTo>
                <a:lnTo>
                  <a:pt x="3706" y="2402"/>
                </a:lnTo>
                <a:lnTo>
                  <a:pt x="3714" y="2390"/>
                </a:lnTo>
                <a:lnTo>
                  <a:pt x="3732" y="2368"/>
                </a:lnTo>
                <a:lnTo>
                  <a:pt x="3751" y="2346"/>
                </a:lnTo>
                <a:lnTo>
                  <a:pt x="3756" y="2345"/>
                </a:lnTo>
                <a:lnTo>
                  <a:pt x="3760" y="2342"/>
                </a:lnTo>
                <a:lnTo>
                  <a:pt x="3761" y="2341"/>
                </a:lnTo>
                <a:lnTo>
                  <a:pt x="3764" y="2341"/>
                </a:lnTo>
                <a:lnTo>
                  <a:pt x="3779" y="2324"/>
                </a:lnTo>
                <a:lnTo>
                  <a:pt x="3793" y="2309"/>
                </a:lnTo>
                <a:lnTo>
                  <a:pt x="3799" y="2301"/>
                </a:lnTo>
                <a:lnTo>
                  <a:pt x="3805" y="2293"/>
                </a:lnTo>
                <a:lnTo>
                  <a:pt x="3810" y="2283"/>
                </a:lnTo>
                <a:lnTo>
                  <a:pt x="3815" y="2272"/>
                </a:lnTo>
                <a:lnTo>
                  <a:pt x="3817" y="2270"/>
                </a:lnTo>
                <a:lnTo>
                  <a:pt x="3818" y="2268"/>
                </a:lnTo>
                <a:lnTo>
                  <a:pt x="3820" y="2267"/>
                </a:lnTo>
                <a:lnTo>
                  <a:pt x="3823" y="2267"/>
                </a:lnTo>
                <a:lnTo>
                  <a:pt x="3826" y="2268"/>
                </a:lnTo>
                <a:lnTo>
                  <a:pt x="3829" y="2272"/>
                </a:lnTo>
                <a:lnTo>
                  <a:pt x="3832" y="2279"/>
                </a:lnTo>
                <a:lnTo>
                  <a:pt x="3836" y="2289"/>
                </a:lnTo>
                <a:lnTo>
                  <a:pt x="3836" y="2289"/>
                </a:lnTo>
                <a:lnTo>
                  <a:pt x="3836" y="2289"/>
                </a:lnTo>
                <a:lnTo>
                  <a:pt x="3838" y="2287"/>
                </a:lnTo>
                <a:lnTo>
                  <a:pt x="3840" y="2286"/>
                </a:lnTo>
                <a:lnTo>
                  <a:pt x="3842" y="2284"/>
                </a:lnTo>
                <a:lnTo>
                  <a:pt x="3843" y="2282"/>
                </a:lnTo>
                <a:lnTo>
                  <a:pt x="3844" y="2277"/>
                </a:lnTo>
                <a:lnTo>
                  <a:pt x="3844" y="2271"/>
                </a:lnTo>
                <a:lnTo>
                  <a:pt x="3844" y="2265"/>
                </a:lnTo>
                <a:lnTo>
                  <a:pt x="3845" y="2260"/>
                </a:lnTo>
                <a:lnTo>
                  <a:pt x="3846" y="2257"/>
                </a:lnTo>
                <a:lnTo>
                  <a:pt x="3847" y="2256"/>
                </a:lnTo>
                <a:lnTo>
                  <a:pt x="3849" y="2254"/>
                </a:lnTo>
                <a:lnTo>
                  <a:pt x="3852" y="2253"/>
                </a:lnTo>
                <a:lnTo>
                  <a:pt x="3839" y="2256"/>
                </a:lnTo>
                <a:lnTo>
                  <a:pt x="3838" y="2251"/>
                </a:lnTo>
                <a:lnTo>
                  <a:pt x="3836" y="2240"/>
                </a:lnTo>
                <a:lnTo>
                  <a:pt x="3834" y="2228"/>
                </a:lnTo>
                <a:lnTo>
                  <a:pt x="3834" y="2223"/>
                </a:lnTo>
                <a:lnTo>
                  <a:pt x="3838" y="2219"/>
                </a:lnTo>
                <a:lnTo>
                  <a:pt x="3844" y="2215"/>
                </a:lnTo>
                <a:lnTo>
                  <a:pt x="3848" y="2215"/>
                </a:lnTo>
                <a:lnTo>
                  <a:pt x="3853" y="2214"/>
                </a:lnTo>
                <a:lnTo>
                  <a:pt x="3851" y="2214"/>
                </a:lnTo>
                <a:lnTo>
                  <a:pt x="3849" y="2214"/>
                </a:lnTo>
                <a:lnTo>
                  <a:pt x="3853" y="2209"/>
                </a:lnTo>
                <a:lnTo>
                  <a:pt x="3857" y="2204"/>
                </a:lnTo>
                <a:lnTo>
                  <a:pt x="3859" y="2199"/>
                </a:lnTo>
                <a:lnTo>
                  <a:pt x="3860" y="2194"/>
                </a:lnTo>
                <a:lnTo>
                  <a:pt x="3860" y="2194"/>
                </a:lnTo>
                <a:lnTo>
                  <a:pt x="3860" y="2194"/>
                </a:lnTo>
                <a:lnTo>
                  <a:pt x="3860" y="2192"/>
                </a:lnTo>
                <a:lnTo>
                  <a:pt x="3860" y="2189"/>
                </a:lnTo>
                <a:lnTo>
                  <a:pt x="3861" y="2187"/>
                </a:lnTo>
                <a:lnTo>
                  <a:pt x="3864" y="2185"/>
                </a:lnTo>
                <a:lnTo>
                  <a:pt x="3867" y="2181"/>
                </a:lnTo>
                <a:lnTo>
                  <a:pt x="3872" y="2176"/>
                </a:lnTo>
                <a:lnTo>
                  <a:pt x="3877" y="2173"/>
                </a:lnTo>
                <a:lnTo>
                  <a:pt x="3882" y="2168"/>
                </a:lnTo>
                <a:lnTo>
                  <a:pt x="3887" y="2163"/>
                </a:lnTo>
                <a:lnTo>
                  <a:pt x="3889" y="2158"/>
                </a:lnTo>
                <a:lnTo>
                  <a:pt x="3891" y="2155"/>
                </a:lnTo>
                <a:lnTo>
                  <a:pt x="3892" y="2153"/>
                </a:lnTo>
                <a:lnTo>
                  <a:pt x="3894" y="2153"/>
                </a:lnTo>
                <a:lnTo>
                  <a:pt x="3896" y="2155"/>
                </a:lnTo>
                <a:lnTo>
                  <a:pt x="3900" y="2160"/>
                </a:lnTo>
                <a:lnTo>
                  <a:pt x="3904" y="2167"/>
                </a:lnTo>
                <a:lnTo>
                  <a:pt x="3907" y="2172"/>
                </a:lnTo>
                <a:lnTo>
                  <a:pt x="3913" y="2174"/>
                </a:lnTo>
                <a:lnTo>
                  <a:pt x="3917" y="2175"/>
                </a:lnTo>
                <a:lnTo>
                  <a:pt x="3921" y="2175"/>
                </a:lnTo>
                <a:lnTo>
                  <a:pt x="3921" y="2175"/>
                </a:lnTo>
                <a:lnTo>
                  <a:pt x="3920" y="2176"/>
                </a:lnTo>
                <a:lnTo>
                  <a:pt x="3922" y="2173"/>
                </a:lnTo>
                <a:lnTo>
                  <a:pt x="3922" y="2168"/>
                </a:lnTo>
                <a:lnTo>
                  <a:pt x="3921" y="2161"/>
                </a:lnTo>
                <a:lnTo>
                  <a:pt x="3919" y="2152"/>
                </a:lnTo>
                <a:lnTo>
                  <a:pt x="3916" y="2135"/>
                </a:lnTo>
                <a:lnTo>
                  <a:pt x="3913" y="2125"/>
                </a:lnTo>
                <a:lnTo>
                  <a:pt x="3917" y="2144"/>
                </a:lnTo>
                <a:lnTo>
                  <a:pt x="3932" y="2142"/>
                </a:lnTo>
                <a:lnTo>
                  <a:pt x="3935" y="2141"/>
                </a:lnTo>
                <a:lnTo>
                  <a:pt x="3937" y="2138"/>
                </a:lnTo>
                <a:lnTo>
                  <a:pt x="3939" y="2135"/>
                </a:lnTo>
                <a:lnTo>
                  <a:pt x="3941" y="2132"/>
                </a:lnTo>
                <a:lnTo>
                  <a:pt x="3941" y="2128"/>
                </a:lnTo>
                <a:lnTo>
                  <a:pt x="3941" y="2125"/>
                </a:lnTo>
                <a:lnTo>
                  <a:pt x="3941" y="2121"/>
                </a:lnTo>
                <a:lnTo>
                  <a:pt x="3939" y="2119"/>
                </a:lnTo>
                <a:lnTo>
                  <a:pt x="3942" y="2109"/>
                </a:lnTo>
                <a:lnTo>
                  <a:pt x="3942" y="2109"/>
                </a:lnTo>
                <a:lnTo>
                  <a:pt x="3932" y="2108"/>
                </a:lnTo>
                <a:lnTo>
                  <a:pt x="3925" y="2108"/>
                </a:lnTo>
                <a:lnTo>
                  <a:pt x="3921" y="2110"/>
                </a:lnTo>
                <a:lnTo>
                  <a:pt x="3919" y="2113"/>
                </a:lnTo>
                <a:lnTo>
                  <a:pt x="3918" y="2116"/>
                </a:lnTo>
                <a:lnTo>
                  <a:pt x="3917" y="2119"/>
                </a:lnTo>
                <a:lnTo>
                  <a:pt x="3916" y="2120"/>
                </a:lnTo>
                <a:lnTo>
                  <a:pt x="3915" y="2121"/>
                </a:lnTo>
                <a:lnTo>
                  <a:pt x="3914" y="2121"/>
                </a:lnTo>
                <a:lnTo>
                  <a:pt x="3912" y="2121"/>
                </a:lnTo>
                <a:lnTo>
                  <a:pt x="3906" y="2112"/>
                </a:lnTo>
                <a:lnTo>
                  <a:pt x="3902" y="2105"/>
                </a:lnTo>
                <a:lnTo>
                  <a:pt x="3902" y="2102"/>
                </a:lnTo>
                <a:lnTo>
                  <a:pt x="3903" y="2099"/>
                </a:lnTo>
                <a:lnTo>
                  <a:pt x="3906" y="2097"/>
                </a:lnTo>
                <a:lnTo>
                  <a:pt x="3912" y="2096"/>
                </a:lnTo>
                <a:lnTo>
                  <a:pt x="3914" y="2095"/>
                </a:lnTo>
                <a:lnTo>
                  <a:pt x="3915" y="2094"/>
                </a:lnTo>
                <a:lnTo>
                  <a:pt x="3914" y="2093"/>
                </a:lnTo>
                <a:lnTo>
                  <a:pt x="3913" y="2092"/>
                </a:lnTo>
                <a:lnTo>
                  <a:pt x="3909" y="2090"/>
                </a:lnTo>
                <a:lnTo>
                  <a:pt x="3905" y="2087"/>
                </a:lnTo>
                <a:lnTo>
                  <a:pt x="3911" y="2113"/>
                </a:lnTo>
                <a:lnTo>
                  <a:pt x="3919" y="2111"/>
                </a:lnTo>
                <a:lnTo>
                  <a:pt x="3928" y="2110"/>
                </a:lnTo>
                <a:lnTo>
                  <a:pt x="3926" y="2109"/>
                </a:lnTo>
                <a:lnTo>
                  <a:pt x="3922" y="2107"/>
                </a:lnTo>
                <a:lnTo>
                  <a:pt x="3918" y="2104"/>
                </a:lnTo>
                <a:lnTo>
                  <a:pt x="3914" y="2101"/>
                </a:lnTo>
                <a:lnTo>
                  <a:pt x="3910" y="2096"/>
                </a:lnTo>
                <a:lnTo>
                  <a:pt x="3907" y="2091"/>
                </a:lnTo>
                <a:lnTo>
                  <a:pt x="3907" y="2088"/>
                </a:lnTo>
                <a:lnTo>
                  <a:pt x="3907" y="2085"/>
                </a:lnTo>
                <a:lnTo>
                  <a:pt x="3907" y="2082"/>
                </a:lnTo>
                <a:lnTo>
                  <a:pt x="3910" y="2079"/>
                </a:lnTo>
                <a:lnTo>
                  <a:pt x="3913" y="2074"/>
                </a:lnTo>
                <a:lnTo>
                  <a:pt x="3916" y="2070"/>
                </a:lnTo>
                <a:lnTo>
                  <a:pt x="3919" y="2066"/>
                </a:lnTo>
                <a:lnTo>
                  <a:pt x="3922" y="2063"/>
                </a:lnTo>
                <a:lnTo>
                  <a:pt x="3926" y="2062"/>
                </a:lnTo>
                <a:lnTo>
                  <a:pt x="3929" y="2062"/>
                </a:lnTo>
                <a:lnTo>
                  <a:pt x="3933" y="2063"/>
                </a:lnTo>
                <a:lnTo>
                  <a:pt x="3936" y="2068"/>
                </a:lnTo>
                <a:lnTo>
                  <a:pt x="3940" y="2068"/>
                </a:lnTo>
                <a:lnTo>
                  <a:pt x="3943" y="2068"/>
                </a:lnTo>
                <a:lnTo>
                  <a:pt x="3944" y="2063"/>
                </a:lnTo>
                <a:lnTo>
                  <a:pt x="3945" y="2059"/>
                </a:lnTo>
                <a:lnTo>
                  <a:pt x="3945" y="2057"/>
                </a:lnTo>
                <a:lnTo>
                  <a:pt x="3946" y="2055"/>
                </a:lnTo>
                <a:lnTo>
                  <a:pt x="3947" y="2054"/>
                </a:lnTo>
                <a:lnTo>
                  <a:pt x="3949" y="2053"/>
                </a:lnTo>
                <a:lnTo>
                  <a:pt x="3956" y="2051"/>
                </a:lnTo>
                <a:lnTo>
                  <a:pt x="3961" y="2049"/>
                </a:lnTo>
                <a:lnTo>
                  <a:pt x="3966" y="2046"/>
                </a:lnTo>
                <a:lnTo>
                  <a:pt x="3970" y="2043"/>
                </a:lnTo>
                <a:lnTo>
                  <a:pt x="3977" y="2035"/>
                </a:lnTo>
                <a:lnTo>
                  <a:pt x="3983" y="2027"/>
                </a:lnTo>
                <a:lnTo>
                  <a:pt x="3994" y="2009"/>
                </a:lnTo>
                <a:lnTo>
                  <a:pt x="4006" y="1991"/>
                </a:lnTo>
                <a:lnTo>
                  <a:pt x="4007" y="1988"/>
                </a:lnTo>
                <a:lnTo>
                  <a:pt x="4009" y="1985"/>
                </a:lnTo>
                <a:lnTo>
                  <a:pt x="4011" y="1982"/>
                </a:lnTo>
                <a:lnTo>
                  <a:pt x="4014" y="1979"/>
                </a:lnTo>
                <a:lnTo>
                  <a:pt x="4020" y="1975"/>
                </a:lnTo>
                <a:lnTo>
                  <a:pt x="4025" y="1970"/>
                </a:lnTo>
                <a:lnTo>
                  <a:pt x="4032" y="1958"/>
                </a:lnTo>
                <a:lnTo>
                  <a:pt x="4038" y="1944"/>
                </a:lnTo>
                <a:lnTo>
                  <a:pt x="4043" y="1946"/>
                </a:lnTo>
                <a:lnTo>
                  <a:pt x="4048" y="1949"/>
                </a:lnTo>
                <a:lnTo>
                  <a:pt x="4050" y="1952"/>
                </a:lnTo>
                <a:lnTo>
                  <a:pt x="4051" y="1955"/>
                </a:lnTo>
                <a:lnTo>
                  <a:pt x="4051" y="1964"/>
                </a:lnTo>
                <a:lnTo>
                  <a:pt x="4050" y="1972"/>
                </a:lnTo>
                <a:lnTo>
                  <a:pt x="4044" y="1977"/>
                </a:lnTo>
                <a:lnTo>
                  <a:pt x="4039" y="1983"/>
                </a:lnTo>
                <a:lnTo>
                  <a:pt x="4039" y="1983"/>
                </a:lnTo>
                <a:lnTo>
                  <a:pt x="4039" y="1984"/>
                </a:lnTo>
                <a:lnTo>
                  <a:pt x="4038" y="1991"/>
                </a:lnTo>
                <a:lnTo>
                  <a:pt x="4036" y="1998"/>
                </a:lnTo>
                <a:lnTo>
                  <a:pt x="4034" y="2005"/>
                </a:lnTo>
                <a:lnTo>
                  <a:pt x="4031" y="2013"/>
                </a:lnTo>
                <a:lnTo>
                  <a:pt x="4025" y="2026"/>
                </a:lnTo>
                <a:lnTo>
                  <a:pt x="4018" y="2039"/>
                </a:lnTo>
                <a:lnTo>
                  <a:pt x="4028" y="2023"/>
                </a:lnTo>
                <a:lnTo>
                  <a:pt x="4038" y="2006"/>
                </a:lnTo>
                <a:lnTo>
                  <a:pt x="4048" y="1989"/>
                </a:lnTo>
                <a:lnTo>
                  <a:pt x="4056" y="1973"/>
                </a:lnTo>
                <a:lnTo>
                  <a:pt x="4071" y="1940"/>
                </a:lnTo>
                <a:lnTo>
                  <a:pt x="4088" y="1909"/>
                </a:lnTo>
                <a:lnTo>
                  <a:pt x="4105" y="1877"/>
                </a:lnTo>
                <a:lnTo>
                  <a:pt x="4121" y="1845"/>
                </a:lnTo>
                <a:lnTo>
                  <a:pt x="4121" y="1845"/>
                </a:lnTo>
                <a:lnTo>
                  <a:pt x="4121" y="1845"/>
                </a:lnTo>
                <a:lnTo>
                  <a:pt x="4114" y="1842"/>
                </a:lnTo>
                <a:lnTo>
                  <a:pt x="4108" y="1838"/>
                </a:lnTo>
                <a:lnTo>
                  <a:pt x="4102" y="1833"/>
                </a:lnTo>
                <a:lnTo>
                  <a:pt x="4097" y="1828"/>
                </a:lnTo>
                <a:lnTo>
                  <a:pt x="4091" y="1823"/>
                </a:lnTo>
                <a:lnTo>
                  <a:pt x="4085" y="1818"/>
                </a:lnTo>
                <a:lnTo>
                  <a:pt x="4078" y="1815"/>
                </a:lnTo>
                <a:lnTo>
                  <a:pt x="4070" y="1813"/>
                </a:lnTo>
                <a:lnTo>
                  <a:pt x="4078" y="1811"/>
                </a:lnTo>
                <a:lnTo>
                  <a:pt x="4085" y="1808"/>
                </a:lnTo>
                <a:lnTo>
                  <a:pt x="4094" y="1806"/>
                </a:lnTo>
                <a:lnTo>
                  <a:pt x="4101" y="1804"/>
                </a:lnTo>
                <a:lnTo>
                  <a:pt x="4102" y="1806"/>
                </a:lnTo>
                <a:lnTo>
                  <a:pt x="4105" y="1807"/>
                </a:lnTo>
                <a:lnTo>
                  <a:pt x="4108" y="1807"/>
                </a:lnTo>
                <a:lnTo>
                  <a:pt x="4111" y="1807"/>
                </a:lnTo>
                <a:lnTo>
                  <a:pt x="4114" y="1807"/>
                </a:lnTo>
                <a:lnTo>
                  <a:pt x="4116" y="1809"/>
                </a:lnTo>
                <a:lnTo>
                  <a:pt x="4117" y="1812"/>
                </a:lnTo>
                <a:lnTo>
                  <a:pt x="4115" y="1817"/>
                </a:lnTo>
                <a:lnTo>
                  <a:pt x="4115" y="1820"/>
                </a:lnTo>
                <a:lnTo>
                  <a:pt x="4115" y="1823"/>
                </a:lnTo>
                <a:lnTo>
                  <a:pt x="4115" y="1825"/>
                </a:lnTo>
                <a:lnTo>
                  <a:pt x="4117" y="1827"/>
                </a:lnTo>
                <a:lnTo>
                  <a:pt x="4121" y="1829"/>
                </a:lnTo>
                <a:lnTo>
                  <a:pt x="4125" y="1831"/>
                </a:lnTo>
                <a:lnTo>
                  <a:pt x="4125" y="1831"/>
                </a:lnTo>
                <a:lnTo>
                  <a:pt x="4125" y="1831"/>
                </a:lnTo>
                <a:lnTo>
                  <a:pt x="4136" y="1812"/>
                </a:lnTo>
                <a:lnTo>
                  <a:pt x="4147" y="1793"/>
                </a:lnTo>
                <a:lnTo>
                  <a:pt x="4156" y="1773"/>
                </a:lnTo>
                <a:lnTo>
                  <a:pt x="4167" y="1755"/>
                </a:lnTo>
                <a:lnTo>
                  <a:pt x="4169" y="1754"/>
                </a:lnTo>
                <a:lnTo>
                  <a:pt x="4171" y="1753"/>
                </a:lnTo>
                <a:lnTo>
                  <a:pt x="4174" y="1750"/>
                </a:lnTo>
                <a:lnTo>
                  <a:pt x="4176" y="1746"/>
                </a:lnTo>
                <a:lnTo>
                  <a:pt x="4175" y="1744"/>
                </a:lnTo>
                <a:lnTo>
                  <a:pt x="4175" y="1743"/>
                </a:lnTo>
                <a:lnTo>
                  <a:pt x="4174" y="1738"/>
                </a:lnTo>
                <a:lnTo>
                  <a:pt x="4174" y="1731"/>
                </a:lnTo>
                <a:lnTo>
                  <a:pt x="4177" y="1725"/>
                </a:lnTo>
                <a:lnTo>
                  <a:pt x="4181" y="1719"/>
                </a:lnTo>
                <a:lnTo>
                  <a:pt x="4182" y="1715"/>
                </a:lnTo>
                <a:lnTo>
                  <a:pt x="4185" y="1711"/>
                </a:lnTo>
                <a:lnTo>
                  <a:pt x="4188" y="1708"/>
                </a:lnTo>
                <a:lnTo>
                  <a:pt x="4191" y="1705"/>
                </a:lnTo>
                <a:lnTo>
                  <a:pt x="4198" y="1698"/>
                </a:lnTo>
                <a:lnTo>
                  <a:pt x="4205" y="1691"/>
                </a:lnTo>
                <a:lnTo>
                  <a:pt x="4208" y="1687"/>
                </a:lnTo>
                <a:lnTo>
                  <a:pt x="4210" y="1682"/>
                </a:lnTo>
                <a:lnTo>
                  <a:pt x="4212" y="1676"/>
                </a:lnTo>
                <a:lnTo>
                  <a:pt x="4213" y="1670"/>
                </a:lnTo>
                <a:lnTo>
                  <a:pt x="4214" y="1665"/>
                </a:lnTo>
                <a:lnTo>
                  <a:pt x="4215" y="1660"/>
                </a:lnTo>
                <a:lnTo>
                  <a:pt x="4217" y="1655"/>
                </a:lnTo>
                <a:lnTo>
                  <a:pt x="4219" y="1651"/>
                </a:lnTo>
                <a:lnTo>
                  <a:pt x="4224" y="1643"/>
                </a:lnTo>
                <a:lnTo>
                  <a:pt x="4231" y="1636"/>
                </a:lnTo>
                <a:lnTo>
                  <a:pt x="4246" y="1623"/>
                </a:lnTo>
                <a:lnTo>
                  <a:pt x="4261" y="1611"/>
                </a:lnTo>
                <a:lnTo>
                  <a:pt x="4265" y="1608"/>
                </a:lnTo>
                <a:lnTo>
                  <a:pt x="4267" y="1604"/>
                </a:lnTo>
                <a:lnTo>
                  <a:pt x="4268" y="1600"/>
                </a:lnTo>
                <a:lnTo>
                  <a:pt x="4270" y="1596"/>
                </a:lnTo>
                <a:lnTo>
                  <a:pt x="4262" y="1595"/>
                </a:lnTo>
                <a:lnTo>
                  <a:pt x="4254" y="1593"/>
                </a:lnTo>
                <a:lnTo>
                  <a:pt x="4257" y="1586"/>
                </a:lnTo>
                <a:lnTo>
                  <a:pt x="4260" y="1579"/>
                </a:lnTo>
                <a:lnTo>
                  <a:pt x="4262" y="1576"/>
                </a:lnTo>
                <a:lnTo>
                  <a:pt x="4265" y="1573"/>
                </a:lnTo>
                <a:lnTo>
                  <a:pt x="4267" y="1570"/>
                </a:lnTo>
                <a:lnTo>
                  <a:pt x="4271" y="1568"/>
                </a:lnTo>
                <a:lnTo>
                  <a:pt x="4285" y="1564"/>
                </a:lnTo>
                <a:lnTo>
                  <a:pt x="4298" y="1560"/>
                </a:lnTo>
                <a:lnTo>
                  <a:pt x="4299" y="1555"/>
                </a:lnTo>
                <a:lnTo>
                  <a:pt x="4299" y="1549"/>
                </a:lnTo>
                <a:lnTo>
                  <a:pt x="4299" y="1549"/>
                </a:lnTo>
                <a:lnTo>
                  <a:pt x="4293" y="1552"/>
                </a:lnTo>
                <a:lnTo>
                  <a:pt x="4287" y="1554"/>
                </a:lnTo>
                <a:lnTo>
                  <a:pt x="4285" y="1554"/>
                </a:lnTo>
                <a:lnTo>
                  <a:pt x="4282" y="1553"/>
                </a:lnTo>
                <a:lnTo>
                  <a:pt x="4281" y="1550"/>
                </a:lnTo>
                <a:lnTo>
                  <a:pt x="4280" y="1546"/>
                </a:lnTo>
                <a:lnTo>
                  <a:pt x="4278" y="1543"/>
                </a:lnTo>
                <a:lnTo>
                  <a:pt x="4275" y="1541"/>
                </a:lnTo>
                <a:lnTo>
                  <a:pt x="4271" y="1540"/>
                </a:lnTo>
                <a:lnTo>
                  <a:pt x="4268" y="1538"/>
                </a:lnTo>
                <a:lnTo>
                  <a:pt x="4265" y="1537"/>
                </a:lnTo>
                <a:lnTo>
                  <a:pt x="4264" y="1534"/>
                </a:lnTo>
                <a:lnTo>
                  <a:pt x="4266" y="1531"/>
                </a:lnTo>
                <a:lnTo>
                  <a:pt x="4270" y="1526"/>
                </a:lnTo>
                <a:lnTo>
                  <a:pt x="4280" y="1527"/>
                </a:lnTo>
                <a:lnTo>
                  <a:pt x="4289" y="1529"/>
                </a:lnTo>
                <a:lnTo>
                  <a:pt x="4297" y="1532"/>
                </a:lnTo>
                <a:lnTo>
                  <a:pt x="4306" y="1535"/>
                </a:lnTo>
                <a:lnTo>
                  <a:pt x="4314" y="1519"/>
                </a:lnTo>
                <a:lnTo>
                  <a:pt x="4325" y="1503"/>
                </a:lnTo>
                <a:lnTo>
                  <a:pt x="4336" y="1489"/>
                </a:lnTo>
                <a:lnTo>
                  <a:pt x="4349" y="1476"/>
                </a:lnTo>
                <a:lnTo>
                  <a:pt x="4349" y="1471"/>
                </a:lnTo>
                <a:lnTo>
                  <a:pt x="4351" y="1466"/>
                </a:lnTo>
                <a:lnTo>
                  <a:pt x="4351" y="1464"/>
                </a:lnTo>
                <a:lnTo>
                  <a:pt x="4352" y="1463"/>
                </a:lnTo>
                <a:lnTo>
                  <a:pt x="4353" y="1462"/>
                </a:lnTo>
                <a:lnTo>
                  <a:pt x="4355" y="1462"/>
                </a:lnTo>
                <a:lnTo>
                  <a:pt x="4358" y="1465"/>
                </a:lnTo>
                <a:lnTo>
                  <a:pt x="4360" y="1468"/>
                </a:lnTo>
                <a:lnTo>
                  <a:pt x="4360" y="1470"/>
                </a:lnTo>
                <a:lnTo>
                  <a:pt x="4360" y="1473"/>
                </a:lnTo>
                <a:lnTo>
                  <a:pt x="4358" y="1480"/>
                </a:lnTo>
                <a:lnTo>
                  <a:pt x="4355" y="1486"/>
                </a:lnTo>
                <a:lnTo>
                  <a:pt x="4354" y="1492"/>
                </a:lnTo>
                <a:lnTo>
                  <a:pt x="4353" y="1498"/>
                </a:lnTo>
                <a:lnTo>
                  <a:pt x="4352" y="1504"/>
                </a:lnTo>
                <a:lnTo>
                  <a:pt x="4353" y="1509"/>
                </a:lnTo>
                <a:lnTo>
                  <a:pt x="4354" y="1514"/>
                </a:lnTo>
                <a:lnTo>
                  <a:pt x="4355" y="1521"/>
                </a:lnTo>
                <a:lnTo>
                  <a:pt x="4355" y="1526"/>
                </a:lnTo>
                <a:lnTo>
                  <a:pt x="4355" y="1531"/>
                </a:lnTo>
                <a:lnTo>
                  <a:pt x="4353" y="1537"/>
                </a:lnTo>
                <a:lnTo>
                  <a:pt x="4350" y="1542"/>
                </a:lnTo>
                <a:lnTo>
                  <a:pt x="4349" y="1542"/>
                </a:lnTo>
                <a:lnTo>
                  <a:pt x="4348" y="1542"/>
                </a:lnTo>
                <a:lnTo>
                  <a:pt x="4347" y="1546"/>
                </a:lnTo>
                <a:lnTo>
                  <a:pt x="4345" y="1551"/>
                </a:lnTo>
                <a:lnTo>
                  <a:pt x="4343" y="1555"/>
                </a:lnTo>
                <a:lnTo>
                  <a:pt x="4340" y="1559"/>
                </a:lnTo>
                <a:lnTo>
                  <a:pt x="4333" y="1572"/>
                </a:lnTo>
                <a:lnTo>
                  <a:pt x="4325" y="1583"/>
                </a:lnTo>
                <a:lnTo>
                  <a:pt x="4321" y="1589"/>
                </a:lnTo>
                <a:lnTo>
                  <a:pt x="4319" y="1595"/>
                </a:lnTo>
                <a:lnTo>
                  <a:pt x="4318" y="1602"/>
                </a:lnTo>
                <a:lnTo>
                  <a:pt x="4320" y="1610"/>
                </a:lnTo>
                <a:lnTo>
                  <a:pt x="4331" y="1601"/>
                </a:lnTo>
                <a:lnTo>
                  <a:pt x="4339" y="1591"/>
                </a:lnTo>
                <a:lnTo>
                  <a:pt x="4347" y="1581"/>
                </a:lnTo>
                <a:lnTo>
                  <a:pt x="4353" y="1568"/>
                </a:lnTo>
                <a:lnTo>
                  <a:pt x="4353" y="1561"/>
                </a:lnTo>
                <a:lnTo>
                  <a:pt x="4353" y="1555"/>
                </a:lnTo>
                <a:lnTo>
                  <a:pt x="4354" y="1552"/>
                </a:lnTo>
                <a:lnTo>
                  <a:pt x="4356" y="1549"/>
                </a:lnTo>
                <a:lnTo>
                  <a:pt x="4358" y="1547"/>
                </a:lnTo>
                <a:lnTo>
                  <a:pt x="4361" y="1545"/>
                </a:lnTo>
                <a:lnTo>
                  <a:pt x="4361" y="1544"/>
                </a:lnTo>
                <a:lnTo>
                  <a:pt x="4361" y="1544"/>
                </a:lnTo>
                <a:lnTo>
                  <a:pt x="4363" y="1540"/>
                </a:lnTo>
                <a:lnTo>
                  <a:pt x="4365" y="1537"/>
                </a:lnTo>
                <a:lnTo>
                  <a:pt x="4372" y="1529"/>
                </a:lnTo>
                <a:lnTo>
                  <a:pt x="4378" y="1520"/>
                </a:lnTo>
                <a:lnTo>
                  <a:pt x="4382" y="1515"/>
                </a:lnTo>
                <a:lnTo>
                  <a:pt x="4386" y="1513"/>
                </a:lnTo>
                <a:lnTo>
                  <a:pt x="4389" y="1513"/>
                </a:lnTo>
                <a:lnTo>
                  <a:pt x="4392" y="1513"/>
                </a:lnTo>
                <a:lnTo>
                  <a:pt x="4395" y="1514"/>
                </a:lnTo>
                <a:lnTo>
                  <a:pt x="4399" y="1515"/>
                </a:lnTo>
                <a:lnTo>
                  <a:pt x="4414" y="1503"/>
                </a:lnTo>
                <a:lnTo>
                  <a:pt x="4429" y="1491"/>
                </a:lnTo>
                <a:lnTo>
                  <a:pt x="4428" y="1487"/>
                </a:lnTo>
                <a:lnTo>
                  <a:pt x="4429" y="1484"/>
                </a:lnTo>
                <a:lnTo>
                  <a:pt x="4430" y="1481"/>
                </a:lnTo>
                <a:lnTo>
                  <a:pt x="4432" y="1478"/>
                </a:lnTo>
                <a:lnTo>
                  <a:pt x="4434" y="1469"/>
                </a:lnTo>
                <a:lnTo>
                  <a:pt x="4437" y="1460"/>
                </a:lnTo>
                <a:lnTo>
                  <a:pt x="4439" y="1456"/>
                </a:lnTo>
                <a:lnTo>
                  <a:pt x="4442" y="1452"/>
                </a:lnTo>
                <a:lnTo>
                  <a:pt x="4445" y="1449"/>
                </a:lnTo>
                <a:lnTo>
                  <a:pt x="4449" y="1446"/>
                </a:lnTo>
                <a:lnTo>
                  <a:pt x="4452" y="1444"/>
                </a:lnTo>
                <a:lnTo>
                  <a:pt x="4455" y="1441"/>
                </a:lnTo>
                <a:lnTo>
                  <a:pt x="4456" y="1438"/>
                </a:lnTo>
                <a:lnTo>
                  <a:pt x="4458" y="1434"/>
                </a:lnTo>
                <a:lnTo>
                  <a:pt x="4459" y="1431"/>
                </a:lnTo>
                <a:lnTo>
                  <a:pt x="4462" y="1428"/>
                </a:lnTo>
                <a:lnTo>
                  <a:pt x="4465" y="1426"/>
                </a:lnTo>
                <a:lnTo>
                  <a:pt x="4469" y="1425"/>
                </a:lnTo>
                <a:lnTo>
                  <a:pt x="4469" y="1425"/>
                </a:lnTo>
                <a:lnTo>
                  <a:pt x="4469" y="1420"/>
                </a:lnTo>
                <a:lnTo>
                  <a:pt x="4467" y="1415"/>
                </a:lnTo>
                <a:lnTo>
                  <a:pt x="4467" y="1412"/>
                </a:lnTo>
                <a:lnTo>
                  <a:pt x="4467" y="1410"/>
                </a:lnTo>
                <a:lnTo>
                  <a:pt x="4469" y="1408"/>
                </a:lnTo>
                <a:lnTo>
                  <a:pt x="4472" y="1405"/>
                </a:lnTo>
                <a:lnTo>
                  <a:pt x="4475" y="1403"/>
                </a:lnTo>
                <a:lnTo>
                  <a:pt x="4477" y="1401"/>
                </a:lnTo>
                <a:lnTo>
                  <a:pt x="4478" y="1398"/>
                </a:lnTo>
                <a:lnTo>
                  <a:pt x="4479" y="1395"/>
                </a:lnTo>
                <a:lnTo>
                  <a:pt x="4481" y="1392"/>
                </a:lnTo>
                <a:lnTo>
                  <a:pt x="4482" y="1390"/>
                </a:lnTo>
                <a:lnTo>
                  <a:pt x="4483" y="1390"/>
                </a:lnTo>
                <a:lnTo>
                  <a:pt x="4484" y="1391"/>
                </a:lnTo>
                <a:lnTo>
                  <a:pt x="4488" y="1395"/>
                </a:lnTo>
                <a:lnTo>
                  <a:pt x="4492" y="1398"/>
                </a:lnTo>
                <a:lnTo>
                  <a:pt x="4497" y="1401"/>
                </a:lnTo>
                <a:lnTo>
                  <a:pt x="4502" y="1403"/>
                </a:lnTo>
                <a:lnTo>
                  <a:pt x="4506" y="1408"/>
                </a:lnTo>
                <a:lnTo>
                  <a:pt x="4510" y="1411"/>
                </a:lnTo>
                <a:lnTo>
                  <a:pt x="4513" y="1416"/>
                </a:lnTo>
                <a:lnTo>
                  <a:pt x="4513" y="1422"/>
                </a:lnTo>
                <a:lnTo>
                  <a:pt x="4511" y="1432"/>
                </a:lnTo>
                <a:lnTo>
                  <a:pt x="4508" y="1441"/>
                </a:lnTo>
                <a:lnTo>
                  <a:pt x="4508" y="1441"/>
                </a:lnTo>
                <a:lnTo>
                  <a:pt x="4516" y="1441"/>
                </a:lnTo>
                <a:lnTo>
                  <a:pt x="4521" y="1443"/>
                </a:lnTo>
                <a:lnTo>
                  <a:pt x="4523" y="1445"/>
                </a:lnTo>
                <a:lnTo>
                  <a:pt x="4524" y="1447"/>
                </a:lnTo>
                <a:lnTo>
                  <a:pt x="4524" y="1451"/>
                </a:lnTo>
                <a:lnTo>
                  <a:pt x="4522" y="1456"/>
                </a:lnTo>
                <a:lnTo>
                  <a:pt x="4521" y="1460"/>
                </a:lnTo>
                <a:lnTo>
                  <a:pt x="4519" y="1466"/>
                </a:lnTo>
                <a:lnTo>
                  <a:pt x="4519" y="1468"/>
                </a:lnTo>
                <a:lnTo>
                  <a:pt x="4520" y="1470"/>
                </a:lnTo>
                <a:lnTo>
                  <a:pt x="4522" y="1471"/>
                </a:lnTo>
                <a:lnTo>
                  <a:pt x="4525" y="1473"/>
                </a:lnTo>
                <a:lnTo>
                  <a:pt x="4528" y="1472"/>
                </a:lnTo>
                <a:lnTo>
                  <a:pt x="4531" y="1472"/>
                </a:lnTo>
                <a:lnTo>
                  <a:pt x="4533" y="1473"/>
                </a:lnTo>
                <a:lnTo>
                  <a:pt x="4535" y="1475"/>
                </a:lnTo>
                <a:lnTo>
                  <a:pt x="4540" y="1482"/>
                </a:lnTo>
                <a:lnTo>
                  <a:pt x="4544" y="1485"/>
                </a:lnTo>
                <a:lnTo>
                  <a:pt x="4545" y="1486"/>
                </a:lnTo>
                <a:lnTo>
                  <a:pt x="4547" y="1485"/>
                </a:lnTo>
                <a:lnTo>
                  <a:pt x="4548" y="1485"/>
                </a:lnTo>
                <a:lnTo>
                  <a:pt x="4549" y="1483"/>
                </a:lnTo>
                <a:lnTo>
                  <a:pt x="4552" y="1476"/>
                </a:lnTo>
                <a:lnTo>
                  <a:pt x="4556" y="1468"/>
                </a:lnTo>
                <a:lnTo>
                  <a:pt x="4558" y="1466"/>
                </a:lnTo>
                <a:lnTo>
                  <a:pt x="4560" y="1464"/>
                </a:lnTo>
                <a:lnTo>
                  <a:pt x="4562" y="1462"/>
                </a:lnTo>
                <a:lnTo>
                  <a:pt x="4565" y="1460"/>
                </a:lnTo>
                <a:lnTo>
                  <a:pt x="4567" y="1457"/>
                </a:lnTo>
                <a:lnTo>
                  <a:pt x="4570" y="1453"/>
                </a:lnTo>
                <a:lnTo>
                  <a:pt x="4573" y="1452"/>
                </a:lnTo>
                <a:lnTo>
                  <a:pt x="4576" y="1451"/>
                </a:lnTo>
                <a:lnTo>
                  <a:pt x="4578" y="1450"/>
                </a:lnTo>
                <a:lnTo>
                  <a:pt x="4581" y="1450"/>
                </a:lnTo>
                <a:lnTo>
                  <a:pt x="4587" y="1451"/>
                </a:lnTo>
                <a:lnTo>
                  <a:pt x="4592" y="1455"/>
                </a:lnTo>
                <a:lnTo>
                  <a:pt x="4593" y="1462"/>
                </a:lnTo>
                <a:lnTo>
                  <a:pt x="4592" y="1467"/>
                </a:lnTo>
                <a:lnTo>
                  <a:pt x="4589" y="1471"/>
                </a:lnTo>
                <a:lnTo>
                  <a:pt x="4585" y="1474"/>
                </a:lnTo>
                <a:lnTo>
                  <a:pt x="4584" y="1482"/>
                </a:lnTo>
                <a:lnTo>
                  <a:pt x="4582" y="1490"/>
                </a:lnTo>
                <a:lnTo>
                  <a:pt x="4579" y="1497"/>
                </a:lnTo>
                <a:lnTo>
                  <a:pt x="4576" y="1504"/>
                </a:lnTo>
                <a:lnTo>
                  <a:pt x="4568" y="1518"/>
                </a:lnTo>
                <a:lnTo>
                  <a:pt x="4562" y="1532"/>
                </a:lnTo>
                <a:lnTo>
                  <a:pt x="4559" y="1537"/>
                </a:lnTo>
                <a:lnTo>
                  <a:pt x="4555" y="1540"/>
                </a:lnTo>
                <a:lnTo>
                  <a:pt x="4552" y="1541"/>
                </a:lnTo>
                <a:lnTo>
                  <a:pt x="4550" y="1541"/>
                </a:lnTo>
                <a:lnTo>
                  <a:pt x="4547" y="1540"/>
                </a:lnTo>
                <a:lnTo>
                  <a:pt x="4545" y="1538"/>
                </a:lnTo>
                <a:lnTo>
                  <a:pt x="4541" y="1533"/>
                </a:lnTo>
                <a:lnTo>
                  <a:pt x="4536" y="1530"/>
                </a:lnTo>
                <a:lnTo>
                  <a:pt x="4534" y="1530"/>
                </a:lnTo>
                <a:lnTo>
                  <a:pt x="4531" y="1531"/>
                </a:lnTo>
                <a:lnTo>
                  <a:pt x="4529" y="1532"/>
                </a:lnTo>
                <a:lnTo>
                  <a:pt x="4526" y="1535"/>
                </a:lnTo>
                <a:lnTo>
                  <a:pt x="4522" y="1532"/>
                </a:lnTo>
                <a:lnTo>
                  <a:pt x="4519" y="1528"/>
                </a:lnTo>
                <a:lnTo>
                  <a:pt x="4518" y="1524"/>
                </a:lnTo>
                <a:lnTo>
                  <a:pt x="4519" y="1519"/>
                </a:lnTo>
                <a:lnTo>
                  <a:pt x="4520" y="1515"/>
                </a:lnTo>
                <a:lnTo>
                  <a:pt x="4519" y="1513"/>
                </a:lnTo>
                <a:lnTo>
                  <a:pt x="4518" y="1514"/>
                </a:lnTo>
                <a:lnTo>
                  <a:pt x="4516" y="1515"/>
                </a:lnTo>
                <a:lnTo>
                  <a:pt x="4516" y="1530"/>
                </a:lnTo>
                <a:lnTo>
                  <a:pt x="4518" y="1544"/>
                </a:lnTo>
                <a:lnTo>
                  <a:pt x="4523" y="1552"/>
                </a:lnTo>
                <a:lnTo>
                  <a:pt x="4529" y="1559"/>
                </a:lnTo>
                <a:lnTo>
                  <a:pt x="4542" y="1568"/>
                </a:lnTo>
                <a:lnTo>
                  <a:pt x="4555" y="1575"/>
                </a:lnTo>
                <a:lnTo>
                  <a:pt x="4555" y="1575"/>
                </a:lnTo>
                <a:lnTo>
                  <a:pt x="4559" y="1574"/>
                </a:lnTo>
                <a:lnTo>
                  <a:pt x="4562" y="1572"/>
                </a:lnTo>
                <a:lnTo>
                  <a:pt x="4564" y="1568"/>
                </a:lnTo>
                <a:lnTo>
                  <a:pt x="4566" y="1565"/>
                </a:lnTo>
                <a:lnTo>
                  <a:pt x="4568" y="1557"/>
                </a:lnTo>
                <a:lnTo>
                  <a:pt x="4568" y="1548"/>
                </a:lnTo>
                <a:lnTo>
                  <a:pt x="4569" y="1539"/>
                </a:lnTo>
                <a:lnTo>
                  <a:pt x="4571" y="1531"/>
                </a:lnTo>
                <a:lnTo>
                  <a:pt x="4573" y="1528"/>
                </a:lnTo>
                <a:lnTo>
                  <a:pt x="4575" y="1525"/>
                </a:lnTo>
                <a:lnTo>
                  <a:pt x="4578" y="1523"/>
                </a:lnTo>
                <a:lnTo>
                  <a:pt x="4582" y="1522"/>
                </a:lnTo>
                <a:lnTo>
                  <a:pt x="4584" y="1523"/>
                </a:lnTo>
                <a:lnTo>
                  <a:pt x="4587" y="1522"/>
                </a:lnTo>
                <a:lnTo>
                  <a:pt x="4589" y="1521"/>
                </a:lnTo>
                <a:lnTo>
                  <a:pt x="4590" y="1518"/>
                </a:lnTo>
                <a:lnTo>
                  <a:pt x="4591" y="1514"/>
                </a:lnTo>
                <a:lnTo>
                  <a:pt x="4592" y="1511"/>
                </a:lnTo>
                <a:lnTo>
                  <a:pt x="4591" y="1507"/>
                </a:lnTo>
                <a:lnTo>
                  <a:pt x="4590" y="1502"/>
                </a:lnTo>
                <a:lnTo>
                  <a:pt x="4590" y="1499"/>
                </a:lnTo>
                <a:lnTo>
                  <a:pt x="4588" y="1494"/>
                </a:lnTo>
                <a:lnTo>
                  <a:pt x="4588" y="1492"/>
                </a:lnTo>
                <a:lnTo>
                  <a:pt x="4589" y="1491"/>
                </a:lnTo>
                <a:lnTo>
                  <a:pt x="4592" y="1491"/>
                </a:lnTo>
                <a:lnTo>
                  <a:pt x="4596" y="1492"/>
                </a:lnTo>
                <a:lnTo>
                  <a:pt x="4603" y="1495"/>
                </a:lnTo>
                <a:lnTo>
                  <a:pt x="4609" y="1499"/>
                </a:lnTo>
                <a:lnTo>
                  <a:pt x="4610" y="1499"/>
                </a:lnTo>
                <a:lnTo>
                  <a:pt x="4611" y="1498"/>
                </a:lnTo>
                <a:lnTo>
                  <a:pt x="4611" y="1498"/>
                </a:lnTo>
                <a:lnTo>
                  <a:pt x="4611" y="1498"/>
                </a:lnTo>
                <a:lnTo>
                  <a:pt x="4612" y="1500"/>
                </a:lnTo>
                <a:lnTo>
                  <a:pt x="4613" y="1501"/>
                </a:lnTo>
                <a:lnTo>
                  <a:pt x="4614" y="1505"/>
                </a:lnTo>
                <a:lnTo>
                  <a:pt x="4614" y="1509"/>
                </a:lnTo>
                <a:lnTo>
                  <a:pt x="4612" y="1512"/>
                </a:lnTo>
                <a:lnTo>
                  <a:pt x="4610" y="1517"/>
                </a:lnTo>
                <a:lnTo>
                  <a:pt x="4604" y="1520"/>
                </a:lnTo>
                <a:lnTo>
                  <a:pt x="4600" y="1525"/>
                </a:lnTo>
                <a:lnTo>
                  <a:pt x="4595" y="1531"/>
                </a:lnTo>
                <a:lnTo>
                  <a:pt x="4592" y="1537"/>
                </a:lnTo>
                <a:lnTo>
                  <a:pt x="4587" y="1543"/>
                </a:lnTo>
                <a:lnTo>
                  <a:pt x="4583" y="1547"/>
                </a:lnTo>
                <a:lnTo>
                  <a:pt x="4580" y="1549"/>
                </a:lnTo>
                <a:lnTo>
                  <a:pt x="4576" y="1550"/>
                </a:lnTo>
                <a:lnTo>
                  <a:pt x="4572" y="1551"/>
                </a:lnTo>
                <a:lnTo>
                  <a:pt x="4568" y="1551"/>
                </a:lnTo>
                <a:lnTo>
                  <a:pt x="4566" y="1551"/>
                </a:lnTo>
                <a:lnTo>
                  <a:pt x="4566" y="1553"/>
                </a:lnTo>
                <a:lnTo>
                  <a:pt x="4566" y="1555"/>
                </a:lnTo>
                <a:lnTo>
                  <a:pt x="4566" y="1558"/>
                </a:lnTo>
                <a:lnTo>
                  <a:pt x="4567" y="1565"/>
                </a:lnTo>
                <a:lnTo>
                  <a:pt x="4567" y="1572"/>
                </a:lnTo>
                <a:lnTo>
                  <a:pt x="4566" y="1570"/>
                </a:lnTo>
                <a:lnTo>
                  <a:pt x="4565" y="1568"/>
                </a:lnTo>
                <a:lnTo>
                  <a:pt x="4566" y="1570"/>
                </a:lnTo>
                <a:lnTo>
                  <a:pt x="4567" y="1572"/>
                </a:lnTo>
                <a:lnTo>
                  <a:pt x="4568" y="1575"/>
                </a:lnTo>
                <a:lnTo>
                  <a:pt x="4568" y="1577"/>
                </a:lnTo>
                <a:lnTo>
                  <a:pt x="4568" y="1582"/>
                </a:lnTo>
                <a:lnTo>
                  <a:pt x="4568" y="1586"/>
                </a:lnTo>
                <a:lnTo>
                  <a:pt x="4566" y="1589"/>
                </a:lnTo>
                <a:lnTo>
                  <a:pt x="4565" y="1592"/>
                </a:lnTo>
                <a:lnTo>
                  <a:pt x="4562" y="1594"/>
                </a:lnTo>
                <a:lnTo>
                  <a:pt x="4559" y="1596"/>
                </a:lnTo>
                <a:lnTo>
                  <a:pt x="4555" y="1598"/>
                </a:lnTo>
                <a:lnTo>
                  <a:pt x="4550" y="1599"/>
                </a:lnTo>
                <a:lnTo>
                  <a:pt x="4550" y="1599"/>
                </a:lnTo>
                <a:lnTo>
                  <a:pt x="4550" y="1599"/>
                </a:lnTo>
                <a:lnTo>
                  <a:pt x="4552" y="1607"/>
                </a:lnTo>
                <a:lnTo>
                  <a:pt x="4556" y="1614"/>
                </a:lnTo>
                <a:lnTo>
                  <a:pt x="4558" y="1617"/>
                </a:lnTo>
                <a:lnTo>
                  <a:pt x="4561" y="1619"/>
                </a:lnTo>
                <a:lnTo>
                  <a:pt x="4564" y="1620"/>
                </a:lnTo>
                <a:lnTo>
                  <a:pt x="4570" y="1621"/>
                </a:lnTo>
                <a:lnTo>
                  <a:pt x="4570" y="1622"/>
                </a:lnTo>
                <a:lnTo>
                  <a:pt x="4570" y="1625"/>
                </a:lnTo>
                <a:lnTo>
                  <a:pt x="4571" y="1629"/>
                </a:lnTo>
                <a:lnTo>
                  <a:pt x="4570" y="1635"/>
                </a:lnTo>
                <a:lnTo>
                  <a:pt x="4567" y="1641"/>
                </a:lnTo>
                <a:lnTo>
                  <a:pt x="4563" y="1645"/>
                </a:lnTo>
                <a:lnTo>
                  <a:pt x="4558" y="1650"/>
                </a:lnTo>
                <a:lnTo>
                  <a:pt x="4558" y="1649"/>
                </a:lnTo>
                <a:lnTo>
                  <a:pt x="4555" y="1650"/>
                </a:lnTo>
                <a:lnTo>
                  <a:pt x="4554" y="1650"/>
                </a:lnTo>
                <a:lnTo>
                  <a:pt x="4551" y="1649"/>
                </a:lnTo>
                <a:lnTo>
                  <a:pt x="4550" y="1648"/>
                </a:lnTo>
                <a:lnTo>
                  <a:pt x="4549" y="1645"/>
                </a:lnTo>
                <a:lnTo>
                  <a:pt x="4548" y="1642"/>
                </a:lnTo>
                <a:lnTo>
                  <a:pt x="4546" y="1639"/>
                </a:lnTo>
                <a:lnTo>
                  <a:pt x="4546" y="1635"/>
                </a:lnTo>
                <a:lnTo>
                  <a:pt x="4546" y="1632"/>
                </a:lnTo>
                <a:lnTo>
                  <a:pt x="4547" y="1628"/>
                </a:lnTo>
                <a:lnTo>
                  <a:pt x="4547" y="1624"/>
                </a:lnTo>
                <a:lnTo>
                  <a:pt x="4546" y="1621"/>
                </a:lnTo>
                <a:lnTo>
                  <a:pt x="4544" y="1619"/>
                </a:lnTo>
                <a:lnTo>
                  <a:pt x="4539" y="1617"/>
                </a:lnTo>
                <a:lnTo>
                  <a:pt x="4538" y="1621"/>
                </a:lnTo>
                <a:lnTo>
                  <a:pt x="4536" y="1623"/>
                </a:lnTo>
                <a:lnTo>
                  <a:pt x="4534" y="1625"/>
                </a:lnTo>
                <a:lnTo>
                  <a:pt x="4531" y="1627"/>
                </a:lnTo>
                <a:lnTo>
                  <a:pt x="4529" y="1632"/>
                </a:lnTo>
                <a:lnTo>
                  <a:pt x="4527" y="1637"/>
                </a:lnTo>
                <a:lnTo>
                  <a:pt x="4530" y="1640"/>
                </a:lnTo>
                <a:lnTo>
                  <a:pt x="4533" y="1643"/>
                </a:lnTo>
                <a:lnTo>
                  <a:pt x="4534" y="1647"/>
                </a:lnTo>
                <a:lnTo>
                  <a:pt x="4534" y="1651"/>
                </a:lnTo>
                <a:lnTo>
                  <a:pt x="4533" y="1658"/>
                </a:lnTo>
                <a:lnTo>
                  <a:pt x="4530" y="1666"/>
                </a:lnTo>
                <a:lnTo>
                  <a:pt x="4527" y="1669"/>
                </a:lnTo>
                <a:lnTo>
                  <a:pt x="4525" y="1672"/>
                </a:lnTo>
                <a:lnTo>
                  <a:pt x="4530" y="1684"/>
                </a:lnTo>
                <a:lnTo>
                  <a:pt x="4536" y="1695"/>
                </a:lnTo>
                <a:lnTo>
                  <a:pt x="4535" y="1698"/>
                </a:lnTo>
                <a:lnTo>
                  <a:pt x="4534" y="1701"/>
                </a:lnTo>
                <a:lnTo>
                  <a:pt x="4532" y="1704"/>
                </a:lnTo>
                <a:lnTo>
                  <a:pt x="4530" y="1706"/>
                </a:lnTo>
                <a:lnTo>
                  <a:pt x="4526" y="1710"/>
                </a:lnTo>
                <a:lnTo>
                  <a:pt x="4522" y="1715"/>
                </a:lnTo>
                <a:lnTo>
                  <a:pt x="4521" y="1715"/>
                </a:lnTo>
                <a:lnTo>
                  <a:pt x="4520" y="1716"/>
                </a:lnTo>
                <a:lnTo>
                  <a:pt x="4527" y="1718"/>
                </a:lnTo>
                <a:lnTo>
                  <a:pt x="4535" y="1719"/>
                </a:lnTo>
                <a:lnTo>
                  <a:pt x="4536" y="1722"/>
                </a:lnTo>
                <a:lnTo>
                  <a:pt x="4537" y="1725"/>
                </a:lnTo>
                <a:lnTo>
                  <a:pt x="4532" y="1731"/>
                </a:lnTo>
                <a:lnTo>
                  <a:pt x="4529" y="1738"/>
                </a:lnTo>
                <a:lnTo>
                  <a:pt x="4526" y="1745"/>
                </a:lnTo>
                <a:lnTo>
                  <a:pt x="4523" y="1752"/>
                </a:lnTo>
                <a:lnTo>
                  <a:pt x="4520" y="1758"/>
                </a:lnTo>
                <a:lnTo>
                  <a:pt x="4516" y="1765"/>
                </a:lnTo>
                <a:lnTo>
                  <a:pt x="4514" y="1767"/>
                </a:lnTo>
                <a:lnTo>
                  <a:pt x="4511" y="1770"/>
                </a:lnTo>
                <a:lnTo>
                  <a:pt x="4508" y="1772"/>
                </a:lnTo>
                <a:lnTo>
                  <a:pt x="4503" y="1773"/>
                </a:lnTo>
                <a:lnTo>
                  <a:pt x="4501" y="1778"/>
                </a:lnTo>
                <a:lnTo>
                  <a:pt x="4499" y="1783"/>
                </a:lnTo>
                <a:lnTo>
                  <a:pt x="4496" y="1790"/>
                </a:lnTo>
                <a:lnTo>
                  <a:pt x="4492" y="1798"/>
                </a:lnTo>
                <a:lnTo>
                  <a:pt x="4491" y="1802"/>
                </a:lnTo>
                <a:lnTo>
                  <a:pt x="4490" y="1806"/>
                </a:lnTo>
                <a:lnTo>
                  <a:pt x="4490" y="1810"/>
                </a:lnTo>
                <a:lnTo>
                  <a:pt x="4492" y="1815"/>
                </a:lnTo>
                <a:lnTo>
                  <a:pt x="4491" y="1823"/>
                </a:lnTo>
                <a:lnTo>
                  <a:pt x="4489" y="1833"/>
                </a:lnTo>
                <a:lnTo>
                  <a:pt x="4489" y="1838"/>
                </a:lnTo>
                <a:lnTo>
                  <a:pt x="4488" y="1842"/>
                </a:lnTo>
                <a:lnTo>
                  <a:pt x="4487" y="1845"/>
                </a:lnTo>
                <a:lnTo>
                  <a:pt x="4486" y="1846"/>
                </a:lnTo>
                <a:lnTo>
                  <a:pt x="4486" y="1846"/>
                </a:lnTo>
                <a:lnTo>
                  <a:pt x="4486" y="1846"/>
                </a:lnTo>
                <a:lnTo>
                  <a:pt x="4485" y="1846"/>
                </a:lnTo>
                <a:lnTo>
                  <a:pt x="4485" y="1846"/>
                </a:lnTo>
                <a:lnTo>
                  <a:pt x="4488" y="1845"/>
                </a:lnTo>
                <a:lnTo>
                  <a:pt x="4491" y="1844"/>
                </a:lnTo>
                <a:lnTo>
                  <a:pt x="4492" y="1844"/>
                </a:lnTo>
                <a:lnTo>
                  <a:pt x="4494" y="1848"/>
                </a:lnTo>
                <a:lnTo>
                  <a:pt x="4489" y="1838"/>
                </a:lnTo>
                <a:lnTo>
                  <a:pt x="4493" y="1846"/>
                </a:lnTo>
                <a:lnTo>
                  <a:pt x="4499" y="1854"/>
                </a:lnTo>
                <a:lnTo>
                  <a:pt x="4499" y="1856"/>
                </a:lnTo>
                <a:lnTo>
                  <a:pt x="4499" y="1858"/>
                </a:lnTo>
                <a:lnTo>
                  <a:pt x="4499" y="1860"/>
                </a:lnTo>
                <a:lnTo>
                  <a:pt x="4498" y="1863"/>
                </a:lnTo>
                <a:lnTo>
                  <a:pt x="4493" y="1868"/>
                </a:lnTo>
                <a:lnTo>
                  <a:pt x="4485" y="1873"/>
                </a:lnTo>
                <a:lnTo>
                  <a:pt x="4485" y="1873"/>
                </a:lnTo>
                <a:lnTo>
                  <a:pt x="4485" y="1873"/>
                </a:lnTo>
                <a:lnTo>
                  <a:pt x="4493" y="1878"/>
                </a:lnTo>
                <a:lnTo>
                  <a:pt x="4502" y="1883"/>
                </a:lnTo>
                <a:lnTo>
                  <a:pt x="4514" y="1890"/>
                </a:lnTo>
                <a:lnTo>
                  <a:pt x="4524" y="1897"/>
                </a:lnTo>
                <a:lnTo>
                  <a:pt x="4526" y="1903"/>
                </a:lnTo>
                <a:lnTo>
                  <a:pt x="4528" y="1908"/>
                </a:lnTo>
                <a:lnTo>
                  <a:pt x="4532" y="1910"/>
                </a:lnTo>
                <a:lnTo>
                  <a:pt x="4534" y="1912"/>
                </a:lnTo>
                <a:lnTo>
                  <a:pt x="4536" y="1915"/>
                </a:lnTo>
                <a:lnTo>
                  <a:pt x="4537" y="1918"/>
                </a:lnTo>
                <a:lnTo>
                  <a:pt x="4538" y="1925"/>
                </a:lnTo>
                <a:lnTo>
                  <a:pt x="4541" y="1930"/>
                </a:lnTo>
                <a:lnTo>
                  <a:pt x="4540" y="1932"/>
                </a:lnTo>
                <a:lnTo>
                  <a:pt x="4539" y="1934"/>
                </a:lnTo>
                <a:lnTo>
                  <a:pt x="4536" y="1937"/>
                </a:lnTo>
                <a:lnTo>
                  <a:pt x="4534" y="1942"/>
                </a:lnTo>
                <a:lnTo>
                  <a:pt x="4532" y="1943"/>
                </a:lnTo>
                <a:lnTo>
                  <a:pt x="4530" y="1944"/>
                </a:lnTo>
                <a:lnTo>
                  <a:pt x="4527" y="1943"/>
                </a:lnTo>
                <a:lnTo>
                  <a:pt x="4524" y="1939"/>
                </a:lnTo>
                <a:lnTo>
                  <a:pt x="4520" y="1930"/>
                </a:lnTo>
                <a:lnTo>
                  <a:pt x="4517" y="1920"/>
                </a:lnTo>
                <a:lnTo>
                  <a:pt x="4514" y="1916"/>
                </a:lnTo>
                <a:lnTo>
                  <a:pt x="4509" y="1911"/>
                </a:lnTo>
                <a:lnTo>
                  <a:pt x="4501" y="1907"/>
                </a:lnTo>
                <a:lnTo>
                  <a:pt x="4490" y="1903"/>
                </a:lnTo>
                <a:lnTo>
                  <a:pt x="4490" y="1901"/>
                </a:lnTo>
                <a:lnTo>
                  <a:pt x="4490" y="1904"/>
                </a:lnTo>
                <a:lnTo>
                  <a:pt x="4491" y="1906"/>
                </a:lnTo>
                <a:lnTo>
                  <a:pt x="4491" y="1908"/>
                </a:lnTo>
                <a:lnTo>
                  <a:pt x="4491" y="1909"/>
                </a:lnTo>
                <a:lnTo>
                  <a:pt x="4491" y="1909"/>
                </a:lnTo>
                <a:lnTo>
                  <a:pt x="4490" y="1909"/>
                </a:lnTo>
                <a:lnTo>
                  <a:pt x="4490" y="1908"/>
                </a:lnTo>
                <a:lnTo>
                  <a:pt x="4491" y="1908"/>
                </a:lnTo>
                <a:lnTo>
                  <a:pt x="4492" y="1908"/>
                </a:lnTo>
                <a:lnTo>
                  <a:pt x="4494" y="1908"/>
                </a:lnTo>
                <a:lnTo>
                  <a:pt x="4498" y="1909"/>
                </a:lnTo>
                <a:lnTo>
                  <a:pt x="4499" y="1909"/>
                </a:lnTo>
                <a:lnTo>
                  <a:pt x="4499" y="1909"/>
                </a:lnTo>
                <a:lnTo>
                  <a:pt x="4497" y="1909"/>
                </a:lnTo>
                <a:lnTo>
                  <a:pt x="4496" y="1909"/>
                </a:lnTo>
                <a:lnTo>
                  <a:pt x="4496" y="1908"/>
                </a:lnTo>
                <a:lnTo>
                  <a:pt x="4495" y="1906"/>
                </a:lnTo>
                <a:lnTo>
                  <a:pt x="4494" y="1896"/>
                </a:lnTo>
                <a:lnTo>
                  <a:pt x="4491" y="1878"/>
                </a:lnTo>
                <a:lnTo>
                  <a:pt x="4491" y="1878"/>
                </a:lnTo>
                <a:lnTo>
                  <a:pt x="4487" y="1878"/>
                </a:lnTo>
                <a:lnTo>
                  <a:pt x="4484" y="1878"/>
                </a:lnTo>
                <a:lnTo>
                  <a:pt x="4481" y="1876"/>
                </a:lnTo>
                <a:lnTo>
                  <a:pt x="4479" y="1874"/>
                </a:lnTo>
                <a:lnTo>
                  <a:pt x="4477" y="1869"/>
                </a:lnTo>
                <a:lnTo>
                  <a:pt x="4476" y="1862"/>
                </a:lnTo>
                <a:lnTo>
                  <a:pt x="4477" y="1846"/>
                </a:lnTo>
                <a:lnTo>
                  <a:pt x="4478" y="1834"/>
                </a:lnTo>
                <a:lnTo>
                  <a:pt x="4480" y="1848"/>
                </a:lnTo>
                <a:lnTo>
                  <a:pt x="4481" y="1848"/>
                </a:lnTo>
                <a:lnTo>
                  <a:pt x="4480" y="1857"/>
                </a:lnTo>
                <a:lnTo>
                  <a:pt x="4478" y="1862"/>
                </a:lnTo>
                <a:lnTo>
                  <a:pt x="4477" y="1863"/>
                </a:lnTo>
                <a:lnTo>
                  <a:pt x="4476" y="1864"/>
                </a:lnTo>
                <a:lnTo>
                  <a:pt x="4474" y="1864"/>
                </a:lnTo>
                <a:lnTo>
                  <a:pt x="4473" y="1863"/>
                </a:lnTo>
                <a:lnTo>
                  <a:pt x="4470" y="1862"/>
                </a:lnTo>
                <a:lnTo>
                  <a:pt x="4467" y="1860"/>
                </a:lnTo>
                <a:lnTo>
                  <a:pt x="4466" y="1860"/>
                </a:lnTo>
                <a:lnTo>
                  <a:pt x="4466" y="1860"/>
                </a:lnTo>
                <a:lnTo>
                  <a:pt x="4465" y="1861"/>
                </a:lnTo>
                <a:lnTo>
                  <a:pt x="4465" y="1863"/>
                </a:lnTo>
                <a:lnTo>
                  <a:pt x="4464" y="1867"/>
                </a:lnTo>
                <a:lnTo>
                  <a:pt x="4462" y="1870"/>
                </a:lnTo>
                <a:lnTo>
                  <a:pt x="4459" y="1872"/>
                </a:lnTo>
                <a:lnTo>
                  <a:pt x="4456" y="1874"/>
                </a:lnTo>
                <a:lnTo>
                  <a:pt x="4449" y="1876"/>
                </a:lnTo>
                <a:lnTo>
                  <a:pt x="4440" y="1877"/>
                </a:lnTo>
                <a:lnTo>
                  <a:pt x="4440" y="1877"/>
                </a:lnTo>
                <a:lnTo>
                  <a:pt x="4441" y="1885"/>
                </a:lnTo>
                <a:lnTo>
                  <a:pt x="4443" y="1893"/>
                </a:lnTo>
                <a:lnTo>
                  <a:pt x="4444" y="1897"/>
                </a:lnTo>
                <a:lnTo>
                  <a:pt x="4443" y="1901"/>
                </a:lnTo>
                <a:lnTo>
                  <a:pt x="4440" y="1906"/>
                </a:lnTo>
                <a:lnTo>
                  <a:pt x="4435" y="1909"/>
                </a:lnTo>
                <a:lnTo>
                  <a:pt x="4433" y="1916"/>
                </a:lnTo>
                <a:lnTo>
                  <a:pt x="4432" y="1922"/>
                </a:lnTo>
                <a:lnTo>
                  <a:pt x="4430" y="1925"/>
                </a:lnTo>
                <a:lnTo>
                  <a:pt x="4428" y="1928"/>
                </a:lnTo>
                <a:lnTo>
                  <a:pt x="4426" y="1930"/>
                </a:lnTo>
                <a:lnTo>
                  <a:pt x="4422" y="1932"/>
                </a:lnTo>
                <a:lnTo>
                  <a:pt x="4411" y="1958"/>
                </a:lnTo>
                <a:lnTo>
                  <a:pt x="4399" y="1982"/>
                </a:lnTo>
                <a:lnTo>
                  <a:pt x="4388" y="2006"/>
                </a:lnTo>
                <a:lnTo>
                  <a:pt x="4376" y="2031"/>
                </a:lnTo>
                <a:lnTo>
                  <a:pt x="4362" y="2057"/>
                </a:lnTo>
                <a:lnTo>
                  <a:pt x="4347" y="2084"/>
                </a:lnTo>
                <a:lnTo>
                  <a:pt x="4332" y="2110"/>
                </a:lnTo>
                <a:lnTo>
                  <a:pt x="4317" y="2137"/>
                </a:lnTo>
                <a:lnTo>
                  <a:pt x="4317" y="2137"/>
                </a:lnTo>
                <a:lnTo>
                  <a:pt x="4316" y="2137"/>
                </a:lnTo>
                <a:lnTo>
                  <a:pt x="4315" y="2148"/>
                </a:lnTo>
                <a:lnTo>
                  <a:pt x="4313" y="2159"/>
                </a:lnTo>
                <a:lnTo>
                  <a:pt x="4311" y="2168"/>
                </a:lnTo>
                <a:lnTo>
                  <a:pt x="4309" y="2178"/>
                </a:lnTo>
                <a:lnTo>
                  <a:pt x="4302" y="2194"/>
                </a:lnTo>
                <a:lnTo>
                  <a:pt x="4294" y="2207"/>
                </a:lnTo>
                <a:lnTo>
                  <a:pt x="4277" y="2231"/>
                </a:lnTo>
                <a:lnTo>
                  <a:pt x="4259" y="2257"/>
                </a:lnTo>
                <a:lnTo>
                  <a:pt x="4252" y="2272"/>
                </a:lnTo>
                <a:lnTo>
                  <a:pt x="4245" y="2289"/>
                </a:lnTo>
                <a:lnTo>
                  <a:pt x="4242" y="2297"/>
                </a:lnTo>
                <a:lnTo>
                  <a:pt x="4237" y="2305"/>
                </a:lnTo>
                <a:lnTo>
                  <a:pt x="4232" y="2312"/>
                </a:lnTo>
                <a:lnTo>
                  <a:pt x="4224" y="2317"/>
                </a:lnTo>
                <a:lnTo>
                  <a:pt x="4219" y="2317"/>
                </a:lnTo>
                <a:lnTo>
                  <a:pt x="4213" y="2316"/>
                </a:lnTo>
                <a:lnTo>
                  <a:pt x="4214" y="2318"/>
                </a:lnTo>
                <a:lnTo>
                  <a:pt x="4215" y="2318"/>
                </a:lnTo>
                <a:lnTo>
                  <a:pt x="4216" y="2319"/>
                </a:lnTo>
                <a:lnTo>
                  <a:pt x="4219" y="2318"/>
                </a:lnTo>
                <a:lnTo>
                  <a:pt x="4222" y="2321"/>
                </a:lnTo>
                <a:lnTo>
                  <a:pt x="4226" y="2323"/>
                </a:lnTo>
                <a:lnTo>
                  <a:pt x="4226" y="2324"/>
                </a:lnTo>
                <a:lnTo>
                  <a:pt x="4225" y="2326"/>
                </a:lnTo>
                <a:lnTo>
                  <a:pt x="4220" y="2328"/>
                </a:lnTo>
                <a:lnTo>
                  <a:pt x="4211" y="2331"/>
                </a:lnTo>
                <a:lnTo>
                  <a:pt x="4211" y="2331"/>
                </a:lnTo>
                <a:lnTo>
                  <a:pt x="4211" y="2331"/>
                </a:lnTo>
                <a:lnTo>
                  <a:pt x="4221" y="2330"/>
                </a:lnTo>
                <a:lnTo>
                  <a:pt x="4227" y="2329"/>
                </a:lnTo>
                <a:lnTo>
                  <a:pt x="4232" y="2330"/>
                </a:lnTo>
                <a:lnTo>
                  <a:pt x="4234" y="2331"/>
                </a:lnTo>
                <a:lnTo>
                  <a:pt x="4234" y="2335"/>
                </a:lnTo>
                <a:lnTo>
                  <a:pt x="4234" y="2341"/>
                </a:lnTo>
                <a:lnTo>
                  <a:pt x="4239" y="2347"/>
                </a:lnTo>
                <a:lnTo>
                  <a:pt x="4245" y="2352"/>
                </a:lnTo>
                <a:lnTo>
                  <a:pt x="4249" y="2349"/>
                </a:lnTo>
                <a:lnTo>
                  <a:pt x="4252" y="2346"/>
                </a:lnTo>
                <a:lnTo>
                  <a:pt x="4255" y="2345"/>
                </a:lnTo>
                <a:lnTo>
                  <a:pt x="4257" y="2345"/>
                </a:lnTo>
                <a:lnTo>
                  <a:pt x="4260" y="2345"/>
                </a:lnTo>
                <a:lnTo>
                  <a:pt x="4262" y="2346"/>
                </a:lnTo>
                <a:lnTo>
                  <a:pt x="4264" y="2347"/>
                </a:lnTo>
                <a:lnTo>
                  <a:pt x="4266" y="2349"/>
                </a:lnTo>
                <a:lnTo>
                  <a:pt x="4273" y="2358"/>
                </a:lnTo>
                <a:lnTo>
                  <a:pt x="4282" y="2365"/>
                </a:lnTo>
                <a:lnTo>
                  <a:pt x="4285" y="2367"/>
                </a:lnTo>
                <a:lnTo>
                  <a:pt x="4288" y="2369"/>
                </a:lnTo>
                <a:lnTo>
                  <a:pt x="4292" y="2378"/>
                </a:lnTo>
                <a:lnTo>
                  <a:pt x="4298" y="2400"/>
                </a:lnTo>
                <a:lnTo>
                  <a:pt x="4298" y="2400"/>
                </a:lnTo>
                <a:lnTo>
                  <a:pt x="4301" y="2376"/>
                </a:lnTo>
                <a:lnTo>
                  <a:pt x="4305" y="2358"/>
                </a:lnTo>
                <a:lnTo>
                  <a:pt x="4308" y="2344"/>
                </a:lnTo>
                <a:lnTo>
                  <a:pt x="4309" y="2336"/>
                </a:lnTo>
                <a:lnTo>
                  <a:pt x="4309" y="2336"/>
                </a:lnTo>
                <a:lnTo>
                  <a:pt x="4328" y="2328"/>
                </a:lnTo>
                <a:lnTo>
                  <a:pt x="4339" y="2323"/>
                </a:lnTo>
                <a:lnTo>
                  <a:pt x="4343" y="2321"/>
                </a:lnTo>
                <a:lnTo>
                  <a:pt x="4347" y="2319"/>
                </a:lnTo>
                <a:lnTo>
                  <a:pt x="4351" y="2315"/>
                </a:lnTo>
                <a:lnTo>
                  <a:pt x="4356" y="2311"/>
                </a:lnTo>
                <a:lnTo>
                  <a:pt x="4361" y="2323"/>
                </a:lnTo>
                <a:lnTo>
                  <a:pt x="4361" y="2323"/>
                </a:lnTo>
                <a:lnTo>
                  <a:pt x="4359" y="2315"/>
                </a:lnTo>
                <a:lnTo>
                  <a:pt x="4358" y="2306"/>
                </a:lnTo>
                <a:lnTo>
                  <a:pt x="4350" y="2298"/>
                </a:lnTo>
                <a:lnTo>
                  <a:pt x="4342" y="2286"/>
                </a:lnTo>
                <a:lnTo>
                  <a:pt x="4339" y="2280"/>
                </a:lnTo>
                <a:lnTo>
                  <a:pt x="4336" y="2274"/>
                </a:lnTo>
                <a:lnTo>
                  <a:pt x="4334" y="2268"/>
                </a:lnTo>
                <a:lnTo>
                  <a:pt x="4332" y="2263"/>
                </a:lnTo>
                <a:lnTo>
                  <a:pt x="4328" y="2259"/>
                </a:lnTo>
                <a:lnTo>
                  <a:pt x="4326" y="2255"/>
                </a:lnTo>
                <a:lnTo>
                  <a:pt x="4326" y="2253"/>
                </a:lnTo>
                <a:lnTo>
                  <a:pt x="4326" y="2251"/>
                </a:lnTo>
                <a:lnTo>
                  <a:pt x="4328" y="2249"/>
                </a:lnTo>
                <a:lnTo>
                  <a:pt x="4330" y="2248"/>
                </a:lnTo>
                <a:lnTo>
                  <a:pt x="4332" y="2247"/>
                </a:lnTo>
                <a:lnTo>
                  <a:pt x="4334" y="2247"/>
                </a:lnTo>
                <a:lnTo>
                  <a:pt x="4335" y="2248"/>
                </a:lnTo>
                <a:lnTo>
                  <a:pt x="4336" y="2249"/>
                </a:lnTo>
                <a:lnTo>
                  <a:pt x="4337" y="2252"/>
                </a:lnTo>
                <a:lnTo>
                  <a:pt x="4338" y="2255"/>
                </a:lnTo>
                <a:lnTo>
                  <a:pt x="4350" y="2270"/>
                </a:lnTo>
                <a:lnTo>
                  <a:pt x="4362" y="2284"/>
                </a:lnTo>
                <a:lnTo>
                  <a:pt x="4362" y="2284"/>
                </a:lnTo>
                <a:lnTo>
                  <a:pt x="4370" y="2284"/>
                </a:lnTo>
                <a:lnTo>
                  <a:pt x="4376" y="2282"/>
                </a:lnTo>
                <a:lnTo>
                  <a:pt x="4381" y="2279"/>
                </a:lnTo>
                <a:lnTo>
                  <a:pt x="4385" y="2275"/>
                </a:lnTo>
                <a:lnTo>
                  <a:pt x="4390" y="2271"/>
                </a:lnTo>
                <a:lnTo>
                  <a:pt x="4394" y="2267"/>
                </a:lnTo>
                <a:lnTo>
                  <a:pt x="4398" y="2263"/>
                </a:lnTo>
                <a:lnTo>
                  <a:pt x="4404" y="2260"/>
                </a:lnTo>
                <a:lnTo>
                  <a:pt x="4406" y="2254"/>
                </a:lnTo>
                <a:lnTo>
                  <a:pt x="4407" y="2248"/>
                </a:lnTo>
                <a:lnTo>
                  <a:pt x="4402" y="2241"/>
                </a:lnTo>
                <a:lnTo>
                  <a:pt x="4395" y="2234"/>
                </a:lnTo>
                <a:lnTo>
                  <a:pt x="4389" y="2227"/>
                </a:lnTo>
                <a:lnTo>
                  <a:pt x="4382" y="2221"/>
                </a:lnTo>
                <a:lnTo>
                  <a:pt x="4375" y="2214"/>
                </a:lnTo>
                <a:lnTo>
                  <a:pt x="4368" y="2207"/>
                </a:lnTo>
                <a:lnTo>
                  <a:pt x="4363" y="2199"/>
                </a:lnTo>
                <a:lnTo>
                  <a:pt x="4359" y="2190"/>
                </a:lnTo>
                <a:lnTo>
                  <a:pt x="4356" y="2183"/>
                </a:lnTo>
                <a:lnTo>
                  <a:pt x="4353" y="2174"/>
                </a:lnTo>
                <a:lnTo>
                  <a:pt x="4352" y="2171"/>
                </a:lnTo>
                <a:lnTo>
                  <a:pt x="4352" y="2167"/>
                </a:lnTo>
                <a:lnTo>
                  <a:pt x="4354" y="2164"/>
                </a:lnTo>
                <a:lnTo>
                  <a:pt x="4357" y="2162"/>
                </a:lnTo>
                <a:lnTo>
                  <a:pt x="4362" y="2161"/>
                </a:lnTo>
                <a:lnTo>
                  <a:pt x="4366" y="2161"/>
                </a:lnTo>
                <a:lnTo>
                  <a:pt x="4372" y="2162"/>
                </a:lnTo>
                <a:lnTo>
                  <a:pt x="4376" y="2164"/>
                </a:lnTo>
                <a:lnTo>
                  <a:pt x="4380" y="2166"/>
                </a:lnTo>
                <a:lnTo>
                  <a:pt x="4383" y="2170"/>
                </a:lnTo>
                <a:lnTo>
                  <a:pt x="4386" y="2174"/>
                </a:lnTo>
                <a:lnTo>
                  <a:pt x="4389" y="2180"/>
                </a:lnTo>
                <a:lnTo>
                  <a:pt x="4392" y="2188"/>
                </a:lnTo>
                <a:lnTo>
                  <a:pt x="4396" y="2195"/>
                </a:lnTo>
                <a:lnTo>
                  <a:pt x="4400" y="2202"/>
                </a:lnTo>
                <a:lnTo>
                  <a:pt x="4404" y="2209"/>
                </a:lnTo>
                <a:lnTo>
                  <a:pt x="4409" y="2215"/>
                </a:lnTo>
                <a:lnTo>
                  <a:pt x="4416" y="2221"/>
                </a:lnTo>
                <a:lnTo>
                  <a:pt x="4422" y="2227"/>
                </a:lnTo>
                <a:lnTo>
                  <a:pt x="4428" y="2234"/>
                </a:lnTo>
                <a:lnTo>
                  <a:pt x="4439" y="2230"/>
                </a:lnTo>
                <a:lnTo>
                  <a:pt x="4450" y="2227"/>
                </a:lnTo>
                <a:lnTo>
                  <a:pt x="4447" y="2218"/>
                </a:lnTo>
                <a:lnTo>
                  <a:pt x="4443" y="2209"/>
                </a:lnTo>
                <a:lnTo>
                  <a:pt x="4441" y="2205"/>
                </a:lnTo>
                <a:lnTo>
                  <a:pt x="4439" y="2200"/>
                </a:lnTo>
                <a:lnTo>
                  <a:pt x="4438" y="2195"/>
                </a:lnTo>
                <a:lnTo>
                  <a:pt x="4438" y="2190"/>
                </a:lnTo>
                <a:lnTo>
                  <a:pt x="4450" y="2193"/>
                </a:lnTo>
                <a:lnTo>
                  <a:pt x="4463" y="2197"/>
                </a:lnTo>
                <a:lnTo>
                  <a:pt x="4466" y="2195"/>
                </a:lnTo>
                <a:lnTo>
                  <a:pt x="4469" y="2194"/>
                </a:lnTo>
                <a:lnTo>
                  <a:pt x="4472" y="2194"/>
                </a:lnTo>
                <a:lnTo>
                  <a:pt x="4475" y="2194"/>
                </a:lnTo>
                <a:lnTo>
                  <a:pt x="4478" y="2193"/>
                </a:lnTo>
                <a:lnTo>
                  <a:pt x="4481" y="2192"/>
                </a:lnTo>
                <a:lnTo>
                  <a:pt x="4483" y="2190"/>
                </a:lnTo>
                <a:lnTo>
                  <a:pt x="4485" y="2185"/>
                </a:lnTo>
                <a:lnTo>
                  <a:pt x="4486" y="2183"/>
                </a:lnTo>
                <a:lnTo>
                  <a:pt x="4488" y="2181"/>
                </a:lnTo>
                <a:lnTo>
                  <a:pt x="4490" y="2181"/>
                </a:lnTo>
                <a:lnTo>
                  <a:pt x="4491" y="2181"/>
                </a:lnTo>
                <a:lnTo>
                  <a:pt x="4495" y="2185"/>
                </a:lnTo>
                <a:lnTo>
                  <a:pt x="4498" y="2190"/>
                </a:lnTo>
                <a:lnTo>
                  <a:pt x="4511" y="2193"/>
                </a:lnTo>
                <a:lnTo>
                  <a:pt x="4524" y="2194"/>
                </a:lnTo>
                <a:lnTo>
                  <a:pt x="4537" y="2195"/>
                </a:lnTo>
                <a:lnTo>
                  <a:pt x="4551" y="2194"/>
                </a:lnTo>
                <a:lnTo>
                  <a:pt x="4551" y="2188"/>
                </a:lnTo>
                <a:lnTo>
                  <a:pt x="4551" y="2184"/>
                </a:lnTo>
                <a:lnTo>
                  <a:pt x="4552" y="2182"/>
                </a:lnTo>
                <a:lnTo>
                  <a:pt x="4555" y="2182"/>
                </a:lnTo>
                <a:lnTo>
                  <a:pt x="4558" y="2182"/>
                </a:lnTo>
                <a:lnTo>
                  <a:pt x="4562" y="2184"/>
                </a:lnTo>
                <a:lnTo>
                  <a:pt x="4565" y="2185"/>
                </a:lnTo>
                <a:lnTo>
                  <a:pt x="4566" y="2185"/>
                </a:lnTo>
                <a:lnTo>
                  <a:pt x="4567" y="2184"/>
                </a:lnTo>
                <a:lnTo>
                  <a:pt x="4568" y="2183"/>
                </a:lnTo>
                <a:lnTo>
                  <a:pt x="4569" y="2179"/>
                </a:lnTo>
                <a:lnTo>
                  <a:pt x="4571" y="2176"/>
                </a:lnTo>
                <a:lnTo>
                  <a:pt x="4571" y="2176"/>
                </a:lnTo>
                <a:lnTo>
                  <a:pt x="4568" y="2172"/>
                </a:lnTo>
                <a:lnTo>
                  <a:pt x="4566" y="2168"/>
                </a:lnTo>
                <a:lnTo>
                  <a:pt x="4566" y="2165"/>
                </a:lnTo>
                <a:lnTo>
                  <a:pt x="4567" y="2162"/>
                </a:lnTo>
                <a:lnTo>
                  <a:pt x="4568" y="2159"/>
                </a:lnTo>
                <a:lnTo>
                  <a:pt x="4570" y="2157"/>
                </a:lnTo>
                <a:lnTo>
                  <a:pt x="4573" y="2155"/>
                </a:lnTo>
                <a:lnTo>
                  <a:pt x="4576" y="2154"/>
                </a:lnTo>
                <a:lnTo>
                  <a:pt x="4582" y="2152"/>
                </a:lnTo>
                <a:lnTo>
                  <a:pt x="4587" y="2149"/>
                </a:lnTo>
                <a:lnTo>
                  <a:pt x="4591" y="2145"/>
                </a:lnTo>
                <a:lnTo>
                  <a:pt x="4595" y="2141"/>
                </a:lnTo>
                <a:lnTo>
                  <a:pt x="4603" y="2133"/>
                </a:lnTo>
                <a:lnTo>
                  <a:pt x="4610" y="2124"/>
                </a:lnTo>
                <a:lnTo>
                  <a:pt x="4612" y="2124"/>
                </a:lnTo>
                <a:lnTo>
                  <a:pt x="4614" y="2124"/>
                </a:lnTo>
                <a:lnTo>
                  <a:pt x="4618" y="2130"/>
                </a:lnTo>
                <a:lnTo>
                  <a:pt x="4621" y="2137"/>
                </a:lnTo>
                <a:lnTo>
                  <a:pt x="4622" y="2145"/>
                </a:lnTo>
                <a:lnTo>
                  <a:pt x="4623" y="2152"/>
                </a:lnTo>
                <a:lnTo>
                  <a:pt x="4621" y="2166"/>
                </a:lnTo>
                <a:lnTo>
                  <a:pt x="4620" y="2182"/>
                </a:lnTo>
                <a:lnTo>
                  <a:pt x="4619" y="2185"/>
                </a:lnTo>
                <a:lnTo>
                  <a:pt x="4619" y="2187"/>
                </a:lnTo>
                <a:lnTo>
                  <a:pt x="4621" y="2186"/>
                </a:lnTo>
                <a:lnTo>
                  <a:pt x="4623" y="2186"/>
                </a:lnTo>
                <a:lnTo>
                  <a:pt x="4625" y="2187"/>
                </a:lnTo>
                <a:lnTo>
                  <a:pt x="4627" y="2189"/>
                </a:lnTo>
                <a:lnTo>
                  <a:pt x="4627" y="2191"/>
                </a:lnTo>
                <a:lnTo>
                  <a:pt x="4629" y="2192"/>
                </a:lnTo>
                <a:lnTo>
                  <a:pt x="4632" y="2194"/>
                </a:lnTo>
                <a:lnTo>
                  <a:pt x="4635" y="2195"/>
                </a:lnTo>
                <a:lnTo>
                  <a:pt x="4637" y="2197"/>
                </a:lnTo>
                <a:lnTo>
                  <a:pt x="4638" y="2199"/>
                </a:lnTo>
                <a:lnTo>
                  <a:pt x="4638" y="2203"/>
                </a:lnTo>
                <a:lnTo>
                  <a:pt x="4634" y="2208"/>
                </a:lnTo>
                <a:lnTo>
                  <a:pt x="4633" y="2211"/>
                </a:lnTo>
                <a:lnTo>
                  <a:pt x="4632" y="2216"/>
                </a:lnTo>
                <a:lnTo>
                  <a:pt x="4633" y="2221"/>
                </a:lnTo>
                <a:lnTo>
                  <a:pt x="4635" y="2226"/>
                </a:lnTo>
                <a:lnTo>
                  <a:pt x="4638" y="2231"/>
                </a:lnTo>
                <a:lnTo>
                  <a:pt x="4642" y="2235"/>
                </a:lnTo>
                <a:lnTo>
                  <a:pt x="4646" y="2237"/>
                </a:lnTo>
                <a:lnTo>
                  <a:pt x="4648" y="2237"/>
                </a:lnTo>
                <a:lnTo>
                  <a:pt x="4651" y="2238"/>
                </a:lnTo>
                <a:lnTo>
                  <a:pt x="4654" y="2238"/>
                </a:lnTo>
                <a:lnTo>
                  <a:pt x="4653" y="2238"/>
                </a:lnTo>
                <a:lnTo>
                  <a:pt x="4657" y="2236"/>
                </a:lnTo>
                <a:lnTo>
                  <a:pt x="4661" y="2234"/>
                </a:lnTo>
                <a:lnTo>
                  <a:pt x="4666" y="2229"/>
                </a:lnTo>
                <a:lnTo>
                  <a:pt x="4671" y="2224"/>
                </a:lnTo>
                <a:lnTo>
                  <a:pt x="4676" y="2218"/>
                </a:lnTo>
                <a:lnTo>
                  <a:pt x="4680" y="2212"/>
                </a:lnTo>
                <a:lnTo>
                  <a:pt x="4683" y="2205"/>
                </a:lnTo>
                <a:lnTo>
                  <a:pt x="4686" y="2198"/>
                </a:lnTo>
                <a:lnTo>
                  <a:pt x="4696" y="2199"/>
                </a:lnTo>
                <a:lnTo>
                  <a:pt x="4703" y="2200"/>
                </a:lnTo>
                <a:lnTo>
                  <a:pt x="4707" y="2201"/>
                </a:lnTo>
                <a:lnTo>
                  <a:pt x="4709" y="2202"/>
                </a:lnTo>
                <a:lnTo>
                  <a:pt x="4709" y="2205"/>
                </a:lnTo>
                <a:lnTo>
                  <a:pt x="4707" y="2209"/>
                </a:lnTo>
                <a:lnTo>
                  <a:pt x="4704" y="2215"/>
                </a:lnTo>
                <a:lnTo>
                  <a:pt x="4699" y="2224"/>
                </a:lnTo>
                <a:lnTo>
                  <a:pt x="4695" y="2229"/>
                </a:lnTo>
                <a:lnTo>
                  <a:pt x="4690" y="2234"/>
                </a:lnTo>
                <a:lnTo>
                  <a:pt x="4696" y="2235"/>
                </a:lnTo>
                <a:lnTo>
                  <a:pt x="4699" y="2237"/>
                </a:lnTo>
                <a:lnTo>
                  <a:pt x="4702" y="2238"/>
                </a:lnTo>
                <a:lnTo>
                  <a:pt x="4704" y="2241"/>
                </a:lnTo>
                <a:lnTo>
                  <a:pt x="4703" y="2244"/>
                </a:lnTo>
                <a:lnTo>
                  <a:pt x="4701" y="2247"/>
                </a:lnTo>
                <a:lnTo>
                  <a:pt x="4695" y="2252"/>
                </a:lnTo>
                <a:lnTo>
                  <a:pt x="4685" y="2256"/>
                </a:lnTo>
                <a:lnTo>
                  <a:pt x="4693" y="2295"/>
                </a:lnTo>
                <a:lnTo>
                  <a:pt x="4710" y="2292"/>
                </a:lnTo>
                <a:lnTo>
                  <a:pt x="4707" y="2293"/>
                </a:lnTo>
                <a:lnTo>
                  <a:pt x="4694" y="2298"/>
                </a:lnTo>
                <a:lnTo>
                  <a:pt x="4683" y="2293"/>
                </a:lnTo>
                <a:lnTo>
                  <a:pt x="4676" y="2290"/>
                </a:lnTo>
                <a:lnTo>
                  <a:pt x="4680" y="2289"/>
                </a:lnTo>
                <a:lnTo>
                  <a:pt x="4684" y="2289"/>
                </a:lnTo>
                <a:lnTo>
                  <a:pt x="4688" y="2289"/>
                </a:lnTo>
                <a:lnTo>
                  <a:pt x="4693" y="2291"/>
                </a:lnTo>
                <a:lnTo>
                  <a:pt x="4694" y="2297"/>
                </a:lnTo>
                <a:lnTo>
                  <a:pt x="4696" y="2302"/>
                </a:lnTo>
                <a:lnTo>
                  <a:pt x="4699" y="2304"/>
                </a:lnTo>
                <a:lnTo>
                  <a:pt x="4703" y="2306"/>
                </a:lnTo>
                <a:lnTo>
                  <a:pt x="4705" y="2310"/>
                </a:lnTo>
                <a:lnTo>
                  <a:pt x="4707" y="2314"/>
                </a:lnTo>
                <a:lnTo>
                  <a:pt x="4708" y="2317"/>
                </a:lnTo>
                <a:lnTo>
                  <a:pt x="4708" y="2319"/>
                </a:lnTo>
                <a:lnTo>
                  <a:pt x="4707" y="2321"/>
                </a:lnTo>
                <a:lnTo>
                  <a:pt x="4705" y="2324"/>
                </a:lnTo>
                <a:lnTo>
                  <a:pt x="4698" y="2323"/>
                </a:lnTo>
                <a:lnTo>
                  <a:pt x="4693" y="2321"/>
                </a:lnTo>
                <a:lnTo>
                  <a:pt x="4690" y="2319"/>
                </a:lnTo>
                <a:lnTo>
                  <a:pt x="4689" y="2317"/>
                </a:lnTo>
                <a:lnTo>
                  <a:pt x="4688" y="2315"/>
                </a:lnTo>
                <a:lnTo>
                  <a:pt x="4688" y="2312"/>
                </a:lnTo>
                <a:lnTo>
                  <a:pt x="4685" y="2317"/>
                </a:lnTo>
                <a:lnTo>
                  <a:pt x="4682" y="2322"/>
                </a:lnTo>
                <a:lnTo>
                  <a:pt x="4677" y="2324"/>
                </a:lnTo>
                <a:lnTo>
                  <a:pt x="4674" y="2328"/>
                </a:lnTo>
                <a:lnTo>
                  <a:pt x="4671" y="2331"/>
                </a:lnTo>
                <a:lnTo>
                  <a:pt x="4668" y="2336"/>
                </a:lnTo>
                <a:lnTo>
                  <a:pt x="4664" y="2339"/>
                </a:lnTo>
                <a:lnTo>
                  <a:pt x="4661" y="2342"/>
                </a:lnTo>
                <a:lnTo>
                  <a:pt x="4656" y="2345"/>
                </a:lnTo>
                <a:lnTo>
                  <a:pt x="4650" y="2345"/>
                </a:lnTo>
                <a:lnTo>
                  <a:pt x="4650" y="2345"/>
                </a:lnTo>
                <a:lnTo>
                  <a:pt x="4650" y="2346"/>
                </a:lnTo>
                <a:lnTo>
                  <a:pt x="4650" y="2346"/>
                </a:lnTo>
                <a:lnTo>
                  <a:pt x="4650" y="2346"/>
                </a:lnTo>
                <a:lnTo>
                  <a:pt x="4650" y="2346"/>
                </a:lnTo>
                <a:lnTo>
                  <a:pt x="4651" y="2349"/>
                </a:lnTo>
                <a:lnTo>
                  <a:pt x="4652" y="2353"/>
                </a:lnTo>
                <a:lnTo>
                  <a:pt x="4655" y="2355"/>
                </a:lnTo>
                <a:lnTo>
                  <a:pt x="4658" y="2357"/>
                </a:lnTo>
                <a:lnTo>
                  <a:pt x="4661" y="2356"/>
                </a:lnTo>
                <a:lnTo>
                  <a:pt x="4663" y="2354"/>
                </a:lnTo>
                <a:lnTo>
                  <a:pt x="4663" y="2351"/>
                </a:lnTo>
                <a:lnTo>
                  <a:pt x="4663" y="2348"/>
                </a:lnTo>
                <a:lnTo>
                  <a:pt x="4663" y="2347"/>
                </a:lnTo>
                <a:lnTo>
                  <a:pt x="4664" y="2347"/>
                </a:lnTo>
                <a:lnTo>
                  <a:pt x="4666" y="2346"/>
                </a:lnTo>
                <a:lnTo>
                  <a:pt x="4668" y="2347"/>
                </a:lnTo>
                <a:lnTo>
                  <a:pt x="4673" y="2351"/>
                </a:lnTo>
                <a:lnTo>
                  <a:pt x="4678" y="2356"/>
                </a:lnTo>
                <a:lnTo>
                  <a:pt x="4679" y="2353"/>
                </a:lnTo>
                <a:lnTo>
                  <a:pt x="4681" y="2350"/>
                </a:lnTo>
                <a:lnTo>
                  <a:pt x="4683" y="2349"/>
                </a:lnTo>
                <a:lnTo>
                  <a:pt x="4686" y="2348"/>
                </a:lnTo>
                <a:lnTo>
                  <a:pt x="4688" y="2348"/>
                </a:lnTo>
                <a:lnTo>
                  <a:pt x="4692" y="2348"/>
                </a:lnTo>
                <a:lnTo>
                  <a:pt x="4692" y="2345"/>
                </a:lnTo>
                <a:lnTo>
                  <a:pt x="4693" y="2341"/>
                </a:lnTo>
                <a:lnTo>
                  <a:pt x="4695" y="2339"/>
                </a:lnTo>
                <a:lnTo>
                  <a:pt x="4698" y="2337"/>
                </a:lnTo>
                <a:lnTo>
                  <a:pt x="4705" y="2334"/>
                </a:lnTo>
                <a:lnTo>
                  <a:pt x="4712" y="2334"/>
                </a:lnTo>
                <a:lnTo>
                  <a:pt x="4718" y="2335"/>
                </a:lnTo>
                <a:lnTo>
                  <a:pt x="4725" y="2337"/>
                </a:lnTo>
                <a:lnTo>
                  <a:pt x="4726" y="2348"/>
                </a:lnTo>
                <a:lnTo>
                  <a:pt x="4727" y="2356"/>
                </a:lnTo>
                <a:lnTo>
                  <a:pt x="4726" y="2358"/>
                </a:lnTo>
                <a:lnTo>
                  <a:pt x="4725" y="2359"/>
                </a:lnTo>
                <a:lnTo>
                  <a:pt x="4724" y="2359"/>
                </a:lnTo>
                <a:lnTo>
                  <a:pt x="4722" y="2359"/>
                </a:lnTo>
                <a:lnTo>
                  <a:pt x="4717" y="2357"/>
                </a:lnTo>
                <a:lnTo>
                  <a:pt x="4709" y="2352"/>
                </a:lnTo>
                <a:lnTo>
                  <a:pt x="4702" y="2353"/>
                </a:lnTo>
                <a:lnTo>
                  <a:pt x="4694" y="2357"/>
                </a:lnTo>
                <a:lnTo>
                  <a:pt x="4695" y="2361"/>
                </a:lnTo>
                <a:lnTo>
                  <a:pt x="4696" y="2365"/>
                </a:lnTo>
                <a:lnTo>
                  <a:pt x="4706" y="2372"/>
                </a:lnTo>
                <a:lnTo>
                  <a:pt x="4714" y="2381"/>
                </a:lnTo>
                <a:lnTo>
                  <a:pt x="4717" y="2385"/>
                </a:lnTo>
                <a:lnTo>
                  <a:pt x="4718" y="2391"/>
                </a:lnTo>
                <a:lnTo>
                  <a:pt x="4718" y="2399"/>
                </a:lnTo>
                <a:lnTo>
                  <a:pt x="4715" y="2406"/>
                </a:lnTo>
                <a:lnTo>
                  <a:pt x="4715" y="2409"/>
                </a:lnTo>
                <a:lnTo>
                  <a:pt x="4715" y="2412"/>
                </a:lnTo>
                <a:lnTo>
                  <a:pt x="4716" y="2415"/>
                </a:lnTo>
                <a:lnTo>
                  <a:pt x="4718" y="2418"/>
                </a:lnTo>
                <a:lnTo>
                  <a:pt x="4722" y="2425"/>
                </a:lnTo>
                <a:lnTo>
                  <a:pt x="4725" y="2432"/>
                </a:lnTo>
                <a:lnTo>
                  <a:pt x="4729" y="2428"/>
                </a:lnTo>
                <a:lnTo>
                  <a:pt x="4733" y="2424"/>
                </a:lnTo>
                <a:lnTo>
                  <a:pt x="4735" y="2422"/>
                </a:lnTo>
                <a:lnTo>
                  <a:pt x="4739" y="2421"/>
                </a:lnTo>
                <a:lnTo>
                  <a:pt x="4742" y="2421"/>
                </a:lnTo>
                <a:lnTo>
                  <a:pt x="4745" y="2422"/>
                </a:lnTo>
                <a:lnTo>
                  <a:pt x="4747" y="2424"/>
                </a:lnTo>
                <a:lnTo>
                  <a:pt x="4748" y="2425"/>
                </a:lnTo>
                <a:lnTo>
                  <a:pt x="4748" y="2427"/>
                </a:lnTo>
                <a:lnTo>
                  <a:pt x="4748" y="2430"/>
                </a:lnTo>
                <a:lnTo>
                  <a:pt x="4747" y="2434"/>
                </a:lnTo>
                <a:lnTo>
                  <a:pt x="4744" y="2438"/>
                </a:lnTo>
                <a:lnTo>
                  <a:pt x="4736" y="2454"/>
                </a:lnTo>
                <a:lnTo>
                  <a:pt x="4729" y="2470"/>
                </a:lnTo>
                <a:lnTo>
                  <a:pt x="4723" y="2486"/>
                </a:lnTo>
                <a:lnTo>
                  <a:pt x="4714" y="2500"/>
                </a:lnTo>
                <a:lnTo>
                  <a:pt x="4710" y="2509"/>
                </a:lnTo>
                <a:lnTo>
                  <a:pt x="4706" y="2516"/>
                </a:lnTo>
                <a:lnTo>
                  <a:pt x="4705" y="2510"/>
                </a:lnTo>
                <a:lnTo>
                  <a:pt x="4704" y="2504"/>
                </a:lnTo>
                <a:lnTo>
                  <a:pt x="4703" y="2501"/>
                </a:lnTo>
                <a:lnTo>
                  <a:pt x="4702" y="2500"/>
                </a:lnTo>
                <a:lnTo>
                  <a:pt x="4700" y="2500"/>
                </a:lnTo>
                <a:lnTo>
                  <a:pt x="4698" y="2500"/>
                </a:lnTo>
                <a:lnTo>
                  <a:pt x="4697" y="2502"/>
                </a:lnTo>
                <a:lnTo>
                  <a:pt x="4695" y="2504"/>
                </a:lnTo>
                <a:lnTo>
                  <a:pt x="4690" y="2511"/>
                </a:lnTo>
                <a:lnTo>
                  <a:pt x="4685" y="2517"/>
                </a:lnTo>
                <a:lnTo>
                  <a:pt x="4681" y="2522"/>
                </a:lnTo>
                <a:lnTo>
                  <a:pt x="4677" y="2525"/>
                </a:lnTo>
                <a:lnTo>
                  <a:pt x="4677" y="2525"/>
                </a:lnTo>
                <a:lnTo>
                  <a:pt x="4677" y="2526"/>
                </a:lnTo>
                <a:lnTo>
                  <a:pt x="4679" y="2528"/>
                </a:lnTo>
                <a:lnTo>
                  <a:pt x="4680" y="2530"/>
                </a:lnTo>
                <a:lnTo>
                  <a:pt x="4680" y="2532"/>
                </a:lnTo>
                <a:lnTo>
                  <a:pt x="4679" y="2534"/>
                </a:lnTo>
                <a:lnTo>
                  <a:pt x="4678" y="2537"/>
                </a:lnTo>
                <a:lnTo>
                  <a:pt x="4675" y="2539"/>
                </a:lnTo>
                <a:lnTo>
                  <a:pt x="4673" y="2539"/>
                </a:lnTo>
                <a:lnTo>
                  <a:pt x="4671" y="2537"/>
                </a:lnTo>
                <a:lnTo>
                  <a:pt x="4668" y="2535"/>
                </a:lnTo>
                <a:lnTo>
                  <a:pt x="4666" y="2532"/>
                </a:lnTo>
                <a:lnTo>
                  <a:pt x="4664" y="2530"/>
                </a:lnTo>
                <a:lnTo>
                  <a:pt x="4662" y="2528"/>
                </a:lnTo>
                <a:lnTo>
                  <a:pt x="4660" y="2528"/>
                </a:lnTo>
                <a:lnTo>
                  <a:pt x="4638" y="2532"/>
                </a:lnTo>
                <a:lnTo>
                  <a:pt x="4635" y="2515"/>
                </a:lnTo>
                <a:lnTo>
                  <a:pt x="4638" y="2527"/>
                </a:lnTo>
                <a:lnTo>
                  <a:pt x="4644" y="2538"/>
                </a:lnTo>
                <a:lnTo>
                  <a:pt x="4648" y="2544"/>
                </a:lnTo>
                <a:lnTo>
                  <a:pt x="4651" y="2550"/>
                </a:lnTo>
                <a:lnTo>
                  <a:pt x="4653" y="2556"/>
                </a:lnTo>
                <a:lnTo>
                  <a:pt x="4655" y="2562"/>
                </a:lnTo>
                <a:lnTo>
                  <a:pt x="4659" y="2559"/>
                </a:lnTo>
                <a:lnTo>
                  <a:pt x="4664" y="2558"/>
                </a:lnTo>
                <a:lnTo>
                  <a:pt x="4669" y="2557"/>
                </a:lnTo>
                <a:lnTo>
                  <a:pt x="4675" y="2557"/>
                </a:lnTo>
                <a:lnTo>
                  <a:pt x="4680" y="2558"/>
                </a:lnTo>
                <a:lnTo>
                  <a:pt x="4684" y="2560"/>
                </a:lnTo>
                <a:lnTo>
                  <a:pt x="4688" y="2564"/>
                </a:lnTo>
                <a:lnTo>
                  <a:pt x="4692" y="2568"/>
                </a:lnTo>
                <a:lnTo>
                  <a:pt x="4696" y="2569"/>
                </a:lnTo>
                <a:lnTo>
                  <a:pt x="4699" y="2572"/>
                </a:lnTo>
                <a:lnTo>
                  <a:pt x="4700" y="2573"/>
                </a:lnTo>
                <a:lnTo>
                  <a:pt x="4700" y="2575"/>
                </a:lnTo>
                <a:lnTo>
                  <a:pt x="4700" y="2577"/>
                </a:lnTo>
                <a:lnTo>
                  <a:pt x="4699" y="2579"/>
                </a:lnTo>
                <a:lnTo>
                  <a:pt x="4697" y="2581"/>
                </a:lnTo>
                <a:lnTo>
                  <a:pt x="4695" y="2581"/>
                </a:lnTo>
                <a:lnTo>
                  <a:pt x="4692" y="2580"/>
                </a:lnTo>
                <a:lnTo>
                  <a:pt x="4689" y="2579"/>
                </a:lnTo>
                <a:lnTo>
                  <a:pt x="4685" y="2576"/>
                </a:lnTo>
                <a:lnTo>
                  <a:pt x="4681" y="2573"/>
                </a:lnTo>
                <a:lnTo>
                  <a:pt x="4678" y="2570"/>
                </a:lnTo>
                <a:lnTo>
                  <a:pt x="4677" y="2565"/>
                </a:lnTo>
                <a:lnTo>
                  <a:pt x="4675" y="2569"/>
                </a:lnTo>
                <a:lnTo>
                  <a:pt x="4674" y="2572"/>
                </a:lnTo>
                <a:lnTo>
                  <a:pt x="4674" y="2576"/>
                </a:lnTo>
                <a:lnTo>
                  <a:pt x="4674" y="2580"/>
                </a:lnTo>
                <a:lnTo>
                  <a:pt x="4674" y="2584"/>
                </a:lnTo>
                <a:lnTo>
                  <a:pt x="4673" y="2588"/>
                </a:lnTo>
                <a:lnTo>
                  <a:pt x="4671" y="2591"/>
                </a:lnTo>
                <a:lnTo>
                  <a:pt x="4668" y="2594"/>
                </a:lnTo>
                <a:lnTo>
                  <a:pt x="4666" y="2590"/>
                </a:lnTo>
                <a:lnTo>
                  <a:pt x="4665" y="2586"/>
                </a:lnTo>
                <a:lnTo>
                  <a:pt x="4665" y="2582"/>
                </a:lnTo>
                <a:lnTo>
                  <a:pt x="4666" y="2577"/>
                </a:lnTo>
                <a:lnTo>
                  <a:pt x="4667" y="2573"/>
                </a:lnTo>
                <a:lnTo>
                  <a:pt x="4667" y="2569"/>
                </a:lnTo>
                <a:lnTo>
                  <a:pt x="4667" y="2565"/>
                </a:lnTo>
                <a:lnTo>
                  <a:pt x="4666" y="2560"/>
                </a:lnTo>
                <a:lnTo>
                  <a:pt x="4659" y="2562"/>
                </a:lnTo>
                <a:lnTo>
                  <a:pt x="4653" y="2564"/>
                </a:lnTo>
                <a:lnTo>
                  <a:pt x="4648" y="2562"/>
                </a:lnTo>
                <a:lnTo>
                  <a:pt x="4643" y="2560"/>
                </a:lnTo>
                <a:lnTo>
                  <a:pt x="4640" y="2555"/>
                </a:lnTo>
                <a:lnTo>
                  <a:pt x="4638" y="2549"/>
                </a:lnTo>
                <a:lnTo>
                  <a:pt x="4638" y="2541"/>
                </a:lnTo>
                <a:lnTo>
                  <a:pt x="4639" y="2530"/>
                </a:lnTo>
                <a:lnTo>
                  <a:pt x="4635" y="2536"/>
                </a:lnTo>
                <a:lnTo>
                  <a:pt x="4633" y="2542"/>
                </a:lnTo>
                <a:lnTo>
                  <a:pt x="4631" y="2548"/>
                </a:lnTo>
                <a:lnTo>
                  <a:pt x="4629" y="2555"/>
                </a:lnTo>
                <a:lnTo>
                  <a:pt x="4626" y="2568"/>
                </a:lnTo>
                <a:lnTo>
                  <a:pt x="4624" y="2580"/>
                </a:lnTo>
                <a:lnTo>
                  <a:pt x="4622" y="2585"/>
                </a:lnTo>
                <a:lnTo>
                  <a:pt x="4620" y="2590"/>
                </a:lnTo>
                <a:lnTo>
                  <a:pt x="4618" y="2595"/>
                </a:lnTo>
                <a:lnTo>
                  <a:pt x="4615" y="2599"/>
                </a:lnTo>
                <a:lnTo>
                  <a:pt x="4611" y="2603"/>
                </a:lnTo>
                <a:lnTo>
                  <a:pt x="4606" y="2606"/>
                </a:lnTo>
                <a:lnTo>
                  <a:pt x="4600" y="2608"/>
                </a:lnTo>
                <a:lnTo>
                  <a:pt x="4592" y="2610"/>
                </a:lnTo>
                <a:lnTo>
                  <a:pt x="4592" y="2610"/>
                </a:lnTo>
                <a:lnTo>
                  <a:pt x="4594" y="2623"/>
                </a:lnTo>
                <a:lnTo>
                  <a:pt x="4596" y="2636"/>
                </a:lnTo>
                <a:lnTo>
                  <a:pt x="4598" y="2648"/>
                </a:lnTo>
                <a:lnTo>
                  <a:pt x="4601" y="2660"/>
                </a:lnTo>
                <a:lnTo>
                  <a:pt x="4597" y="2661"/>
                </a:lnTo>
                <a:lnTo>
                  <a:pt x="4594" y="2661"/>
                </a:lnTo>
                <a:lnTo>
                  <a:pt x="4591" y="2660"/>
                </a:lnTo>
                <a:lnTo>
                  <a:pt x="4589" y="2659"/>
                </a:lnTo>
                <a:lnTo>
                  <a:pt x="4584" y="2656"/>
                </a:lnTo>
                <a:lnTo>
                  <a:pt x="4579" y="2652"/>
                </a:lnTo>
                <a:lnTo>
                  <a:pt x="4575" y="2649"/>
                </a:lnTo>
                <a:lnTo>
                  <a:pt x="4571" y="2647"/>
                </a:lnTo>
                <a:lnTo>
                  <a:pt x="4571" y="2647"/>
                </a:lnTo>
                <a:lnTo>
                  <a:pt x="4571" y="2647"/>
                </a:lnTo>
                <a:lnTo>
                  <a:pt x="4570" y="2651"/>
                </a:lnTo>
                <a:lnTo>
                  <a:pt x="4569" y="2654"/>
                </a:lnTo>
                <a:lnTo>
                  <a:pt x="4567" y="2658"/>
                </a:lnTo>
                <a:lnTo>
                  <a:pt x="4565" y="2660"/>
                </a:lnTo>
                <a:lnTo>
                  <a:pt x="4564" y="2661"/>
                </a:lnTo>
                <a:lnTo>
                  <a:pt x="4563" y="2661"/>
                </a:lnTo>
                <a:lnTo>
                  <a:pt x="4562" y="2664"/>
                </a:lnTo>
                <a:lnTo>
                  <a:pt x="4560" y="2666"/>
                </a:lnTo>
                <a:lnTo>
                  <a:pt x="4557" y="2668"/>
                </a:lnTo>
                <a:lnTo>
                  <a:pt x="4554" y="2668"/>
                </a:lnTo>
                <a:lnTo>
                  <a:pt x="4550" y="2665"/>
                </a:lnTo>
                <a:lnTo>
                  <a:pt x="4548" y="2664"/>
                </a:lnTo>
                <a:lnTo>
                  <a:pt x="4545" y="2664"/>
                </a:lnTo>
                <a:lnTo>
                  <a:pt x="4543" y="2665"/>
                </a:lnTo>
                <a:lnTo>
                  <a:pt x="4540" y="2667"/>
                </a:lnTo>
                <a:lnTo>
                  <a:pt x="4538" y="2669"/>
                </a:lnTo>
                <a:lnTo>
                  <a:pt x="4536" y="2671"/>
                </a:lnTo>
                <a:lnTo>
                  <a:pt x="4533" y="2671"/>
                </a:lnTo>
                <a:lnTo>
                  <a:pt x="4536" y="2681"/>
                </a:lnTo>
                <a:lnTo>
                  <a:pt x="4537" y="2690"/>
                </a:lnTo>
                <a:lnTo>
                  <a:pt x="4540" y="2711"/>
                </a:lnTo>
                <a:lnTo>
                  <a:pt x="4554" y="2709"/>
                </a:lnTo>
                <a:lnTo>
                  <a:pt x="4556" y="2701"/>
                </a:lnTo>
                <a:lnTo>
                  <a:pt x="4567" y="2700"/>
                </a:lnTo>
                <a:lnTo>
                  <a:pt x="4579" y="2700"/>
                </a:lnTo>
                <a:lnTo>
                  <a:pt x="4574" y="2691"/>
                </a:lnTo>
                <a:lnTo>
                  <a:pt x="4571" y="2683"/>
                </a:lnTo>
                <a:lnTo>
                  <a:pt x="4571" y="2678"/>
                </a:lnTo>
                <a:lnTo>
                  <a:pt x="4572" y="2674"/>
                </a:lnTo>
                <a:lnTo>
                  <a:pt x="4575" y="2669"/>
                </a:lnTo>
                <a:lnTo>
                  <a:pt x="4579" y="2665"/>
                </a:lnTo>
                <a:lnTo>
                  <a:pt x="4583" y="2667"/>
                </a:lnTo>
                <a:lnTo>
                  <a:pt x="4586" y="2669"/>
                </a:lnTo>
                <a:lnTo>
                  <a:pt x="4588" y="2672"/>
                </a:lnTo>
                <a:lnTo>
                  <a:pt x="4589" y="2676"/>
                </a:lnTo>
                <a:lnTo>
                  <a:pt x="4588" y="2679"/>
                </a:lnTo>
                <a:lnTo>
                  <a:pt x="4587" y="2685"/>
                </a:lnTo>
                <a:lnTo>
                  <a:pt x="4583" y="2691"/>
                </a:lnTo>
                <a:lnTo>
                  <a:pt x="4579" y="2700"/>
                </a:lnTo>
                <a:lnTo>
                  <a:pt x="4579" y="2700"/>
                </a:lnTo>
                <a:lnTo>
                  <a:pt x="4579" y="2700"/>
                </a:lnTo>
                <a:lnTo>
                  <a:pt x="4577" y="2703"/>
                </a:lnTo>
                <a:lnTo>
                  <a:pt x="4575" y="2706"/>
                </a:lnTo>
                <a:lnTo>
                  <a:pt x="4575" y="2709"/>
                </a:lnTo>
                <a:lnTo>
                  <a:pt x="4575" y="2712"/>
                </a:lnTo>
                <a:lnTo>
                  <a:pt x="4573" y="2716"/>
                </a:lnTo>
                <a:lnTo>
                  <a:pt x="4571" y="2720"/>
                </a:lnTo>
                <a:lnTo>
                  <a:pt x="4568" y="2723"/>
                </a:lnTo>
                <a:lnTo>
                  <a:pt x="4564" y="2724"/>
                </a:lnTo>
                <a:lnTo>
                  <a:pt x="4560" y="2725"/>
                </a:lnTo>
                <a:lnTo>
                  <a:pt x="4556" y="2725"/>
                </a:lnTo>
                <a:lnTo>
                  <a:pt x="4554" y="2724"/>
                </a:lnTo>
                <a:lnTo>
                  <a:pt x="4552" y="2723"/>
                </a:lnTo>
                <a:lnTo>
                  <a:pt x="4548" y="2732"/>
                </a:lnTo>
                <a:lnTo>
                  <a:pt x="4544" y="2741"/>
                </a:lnTo>
                <a:lnTo>
                  <a:pt x="4531" y="2747"/>
                </a:lnTo>
                <a:lnTo>
                  <a:pt x="4517" y="2752"/>
                </a:lnTo>
                <a:lnTo>
                  <a:pt x="4513" y="2753"/>
                </a:lnTo>
                <a:lnTo>
                  <a:pt x="4510" y="2755"/>
                </a:lnTo>
                <a:lnTo>
                  <a:pt x="4506" y="2758"/>
                </a:lnTo>
                <a:lnTo>
                  <a:pt x="4504" y="2761"/>
                </a:lnTo>
                <a:lnTo>
                  <a:pt x="4500" y="2766"/>
                </a:lnTo>
                <a:lnTo>
                  <a:pt x="4495" y="2771"/>
                </a:lnTo>
                <a:lnTo>
                  <a:pt x="4506" y="2781"/>
                </a:lnTo>
                <a:lnTo>
                  <a:pt x="4518" y="2790"/>
                </a:lnTo>
                <a:lnTo>
                  <a:pt x="4522" y="2788"/>
                </a:lnTo>
                <a:lnTo>
                  <a:pt x="4526" y="2785"/>
                </a:lnTo>
                <a:lnTo>
                  <a:pt x="4529" y="2782"/>
                </a:lnTo>
                <a:lnTo>
                  <a:pt x="4532" y="2780"/>
                </a:lnTo>
                <a:lnTo>
                  <a:pt x="4535" y="2780"/>
                </a:lnTo>
                <a:lnTo>
                  <a:pt x="4539" y="2780"/>
                </a:lnTo>
                <a:lnTo>
                  <a:pt x="4542" y="2772"/>
                </a:lnTo>
                <a:lnTo>
                  <a:pt x="4546" y="2765"/>
                </a:lnTo>
                <a:lnTo>
                  <a:pt x="4549" y="2763"/>
                </a:lnTo>
                <a:lnTo>
                  <a:pt x="4554" y="2762"/>
                </a:lnTo>
                <a:lnTo>
                  <a:pt x="4558" y="2761"/>
                </a:lnTo>
                <a:lnTo>
                  <a:pt x="4564" y="2762"/>
                </a:lnTo>
                <a:lnTo>
                  <a:pt x="4566" y="2766"/>
                </a:lnTo>
                <a:lnTo>
                  <a:pt x="4568" y="2770"/>
                </a:lnTo>
                <a:lnTo>
                  <a:pt x="4565" y="2775"/>
                </a:lnTo>
                <a:lnTo>
                  <a:pt x="4563" y="2780"/>
                </a:lnTo>
                <a:lnTo>
                  <a:pt x="4563" y="2786"/>
                </a:lnTo>
                <a:lnTo>
                  <a:pt x="4563" y="2792"/>
                </a:lnTo>
                <a:lnTo>
                  <a:pt x="4565" y="2797"/>
                </a:lnTo>
                <a:lnTo>
                  <a:pt x="4567" y="2801"/>
                </a:lnTo>
                <a:lnTo>
                  <a:pt x="4570" y="2806"/>
                </a:lnTo>
                <a:lnTo>
                  <a:pt x="4575" y="2809"/>
                </a:lnTo>
                <a:lnTo>
                  <a:pt x="4575" y="2814"/>
                </a:lnTo>
                <a:lnTo>
                  <a:pt x="4575" y="2822"/>
                </a:lnTo>
                <a:lnTo>
                  <a:pt x="4576" y="2827"/>
                </a:lnTo>
                <a:lnTo>
                  <a:pt x="4575" y="2830"/>
                </a:lnTo>
                <a:lnTo>
                  <a:pt x="4575" y="2833"/>
                </a:lnTo>
                <a:lnTo>
                  <a:pt x="4573" y="2835"/>
                </a:lnTo>
                <a:lnTo>
                  <a:pt x="4573" y="2835"/>
                </a:lnTo>
                <a:lnTo>
                  <a:pt x="4572" y="2833"/>
                </a:lnTo>
                <a:lnTo>
                  <a:pt x="4570" y="2830"/>
                </a:lnTo>
                <a:lnTo>
                  <a:pt x="4569" y="2828"/>
                </a:lnTo>
                <a:lnTo>
                  <a:pt x="4568" y="2827"/>
                </a:lnTo>
                <a:lnTo>
                  <a:pt x="4567" y="2827"/>
                </a:lnTo>
                <a:lnTo>
                  <a:pt x="4566" y="2828"/>
                </a:lnTo>
                <a:lnTo>
                  <a:pt x="4562" y="2818"/>
                </a:lnTo>
                <a:lnTo>
                  <a:pt x="4558" y="2809"/>
                </a:lnTo>
                <a:lnTo>
                  <a:pt x="4561" y="2809"/>
                </a:lnTo>
                <a:lnTo>
                  <a:pt x="4564" y="2808"/>
                </a:lnTo>
                <a:lnTo>
                  <a:pt x="4563" y="2820"/>
                </a:lnTo>
                <a:lnTo>
                  <a:pt x="4563" y="2832"/>
                </a:lnTo>
                <a:lnTo>
                  <a:pt x="4570" y="2868"/>
                </a:lnTo>
                <a:lnTo>
                  <a:pt x="4569" y="2868"/>
                </a:lnTo>
                <a:lnTo>
                  <a:pt x="4568" y="2868"/>
                </a:lnTo>
                <a:lnTo>
                  <a:pt x="4571" y="2861"/>
                </a:lnTo>
                <a:lnTo>
                  <a:pt x="4572" y="2852"/>
                </a:lnTo>
                <a:lnTo>
                  <a:pt x="4577" y="2844"/>
                </a:lnTo>
                <a:lnTo>
                  <a:pt x="4582" y="2831"/>
                </a:lnTo>
                <a:lnTo>
                  <a:pt x="4584" y="2826"/>
                </a:lnTo>
                <a:lnTo>
                  <a:pt x="4587" y="2822"/>
                </a:lnTo>
                <a:lnTo>
                  <a:pt x="4588" y="2821"/>
                </a:lnTo>
                <a:lnTo>
                  <a:pt x="4589" y="2820"/>
                </a:lnTo>
                <a:lnTo>
                  <a:pt x="4591" y="2820"/>
                </a:lnTo>
                <a:lnTo>
                  <a:pt x="4592" y="2820"/>
                </a:lnTo>
                <a:lnTo>
                  <a:pt x="4595" y="2824"/>
                </a:lnTo>
                <a:lnTo>
                  <a:pt x="4597" y="2827"/>
                </a:lnTo>
                <a:lnTo>
                  <a:pt x="4596" y="2831"/>
                </a:lnTo>
                <a:lnTo>
                  <a:pt x="4595" y="2834"/>
                </a:lnTo>
                <a:lnTo>
                  <a:pt x="4591" y="2843"/>
                </a:lnTo>
                <a:lnTo>
                  <a:pt x="4588" y="2851"/>
                </a:lnTo>
                <a:lnTo>
                  <a:pt x="4584" y="2850"/>
                </a:lnTo>
                <a:lnTo>
                  <a:pt x="4580" y="2848"/>
                </a:lnTo>
                <a:lnTo>
                  <a:pt x="4578" y="2848"/>
                </a:lnTo>
                <a:lnTo>
                  <a:pt x="4576" y="2848"/>
                </a:lnTo>
                <a:lnTo>
                  <a:pt x="4574" y="2849"/>
                </a:lnTo>
                <a:lnTo>
                  <a:pt x="4573" y="2851"/>
                </a:lnTo>
                <a:lnTo>
                  <a:pt x="4570" y="2856"/>
                </a:lnTo>
                <a:lnTo>
                  <a:pt x="4566" y="2860"/>
                </a:lnTo>
                <a:lnTo>
                  <a:pt x="4564" y="2861"/>
                </a:lnTo>
                <a:lnTo>
                  <a:pt x="4562" y="2861"/>
                </a:lnTo>
                <a:lnTo>
                  <a:pt x="4559" y="2861"/>
                </a:lnTo>
                <a:lnTo>
                  <a:pt x="4556" y="2860"/>
                </a:lnTo>
                <a:lnTo>
                  <a:pt x="4554" y="2858"/>
                </a:lnTo>
                <a:lnTo>
                  <a:pt x="4551" y="2855"/>
                </a:lnTo>
                <a:lnTo>
                  <a:pt x="4551" y="2853"/>
                </a:lnTo>
                <a:lnTo>
                  <a:pt x="4551" y="2850"/>
                </a:lnTo>
                <a:lnTo>
                  <a:pt x="4552" y="2845"/>
                </a:lnTo>
                <a:lnTo>
                  <a:pt x="4551" y="2840"/>
                </a:lnTo>
                <a:lnTo>
                  <a:pt x="4547" y="2841"/>
                </a:lnTo>
                <a:lnTo>
                  <a:pt x="4544" y="2842"/>
                </a:lnTo>
                <a:lnTo>
                  <a:pt x="4540" y="2844"/>
                </a:lnTo>
                <a:lnTo>
                  <a:pt x="4537" y="2847"/>
                </a:lnTo>
                <a:lnTo>
                  <a:pt x="4531" y="2852"/>
                </a:lnTo>
                <a:lnTo>
                  <a:pt x="4525" y="2857"/>
                </a:lnTo>
                <a:lnTo>
                  <a:pt x="4523" y="2856"/>
                </a:lnTo>
                <a:lnTo>
                  <a:pt x="4520" y="2855"/>
                </a:lnTo>
                <a:lnTo>
                  <a:pt x="4517" y="2855"/>
                </a:lnTo>
                <a:lnTo>
                  <a:pt x="4514" y="2855"/>
                </a:lnTo>
                <a:lnTo>
                  <a:pt x="4508" y="2856"/>
                </a:lnTo>
                <a:lnTo>
                  <a:pt x="4501" y="2857"/>
                </a:lnTo>
                <a:lnTo>
                  <a:pt x="4499" y="2859"/>
                </a:lnTo>
                <a:lnTo>
                  <a:pt x="4498" y="2860"/>
                </a:lnTo>
                <a:lnTo>
                  <a:pt x="4495" y="2866"/>
                </a:lnTo>
                <a:lnTo>
                  <a:pt x="4492" y="2871"/>
                </a:lnTo>
                <a:lnTo>
                  <a:pt x="4489" y="2870"/>
                </a:lnTo>
                <a:lnTo>
                  <a:pt x="4487" y="2871"/>
                </a:lnTo>
                <a:lnTo>
                  <a:pt x="4484" y="2871"/>
                </a:lnTo>
                <a:lnTo>
                  <a:pt x="4482" y="2873"/>
                </a:lnTo>
                <a:lnTo>
                  <a:pt x="4477" y="2876"/>
                </a:lnTo>
                <a:lnTo>
                  <a:pt x="4472" y="2879"/>
                </a:lnTo>
                <a:lnTo>
                  <a:pt x="4468" y="2881"/>
                </a:lnTo>
                <a:lnTo>
                  <a:pt x="4465" y="2883"/>
                </a:lnTo>
                <a:lnTo>
                  <a:pt x="4463" y="2886"/>
                </a:lnTo>
                <a:lnTo>
                  <a:pt x="4462" y="2887"/>
                </a:lnTo>
                <a:lnTo>
                  <a:pt x="4465" y="2887"/>
                </a:lnTo>
                <a:lnTo>
                  <a:pt x="4460" y="2886"/>
                </a:lnTo>
                <a:lnTo>
                  <a:pt x="4456" y="2882"/>
                </a:lnTo>
                <a:lnTo>
                  <a:pt x="4452" y="2877"/>
                </a:lnTo>
                <a:lnTo>
                  <a:pt x="4447" y="2870"/>
                </a:lnTo>
                <a:lnTo>
                  <a:pt x="4440" y="2858"/>
                </a:lnTo>
                <a:lnTo>
                  <a:pt x="4436" y="2851"/>
                </a:lnTo>
                <a:lnTo>
                  <a:pt x="4436" y="2851"/>
                </a:lnTo>
                <a:lnTo>
                  <a:pt x="4436" y="2851"/>
                </a:lnTo>
                <a:lnTo>
                  <a:pt x="4436" y="2854"/>
                </a:lnTo>
                <a:lnTo>
                  <a:pt x="4435" y="2857"/>
                </a:lnTo>
                <a:lnTo>
                  <a:pt x="4433" y="2859"/>
                </a:lnTo>
                <a:lnTo>
                  <a:pt x="4431" y="2861"/>
                </a:lnTo>
                <a:lnTo>
                  <a:pt x="4437" y="2868"/>
                </a:lnTo>
                <a:lnTo>
                  <a:pt x="4443" y="2876"/>
                </a:lnTo>
                <a:lnTo>
                  <a:pt x="4445" y="2872"/>
                </a:lnTo>
                <a:lnTo>
                  <a:pt x="4447" y="2870"/>
                </a:lnTo>
                <a:lnTo>
                  <a:pt x="4448" y="2870"/>
                </a:lnTo>
                <a:lnTo>
                  <a:pt x="4450" y="2870"/>
                </a:lnTo>
                <a:lnTo>
                  <a:pt x="4451" y="2873"/>
                </a:lnTo>
                <a:lnTo>
                  <a:pt x="4453" y="2876"/>
                </a:lnTo>
                <a:lnTo>
                  <a:pt x="4451" y="2880"/>
                </a:lnTo>
                <a:lnTo>
                  <a:pt x="4450" y="2884"/>
                </a:lnTo>
                <a:lnTo>
                  <a:pt x="4451" y="2886"/>
                </a:lnTo>
                <a:lnTo>
                  <a:pt x="4453" y="2888"/>
                </a:lnTo>
                <a:lnTo>
                  <a:pt x="4456" y="2895"/>
                </a:lnTo>
                <a:lnTo>
                  <a:pt x="4460" y="2900"/>
                </a:lnTo>
                <a:lnTo>
                  <a:pt x="4466" y="2905"/>
                </a:lnTo>
                <a:lnTo>
                  <a:pt x="4471" y="2910"/>
                </a:lnTo>
                <a:lnTo>
                  <a:pt x="4475" y="2915"/>
                </a:lnTo>
                <a:lnTo>
                  <a:pt x="4480" y="2920"/>
                </a:lnTo>
                <a:lnTo>
                  <a:pt x="4484" y="2926"/>
                </a:lnTo>
                <a:lnTo>
                  <a:pt x="4486" y="2932"/>
                </a:lnTo>
                <a:lnTo>
                  <a:pt x="4491" y="2931"/>
                </a:lnTo>
                <a:lnTo>
                  <a:pt x="4496" y="2931"/>
                </a:lnTo>
                <a:lnTo>
                  <a:pt x="4497" y="2932"/>
                </a:lnTo>
                <a:lnTo>
                  <a:pt x="4499" y="2933"/>
                </a:lnTo>
                <a:lnTo>
                  <a:pt x="4500" y="2935"/>
                </a:lnTo>
                <a:lnTo>
                  <a:pt x="4501" y="2938"/>
                </a:lnTo>
                <a:lnTo>
                  <a:pt x="4502" y="2941"/>
                </a:lnTo>
                <a:lnTo>
                  <a:pt x="4501" y="2943"/>
                </a:lnTo>
                <a:lnTo>
                  <a:pt x="4500" y="2945"/>
                </a:lnTo>
                <a:lnTo>
                  <a:pt x="4499" y="2946"/>
                </a:lnTo>
                <a:lnTo>
                  <a:pt x="4495" y="2946"/>
                </a:lnTo>
                <a:lnTo>
                  <a:pt x="4490" y="2946"/>
                </a:lnTo>
                <a:lnTo>
                  <a:pt x="4497" y="2962"/>
                </a:lnTo>
                <a:lnTo>
                  <a:pt x="4503" y="2977"/>
                </a:lnTo>
                <a:lnTo>
                  <a:pt x="4512" y="2974"/>
                </a:lnTo>
                <a:lnTo>
                  <a:pt x="4520" y="2973"/>
                </a:lnTo>
                <a:lnTo>
                  <a:pt x="4529" y="2971"/>
                </a:lnTo>
                <a:lnTo>
                  <a:pt x="4537" y="2970"/>
                </a:lnTo>
                <a:lnTo>
                  <a:pt x="4542" y="2970"/>
                </a:lnTo>
                <a:lnTo>
                  <a:pt x="4546" y="2971"/>
                </a:lnTo>
                <a:lnTo>
                  <a:pt x="4547" y="2973"/>
                </a:lnTo>
                <a:lnTo>
                  <a:pt x="4548" y="2975"/>
                </a:lnTo>
                <a:lnTo>
                  <a:pt x="4548" y="2977"/>
                </a:lnTo>
                <a:lnTo>
                  <a:pt x="4548" y="2980"/>
                </a:lnTo>
                <a:lnTo>
                  <a:pt x="4548" y="2980"/>
                </a:lnTo>
                <a:lnTo>
                  <a:pt x="4548" y="2979"/>
                </a:lnTo>
                <a:lnTo>
                  <a:pt x="4557" y="2976"/>
                </a:lnTo>
                <a:lnTo>
                  <a:pt x="4565" y="2972"/>
                </a:lnTo>
                <a:lnTo>
                  <a:pt x="4572" y="2968"/>
                </a:lnTo>
                <a:lnTo>
                  <a:pt x="4579" y="2963"/>
                </a:lnTo>
                <a:lnTo>
                  <a:pt x="4591" y="2953"/>
                </a:lnTo>
                <a:lnTo>
                  <a:pt x="4604" y="2940"/>
                </a:lnTo>
                <a:lnTo>
                  <a:pt x="4615" y="2929"/>
                </a:lnTo>
                <a:lnTo>
                  <a:pt x="4627" y="2917"/>
                </a:lnTo>
                <a:lnTo>
                  <a:pt x="4639" y="2906"/>
                </a:lnTo>
                <a:lnTo>
                  <a:pt x="4653" y="2896"/>
                </a:lnTo>
                <a:lnTo>
                  <a:pt x="4668" y="2883"/>
                </a:lnTo>
                <a:lnTo>
                  <a:pt x="4683" y="2870"/>
                </a:lnTo>
                <a:lnTo>
                  <a:pt x="4699" y="2857"/>
                </a:lnTo>
                <a:lnTo>
                  <a:pt x="4715" y="2845"/>
                </a:lnTo>
                <a:lnTo>
                  <a:pt x="4720" y="2841"/>
                </a:lnTo>
                <a:lnTo>
                  <a:pt x="4726" y="2836"/>
                </a:lnTo>
                <a:lnTo>
                  <a:pt x="4733" y="2833"/>
                </a:lnTo>
                <a:lnTo>
                  <a:pt x="4741" y="2832"/>
                </a:lnTo>
                <a:lnTo>
                  <a:pt x="4748" y="2821"/>
                </a:lnTo>
                <a:lnTo>
                  <a:pt x="4757" y="2811"/>
                </a:lnTo>
                <a:lnTo>
                  <a:pt x="4766" y="2801"/>
                </a:lnTo>
                <a:lnTo>
                  <a:pt x="4774" y="2791"/>
                </a:lnTo>
                <a:lnTo>
                  <a:pt x="4769" y="2791"/>
                </a:lnTo>
                <a:lnTo>
                  <a:pt x="4765" y="2792"/>
                </a:lnTo>
                <a:lnTo>
                  <a:pt x="4761" y="2795"/>
                </a:lnTo>
                <a:lnTo>
                  <a:pt x="4757" y="2797"/>
                </a:lnTo>
                <a:lnTo>
                  <a:pt x="4753" y="2800"/>
                </a:lnTo>
                <a:lnTo>
                  <a:pt x="4749" y="2803"/>
                </a:lnTo>
                <a:lnTo>
                  <a:pt x="4745" y="2805"/>
                </a:lnTo>
                <a:lnTo>
                  <a:pt x="4741" y="2806"/>
                </a:lnTo>
                <a:lnTo>
                  <a:pt x="4739" y="2810"/>
                </a:lnTo>
                <a:lnTo>
                  <a:pt x="4736" y="2813"/>
                </a:lnTo>
                <a:lnTo>
                  <a:pt x="4734" y="2815"/>
                </a:lnTo>
                <a:lnTo>
                  <a:pt x="4731" y="2816"/>
                </a:lnTo>
                <a:lnTo>
                  <a:pt x="4725" y="2817"/>
                </a:lnTo>
                <a:lnTo>
                  <a:pt x="4718" y="2816"/>
                </a:lnTo>
                <a:lnTo>
                  <a:pt x="4720" y="2811"/>
                </a:lnTo>
                <a:lnTo>
                  <a:pt x="4723" y="2807"/>
                </a:lnTo>
                <a:lnTo>
                  <a:pt x="4727" y="2803"/>
                </a:lnTo>
                <a:lnTo>
                  <a:pt x="4732" y="2801"/>
                </a:lnTo>
                <a:lnTo>
                  <a:pt x="4747" y="2788"/>
                </a:lnTo>
                <a:lnTo>
                  <a:pt x="4761" y="2775"/>
                </a:lnTo>
                <a:lnTo>
                  <a:pt x="4774" y="2762"/>
                </a:lnTo>
                <a:lnTo>
                  <a:pt x="4788" y="2747"/>
                </a:lnTo>
                <a:lnTo>
                  <a:pt x="4790" y="2745"/>
                </a:lnTo>
                <a:lnTo>
                  <a:pt x="4792" y="2744"/>
                </a:lnTo>
                <a:lnTo>
                  <a:pt x="4794" y="2743"/>
                </a:lnTo>
                <a:lnTo>
                  <a:pt x="4796" y="2742"/>
                </a:lnTo>
                <a:lnTo>
                  <a:pt x="4800" y="2743"/>
                </a:lnTo>
                <a:lnTo>
                  <a:pt x="4804" y="2745"/>
                </a:lnTo>
                <a:lnTo>
                  <a:pt x="4812" y="2751"/>
                </a:lnTo>
                <a:lnTo>
                  <a:pt x="4820" y="2756"/>
                </a:lnTo>
                <a:lnTo>
                  <a:pt x="4825" y="2748"/>
                </a:lnTo>
                <a:lnTo>
                  <a:pt x="4832" y="2741"/>
                </a:lnTo>
                <a:lnTo>
                  <a:pt x="4838" y="2733"/>
                </a:lnTo>
                <a:lnTo>
                  <a:pt x="4845" y="2725"/>
                </a:lnTo>
                <a:lnTo>
                  <a:pt x="4851" y="2718"/>
                </a:lnTo>
                <a:lnTo>
                  <a:pt x="4857" y="2711"/>
                </a:lnTo>
                <a:lnTo>
                  <a:pt x="4862" y="2703"/>
                </a:lnTo>
                <a:lnTo>
                  <a:pt x="4867" y="2695"/>
                </a:lnTo>
                <a:lnTo>
                  <a:pt x="4876" y="2695"/>
                </a:lnTo>
                <a:lnTo>
                  <a:pt x="4881" y="2694"/>
                </a:lnTo>
                <a:lnTo>
                  <a:pt x="4885" y="2687"/>
                </a:lnTo>
                <a:lnTo>
                  <a:pt x="4890" y="2680"/>
                </a:lnTo>
                <a:lnTo>
                  <a:pt x="4896" y="2674"/>
                </a:lnTo>
                <a:lnTo>
                  <a:pt x="4902" y="2667"/>
                </a:lnTo>
                <a:lnTo>
                  <a:pt x="4915" y="2657"/>
                </a:lnTo>
                <a:lnTo>
                  <a:pt x="4929" y="2647"/>
                </a:lnTo>
                <a:lnTo>
                  <a:pt x="4929" y="2647"/>
                </a:lnTo>
                <a:lnTo>
                  <a:pt x="4929" y="2647"/>
                </a:lnTo>
                <a:lnTo>
                  <a:pt x="4940" y="2631"/>
                </a:lnTo>
                <a:lnTo>
                  <a:pt x="4951" y="2614"/>
                </a:lnTo>
                <a:lnTo>
                  <a:pt x="4963" y="2599"/>
                </a:lnTo>
                <a:lnTo>
                  <a:pt x="4977" y="2584"/>
                </a:lnTo>
                <a:lnTo>
                  <a:pt x="4990" y="2570"/>
                </a:lnTo>
                <a:lnTo>
                  <a:pt x="5005" y="2556"/>
                </a:lnTo>
                <a:lnTo>
                  <a:pt x="5021" y="2544"/>
                </a:lnTo>
                <a:lnTo>
                  <a:pt x="5039" y="2534"/>
                </a:lnTo>
                <a:lnTo>
                  <a:pt x="5039" y="2531"/>
                </a:lnTo>
                <a:lnTo>
                  <a:pt x="5040" y="2529"/>
                </a:lnTo>
                <a:lnTo>
                  <a:pt x="5041" y="2528"/>
                </a:lnTo>
                <a:lnTo>
                  <a:pt x="5043" y="2527"/>
                </a:lnTo>
                <a:lnTo>
                  <a:pt x="5047" y="2525"/>
                </a:lnTo>
                <a:lnTo>
                  <a:pt x="5051" y="2522"/>
                </a:lnTo>
                <a:lnTo>
                  <a:pt x="5053" y="2519"/>
                </a:lnTo>
                <a:lnTo>
                  <a:pt x="5055" y="2516"/>
                </a:lnTo>
                <a:lnTo>
                  <a:pt x="5058" y="2509"/>
                </a:lnTo>
                <a:lnTo>
                  <a:pt x="5061" y="2499"/>
                </a:lnTo>
                <a:lnTo>
                  <a:pt x="5062" y="2499"/>
                </a:lnTo>
                <a:lnTo>
                  <a:pt x="5062" y="2499"/>
                </a:lnTo>
                <a:lnTo>
                  <a:pt x="5074" y="2488"/>
                </a:lnTo>
                <a:lnTo>
                  <a:pt x="5085" y="2478"/>
                </a:lnTo>
                <a:lnTo>
                  <a:pt x="5091" y="2472"/>
                </a:lnTo>
                <a:lnTo>
                  <a:pt x="5096" y="2466"/>
                </a:lnTo>
                <a:lnTo>
                  <a:pt x="5100" y="2460"/>
                </a:lnTo>
                <a:lnTo>
                  <a:pt x="5104" y="2452"/>
                </a:lnTo>
                <a:lnTo>
                  <a:pt x="5108" y="2448"/>
                </a:lnTo>
                <a:lnTo>
                  <a:pt x="5111" y="2446"/>
                </a:lnTo>
                <a:lnTo>
                  <a:pt x="5114" y="2446"/>
                </a:lnTo>
                <a:lnTo>
                  <a:pt x="5117" y="2446"/>
                </a:lnTo>
                <a:lnTo>
                  <a:pt x="5124" y="2446"/>
                </a:lnTo>
                <a:lnTo>
                  <a:pt x="5130" y="2445"/>
                </a:lnTo>
                <a:lnTo>
                  <a:pt x="5130" y="2447"/>
                </a:lnTo>
                <a:lnTo>
                  <a:pt x="5131" y="2448"/>
                </a:lnTo>
                <a:lnTo>
                  <a:pt x="5131" y="2455"/>
                </a:lnTo>
                <a:lnTo>
                  <a:pt x="5130" y="2461"/>
                </a:lnTo>
                <a:lnTo>
                  <a:pt x="5128" y="2466"/>
                </a:lnTo>
                <a:lnTo>
                  <a:pt x="5126" y="2470"/>
                </a:lnTo>
                <a:lnTo>
                  <a:pt x="5119" y="2479"/>
                </a:lnTo>
                <a:lnTo>
                  <a:pt x="5112" y="2488"/>
                </a:lnTo>
                <a:lnTo>
                  <a:pt x="5105" y="2496"/>
                </a:lnTo>
                <a:lnTo>
                  <a:pt x="5098" y="2503"/>
                </a:lnTo>
                <a:lnTo>
                  <a:pt x="5094" y="2505"/>
                </a:lnTo>
                <a:lnTo>
                  <a:pt x="5090" y="2509"/>
                </a:lnTo>
                <a:lnTo>
                  <a:pt x="5085" y="2510"/>
                </a:lnTo>
                <a:lnTo>
                  <a:pt x="5080" y="2510"/>
                </a:lnTo>
                <a:lnTo>
                  <a:pt x="5081" y="2515"/>
                </a:lnTo>
                <a:lnTo>
                  <a:pt x="5080" y="2520"/>
                </a:lnTo>
                <a:lnTo>
                  <a:pt x="5080" y="2521"/>
                </a:lnTo>
                <a:lnTo>
                  <a:pt x="5080" y="2521"/>
                </a:lnTo>
                <a:lnTo>
                  <a:pt x="5083" y="2521"/>
                </a:lnTo>
                <a:lnTo>
                  <a:pt x="5086" y="2519"/>
                </a:lnTo>
                <a:lnTo>
                  <a:pt x="5088" y="2517"/>
                </a:lnTo>
                <a:lnTo>
                  <a:pt x="5090" y="2515"/>
                </a:lnTo>
                <a:lnTo>
                  <a:pt x="5094" y="2509"/>
                </a:lnTo>
                <a:lnTo>
                  <a:pt x="5099" y="2504"/>
                </a:lnTo>
                <a:lnTo>
                  <a:pt x="5103" y="2502"/>
                </a:lnTo>
                <a:lnTo>
                  <a:pt x="5107" y="2502"/>
                </a:lnTo>
                <a:lnTo>
                  <a:pt x="5109" y="2502"/>
                </a:lnTo>
                <a:lnTo>
                  <a:pt x="5109" y="2503"/>
                </a:lnTo>
                <a:lnTo>
                  <a:pt x="5110" y="2505"/>
                </a:lnTo>
                <a:lnTo>
                  <a:pt x="5110" y="2509"/>
                </a:lnTo>
                <a:lnTo>
                  <a:pt x="5105" y="2516"/>
                </a:lnTo>
                <a:lnTo>
                  <a:pt x="5101" y="2523"/>
                </a:lnTo>
                <a:lnTo>
                  <a:pt x="5103" y="2528"/>
                </a:lnTo>
                <a:lnTo>
                  <a:pt x="5105" y="2534"/>
                </a:lnTo>
                <a:lnTo>
                  <a:pt x="5107" y="2536"/>
                </a:lnTo>
                <a:lnTo>
                  <a:pt x="5110" y="2537"/>
                </a:lnTo>
                <a:lnTo>
                  <a:pt x="5113" y="2538"/>
                </a:lnTo>
                <a:lnTo>
                  <a:pt x="5117" y="2538"/>
                </a:lnTo>
                <a:lnTo>
                  <a:pt x="5117" y="2540"/>
                </a:lnTo>
                <a:lnTo>
                  <a:pt x="5117" y="2543"/>
                </a:lnTo>
                <a:lnTo>
                  <a:pt x="5112" y="2544"/>
                </a:lnTo>
                <a:lnTo>
                  <a:pt x="5108" y="2544"/>
                </a:lnTo>
                <a:lnTo>
                  <a:pt x="5104" y="2544"/>
                </a:lnTo>
                <a:lnTo>
                  <a:pt x="5100" y="2543"/>
                </a:lnTo>
                <a:lnTo>
                  <a:pt x="5097" y="2541"/>
                </a:lnTo>
                <a:lnTo>
                  <a:pt x="5095" y="2539"/>
                </a:lnTo>
                <a:lnTo>
                  <a:pt x="5093" y="2535"/>
                </a:lnTo>
                <a:lnTo>
                  <a:pt x="5091" y="2530"/>
                </a:lnTo>
                <a:lnTo>
                  <a:pt x="5091" y="2530"/>
                </a:lnTo>
                <a:lnTo>
                  <a:pt x="5079" y="2542"/>
                </a:lnTo>
                <a:lnTo>
                  <a:pt x="5067" y="2553"/>
                </a:lnTo>
                <a:lnTo>
                  <a:pt x="5063" y="2553"/>
                </a:lnTo>
                <a:lnTo>
                  <a:pt x="5059" y="2553"/>
                </a:lnTo>
                <a:lnTo>
                  <a:pt x="5055" y="2551"/>
                </a:lnTo>
                <a:lnTo>
                  <a:pt x="5053" y="2549"/>
                </a:lnTo>
                <a:lnTo>
                  <a:pt x="5054" y="2545"/>
                </a:lnTo>
                <a:lnTo>
                  <a:pt x="5057" y="2541"/>
                </a:lnTo>
                <a:lnTo>
                  <a:pt x="5051" y="2546"/>
                </a:lnTo>
                <a:lnTo>
                  <a:pt x="5044" y="2551"/>
                </a:lnTo>
                <a:lnTo>
                  <a:pt x="5040" y="2555"/>
                </a:lnTo>
                <a:lnTo>
                  <a:pt x="5036" y="2558"/>
                </a:lnTo>
                <a:lnTo>
                  <a:pt x="5030" y="2561"/>
                </a:lnTo>
                <a:lnTo>
                  <a:pt x="5025" y="2565"/>
                </a:lnTo>
                <a:lnTo>
                  <a:pt x="5021" y="2569"/>
                </a:lnTo>
                <a:lnTo>
                  <a:pt x="5017" y="2573"/>
                </a:lnTo>
                <a:lnTo>
                  <a:pt x="5015" y="2575"/>
                </a:lnTo>
                <a:lnTo>
                  <a:pt x="5013" y="2578"/>
                </a:lnTo>
                <a:lnTo>
                  <a:pt x="5013" y="2582"/>
                </a:lnTo>
                <a:lnTo>
                  <a:pt x="5012" y="2585"/>
                </a:lnTo>
                <a:lnTo>
                  <a:pt x="5008" y="2585"/>
                </a:lnTo>
                <a:lnTo>
                  <a:pt x="5004" y="2586"/>
                </a:lnTo>
                <a:lnTo>
                  <a:pt x="5000" y="2587"/>
                </a:lnTo>
                <a:lnTo>
                  <a:pt x="4997" y="2589"/>
                </a:lnTo>
                <a:lnTo>
                  <a:pt x="4991" y="2593"/>
                </a:lnTo>
                <a:lnTo>
                  <a:pt x="4987" y="2598"/>
                </a:lnTo>
                <a:lnTo>
                  <a:pt x="4979" y="2610"/>
                </a:lnTo>
                <a:lnTo>
                  <a:pt x="4972" y="2624"/>
                </a:lnTo>
                <a:lnTo>
                  <a:pt x="4973" y="2628"/>
                </a:lnTo>
                <a:lnTo>
                  <a:pt x="4974" y="2631"/>
                </a:lnTo>
                <a:lnTo>
                  <a:pt x="4977" y="2632"/>
                </a:lnTo>
                <a:lnTo>
                  <a:pt x="4979" y="2631"/>
                </a:lnTo>
                <a:lnTo>
                  <a:pt x="4982" y="2631"/>
                </a:lnTo>
                <a:lnTo>
                  <a:pt x="4984" y="2629"/>
                </a:lnTo>
                <a:lnTo>
                  <a:pt x="4989" y="2626"/>
                </a:lnTo>
                <a:lnTo>
                  <a:pt x="4994" y="2625"/>
                </a:lnTo>
                <a:lnTo>
                  <a:pt x="4988" y="2635"/>
                </a:lnTo>
                <a:lnTo>
                  <a:pt x="4984" y="2643"/>
                </a:lnTo>
                <a:lnTo>
                  <a:pt x="4987" y="2662"/>
                </a:lnTo>
                <a:lnTo>
                  <a:pt x="4983" y="2663"/>
                </a:lnTo>
                <a:lnTo>
                  <a:pt x="4979" y="2664"/>
                </a:lnTo>
                <a:lnTo>
                  <a:pt x="4978" y="2674"/>
                </a:lnTo>
                <a:lnTo>
                  <a:pt x="4976" y="2679"/>
                </a:lnTo>
                <a:lnTo>
                  <a:pt x="4975" y="2680"/>
                </a:lnTo>
                <a:lnTo>
                  <a:pt x="4973" y="2681"/>
                </a:lnTo>
                <a:lnTo>
                  <a:pt x="4972" y="2681"/>
                </a:lnTo>
                <a:lnTo>
                  <a:pt x="4970" y="2680"/>
                </a:lnTo>
                <a:lnTo>
                  <a:pt x="4965" y="2679"/>
                </a:lnTo>
                <a:lnTo>
                  <a:pt x="4961" y="2677"/>
                </a:lnTo>
                <a:lnTo>
                  <a:pt x="4957" y="2676"/>
                </a:lnTo>
                <a:lnTo>
                  <a:pt x="4953" y="2677"/>
                </a:lnTo>
                <a:lnTo>
                  <a:pt x="4951" y="2675"/>
                </a:lnTo>
                <a:lnTo>
                  <a:pt x="4949" y="2671"/>
                </a:lnTo>
                <a:lnTo>
                  <a:pt x="4948" y="2668"/>
                </a:lnTo>
                <a:lnTo>
                  <a:pt x="4947" y="2665"/>
                </a:lnTo>
                <a:lnTo>
                  <a:pt x="4945" y="2658"/>
                </a:lnTo>
                <a:lnTo>
                  <a:pt x="4945" y="2652"/>
                </a:lnTo>
                <a:lnTo>
                  <a:pt x="4943" y="2653"/>
                </a:lnTo>
                <a:lnTo>
                  <a:pt x="4942" y="2653"/>
                </a:lnTo>
                <a:lnTo>
                  <a:pt x="4944" y="2660"/>
                </a:lnTo>
                <a:lnTo>
                  <a:pt x="4944" y="2668"/>
                </a:lnTo>
                <a:lnTo>
                  <a:pt x="4945" y="2672"/>
                </a:lnTo>
                <a:lnTo>
                  <a:pt x="4944" y="2676"/>
                </a:lnTo>
                <a:lnTo>
                  <a:pt x="4942" y="2678"/>
                </a:lnTo>
                <a:lnTo>
                  <a:pt x="4940" y="2679"/>
                </a:lnTo>
                <a:lnTo>
                  <a:pt x="4935" y="2681"/>
                </a:lnTo>
                <a:lnTo>
                  <a:pt x="4929" y="2683"/>
                </a:lnTo>
                <a:lnTo>
                  <a:pt x="4929" y="2682"/>
                </a:lnTo>
                <a:lnTo>
                  <a:pt x="4928" y="2682"/>
                </a:lnTo>
                <a:lnTo>
                  <a:pt x="4926" y="2681"/>
                </a:lnTo>
                <a:lnTo>
                  <a:pt x="4930" y="2705"/>
                </a:lnTo>
                <a:lnTo>
                  <a:pt x="4935" y="2704"/>
                </a:lnTo>
                <a:lnTo>
                  <a:pt x="4934" y="2710"/>
                </a:lnTo>
                <a:lnTo>
                  <a:pt x="4933" y="2714"/>
                </a:lnTo>
                <a:lnTo>
                  <a:pt x="4932" y="2718"/>
                </a:lnTo>
                <a:lnTo>
                  <a:pt x="4930" y="2721"/>
                </a:lnTo>
                <a:lnTo>
                  <a:pt x="4926" y="2724"/>
                </a:lnTo>
                <a:lnTo>
                  <a:pt x="4922" y="2726"/>
                </a:lnTo>
                <a:lnTo>
                  <a:pt x="4916" y="2727"/>
                </a:lnTo>
                <a:lnTo>
                  <a:pt x="4911" y="2728"/>
                </a:lnTo>
                <a:lnTo>
                  <a:pt x="4909" y="2730"/>
                </a:lnTo>
                <a:lnTo>
                  <a:pt x="4907" y="2731"/>
                </a:lnTo>
                <a:lnTo>
                  <a:pt x="4905" y="2733"/>
                </a:lnTo>
                <a:lnTo>
                  <a:pt x="4904" y="2736"/>
                </a:lnTo>
                <a:lnTo>
                  <a:pt x="4899" y="2734"/>
                </a:lnTo>
                <a:lnTo>
                  <a:pt x="4896" y="2731"/>
                </a:lnTo>
                <a:lnTo>
                  <a:pt x="4894" y="2726"/>
                </a:lnTo>
                <a:lnTo>
                  <a:pt x="4892" y="2721"/>
                </a:lnTo>
                <a:lnTo>
                  <a:pt x="4892" y="2717"/>
                </a:lnTo>
                <a:lnTo>
                  <a:pt x="4892" y="2712"/>
                </a:lnTo>
                <a:lnTo>
                  <a:pt x="4893" y="2708"/>
                </a:lnTo>
                <a:lnTo>
                  <a:pt x="4894" y="2705"/>
                </a:lnTo>
                <a:lnTo>
                  <a:pt x="4887" y="2714"/>
                </a:lnTo>
                <a:lnTo>
                  <a:pt x="4880" y="2723"/>
                </a:lnTo>
                <a:lnTo>
                  <a:pt x="4878" y="2724"/>
                </a:lnTo>
                <a:lnTo>
                  <a:pt x="4876" y="2725"/>
                </a:lnTo>
                <a:lnTo>
                  <a:pt x="4879" y="2733"/>
                </a:lnTo>
                <a:lnTo>
                  <a:pt x="4882" y="2739"/>
                </a:lnTo>
                <a:lnTo>
                  <a:pt x="4877" y="2747"/>
                </a:lnTo>
                <a:lnTo>
                  <a:pt x="4870" y="2753"/>
                </a:lnTo>
                <a:lnTo>
                  <a:pt x="4866" y="2756"/>
                </a:lnTo>
                <a:lnTo>
                  <a:pt x="4861" y="2759"/>
                </a:lnTo>
                <a:lnTo>
                  <a:pt x="4853" y="2761"/>
                </a:lnTo>
                <a:lnTo>
                  <a:pt x="4843" y="2763"/>
                </a:lnTo>
                <a:lnTo>
                  <a:pt x="4843" y="2763"/>
                </a:lnTo>
                <a:lnTo>
                  <a:pt x="4843" y="2763"/>
                </a:lnTo>
                <a:lnTo>
                  <a:pt x="4845" y="2774"/>
                </a:lnTo>
                <a:lnTo>
                  <a:pt x="4847" y="2786"/>
                </a:lnTo>
                <a:lnTo>
                  <a:pt x="4852" y="2785"/>
                </a:lnTo>
                <a:lnTo>
                  <a:pt x="4857" y="2783"/>
                </a:lnTo>
                <a:lnTo>
                  <a:pt x="4857" y="2778"/>
                </a:lnTo>
                <a:lnTo>
                  <a:pt x="4858" y="2772"/>
                </a:lnTo>
                <a:lnTo>
                  <a:pt x="4856" y="2762"/>
                </a:lnTo>
                <a:lnTo>
                  <a:pt x="4848" y="2775"/>
                </a:lnTo>
                <a:lnTo>
                  <a:pt x="4839" y="2788"/>
                </a:lnTo>
                <a:lnTo>
                  <a:pt x="4828" y="2799"/>
                </a:lnTo>
                <a:lnTo>
                  <a:pt x="4817" y="2809"/>
                </a:lnTo>
                <a:lnTo>
                  <a:pt x="4806" y="2819"/>
                </a:lnTo>
                <a:lnTo>
                  <a:pt x="4795" y="2829"/>
                </a:lnTo>
                <a:lnTo>
                  <a:pt x="4785" y="2841"/>
                </a:lnTo>
                <a:lnTo>
                  <a:pt x="4774" y="2852"/>
                </a:lnTo>
                <a:lnTo>
                  <a:pt x="4771" y="2854"/>
                </a:lnTo>
                <a:lnTo>
                  <a:pt x="4768" y="2855"/>
                </a:lnTo>
                <a:lnTo>
                  <a:pt x="4765" y="2855"/>
                </a:lnTo>
                <a:lnTo>
                  <a:pt x="4762" y="2855"/>
                </a:lnTo>
                <a:lnTo>
                  <a:pt x="4756" y="2854"/>
                </a:lnTo>
                <a:lnTo>
                  <a:pt x="4749" y="2855"/>
                </a:lnTo>
                <a:lnTo>
                  <a:pt x="4748" y="2857"/>
                </a:lnTo>
                <a:lnTo>
                  <a:pt x="4746" y="2859"/>
                </a:lnTo>
                <a:lnTo>
                  <a:pt x="4742" y="2861"/>
                </a:lnTo>
                <a:lnTo>
                  <a:pt x="4739" y="2863"/>
                </a:lnTo>
                <a:lnTo>
                  <a:pt x="4736" y="2864"/>
                </a:lnTo>
                <a:lnTo>
                  <a:pt x="4735" y="2865"/>
                </a:lnTo>
                <a:lnTo>
                  <a:pt x="4734" y="2866"/>
                </a:lnTo>
                <a:lnTo>
                  <a:pt x="4734" y="2868"/>
                </a:lnTo>
                <a:lnTo>
                  <a:pt x="4738" y="2872"/>
                </a:lnTo>
                <a:lnTo>
                  <a:pt x="4744" y="2876"/>
                </a:lnTo>
                <a:lnTo>
                  <a:pt x="4746" y="2879"/>
                </a:lnTo>
                <a:lnTo>
                  <a:pt x="4747" y="2881"/>
                </a:lnTo>
                <a:lnTo>
                  <a:pt x="4747" y="2884"/>
                </a:lnTo>
                <a:lnTo>
                  <a:pt x="4747" y="2887"/>
                </a:lnTo>
                <a:lnTo>
                  <a:pt x="4744" y="2892"/>
                </a:lnTo>
                <a:lnTo>
                  <a:pt x="4740" y="2898"/>
                </a:lnTo>
                <a:lnTo>
                  <a:pt x="4723" y="2913"/>
                </a:lnTo>
                <a:lnTo>
                  <a:pt x="4707" y="2930"/>
                </a:lnTo>
                <a:lnTo>
                  <a:pt x="4690" y="2947"/>
                </a:lnTo>
                <a:lnTo>
                  <a:pt x="4674" y="2966"/>
                </a:lnTo>
                <a:lnTo>
                  <a:pt x="4658" y="2983"/>
                </a:lnTo>
                <a:lnTo>
                  <a:pt x="4640" y="2999"/>
                </a:lnTo>
                <a:lnTo>
                  <a:pt x="4631" y="3007"/>
                </a:lnTo>
                <a:lnTo>
                  <a:pt x="4622" y="3014"/>
                </a:lnTo>
                <a:lnTo>
                  <a:pt x="4613" y="3020"/>
                </a:lnTo>
                <a:lnTo>
                  <a:pt x="4603" y="3026"/>
                </a:lnTo>
                <a:lnTo>
                  <a:pt x="4600" y="3029"/>
                </a:lnTo>
                <a:lnTo>
                  <a:pt x="4597" y="3033"/>
                </a:lnTo>
                <a:lnTo>
                  <a:pt x="4595" y="3038"/>
                </a:lnTo>
                <a:lnTo>
                  <a:pt x="4593" y="3044"/>
                </a:lnTo>
                <a:lnTo>
                  <a:pt x="4591" y="3050"/>
                </a:lnTo>
                <a:lnTo>
                  <a:pt x="4588" y="3054"/>
                </a:lnTo>
                <a:lnTo>
                  <a:pt x="4586" y="3056"/>
                </a:lnTo>
                <a:lnTo>
                  <a:pt x="4584" y="3058"/>
                </a:lnTo>
                <a:lnTo>
                  <a:pt x="4581" y="3060"/>
                </a:lnTo>
                <a:lnTo>
                  <a:pt x="4578" y="3061"/>
                </a:lnTo>
                <a:lnTo>
                  <a:pt x="4578" y="3061"/>
                </a:lnTo>
                <a:lnTo>
                  <a:pt x="4577" y="3061"/>
                </a:lnTo>
                <a:lnTo>
                  <a:pt x="4576" y="3058"/>
                </a:lnTo>
                <a:lnTo>
                  <a:pt x="4575" y="3058"/>
                </a:lnTo>
                <a:lnTo>
                  <a:pt x="4574" y="3058"/>
                </a:lnTo>
                <a:lnTo>
                  <a:pt x="4573" y="3060"/>
                </a:lnTo>
                <a:lnTo>
                  <a:pt x="4572" y="3062"/>
                </a:lnTo>
                <a:lnTo>
                  <a:pt x="4574" y="3064"/>
                </a:lnTo>
                <a:lnTo>
                  <a:pt x="4576" y="3065"/>
                </a:lnTo>
                <a:lnTo>
                  <a:pt x="4577" y="3065"/>
                </a:lnTo>
                <a:lnTo>
                  <a:pt x="4579" y="3064"/>
                </a:lnTo>
                <a:lnTo>
                  <a:pt x="4579" y="3064"/>
                </a:lnTo>
                <a:lnTo>
                  <a:pt x="4580" y="3065"/>
                </a:lnTo>
                <a:lnTo>
                  <a:pt x="4580" y="3066"/>
                </a:lnTo>
                <a:lnTo>
                  <a:pt x="4581" y="3069"/>
                </a:lnTo>
                <a:lnTo>
                  <a:pt x="4576" y="3070"/>
                </a:lnTo>
                <a:lnTo>
                  <a:pt x="4571" y="3070"/>
                </a:lnTo>
                <a:lnTo>
                  <a:pt x="4567" y="3069"/>
                </a:lnTo>
                <a:lnTo>
                  <a:pt x="4562" y="3067"/>
                </a:lnTo>
                <a:lnTo>
                  <a:pt x="4554" y="3063"/>
                </a:lnTo>
                <a:lnTo>
                  <a:pt x="4545" y="3060"/>
                </a:lnTo>
                <a:lnTo>
                  <a:pt x="4543" y="3063"/>
                </a:lnTo>
                <a:lnTo>
                  <a:pt x="4540" y="3065"/>
                </a:lnTo>
                <a:lnTo>
                  <a:pt x="4546" y="3099"/>
                </a:lnTo>
                <a:lnTo>
                  <a:pt x="4550" y="3098"/>
                </a:lnTo>
                <a:lnTo>
                  <a:pt x="4555" y="3097"/>
                </a:lnTo>
                <a:lnTo>
                  <a:pt x="4555" y="3099"/>
                </a:lnTo>
                <a:lnTo>
                  <a:pt x="4557" y="3102"/>
                </a:lnTo>
                <a:lnTo>
                  <a:pt x="4557" y="3104"/>
                </a:lnTo>
                <a:lnTo>
                  <a:pt x="4556" y="3106"/>
                </a:lnTo>
                <a:lnTo>
                  <a:pt x="4552" y="3108"/>
                </a:lnTo>
                <a:lnTo>
                  <a:pt x="4548" y="3111"/>
                </a:lnTo>
                <a:lnTo>
                  <a:pt x="4543" y="3105"/>
                </a:lnTo>
                <a:lnTo>
                  <a:pt x="4538" y="3095"/>
                </a:lnTo>
                <a:lnTo>
                  <a:pt x="4534" y="3085"/>
                </a:lnTo>
                <a:lnTo>
                  <a:pt x="4530" y="3078"/>
                </a:lnTo>
                <a:lnTo>
                  <a:pt x="4528" y="3073"/>
                </a:lnTo>
                <a:lnTo>
                  <a:pt x="4526" y="3071"/>
                </a:lnTo>
                <a:lnTo>
                  <a:pt x="4523" y="3069"/>
                </a:lnTo>
                <a:lnTo>
                  <a:pt x="4521" y="3069"/>
                </a:lnTo>
                <a:lnTo>
                  <a:pt x="4519" y="3070"/>
                </a:lnTo>
                <a:lnTo>
                  <a:pt x="4516" y="3071"/>
                </a:lnTo>
                <a:lnTo>
                  <a:pt x="4514" y="3074"/>
                </a:lnTo>
                <a:lnTo>
                  <a:pt x="4511" y="3077"/>
                </a:lnTo>
                <a:lnTo>
                  <a:pt x="4509" y="3073"/>
                </a:lnTo>
                <a:lnTo>
                  <a:pt x="4509" y="3069"/>
                </a:lnTo>
                <a:lnTo>
                  <a:pt x="4509" y="3065"/>
                </a:lnTo>
                <a:lnTo>
                  <a:pt x="4511" y="3062"/>
                </a:lnTo>
                <a:lnTo>
                  <a:pt x="4512" y="3058"/>
                </a:lnTo>
                <a:lnTo>
                  <a:pt x="4514" y="3055"/>
                </a:lnTo>
                <a:lnTo>
                  <a:pt x="4514" y="3051"/>
                </a:lnTo>
                <a:lnTo>
                  <a:pt x="4513" y="3048"/>
                </a:lnTo>
                <a:lnTo>
                  <a:pt x="4509" y="3045"/>
                </a:lnTo>
                <a:lnTo>
                  <a:pt x="4505" y="3043"/>
                </a:lnTo>
                <a:lnTo>
                  <a:pt x="4499" y="3041"/>
                </a:lnTo>
                <a:lnTo>
                  <a:pt x="4493" y="3039"/>
                </a:lnTo>
                <a:lnTo>
                  <a:pt x="4488" y="3038"/>
                </a:lnTo>
                <a:lnTo>
                  <a:pt x="4483" y="3035"/>
                </a:lnTo>
                <a:lnTo>
                  <a:pt x="4479" y="3032"/>
                </a:lnTo>
                <a:lnTo>
                  <a:pt x="4474" y="3029"/>
                </a:lnTo>
                <a:lnTo>
                  <a:pt x="4460" y="3020"/>
                </a:lnTo>
                <a:lnTo>
                  <a:pt x="4448" y="3011"/>
                </a:lnTo>
                <a:lnTo>
                  <a:pt x="4442" y="3007"/>
                </a:lnTo>
                <a:lnTo>
                  <a:pt x="4435" y="3003"/>
                </a:lnTo>
                <a:lnTo>
                  <a:pt x="4428" y="3001"/>
                </a:lnTo>
                <a:lnTo>
                  <a:pt x="4421" y="3000"/>
                </a:lnTo>
                <a:lnTo>
                  <a:pt x="4419" y="3003"/>
                </a:lnTo>
                <a:lnTo>
                  <a:pt x="4417" y="3007"/>
                </a:lnTo>
                <a:lnTo>
                  <a:pt x="4413" y="3009"/>
                </a:lnTo>
                <a:lnTo>
                  <a:pt x="4410" y="3009"/>
                </a:lnTo>
                <a:lnTo>
                  <a:pt x="4407" y="3008"/>
                </a:lnTo>
                <a:lnTo>
                  <a:pt x="4405" y="3007"/>
                </a:lnTo>
                <a:lnTo>
                  <a:pt x="4405" y="3005"/>
                </a:lnTo>
                <a:lnTo>
                  <a:pt x="4404" y="3002"/>
                </a:lnTo>
                <a:lnTo>
                  <a:pt x="4405" y="2999"/>
                </a:lnTo>
                <a:lnTo>
                  <a:pt x="4407" y="2994"/>
                </a:lnTo>
                <a:lnTo>
                  <a:pt x="4405" y="2994"/>
                </a:lnTo>
                <a:lnTo>
                  <a:pt x="4404" y="2993"/>
                </a:lnTo>
                <a:lnTo>
                  <a:pt x="4396" y="2987"/>
                </a:lnTo>
                <a:lnTo>
                  <a:pt x="4389" y="2982"/>
                </a:lnTo>
                <a:lnTo>
                  <a:pt x="4382" y="2975"/>
                </a:lnTo>
                <a:lnTo>
                  <a:pt x="4376" y="2968"/>
                </a:lnTo>
                <a:lnTo>
                  <a:pt x="4364" y="2954"/>
                </a:lnTo>
                <a:lnTo>
                  <a:pt x="4352" y="2939"/>
                </a:lnTo>
                <a:lnTo>
                  <a:pt x="4352" y="2938"/>
                </a:lnTo>
                <a:lnTo>
                  <a:pt x="4352" y="2938"/>
                </a:lnTo>
                <a:lnTo>
                  <a:pt x="4349" y="2941"/>
                </a:lnTo>
                <a:lnTo>
                  <a:pt x="4347" y="2943"/>
                </a:lnTo>
                <a:lnTo>
                  <a:pt x="4345" y="2944"/>
                </a:lnTo>
                <a:lnTo>
                  <a:pt x="4344" y="2944"/>
                </a:lnTo>
                <a:lnTo>
                  <a:pt x="4343" y="2944"/>
                </a:lnTo>
                <a:lnTo>
                  <a:pt x="4342" y="2943"/>
                </a:lnTo>
                <a:lnTo>
                  <a:pt x="4339" y="2939"/>
                </a:lnTo>
                <a:lnTo>
                  <a:pt x="4338" y="2934"/>
                </a:lnTo>
                <a:lnTo>
                  <a:pt x="4337" y="2929"/>
                </a:lnTo>
                <a:lnTo>
                  <a:pt x="4339" y="2924"/>
                </a:lnTo>
                <a:lnTo>
                  <a:pt x="4338" y="2923"/>
                </a:lnTo>
                <a:lnTo>
                  <a:pt x="4337" y="2923"/>
                </a:lnTo>
                <a:lnTo>
                  <a:pt x="4333" y="2919"/>
                </a:lnTo>
                <a:lnTo>
                  <a:pt x="4330" y="2918"/>
                </a:lnTo>
                <a:lnTo>
                  <a:pt x="4327" y="2918"/>
                </a:lnTo>
                <a:lnTo>
                  <a:pt x="4325" y="2919"/>
                </a:lnTo>
                <a:lnTo>
                  <a:pt x="4320" y="2923"/>
                </a:lnTo>
                <a:lnTo>
                  <a:pt x="4316" y="2928"/>
                </a:lnTo>
                <a:lnTo>
                  <a:pt x="4317" y="2929"/>
                </a:lnTo>
                <a:lnTo>
                  <a:pt x="4318" y="2930"/>
                </a:lnTo>
                <a:lnTo>
                  <a:pt x="4340" y="2958"/>
                </a:lnTo>
                <a:lnTo>
                  <a:pt x="4362" y="2985"/>
                </a:lnTo>
                <a:lnTo>
                  <a:pt x="4386" y="3012"/>
                </a:lnTo>
                <a:lnTo>
                  <a:pt x="4409" y="3039"/>
                </a:lnTo>
                <a:lnTo>
                  <a:pt x="4418" y="3047"/>
                </a:lnTo>
                <a:lnTo>
                  <a:pt x="4426" y="3055"/>
                </a:lnTo>
                <a:lnTo>
                  <a:pt x="4434" y="3066"/>
                </a:lnTo>
                <a:lnTo>
                  <a:pt x="4441" y="3075"/>
                </a:lnTo>
                <a:lnTo>
                  <a:pt x="4444" y="3081"/>
                </a:lnTo>
                <a:lnTo>
                  <a:pt x="4449" y="3087"/>
                </a:lnTo>
                <a:lnTo>
                  <a:pt x="4454" y="3092"/>
                </a:lnTo>
                <a:lnTo>
                  <a:pt x="4459" y="3096"/>
                </a:lnTo>
                <a:lnTo>
                  <a:pt x="4470" y="3106"/>
                </a:lnTo>
                <a:lnTo>
                  <a:pt x="4479" y="3117"/>
                </a:lnTo>
                <a:lnTo>
                  <a:pt x="4482" y="3119"/>
                </a:lnTo>
                <a:lnTo>
                  <a:pt x="4484" y="3121"/>
                </a:lnTo>
                <a:lnTo>
                  <a:pt x="4485" y="3124"/>
                </a:lnTo>
                <a:lnTo>
                  <a:pt x="4485" y="3126"/>
                </a:lnTo>
                <a:lnTo>
                  <a:pt x="4483" y="3131"/>
                </a:lnTo>
                <a:lnTo>
                  <a:pt x="4480" y="3135"/>
                </a:lnTo>
                <a:lnTo>
                  <a:pt x="4488" y="3138"/>
                </a:lnTo>
                <a:lnTo>
                  <a:pt x="4497" y="3139"/>
                </a:lnTo>
                <a:lnTo>
                  <a:pt x="4500" y="3141"/>
                </a:lnTo>
                <a:lnTo>
                  <a:pt x="4503" y="3144"/>
                </a:lnTo>
                <a:lnTo>
                  <a:pt x="4504" y="3149"/>
                </a:lnTo>
                <a:lnTo>
                  <a:pt x="4503" y="3155"/>
                </a:lnTo>
                <a:lnTo>
                  <a:pt x="4498" y="3159"/>
                </a:lnTo>
                <a:lnTo>
                  <a:pt x="4492" y="3163"/>
                </a:lnTo>
                <a:lnTo>
                  <a:pt x="4490" y="3165"/>
                </a:lnTo>
                <a:lnTo>
                  <a:pt x="4488" y="3166"/>
                </a:lnTo>
                <a:lnTo>
                  <a:pt x="4485" y="3166"/>
                </a:lnTo>
                <a:lnTo>
                  <a:pt x="4483" y="3166"/>
                </a:lnTo>
                <a:lnTo>
                  <a:pt x="4479" y="3164"/>
                </a:lnTo>
                <a:lnTo>
                  <a:pt x="4474" y="3161"/>
                </a:lnTo>
                <a:lnTo>
                  <a:pt x="4472" y="3160"/>
                </a:lnTo>
                <a:lnTo>
                  <a:pt x="4470" y="3160"/>
                </a:lnTo>
                <a:lnTo>
                  <a:pt x="4464" y="3159"/>
                </a:lnTo>
                <a:lnTo>
                  <a:pt x="4458" y="3158"/>
                </a:lnTo>
                <a:lnTo>
                  <a:pt x="4453" y="3159"/>
                </a:lnTo>
                <a:lnTo>
                  <a:pt x="4448" y="3159"/>
                </a:lnTo>
                <a:lnTo>
                  <a:pt x="4446" y="3160"/>
                </a:lnTo>
                <a:lnTo>
                  <a:pt x="4444" y="3160"/>
                </a:lnTo>
                <a:lnTo>
                  <a:pt x="4439" y="3164"/>
                </a:lnTo>
                <a:lnTo>
                  <a:pt x="4435" y="3167"/>
                </a:lnTo>
                <a:lnTo>
                  <a:pt x="4430" y="3168"/>
                </a:lnTo>
                <a:lnTo>
                  <a:pt x="4425" y="3169"/>
                </a:lnTo>
                <a:lnTo>
                  <a:pt x="4421" y="3168"/>
                </a:lnTo>
                <a:lnTo>
                  <a:pt x="4417" y="3166"/>
                </a:lnTo>
                <a:lnTo>
                  <a:pt x="4411" y="3162"/>
                </a:lnTo>
                <a:lnTo>
                  <a:pt x="4407" y="3157"/>
                </a:lnTo>
                <a:lnTo>
                  <a:pt x="4406" y="3155"/>
                </a:lnTo>
                <a:lnTo>
                  <a:pt x="4404" y="3154"/>
                </a:lnTo>
                <a:lnTo>
                  <a:pt x="4403" y="3153"/>
                </a:lnTo>
                <a:lnTo>
                  <a:pt x="4401" y="3153"/>
                </a:lnTo>
                <a:lnTo>
                  <a:pt x="4403" y="3164"/>
                </a:lnTo>
                <a:lnTo>
                  <a:pt x="4405" y="3176"/>
                </a:lnTo>
                <a:lnTo>
                  <a:pt x="4406" y="3181"/>
                </a:lnTo>
                <a:lnTo>
                  <a:pt x="4408" y="3186"/>
                </a:lnTo>
                <a:lnTo>
                  <a:pt x="4411" y="3190"/>
                </a:lnTo>
                <a:lnTo>
                  <a:pt x="4417" y="3194"/>
                </a:lnTo>
                <a:lnTo>
                  <a:pt x="4418" y="3197"/>
                </a:lnTo>
                <a:lnTo>
                  <a:pt x="4418" y="3199"/>
                </a:lnTo>
                <a:lnTo>
                  <a:pt x="4417" y="3201"/>
                </a:lnTo>
                <a:lnTo>
                  <a:pt x="4417" y="3203"/>
                </a:lnTo>
                <a:lnTo>
                  <a:pt x="4413" y="3206"/>
                </a:lnTo>
                <a:lnTo>
                  <a:pt x="4410" y="3209"/>
                </a:lnTo>
                <a:lnTo>
                  <a:pt x="4413" y="3208"/>
                </a:lnTo>
                <a:lnTo>
                  <a:pt x="4418" y="3207"/>
                </a:lnTo>
                <a:lnTo>
                  <a:pt x="4422" y="3207"/>
                </a:lnTo>
                <a:lnTo>
                  <a:pt x="4426" y="3208"/>
                </a:lnTo>
                <a:lnTo>
                  <a:pt x="4426" y="3205"/>
                </a:lnTo>
                <a:lnTo>
                  <a:pt x="4426" y="3203"/>
                </a:lnTo>
                <a:lnTo>
                  <a:pt x="4427" y="3200"/>
                </a:lnTo>
                <a:lnTo>
                  <a:pt x="4428" y="3198"/>
                </a:lnTo>
                <a:lnTo>
                  <a:pt x="4433" y="3194"/>
                </a:lnTo>
                <a:lnTo>
                  <a:pt x="4437" y="3190"/>
                </a:lnTo>
                <a:lnTo>
                  <a:pt x="4440" y="3187"/>
                </a:lnTo>
                <a:lnTo>
                  <a:pt x="4443" y="3184"/>
                </a:lnTo>
                <a:lnTo>
                  <a:pt x="4446" y="3188"/>
                </a:lnTo>
                <a:lnTo>
                  <a:pt x="4447" y="3193"/>
                </a:lnTo>
                <a:lnTo>
                  <a:pt x="4448" y="3197"/>
                </a:lnTo>
                <a:lnTo>
                  <a:pt x="4448" y="3201"/>
                </a:lnTo>
                <a:lnTo>
                  <a:pt x="4446" y="3204"/>
                </a:lnTo>
                <a:lnTo>
                  <a:pt x="4444" y="3208"/>
                </a:lnTo>
                <a:lnTo>
                  <a:pt x="4441" y="3211"/>
                </a:lnTo>
                <a:lnTo>
                  <a:pt x="4436" y="3214"/>
                </a:lnTo>
                <a:lnTo>
                  <a:pt x="4435" y="3217"/>
                </a:lnTo>
                <a:lnTo>
                  <a:pt x="4434" y="3220"/>
                </a:lnTo>
                <a:lnTo>
                  <a:pt x="4435" y="3223"/>
                </a:lnTo>
                <a:lnTo>
                  <a:pt x="4435" y="3228"/>
                </a:lnTo>
                <a:lnTo>
                  <a:pt x="4435" y="3231"/>
                </a:lnTo>
                <a:lnTo>
                  <a:pt x="4434" y="3234"/>
                </a:lnTo>
                <a:lnTo>
                  <a:pt x="4433" y="3237"/>
                </a:lnTo>
                <a:lnTo>
                  <a:pt x="4429" y="3240"/>
                </a:lnTo>
                <a:lnTo>
                  <a:pt x="4425" y="3237"/>
                </a:lnTo>
                <a:lnTo>
                  <a:pt x="4421" y="3235"/>
                </a:lnTo>
                <a:lnTo>
                  <a:pt x="4418" y="3232"/>
                </a:lnTo>
                <a:lnTo>
                  <a:pt x="4416" y="3228"/>
                </a:lnTo>
                <a:lnTo>
                  <a:pt x="4410" y="3220"/>
                </a:lnTo>
                <a:lnTo>
                  <a:pt x="4405" y="3213"/>
                </a:lnTo>
                <a:lnTo>
                  <a:pt x="4395" y="3213"/>
                </a:lnTo>
                <a:lnTo>
                  <a:pt x="4385" y="3212"/>
                </a:lnTo>
                <a:lnTo>
                  <a:pt x="4389" y="3218"/>
                </a:lnTo>
                <a:lnTo>
                  <a:pt x="4391" y="3224"/>
                </a:lnTo>
                <a:lnTo>
                  <a:pt x="4393" y="3231"/>
                </a:lnTo>
                <a:lnTo>
                  <a:pt x="4394" y="3238"/>
                </a:lnTo>
                <a:lnTo>
                  <a:pt x="4396" y="3245"/>
                </a:lnTo>
                <a:lnTo>
                  <a:pt x="4399" y="3251"/>
                </a:lnTo>
                <a:lnTo>
                  <a:pt x="4401" y="3253"/>
                </a:lnTo>
                <a:lnTo>
                  <a:pt x="4403" y="3256"/>
                </a:lnTo>
                <a:lnTo>
                  <a:pt x="4406" y="3258"/>
                </a:lnTo>
                <a:lnTo>
                  <a:pt x="4409" y="3260"/>
                </a:lnTo>
                <a:lnTo>
                  <a:pt x="4410" y="3265"/>
                </a:lnTo>
                <a:lnTo>
                  <a:pt x="4411" y="3269"/>
                </a:lnTo>
                <a:lnTo>
                  <a:pt x="4412" y="3271"/>
                </a:lnTo>
                <a:lnTo>
                  <a:pt x="4413" y="3273"/>
                </a:lnTo>
                <a:lnTo>
                  <a:pt x="4416" y="3275"/>
                </a:lnTo>
                <a:lnTo>
                  <a:pt x="4419" y="3276"/>
                </a:lnTo>
                <a:lnTo>
                  <a:pt x="4421" y="3270"/>
                </a:lnTo>
                <a:lnTo>
                  <a:pt x="4424" y="3266"/>
                </a:lnTo>
                <a:lnTo>
                  <a:pt x="4428" y="3264"/>
                </a:lnTo>
                <a:lnTo>
                  <a:pt x="4433" y="3262"/>
                </a:lnTo>
                <a:lnTo>
                  <a:pt x="4442" y="3261"/>
                </a:lnTo>
                <a:lnTo>
                  <a:pt x="4452" y="3259"/>
                </a:lnTo>
                <a:lnTo>
                  <a:pt x="4451" y="3259"/>
                </a:lnTo>
                <a:lnTo>
                  <a:pt x="4451" y="3258"/>
                </a:lnTo>
                <a:lnTo>
                  <a:pt x="4453" y="3252"/>
                </a:lnTo>
                <a:lnTo>
                  <a:pt x="4455" y="3245"/>
                </a:lnTo>
                <a:lnTo>
                  <a:pt x="4457" y="3239"/>
                </a:lnTo>
                <a:lnTo>
                  <a:pt x="4462" y="3234"/>
                </a:lnTo>
                <a:lnTo>
                  <a:pt x="4466" y="3230"/>
                </a:lnTo>
                <a:lnTo>
                  <a:pt x="4472" y="3227"/>
                </a:lnTo>
                <a:lnTo>
                  <a:pt x="4478" y="3224"/>
                </a:lnTo>
                <a:lnTo>
                  <a:pt x="4486" y="3223"/>
                </a:lnTo>
                <a:lnTo>
                  <a:pt x="4487" y="3224"/>
                </a:lnTo>
                <a:lnTo>
                  <a:pt x="4488" y="3224"/>
                </a:lnTo>
                <a:lnTo>
                  <a:pt x="4488" y="3219"/>
                </a:lnTo>
                <a:lnTo>
                  <a:pt x="4489" y="3215"/>
                </a:lnTo>
                <a:lnTo>
                  <a:pt x="4490" y="3211"/>
                </a:lnTo>
                <a:lnTo>
                  <a:pt x="4492" y="3208"/>
                </a:lnTo>
                <a:lnTo>
                  <a:pt x="4497" y="3204"/>
                </a:lnTo>
                <a:lnTo>
                  <a:pt x="4503" y="3200"/>
                </a:lnTo>
                <a:lnTo>
                  <a:pt x="4510" y="3197"/>
                </a:lnTo>
                <a:lnTo>
                  <a:pt x="4517" y="3194"/>
                </a:lnTo>
                <a:lnTo>
                  <a:pt x="4523" y="3191"/>
                </a:lnTo>
                <a:lnTo>
                  <a:pt x="4528" y="3187"/>
                </a:lnTo>
                <a:lnTo>
                  <a:pt x="4532" y="3190"/>
                </a:lnTo>
                <a:lnTo>
                  <a:pt x="4536" y="3193"/>
                </a:lnTo>
                <a:lnTo>
                  <a:pt x="4538" y="3194"/>
                </a:lnTo>
                <a:lnTo>
                  <a:pt x="4540" y="3193"/>
                </a:lnTo>
                <a:lnTo>
                  <a:pt x="4541" y="3190"/>
                </a:lnTo>
                <a:lnTo>
                  <a:pt x="4542" y="3186"/>
                </a:lnTo>
                <a:lnTo>
                  <a:pt x="4543" y="3180"/>
                </a:lnTo>
                <a:lnTo>
                  <a:pt x="4544" y="3176"/>
                </a:lnTo>
                <a:lnTo>
                  <a:pt x="4547" y="3173"/>
                </a:lnTo>
                <a:lnTo>
                  <a:pt x="4549" y="3171"/>
                </a:lnTo>
                <a:lnTo>
                  <a:pt x="4552" y="3171"/>
                </a:lnTo>
                <a:lnTo>
                  <a:pt x="4557" y="3171"/>
                </a:lnTo>
                <a:lnTo>
                  <a:pt x="4561" y="3172"/>
                </a:lnTo>
                <a:lnTo>
                  <a:pt x="4565" y="3174"/>
                </a:lnTo>
                <a:lnTo>
                  <a:pt x="4573" y="3166"/>
                </a:lnTo>
                <a:lnTo>
                  <a:pt x="4580" y="3158"/>
                </a:lnTo>
                <a:lnTo>
                  <a:pt x="4580" y="3158"/>
                </a:lnTo>
                <a:lnTo>
                  <a:pt x="4584" y="3153"/>
                </a:lnTo>
                <a:lnTo>
                  <a:pt x="4587" y="3147"/>
                </a:lnTo>
                <a:lnTo>
                  <a:pt x="4585" y="3143"/>
                </a:lnTo>
                <a:lnTo>
                  <a:pt x="4580" y="3139"/>
                </a:lnTo>
                <a:lnTo>
                  <a:pt x="4578" y="3136"/>
                </a:lnTo>
                <a:lnTo>
                  <a:pt x="4577" y="3134"/>
                </a:lnTo>
                <a:lnTo>
                  <a:pt x="4578" y="3131"/>
                </a:lnTo>
                <a:lnTo>
                  <a:pt x="4581" y="3128"/>
                </a:lnTo>
                <a:lnTo>
                  <a:pt x="4584" y="3126"/>
                </a:lnTo>
                <a:lnTo>
                  <a:pt x="4587" y="3126"/>
                </a:lnTo>
                <a:lnTo>
                  <a:pt x="4590" y="3126"/>
                </a:lnTo>
                <a:lnTo>
                  <a:pt x="4594" y="3128"/>
                </a:lnTo>
                <a:lnTo>
                  <a:pt x="4597" y="3129"/>
                </a:lnTo>
                <a:lnTo>
                  <a:pt x="4601" y="3131"/>
                </a:lnTo>
                <a:lnTo>
                  <a:pt x="4605" y="3131"/>
                </a:lnTo>
                <a:lnTo>
                  <a:pt x="4608" y="3131"/>
                </a:lnTo>
                <a:lnTo>
                  <a:pt x="4607" y="3136"/>
                </a:lnTo>
                <a:lnTo>
                  <a:pt x="4605" y="3141"/>
                </a:lnTo>
                <a:lnTo>
                  <a:pt x="4602" y="3146"/>
                </a:lnTo>
                <a:lnTo>
                  <a:pt x="4600" y="3150"/>
                </a:lnTo>
                <a:lnTo>
                  <a:pt x="4596" y="3154"/>
                </a:lnTo>
                <a:lnTo>
                  <a:pt x="4594" y="3159"/>
                </a:lnTo>
                <a:lnTo>
                  <a:pt x="4593" y="3163"/>
                </a:lnTo>
                <a:lnTo>
                  <a:pt x="4593" y="3168"/>
                </a:lnTo>
                <a:lnTo>
                  <a:pt x="4596" y="3167"/>
                </a:lnTo>
                <a:lnTo>
                  <a:pt x="4598" y="3165"/>
                </a:lnTo>
                <a:lnTo>
                  <a:pt x="4601" y="3164"/>
                </a:lnTo>
                <a:lnTo>
                  <a:pt x="4602" y="3164"/>
                </a:lnTo>
                <a:lnTo>
                  <a:pt x="4604" y="3164"/>
                </a:lnTo>
                <a:lnTo>
                  <a:pt x="4605" y="3166"/>
                </a:lnTo>
                <a:lnTo>
                  <a:pt x="4612" y="3163"/>
                </a:lnTo>
                <a:lnTo>
                  <a:pt x="4618" y="3160"/>
                </a:lnTo>
                <a:lnTo>
                  <a:pt x="4620" y="3158"/>
                </a:lnTo>
                <a:lnTo>
                  <a:pt x="4622" y="3155"/>
                </a:lnTo>
                <a:lnTo>
                  <a:pt x="4624" y="3152"/>
                </a:lnTo>
                <a:lnTo>
                  <a:pt x="4625" y="3148"/>
                </a:lnTo>
                <a:lnTo>
                  <a:pt x="4626" y="3143"/>
                </a:lnTo>
                <a:lnTo>
                  <a:pt x="4628" y="3139"/>
                </a:lnTo>
                <a:lnTo>
                  <a:pt x="4631" y="3137"/>
                </a:lnTo>
                <a:lnTo>
                  <a:pt x="4634" y="3135"/>
                </a:lnTo>
                <a:lnTo>
                  <a:pt x="4642" y="3134"/>
                </a:lnTo>
                <a:lnTo>
                  <a:pt x="4652" y="3134"/>
                </a:lnTo>
                <a:lnTo>
                  <a:pt x="4651" y="3143"/>
                </a:lnTo>
                <a:lnTo>
                  <a:pt x="4648" y="3152"/>
                </a:lnTo>
                <a:lnTo>
                  <a:pt x="4646" y="3156"/>
                </a:lnTo>
                <a:lnTo>
                  <a:pt x="4646" y="3161"/>
                </a:lnTo>
                <a:lnTo>
                  <a:pt x="4646" y="3165"/>
                </a:lnTo>
                <a:lnTo>
                  <a:pt x="4648" y="3169"/>
                </a:lnTo>
                <a:lnTo>
                  <a:pt x="4651" y="3174"/>
                </a:lnTo>
                <a:lnTo>
                  <a:pt x="4655" y="3176"/>
                </a:lnTo>
                <a:lnTo>
                  <a:pt x="4656" y="3178"/>
                </a:lnTo>
                <a:lnTo>
                  <a:pt x="4658" y="3180"/>
                </a:lnTo>
                <a:lnTo>
                  <a:pt x="4658" y="3181"/>
                </a:lnTo>
                <a:lnTo>
                  <a:pt x="4659" y="3184"/>
                </a:lnTo>
                <a:lnTo>
                  <a:pt x="4659" y="3184"/>
                </a:lnTo>
                <a:lnTo>
                  <a:pt x="4659" y="3184"/>
                </a:lnTo>
                <a:lnTo>
                  <a:pt x="4659" y="3178"/>
                </a:lnTo>
                <a:lnTo>
                  <a:pt x="4660" y="3172"/>
                </a:lnTo>
                <a:lnTo>
                  <a:pt x="4661" y="3169"/>
                </a:lnTo>
                <a:lnTo>
                  <a:pt x="4663" y="3167"/>
                </a:lnTo>
                <a:lnTo>
                  <a:pt x="4666" y="3166"/>
                </a:lnTo>
                <a:lnTo>
                  <a:pt x="4670" y="3166"/>
                </a:lnTo>
                <a:lnTo>
                  <a:pt x="4676" y="3164"/>
                </a:lnTo>
                <a:lnTo>
                  <a:pt x="4682" y="3163"/>
                </a:lnTo>
                <a:lnTo>
                  <a:pt x="4683" y="3165"/>
                </a:lnTo>
                <a:lnTo>
                  <a:pt x="4685" y="3167"/>
                </a:lnTo>
                <a:lnTo>
                  <a:pt x="4687" y="3165"/>
                </a:lnTo>
                <a:lnTo>
                  <a:pt x="4688" y="3163"/>
                </a:lnTo>
                <a:lnTo>
                  <a:pt x="4699" y="3151"/>
                </a:lnTo>
                <a:lnTo>
                  <a:pt x="4709" y="3139"/>
                </a:lnTo>
                <a:lnTo>
                  <a:pt x="4714" y="3134"/>
                </a:lnTo>
                <a:lnTo>
                  <a:pt x="4720" y="3128"/>
                </a:lnTo>
                <a:lnTo>
                  <a:pt x="4726" y="3124"/>
                </a:lnTo>
                <a:lnTo>
                  <a:pt x="4733" y="3120"/>
                </a:lnTo>
                <a:lnTo>
                  <a:pt x="4734" y="3120"/>
                </a:lnTo>
                <a:lnTo>
                  <a:pt x="4735" y="3120"/>
                </a:lnTo>
                <a:lnTo>
                  <a:pt x="4735" y="3119"/>
                </a:lnTo>
                <a:lnTo>
                  <a:pt x="4734" y="3119"/>
                </a:lnTo>
                <a:lnTo>
                  <a:pt x="4733" y="3109"/>
                </a:lnTo>
                <a:lnTo>
                  <a:pt x="4734" y="3103"/>
                </a:lnTo>
                <a:lnTo>
                  <a:pt x="4735" y="3100"/>
                </a:lnTo>
                <a:lnTo>
                  <a:pt x="4736" y="3099"/>
                </a:lnTo>
                <a:lnTo>
                  <a:pt x="4739" y="3097"/>
                </a:lnTo>
                <a:lnTo>
                  <a:pt x="4741" y="3096"/>
                </a:lnTo>
                <a:lnTo>
                  <a:pt x="4753" y="3093"/>
                </a:lnTo>
                <a:lnTo>
                  <a:pt x="4772" y="3089"/>
                </a:lnTo>
                <a:lnTo>
                  <a:pt x="4773" y="3094"/>
                </a:lnTo>
                <a:lnTo>
                  <a:pt x="4774" y="3100"/>
                </a:lnTo>
                <a:lnTo>
                  <a:pt x="4773" y="3100"/>
                </a:lnTo>
                <a:lnTo>
                  <a:pt x="4771" y="3100"/>
                </a:lnTo>
                <a:lnTo>
                  <a:pt x="4770" y="3100"/>
                </a:lnTo>
                <a:lnTo>
                  <a:pt x="4769" y="3101"/>
                </a:lnTo>
                <a:lnTo>
                  <a:pt x="4784" y="3088"/>
                </a:lnTo>
                <a:lnTo>
                  <a:pt x="4797" y="3075"/>
                </a:lnTo>
                <a:lnTo>
                  <a:pt x="4811" y="3060"/>
                </a:lnTo>
                <a:lnTo>
                  <a:pt x="4830" y="3042"/>
                </a:lnTo>
                <a:lnTo>
                  <a:pt x="4831" y="3048"/>
                </a:lnTo>
                <a:lnTo>
                  <a:pt x="4833" y="3061"/>
                </a:lnTo>
                <a:lnTo>
                  <a:pt x="4835" y="3073"/>
                </a:lnTo>
                <a:lnTo>
                  <a:pt x="4836" y="3079"/>
                </a:lnTo>
                <a:lnTo>
                  <a:pt x="4837" y="3079"/>
                </a:lnTo>
                <a:lnTo>
                  <a:pt x="4838" y="3079"/>
                </a:lnTo>
                <a:lnTo>
                  <a:pt x="4834" y="3061"/>
                </a:lnTo>
                <a:lnTo>
                  <a:pt x="4846" y="3048"/>
                </a:lnTo>
                <a:lnTo>
                  <a:pt x="4857" y="3036"/>
                </a:lnTo>
                <a:lnTo>
                  <a:pt x="4868" y="3022"/>
                </a:lnTo>
                <a:lnTo>
                  <a:pt x="4880" y="3008"/>
                </a:lnTo>
                <a:lnTo>
                  <a:pt x="4901" y="2978"/>
                </a:lnTo>
                <a:lnTo>
                  <a:pt x="4920" y="2951"/>
                </a:lnTo>
                <a:lnTo>
                  <a:pt x="4926" y="2947"/>
                </a:lnTo>
                <a:lnTo>
                  <a:pt x="4931" y="2945"/>
                </a:lnTo>
                <a:lnTo>
                  <a:pt x="4936" y="2941"/>
                </a:lnTo>
                <a:lnTo>
                  <a:pt x="4940" y="2938"/>
                </a:lnTo>
                <a:lnTo>
                  <a:pt x="4947" y="2929"/>
                </a:lnTo>
                <a:lnTo>
                  <a:pt x="4955" y="2921"/>
                </a:lnTo>
                <a:lnTo>
                  <a:pt x="4961" y="2916"/>
                </a:lnTo>
                <a:lnTo>
                  <a:pt x="4968" y="2912"/>
                </a:lnTo>
                <a:lnTo>
                  <a:pt x="4976" y="2910"/>
                </a:lnTo>
                <a:lnTo>
                  <a:pt x="4983" y="2909"/>
                </a:lnTo>
                <a:lnTo>
                  <a:pt x="4984" y="2904"/>
                </a:lnTo>
                <a:lnTo>
                  <a:pt x="4985" y="2900"/>
                </a:lnTo>
                <a:lnTo>
                  <a:pt x="4987" y="2896"/>
                </a:lnTo>
                <a:lnTo>
                  <a:pt x="4989" y="2892"/>
                </a:lnTo>
                <a:lnTo>
                  <a:pt x="4994" y="2886"/>
                </a:lnTo>
                <a:lnTo>
                  <a:pt x="5000" y="2880"/>
                </a:lnTo>
                <a:lnTo>
                  <a:pt x="5006" y="2875"/>
                </a:lnTo>
                <a:lnTo>
                  <a:pt x="5012" y="2869"/>
                </a:lnTo>
                <a:lnTo>
                  <a:pt x="5019" y="2862"/>
                </a:lnTo>
                <a:lnTo>
                  <a:pt x="5024" y="2855"/>
                </a:lnTo>
                <a:lnTo>
                  <a:pt x="5025" y="2861"/>
                </a:lnTo>
                <a:lnTo>
                  <a:pt x="5026" y="2866"/>
                </a:lnTo>
                <a:lnTo>
                  <a:pt x="5026" y="2871"/>
                </a:lnTo>
                <a:lnTo>
                  <a:pt x="5025" y="2875"/>
                </a:lnTo>
                <a:lnTo>
                  <a:pt x="5024" y="2878"/>
                </a:lnTo>
                <a:lnTo>
                  <a:pt x="5021" y="2881"/>
                </a:lnTo>
                <a:lnTo>
                  <a:pt x="5019" y="2884"/>
                </a:lnTo>
                <a:lnTo>
                  <a:pt x="5016" y="2887"/>
                </a:lnTo>
                <a:lnTo>
                  <a:pt x="5009" y="2891"/>
                </a:lnTo>
                <a:lnTo>
                  <a:pt x="5002" y="2897"/>
                </a:lnTo>
                <a:lnTo>
                  <a:pt x="4997" y="2901"/>
                </a:lnTo>
                <a:lnTo>
                  <a:pt x="4993" y="2907"/>
                </a:lnTo>
                <a:lnTo>
                  <a:pt x="4990" y="2911"/>
                </a:lnTo>
                <a:lnTo>
                  <a:pt x="4986" y="2914"/>
                </a:lnTo>
                <a:lnTo>
                  <a:pt x="4981" y="2916"/>
                </a:lnTo>
                <a:lnTo>
                  <a:pt x="4977" y="2919"/>
                </a:lnTo>
                <a:lnTo>
                  <a:pt x="4973" y="2922"/>
                </a:lnTo>
                <a:lnTo>
                  <a:pt x="4970" y="2925"/>
                </a:lnTo>
                <a:lnTo>
                  <a:pt x="4966" y="2929"/>
                </a:lnTo>
                <a:lnTo>
                  <a:pt x="4965" y="2935"/>
                </a:lnTo>
                <a:lnTo>
                  <a:pt x="4971" y="2942"/>
                </a:lnTo>
                <a:lnTo>
                  <a:pt x="4974" y="2947"/>
                </a:lnTo>
                <a:lnTo>
                  <a:pt x="4974" y="2951"/>
                </a:lnTo>
                <a:lnTo>
                  <a:pt x="4974" y="2953"/>
                </a:lnTo>
                <a:lnTo>
                  <a:pt x="4973" y="2955"/>
                </a:lnTo>
                <a:lnTo>
                  <a:pt x="4972" y="2956"/>
                </a:lnTo>
                <a:lnTo>
                  <a:pt x="4963" y="2962"/>
                </a:lnTo>
                <a:lnTo>
                  <a:pt x="4953" y="2967"/>
                </a:lnTo>
                <a:lnTo>
                  <a:pt x="4950" y="2965"/>
                </a:lnTo>
                <a:lnTo>
                  <a:pt x="4949" y="2962"/>
                </a:lnTo>
                <a:lnTo>
                  <a:pt x="4948" y="2960"/>
                </a:lnTo>
                <a:lnTo>
                  <a:pt x="4947" y="2958"/>
                </a:lnTo>
                <a:lnTo>
                  <a:pt x="4946" y="2959"/>
                </a:lnTo>
                <a:lnTo>
                  <a:pt x="4944" y="2961"/>
                </a:lnTo>
                <a:lnTo>
                  <a:pt x="4943" y="2963"/>
                </a:lnTo>
                <a:lnTo>
                  <a:pt x="4941" y="2965"/>
                </a:lnTo>
                <a:lnTo>
                  <a:pt x="4942" y="2973"/>
                </a:lnTo>
                <a:lnTo>
                  <a:pt x="4943" y="2981"/>
                </a:lnTo>
                <a:lnTo>
                  <a:pt x="4938" y="2985"/>
                </a:lnTo>
                <a:lnTo>
                  <a:pt x="4934" y="2990"/>
                </a:lnTo>
                <a:lnTo>
                  <a:pt x="4931" y="2992"/>
                </a:lnTo>
                <a:lnTo>
                  <a:pt x="4928" y="2992"/>
                </a:lnTo>
                <a:lnTo>
                  <a:pt x="4925" y="2989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16" y="2992"/>
                </a:lnTo>
                <a:lnTo>
                  <a:pt x="4912" y="3000"/>
                </a:lnTo>
                <a:lnTo>
                  <a:pt x="4909" y="3003"/>
                </a:lnTo>
                <a:lnTo>
                  <a:pt x="4905" y="3006"/>
                </a:lnTo>
                <a:lnTo>
                  <a:pt x="4900" y="3006"/>
                </a:lnTo>
                <a:lnTo>
                  <a:pt x="4893" y="3005"/>
                </a:lnTo>
                <a:lnTo>
                  <a:pt x="4892" y="3005"/>
                </a:lnTo>
                <a:lnTo>
                  <a:pt x="4890" y="3008"/>
                </a:lnTo>
                <a:lnTo>
                  <a:pt x="4890" y="3011"/>
                </a:lnTo>
                <a:lnTo>
                  <a:pt x="4889" y="3016"/>
                </a:lnTo>
                <a:lnTo>
                  <a:pt x="4888" y="3021"/>
                </a:lnTo>
                <a:lnTo>
                  <a:pt x="4887" y="3026"/>
                </a:lnTo>
                <a:lnTo>
                  <a:pt x="4886" y="3031"/>
                </a:lnTo>
                <a:lnTo>
                  <a:pt x="4884" y="3035"/>
                </a:lnTo>
                <a:lnTo>
                  <a:pt x="4880" y="3042"/>
                </a:lnTo>
                <a:lnTo>
                  <a:pt x="4873" y="3047"/>
                </a:lnTo>
                <a:lnTo>
                  <a:pt x="4870" y="3050"/>
                </a:lnTo>
                <a:lnTo>
                  <a:pt x="4865" y="3053"/>
                </a:lnTo>
                <a:lnTo>
                  <a:pt x="4860" y="3054"/>
                </a:lnTo>
                <a:lnTo>
                  <a:pt x="4855" y="3055"/>
                </a:lnTo>
                <a:lnTo>
                  <a:pt x="4851" y="3057"/>
                </a:lnTo>
                <a:lnTo>
                  <a:pt x="4847" y="3060"/>
                </a:lnTo>
                <a:lnTo>
                  <a:pt x="4845" y="3062"/>
                </a:lnTo>
                <a:lnTo>
                  <a:pt x="4844" y="3064"/>
                </a:lnTo>
                <a:lnTo>
                  <a:pt x="4843" y="3067"/>
                </a:lnTo>
                <a:lnTo>
                  <a:pt x="4843" y="3071"/>
                </a:lnTo>
                <a:lnTo>
                  <a:pt x="4843" y="3073"/>
                </a:lnTo>
                <a:lnTo>
                  <a:pt x="4843" y="3076"/>
                </a:lnTo>
                <a:lnTo>
                  <a:pt x="4840" y="3079"/>
                </a:lnTo>
                <a:lnTo>
                  <a:pt x="4836" y="3082"/>
                </a:lnTo>
                <a:lnTo>
                  <a:pt x="4835" y="3084"/>
                </a:lnTo>
                <a:lnTo>
                  <a:pt x="4833" y="3084"/>
                </a:lnTo>
                <a:lnTo>
                  <a:pt x="4830" y="3085"/>
                </a:lnTo>
                <a:lnTo>
                  <a:pt x="4826" y="3084"/>
                </a:lnTo>
                <a:lnTo>
                  <a:pt x="4819" y="3096"/>
                </a:lnTo>
                <a:lnTo>
                  <a:pt x="4811" y="3106"/>
                </a:lnTo>
                <a:lnTo>
                  <a:pt x="4802" y="3117"/>
                </a:lnTo>
                <a:lnTo>
                  <a:pt x="4793" y="3126"/>
                </a:lnTo>
                <a:lnTo>
                  <a:pt x="4781" y="3135"/>
                </a:lnTo>
                <a:lnTo>
                  <a:pt x="4771" y="3143"/>
                </a:lnTo>
                <a:lnTo>
                  <a:pt x="4759" y="3150"/>
                </a:lnTo>
                <a:lnTo>
                  <a:pt x="4747" y="3157"/>
                </a:lnTo>
                <a:lnTo>
                  <a:pt x="4728" y="3169"/>
                </a:lnTo>
                <a:lnTo>
                  <a:pt x="4710" y="3183"/>
                </a:lnTo>
                <a:lnTo>
                  <a:pt x="4701" y="3190"/>
                </a:lnTo>
                <a:lnTo>
                  <a:pt x="4692" y="3196"/>
                </a:lnTo>
                <a:lnTo>
                  <a:pt x="4681" y="3202"/>
                </a:lnTo>
                <a:lnTo>
                  <a:pt x="4672" y="3207"/>
                </a:lnTo>
                <a:lnTo>
                  <a:pt x="4668" y="3213"/>
                </a:lnTo>
                <a:lnTo>
                  <a:pt x="4665" y="3219"/>
                </a:lnTo>
                <a:lnTo>
                  <a:pt x="4663" y="3222"/>
                </a:lnTo>
                <a:lnTo>
                  <a:pt x="4661" y="3226"/>
                </a:lnTo>
                <a:lnTo>
                  <a:pt x="4658" y="3228"/>
                </a:lnTo>
                <a:lnTo>
                  <a:pt x="4654" y="3230"/>
                </a:lnTo>
                <a:lnTo>
                  <a:pt x="4644" y="3240"/>
                </a:lnTo>
                <a:lnTo>
                  <a:pt x="4634" y="3250"/>
                </a:lnTo>
                <a:lnTo>
                  <a:pt x="4630" y="3255"/>
                </a:lnTo>
                <a:lnTo>
                  <a:pt x="4627" y="3258"/>
                </a:lnTo>
                <a:lnTo>
                  <a:pt x="4624" y="3260"/>
                </a:lnTo>
                <a:lnTo>
                  <a:pt x="4622" y="3260"/>
                </a:lnTo>
                <a:lnTo>
                  <a:pt x="4620" y="3259"/>
                </a:lnTo>
                <a:lnTo>
                  <a:pt x="4618" y="3257"/>
                </a:lnTo>
                <a:lnTo>
                  <a:pt x="4615" y="3253"/>
                </a:lnTo>
                <a:lnTo>
                  <a:pt x="4612" y="3248"/>
                </a:lnTo>
                <a:lnTo>
                  <a:pt x="4609" y="3244"/>
                </a:lnTo>
                <a:lnTo>
                  <a:pt x="4606" y="3241"/>
                </a:lnTo>
                <a:lnTo>
                  <a:pt x="4604" y="3241"/>
                </a:lnTo>
                <a:lnTo>
                  <a:pt x="4602" y="3241"/>
                </a:lnTo>
                <a:lnTo>
                  <a:pt x="4598" y="3242"/>
                </a:lnTo>
                <a:lnTo>
                  <a:pt x="4597" y="3245"/>
                </a:lnTo>
                <a:lnTo>
                  <a:pt x="4595" y="3248"/>
                </a:lnTo>
                <a:lnTo>
                  <a:pt x="4594" y="3253"/>
                </a:lnTo>
                <a:lnTo>
                  <a:pt x="4591" y="3258"/>
                </a:lnTo>
                <a:lnTo>
                  <a:pt x="4588" y="3262"/>
                </a:lnTo>
                <a:lnTo>
                  <a:pt x="4586" y="3262"/>
                </a:lnTo>
                <a:lnTo>
                  <a:pt x="4584" y="3261"/>
                </a:lnTo>
                <a:lnTo>
                  <a:pt x="4581" y="3258"/>
                </a:lnTo>
                <a:lnTo>
                  <a:pt x="4579" y="3256"/>
                </a:lnTo>
                <a:lnTo>
                  <a:pt x="4577" y="3253"/>
                </a:lnTo>
                <a:lnTo>
                  <a:pt x="4576" y="3250"/>
                </a:lnTo>
                <a:lnTo>
                  <a:pt x="4576" y="3246"/>
                </a:lnTo>
                <a:lnTo>
                  <a:pt x="4577" y="3241"/>
                </a:lnTo>
                <a:lnTo>
                  <a:pt x="4583" y="3233"/>
                </a:lnTo>
                <a:lnTo>
                  <a:pt x="4590" y="3224"/>
                </a:lnTo>
                <a:lnTo>
                  <a:pt x="4595" y="3218"/>
                </a:lnTo>
                <a:lnTo>
                  <a:pt x="4601" y="3214"/>
                </a:lnTo>
                <a:lnTo>
                  <a:pt x="4606" y="3212"/>
                </a:lnTo>
                <a:lnTo>
                  <a:pt x="4611" y="3210"/>
                </a:lnTo>
                <a:lnTo>
                  <a:pt x="4617" y="3210"/>
                </a:lnTo>
                <a:lnTo>
                  <a:pt x="4622" y="3211"/>
                </a:lnTo>
                <a:lnTo>
                  <a:pt x="4627" y="3213"/>
                </a:lnTo>
                <a:lnTo>
                  <a:pt x="4633" y="3217"/>
                </a:lnTo>
                <a:lnTo>
                  <a:pt x="4636" y="3218"/>
                </a:lnTo>
                <a:lnTo>
                  <a:pt x="4638" y="3218"/>
                </a:lnTo>
                <a:lnTo>
                  <a:pt x="4640" y="3217"/>
                </a:lnTo>
                <a:lnTo>
                  <a:pt x="4642" y="3216"/>
                </a:lnTo>
                <a:lnTo>
                  <a:pt x="4638" y="3211"/>
                </a:lnTo>
                <a:lnTo>
                  <a:pt x="4635" y="3208"/>
                </a:lnTo>
                <a:lnTo>
                  <a:pt x="4635" y="3204"/>
                </a:lnTo>
                <a:lnTo>
                  <a:pt x="4636" y="3201"/>
                </a:lnTo>
                <a:lnTo>
                  <a:pt x="4641" y="3196"/>
                </a:lnTo>
                <a:lnTo>
                  <a:pt x="4648" y="3191"/>
                </a:lnTo>
                <a:lnTo>
                  <a:pt x="4639" y="3189"/>
                </a:lnTo>
                <a:lnTo>
                  <a:pt x="4631" y="3188"/>
                </a:lnTo>
                <a:lnTo>
                  <a:pt x="4623" y="3189"/>
                </a:lnTo>
                <a:lnTo>
                  <a:pt x="4616" y="3192"/>
                </a:lnTo>
                <a:lnTo>
                  <a:pt x="4616" y="3192"/>
                </a:lnTo>
                <a:lnTo>
                  <a:pt x="4616" y="3192"/>
                </a:lnTo>
                <a:lnTo>
                  <a:pt x="4614" y="3197"/>
                </a:lnTo>
                <a:lnTo>
                  <a:pt x="4612" y="3201"/>
                </a:lnTo>
                <a:lnTo>
                  <a:pt x="4609" y="3205"/>
                </a:lnTo>
                <a:lnTo>
                  <a:pt x="4606" y="3209"/>
                </a:lnTo>
                <a:lnTo>
                  <a:pt x="4597" y="3214"/>
                </a:lnTo>
                <a:lnTo>
                  <a:pt x="4588" y="3217"/>
                </a:lnTo>
                <a:lnTo>
                  <a:pt x="4587" y="3223"/>
                </a:lnTo>
                <a:lnTo>
                  <a:pt x="4585" y="3229"/>
                </a:lnTo>
                <a:lnTo>
                  <a:pt x="4582" y="3233"/>
                </a:lnTo>
                <a:lnTo>
                  <a:pt x="4579" y="3236"/>
                </a:lnTo>
                <a:lnTo>
                  <a:pt x="4571" y="3244"/>
                </a:lnTo>
                <a:lnTo>
                  <a:pt x="4565" y="3252"/>
                </a:lnTo>
                <a:lnTo>
                  <a:pt x="4559" y="3259"/>
                </a:lnTo>
                <a:lnTo>
                  <a:pt x="4552" y="3266"/>
                </a:lnTo>
                <a:lnTo>
                  <a:pt x="4561" y="3260"/>
                </a:lnTo>
                <a:lnTo>
                  <a:pt x="4569" y="3254"/>
                </a:lnTo>
                <a:lnTo>
                  <a:pt x="4575" y="3259"/>
                </a:lnTo>
                <a:lnTo>
                  <a:pt x="4582" y="3264"/>
                </a:lnTo>
                <a:lnTo>
                  <a:pt x="4584" y="3270"/>
                </a:lnTo>
                <a:lnTo>
                  <a:pt x="4585" y="3277"/>
                </a:lnTo>
                <a:lnTo>
                  <a:pt x="4585" y="3281"/>
                </a:lnTo>
                <a:lnTo>
                  <a:pt x="4585" y="3283"/>
                </a:lnTo>
                <a:lnTo>
                  <a:pt x="4583" y="3286"/>
                </a:lnTo>
                <a:lnTo>
                  <a:pt x="4580" y="3288"/>
                </a:lnTo>
                <a:lnTo>
                  <a:pt x="4573" y="3291"/>
                </a:lnTo>
                <a:lnTo>
                  <a:pt x="4565" y="3293"/>
                </a:lnTo>
                <a:lnTo>
                  <a:pt x="4556" y="3293"/>
                </a:lnTo>
                <a:lnTo>
                  <a:pt x="4547" y="3291"/>
                </a:lnTo>
                <a:lnTo>
                  <a:pt x="4542" y="3289"/>
                </a:lnTo>
                <a:lnTo>
                  <a:pt x="4540" y="3287"/>
                </a:lnTo>
                <a:lnTo>
                  <a:pt x="4541" y="3285"/>
                </a:lnTo>
                <a:lnTo>
                  <a:pt x="4542" y="3282"/>
                </a:lnTo>
                <a:lnTo>
                  <a:pt x="4544" y="3279"/>
                </a:lnTo>
                <a:lnTo>
                  <a:pt x="4546" y="3277"/>
                </a:lnTo>
                <a:lnTo>
                  <a:pt x="4548" y="3274"/>
                </a:lnTo>
                <a:lnTo>
                  <a:pt x="4548" y="3272"/>
                </a:lnTo>
                <a:lnTo>
                  <a:pt x="4548" y="3272"/>
                </a:lnTo>
                <a:lnTo>
                  <a:pt x="4547" y="3273"/>
                </a:lnTo>
                <a:lnTo>
                  <a:pt x="4538" y="3279"/>
                </a:lnTo>
                <a:lnTo>
                  <a:pt x="4528" y="3286"/>
                </a:lnTo>
                <a:lnTo>
                  <a:pt x="4532" y="3286"/>
                </a:lnTo>
                <a:lnTo>
                  <a:pt x="4535" y="3288"/>
                </a:lnTo>
                <a:lnTo>
                  <a:pt x="4538" y="3291"/>
                </a:lnTo>
                <a:lnTo>
                  <a:pt x="4540" y="3294"/>
                </a:lnTo>
                <a:lnTo>
                  <a:pt x="4542" y="3297"/>
                </a:lnTo>
                <a:lnTo>
                  <a:pt x="4543" y="3300"/>
                </a:lnTo>
                <a:lnTo>
                  <a:pt x="4544" y="3304"/>
                </a:lnTo>
                <a:lnTo>
                  <a:pt x="4543" y="3307"/>
                </a:lnTo>
                <a:lnTo>
                  <a:pt x="4541" y="3311"/>
                </a:lnTo>
                <a:lnTo>
                  <a:pt x="4538" y="3314"/>
                </a:lnTo>
                <a:lnTo>
                  <a:pt x="4534" y="3319"/>
                </a:lnTo>
                <a:lnTo>
                  <a:pt x="4529" y="3323"/>
                </a:lnTo>
                <a:lnTo>
                  <a:pt x="4527" y="3325"/>
                </a:lnTo>
                <a:lnTo>
                  <a:pt x="4526" y="3328"/>
                </a:lnTo>
                <a:lnTo>
                  <a:pt x="4525" y="3331"/>
                </a:lnTo>
                <a:lnTo>
                  <a:pt x="4526" y="3334"/>
                </a:lnTo>
                <a:lnTo>
                  <a:pt x="4526" y="3341"/>
                </a:lnTo>
                <a:lnTo>
                  <a:pt x="4526" y="3347"/>
                </a:lnTo>
                <a:lnTo>
                  <a:pt x="4525" y="3351"/>
                </a:lnTo>
                <a:lnTo>
                  <a:pt x="4523" y="3355"/>
                </a:lnTo>
                <a:lnTo>
                  <a:pt x="4520" y="3358"/>
                </a:lnTo>
                <a:lnTo>
                  <a:pt x="4516" y="3361"/>
                </a:lnTo>
                <a:lnTo>
                  <a:pt x="4512" y="3364"/>
                </a:lnTo>
                <a:lnTo>
                  <a:pt x="4506" y="3366"/>
                </a:lnTo>
                <a:lnTo>
                  <a:pt x="4501" y="3369"/>
                </a:lnTo>
                <a:lnTo>
                  <a:pt x="4496" y="3373"/>
                </a:lnTo>
                <a:lnTo>
                  <a:pt x="4493" y="3377"/>
                </a:lnTo>
                <a:lnTo>
                  <a:pt x="4490" y="3382"/>
                </a:lnTo>
                <a:lnTo>
                  <a:pt x="4486" y="3393"/>
                </a:lnTo>
                <a:lnTo>
                  <a:pt x="4482" y="3403"/>
                </a:lnTo>
                <a:lnTo>
                  <a:pt x="4480" y="3406"/>
                </a:lnTo>
                <a:lnTo>
                  <a:pt x="4480" y="3409"/>
                </a:lnTo>
                <a:lnTo>
                  <a:pt x="4482" y="3412"/>
                </a:lnTo>
                <a:lnTo>
                  <a:pt x="4484" y="3415"/>
                </a:lnTo>
                <a:lnTo>
                  <a:pt x="4487" y="3416"/>
                </a:lnTo>
                <a:lnTo>
                  <a:pt x="4491" y="3417"/>
                </a:lnTo>
                <a:lnTo>
                  <a:pt x="4496" y="3416"/>
                </a:lnTo>
                <a:lnTo>
                  <a:pt x="4501" y="3414"/>
                </a:lnTo>
                <a:lnTo>
                  <a:pt x="4501" y="3414"/>
                </a:lnTo>
                <a:lnTo>
                  <a:pt x="4511" y="3409"/>
                </a:lnTo>
                <a:lnTo>
                  <a:pt x="4519" y="3404"/>
                </a:lnTo>
                <a:lnTo>
                  <a:pt x="4523" y="3402"/>
                </a:lnTo>
                <a:lnTo>
                  <a:pt x="4527" y="3399"/>
                </a:lnTo>
                <a:lnTo>
                  <a:pt x="4531" y="3396"/>
                </a:lnTo>
                <a:lnTo>
                  <a:pt x="4534" y="3392"/>
                </a:lnTo>
                <a:lnTo>
                  <a:pt x="4537" y="3384"/>
                </a:lnTo>
                <a:lnTo>
                  <a:pt x="4542" y="3378"/>
                </a:lnTo>
                <a:lnTo>
                  <a:pt x="4548" y="3372"/>
                </a:lnTo>
                <a:lnTo>
                  <a:pt x="4555" y="3368"/>
                </a:lnTo>
                <a:lnTo>
                  <a:pt x="4568" y="3359"/>
                </a:lnTo>
                <a:lnTo>
                  <a:pt x="4579" y="3349"/>
                </a:lnTo>
                <a:lnTo>
                  <a:pt x="4577" y="3356"/>
                </a:lnTo>
                <a:lnTo>
                  <a:pt x="4574" y="3363"/>
                </a:lnTo>
                <a:lnTo>
                  <a:pt x="4571" y="3369"/>
                </a:lnTo>
                <a:lnTo>
                  <a:pt x="4567" y="3375"/>
                </a:lnTo>
                <a:lnTo>
                  <a:pt x="4562" y="3379"/>
                </a:lnTo>
                <a:lnTo>
                  <a:pt x="4556" y="3384"/>
                </a:lnTo>
                <a:lnTo>
                  <a:pt x="4549" y="3387"/>
                </a:lnTo>
                <a:lnTo>
                  <a:pt x="4541" y="3391"/>
                </a:lnTo>
                <a:lnTo>
                  <a:pt x="4541" y="3391"/>
                </a:lnTo>
                <a:lnTo>
                  <a:pt x="4539" y="3397"/>
                </a:lnTo>
                <a:lnTo>
                  <a:pt x="4535" y="3402"/>
                </a:lnTo>
                <a:lnTo>
                  <a:pt x="4534" y="3405"/>
                </a:lnTo>
                <a:lnTo>
                  <a:pt x="4533" y="3408"/>
                </a:lnTo>
                <a:lnTo>
                  <a:pt x="4532" y="3411"/>
                </a:lnTo>
                <a:lnTo>
                  <a:pt x="4532" y="3415"/>
                </a:lnTo>
                <a:lnTo>
                  <a:pt x="4530" y="3417"/>
                </a:lnTo>
                <a:lnTo>
                  <a:pt x="4527" y="3417"/>
                </a:lnTo>
                <a:lnTo>
                  <a:pt x="4527" y="3422"/>
                </a:lnTo>
                <a:lnTo>
                  <a:pt x="4525" y="3426"/>
                </a:lnTo>
                <a:lnTo>
                  <a:pt x="4523" y="3430"/>
                </a:lnTo>
                <a:lnTo>
                  <a:pt x="4520" y="3434"/>
                </a:lnTo>
                <a:lnTo>
                  <a:pt x="4513" y="3442"/>
                </a:lnTo>
                <a:lnTo>
                  <a:pt x="4508" y="3451"/>
                </a:lnTo>
                <a:lnTo>
                  <a:pt x="4504" y="3454"/>
                </a:lnTo>
                <a:lnTo>
                  <a:pt x="4502" y="3457"/>
                </a:lnTo>
                <a:lnTo>
                  <a:pt x="4504" y="3455"/>
                </a:lnTo>
                <a:lnTo>
                  <a:pt x="4506" y="3453"/>
                </a:lnTo>
                <a:lnTo>
                  <a:pt x="4514" y="3444"/>
                </a:lnTo>
                <a:lnTo>
                  <a:pt x="4520" y="3436"/>
                </a:lnTo>
                <a:lnTo>
                  <a:pt x="4526" y="3428"/>
                </a:lnTo>
                <a:lnTo>
                  <a:pt x="4530" y="3418"/>
                </a:lnTo>
                <a:lnTo>
                  <a:pt x="4531" y="3417"/>
                </a:lnTo>
                <a:lnTo>
                  <a:pt x="4532" y="3415"/>
                </a:lnTo>
                <a:lnTo>
                  <a:pt x="4536" y="3416"/>
                </a:lnTo>
                <a:lnTo>
                  <a:pt x="4539" y="3418"/>
                </a:lnTo>
                <a:lnTo>
                  <a:pt x="4541" y="3419"/>
                </a:lnTo>
                <a:lnTo>
                  <a:pt x="4542" y="3422"/>
                </a:lnTo>
                <a:lnTo>
                  <a:pt x="4543" y="3424"/>
                </a:lnTo>
                <a:lnTo>
                  <a:pt x="4543" y="3427"/>
                </a:lnTo>
                <a:lnTo>
                  <a:pt x="4542" y="3430"/>
                </a:lnTo>
                <a:lnTo>
                  <a:pt x="4541" y="3433"/>
                </a:lnTo>
                <a:lnTo>
                  <a:pt x="4537" y="3441"/>
                </a:lnTo>
                <a:lnTo>
                  <a:pt x="4532" y="3450"/>
                </a:lnTo>
                <a:lnTo>
                  <a:pt x="4527" y="3456"/>
                </a:lnTo>
                <a:lnTo>
                  <a:pt x="4522" y="3462"/>
                </a:lnTo>
                <a:lnTo>
                  <a:pt x="4515" y="3468"/>
                </a:lnTo>
                <a:lnTo>
                  <a:pt x="4508" y="3472"/>
                </a:lnTo>
                <a:lnTo>
                  <a:pt x="4500" y="3476"/>
                </a:lnTo>
                <a:lnTo>
                  <a:pt x="4492" y="3480"/>
                </a:lnTo>
                <a:lnTo>
                  <a:pt x="4489" y="3474"/>
                </a:lnTo>
                <a:lnTo>
                  <a:pt x="4488" y="3470"/>
                </a:lnTo>
                <a:lnTo>
                  <a:pt x="4484" y="3475"/>
                </a:lnTo>
                <a:lnTo>
                  <a:pt x="4480" y="3480"/>
                </a:lnTo>
                <a:lnTo>
                  <a:pt x="4477" y="3486"/>
                </a:lnTo>
                <a:lnTo>
                  <a:pt x="4475" y="3492"/>
                </a:lnTo>
                <a:lnTo>
                  <a:pt x="4475" y="3492"/>
                </a:lnTo>
                <a:lnTo>
                  <a:pt x="4475" y="3492"/>
                </a:lnTo>
                <a:lnTo>
                  <a:pt x="4478" y="3493"/>
                </a:lnTo>
                <a:lnTo>
                  <a:pt x="4481" y="3494"/>
                </a:lnTo>
                <a:lnTo>
                  <a:pt x="4479" y="3510"/>
                </a:lnTo>
                <a:lnTo>
                  <a:pt x="4476" y="3524"/>
                </a:lnTo>
                <a:lnTo>
                  <a:pt x="4474" y="3525"/>
                </a:lnTo>
                <a:lnTo>
                  <a:pt x="4472" y="3525"/>
                </a:lnTo>
                <a:lnTo>
                  <a:pt x="4472" y="3529"/>
                </a:lnTo>
                <a:lnTo>
                  <a:pt x="4473" y="3532"/>
                </a:lnTo>
                <a:lnTo>
                  <a:pt x="4475" y="3536"/>
                </a:lnTo>
                <a:lnTo>
                  <a:pt x="4477" y="3538"/>
                </a:lnTo>
                <a:lnTo>
                  <a:pt x="4482" y="3544"/>
                </a:lnTo>
                <a:lnTo>
                  <a:pt x="4486" y="3550"/>
                </a:lnTo>
                <a:lnTo>
                  <a:pt x="4489" y="3554"/>
                </a:lnTo>
                <a:lnTo>
                  <a:pt x="4492" y="3559"/>
                </a:lnTo>
                <a:lnTo>
                  <a:pt x="4495" y="3561"/>
                </a:lnTo>
                <a:lnTo>
                  <a:pt x="4498" y="3562"/>
                </a:lnTo>
                <a:lnTo>
                  <a:pt x="4497" y="3562"/>
                </a:lnTo>
                <a:lnTo>
                  <a:pt x="4497" y="3562"/>
                </a:lnTo>
                <a:lnTo>
                  <a:pt x="4499" y="3561"/>
                </a:lnTo>
                <a:lnTo>
                  <a:pt x="4500" y="3560"/>
                </a:lnTo>
                <a:lnTo>
                  <a:pt x="4501" y="3558"/>
                </a:lnTo>
                <a:lnTo>
                  <a:pt x="4501" y="3556"/>
                </a:lnTo>
                <a:lnTo>
                  <a:pt x="4502" y="3549"/>
                </a:lnTo>
                <a:lnTo>
                  <a:pt x="4502" y="3543"/>
                </a:lnTo>
                <a:lnTo>
                  <a:pt x="4502" y="3536"/>
                </a:lnTo>
                <a:lnTo>
                  <a:pt x="4502" y="3534"/>
                </a:lnTo>
                <a:lnTo>
                  <a:pt x="4506" y="3535"/>
                </a:lnTo>
                <a:lnTo>
                  <a:pt x="4514" y="3536"/>
                </a:lnTo>
                <a:lnTo>
                  <a:pt x="4518" y="3536"/>
                </a:lnTo>
                <a:lnTo>
                  <a:pt x="4521" y="3535"/>
                </a:lnTo>
                <a:lnTo>
                  <a:pt x="4523" y="3534"/>
                </a:lnTo>
                <a:lnTo>
                  <a:pt x="4525" y="3531"/>
                </a:lnTo>
                <a:lnTo>
                  <a:pt x="4527" y="3526"/>
                </a:lnTo>
                <a:lnTo>
                  <a:pt x="4527" y="3522"/>
                </a:lnTo>
                <a:lnTo>
                  <a:pt x="4527" y="3522"/>
                </a:lnTo>
                <a:lnTo>
                  <a:pt x="4527" y="3523"/>
                </a:lnTo>
                <a:lnTo>
                  <a:pt x="4526" y="3519"/>
                </a:lnTo>
                <a:lnTo>
                  <a:pt x="4526" y="3515"/>
                </a:lnTo>
                <a:lnTo>
                  <a:pt x="4527" y="3511"/>
                </a:lnTo>
                <a:lnTo>
                  <a:pt x="4528" y="3508"/>
                </a:lnTo>
                <a:lnTo>
                  <a:pt x="4531" y="3505"/>
                </a:lnTo>
                <a:lnTo>
                  <a:pt x="4535" y="3503"/>
                </a:lnTo>
                <a:lnTo>
                  <a:pt x="4540" y="3501"/>
                </a:lnTo>
                <a:lnTo>
                  <a:pt x="4547" y="3501"/>
                </a:lnTo>
                <a:lnTo>
                  <a:pt x="4549" y="3511"/>
                </a:lnTo>
                <a:lnTo>
                  <a:pt x="4552" y="3521"/>
                </a:lnTo>
                <a:lnTo>
                  <a:pt x="4555" y="3526"/>
                </a:lnTo>
                <a:lnTo>
                  <a:pt x="4556" y="3531"/>
                </a:lnTo>
                <a:lnTo>
                  <a:pt x="4568" y="3539"/>
                </a:lnTo>
                <a:lnTo>
                  <a:pt x="4580" y="3546"/>
                </a:lnTo>
                <a:lnTo>
                  <a:pt x="4580" y="3546"/>
                </a:lnTo>
                <a:lnTo>
                  <a:pt x="4579" y="3536"/>
                </a:lnTo>
                <a:lnTo>
                  <a:pt x="4580" y="3527"/>
                </a:lnTo>
                <a:lnTo>
                  <a:pt x="4582" y="3521"/>
                </a:lnTo>
                <a:lnTo>
                  <a:pt x="4584" y="3516"/>
                </a:lnTo>
                <a:lnTo>
                  <a:pt x="4588" y="3513"/>
                </a:lnTo>
                <a:lnTo>
                  <a:pt x="4592" y="3511"/>
                </a:lnTo>
                <a:lnTo>
                  <a:pt x="4597" y="3511"/>
                </a:lnTo>
                <a:lnTo>
                  <a:pt x="4603" y="3511"/>
                </a:lnTo>
                <a:lnTo>
                  <a:pt x="4607" y="3502"/>
                </a:lnTo>
                <a:lnTo>
                  <a:pt x="4608" y="3493"/>
                </a:lnTo>
                <a:lnTo>
                  <a:pt x="4608" y="3496"/>
                </a:lnTo>
                <a:lnTo>
                  <a:pt x="4608" y="3499"/>
                </a:lnTo>
                <a:lnTo>
                  <a:pt x="4606" y="3502"/>
                </a:lnTo>
                <a:lnTo>
                  <a:pt x="4604" y="3503"/>
                </a:lnTo>
                <a:lnTo>
                  <a:pt x="4600" y="3507"/>
                </a:lnTo>
                <a:lnTo>
                  <a:pt x="4595" y="3510"/>
                </a:lnTo>
                <a:lnTo>
                  <a:pt x="4585" y="3519"/>
                </a:lnTo>
                <a:lnTo>
                  <a:pt x="4575" y="3527"/>
                </a:lnTo>
                <a:lnTo>
                  <a:pt x="4570" y="3532"/>
                </a:lnTo>
                <a:lnTo>
                  <a:pt x="4566" y="3536"/>
                </a:lnTo>
                <a:lnTo>
                  <a:pt x="4564" y="3540"/>
                </a:lnTo>
                <a:lnTo>
                  <a:pt x="4563" y="3543"/>
                </a:lnTo>
                <a:lnTo>
                  <a:pt x="4570" y="3581"/>
                </a:lnTo>
                <a:lnTo>
                  <a:pt x="4574" y="3580"/>
                </a:lnTo>
                <a:lnTo>
                  <a:pt x="4568" y="3579"/>
                </a:lnTo>
                <a:lnTo>
                  <a:pt x="4562" y="3577"/>
                </a:lnTo>
                <a:lnTo>
                  <a:pt x="4559" y="3576"/>
                </a:lnTo>
                <a:lnTo>
                  <a:pt x="4557" y="3576"/>
                </a:lnTo>
                <a:lnTo>
                  <a:pt x="4554" y="3576"/>
                </a:lnTo>
                <a:lnTo>
                  <a:pt x="4551" y="3578"/>
                </a:lnTo>
                <a:lnTo>
                  <a:pt x="4550" y="3579"/>
                </a:lnTo>
                <a:lnTo>
                  <a:pt x="4548" y="3579"/>
                </a:lnTo>
                <a:lnTo>
                  <a:pt x="4548" y="3578"/>
                </a:lnTo>
                <a:lnTo>
                  <a:pt x="4547" y="3576"/>
                </a:lnTo>
                <a:lnTo>
                  <a:pt x="4548" y="3574"/>
                </a:lnTo>
                <a:lnTo>
                  <a:pt x="4549" y="3573"/>
                </a:lnTo>
                <a:lnTo>
                  <a:pt x="4551" y="3571"/>
                </a:lnTo>
                <a:lnTo>
                  <a:pt x="4555" y="3570"/>
                </a:lnTo>
                <a:lnTo>
                  <a:pt x="4558" y="3573"/>
                </a:lnTo>
                <a:lnTo>
                  <a:pt x="4559" y="3576"/>
                </a:lnTo>
                <a:lnTo>
                  <a:pt x="4559" y="3579"/>
                </a:lnTo>
                <a:lnTo>
                  <a:pt x="4559" y="3581"/>
                </a:lnTo>
                <a:lnTo>
                  <a:pt x="4555" y="3586"/>
                </a:lnTo>
                <a:lnTo>
                  <a:pt x="4549" y="3590"/>
                </a:lnTo>
                <a:lnTo>
                  <a:pt x="4549" y="3590"/>
                </a:lnTo>
                <a:lnTo>
                  <a:pt x="4549" y="3590"/>
                </a:lnTo>
                <a:lnTo>
                  <a:pt x="4554" y="3591"/>
                </a:lnTo>
                <a:lnTo>
                  <a:pt x="4557" y="3591"/>
                </a:lnTo>
                <a:lnTo>
                  <a:pt x="4560" y="3589"/>
                </a:lnTo>
                <a:lnTo>
                  <a:pt x="4563" y="3588"/>
                </a:lnTo>
                <a:lnTo>
                  <a:pt x="4565" y="3585"/>
                </a:lnTo>
                <a:lnTo>
                  <a:pt x="4566" y="3582"/>
                </a:lnTo>
                <a:lnTo>
                  <a:pt x="4568" y="3579"/>
                </a:lnTo>
                <a:lnTo>
                  <a:pt x="4568" y="3575"/>
                </a:lnTo>
                <a:lnTo>
                  <a:pt x="4570" y="3569"/>
                </a:lnTo>
                <a:lnTo>
                  <a:pt x="4572" y="3566"/>
                </a:lnTo>
                <a:lnTo>
                  <a:pt x="4573" y="3564"/>
                </a:lnTo>
                <a:lnTo>
                  <a:pt x="4575" y="3564"/>
                </a:lnTo>
                <a:lnTo>
                  <a:pt x="4577" y="3563"/>
                </a:lnTo>
                <a:lnTo>
                  <a:pt x="4580" y="3564"/>
                </a:lnTo>
                <a:lnTo>
                  <a:pt x="4579" y="3560"/>
                </a:lnTo>
                <a:lnTo>
                  <a:pt x="4578" y="3556"/>
                </a:lnTo>
                <a:lnTo>
                  <a:pt x="4579" y="3551"/>
                </a:lnTo>
                <a:lnTo>
                  <a:pt x="4581" y="3547"/>
                </a:lnTo>
                <a:lnTo>
                  <a:pt x="4600" y="3535"/>
                </a:lnTo>
                <a:lnTo>
                  <a:pt x="4618" y="3521"/>
                </a:lnTo>
                <a:lnTo>
                  <a:pt x="4627" y="3515"/>
                </a:lnTo>
                <a:lnTo>
                  <a:pt x="4637" y="3509"/>
                </a:lnTo>
                <a:lnTo>
                  <a:pt x="4648" y="3505"/>
                </a:lnTo>
                <a:lnTo>
                  <a:pt x="4660" y="3503"/>
                </a:lnTo>
                <a:lnTo>
                  <a:pt x="4663" y="3501"/>
                </a:lnTo>
                <a:lnTo>
                  <a:pt x="4665" y="3496"/>
                </a:lnTo>
                <a:lnTo>
                  <a:pt x="4665" y="3489"/>
                </a:lnTo>
                <a:lnTo>
                  <a:pt x="4666" y="3483"/>
                </a:lnTo>
                <a:lnTo>
                  <a:pt x="4668" y="3480"/>
                </a:lnTo>
                <a:lnTo>
                  <a:pt x="4670" y="3477"/>
                </a:lnTo>
                <a:lnTo>
                  <a:pt x="4674" y="3476"/>
                </a:lnTo>
                <a:lnTo>
                  <a:pt x="4679" y="3477"/>
                </a:lnTo>
                <a:lnTo>
                  <a:pt x="4684" y="3479"/>
                </a:lnTo>
                <a:lnTo>
                  <a:pt x="4690" y="3482"/>
                </a:lnTo>
                <a:lnTo>
                  <a:pt x="4693" y="3479"/>
                </a:lnTo>
                <a:lnTo>
                  <a:pt x="4697" y="3474"/>
                </a:lnTo>
                <a:lnTo>
                  <a:pt x="4693" y="3471"/>
                </a:lnTo>
                <a:lnTo>
                  <a:pt x="4688" y="3469"/>
                </a:lnTo>
                <a:lnTo>
                  <a:pt x="4687" y="3467"/>
                </a:lnTo>
                <a:lnTo>
                  <a:pt x="4687" y="3466"/>
                </a:lnTo>
                <a:lnTo>
                  <a:pt x="4688" y="3465"/>
                </a:lnTo>
                <a:lnTo>
                  <a:pt x="4690" y="3464"/>
                </a:lnTo>
                <a:lnTo>
                  <a:pt x="4697" y="3462"/>
                </a:lnTo>
                <a:lnTo>
                  <a:pt x="4701" y="3459"/>
                </a:lnTo>
                <a:lnTo>
                  <a:pt x="4704" y="3455"/>
                </a:lnTo>
                <a:lnTo>
                  <a:pt x="4708" y="3450"/>
                </a:lnTo>
                <a:lnTo>
                  <a:pt x="4711" y="3446"/>
                </a:lnTo>
                <a:lnTo>
                  <a:pt x="4716" y="3443"/>
                </a:lnTo>
                <a:lnTo>
                  <a:pt x="4718" y="3442"/>
                </a:lnTo>
                <a:lnTo>
                  <a:pt x="4721" y="3443"/>
                </a:lnTo>
                <a:lnTo>
                  <a:pt x="4724" y="3443"/>
                </a:lnTo>
                <a:lnTo>
                  <a:pt x="4728" y="3446"/>
                </a:lnTo>
                <a:lnTo>
                  <a:pt x="4727" y="3439"/>
                </a:lnTo>
                <a:lnTo>
                  <a:pt x="4728" y="3433"/>
                </a:lnTo>
                <a:lnTo>
                  <a:pt x="4731" y="3428"/>
                </a:lnTo>
                <a:lnTo>
                  <a:pt x="4734" y="3423"/>
                </a:lnTo>
                <a:lnTo>
                  <a:pt x="4738" y="3418"/>
                </a:lnTo>
                <a:lnTo>
                  <a:pt x="4741" y="3413"/>
                </a:lnTo>
                <a:lnTo>
                  <a:pt x="4743" y="3407"/>
                </a:lnTo>
                <a:lnTo>
                  <a:pt x="4744" y="3401"/>
                </a:lnTo>
                <a:lnTo>
                  <a:pt x="4746" y="3398"/>
                </a:lnTo>
                <a:lnTo>
                  <a:pt x="4748" y="3397"/>
                </a:lnTo>
                <a:lnTo>
                  <a:pt x="4751" y="3397"/>
                </a:lnTo>
                <a:lnTo>
                  <a:pt x="4755" y="3397"/>
                </a:lnTo>
                <a:lnTo>
                  <a:pt x="4755" y="3412"/>
                </a:lnTo>
                <a:lnTo>
                  <a:pt x="4757" y="3427"/>
                </a:lnTo>
                <a:lnTo>
                  <a:pt x="4758" y="3434"/>
                </a:lnTo>
                <a:lnTo>
                  <a:pt x="4758" y="3442"/>
                </a:lnTo>
                <a:lnTo>
                  <a:pt x="4758" y="3450"/>
                </a:lnTo>
                <a:lnTo>
                  <a:pt x="4755" y="3458"/>
                </a:lnTo>
                <a:lnTo>
                  <a:pt x="4754" y="3463"/>
                </a:lnTo>
                <a:lnTo>
                  <a:pt x="4752" y="3468"/>
                </a:lnTo>
                <a:lnTo>
                  <a:pt x="4749" y="3473"/>
                </a:lnTo>
                <a:lnTo>
                  <a:pt x="4745" y="3477"/>
                </a:lnTo>
                <a:lnTo>
                  <a:pt x="4743" y="3479"/>
                </a:lnTo>
                <a:lnTo>
                  <a:pt x="4741" y="3480"/>
                </a:lnTo>
                <a:lnTo>
                  <a:pt x="4739" y="3480"/>
                </a:lnTo>
                <a:lnTo>
                  <a:pt x="4735" y="3480"/>
                </a:lnTo>
                <a:lnTo>
                  <a:pt x="4735" y="3486"/>
                </a:lnTo>
                <a:lnTo>
                  <a:pt x="4734" y="3491"/>
                </a:lnTo>
                <a:lnTo>
                  <a:pt x="4732" y="3496"/>
                </a:lnTo>
                <a:lnTo>
                  <a:pt x="4729" y="3502"/>
                </a:lnTo>
                <a:lnTo>
                  <a:pt x="4726" y="3507"/>
                </a:lnTo>
                <a:lnTo>
                  <a:pt x="4722" y="3511"/>
                </a:lnTo>
                <a:lnTo>
                  <a:pt x="4718" y="3515"/>
                </a:lnTo>
                <a:lnTo>
                  <a:pt x="4713" y="3519"/>
                </a:lnTo>
                <a:lnTo>
                  <a:pt x="4707" y="3523"/>
                </a:lnTo>
                <a:lnTo>
                  <a:pt x="4701" y="3527"/>
                </a:lnTo>
                <a:lnTo>
                  <a:pt x="4699" y="3530"/>
                </a:lnTo>
                <a:lnTo>
                  <a:pt x="4697" y="3533"/>
                </a:lnTo>
                <a:lnTo>
                  <a:pt x="4696" y="3537"/>
                </a:lnTo>
                <a:lnTo>
                  <a:pt x="4696" y="3541"/>
                </a:lnTo>
                <a:lnTo>
                  <a:pt x="4698" y="3539"/>
                </a:lnTo>
                <a:lnTo>
                  <a:pt x="4701" y="3536"/>
                </a:lnTo>
                <a:lnTo>
                  <a:pt x="4703" y="3535"/>
                </a:lnTo>
                <a:lnTo>
                  <a:pt x="4706" y="3535"/>
                </a:lnTo>
                <a:lnTo>
                  <a:pt x="4712" y="3536"/>
                </a:lnTo>
                <a:lnTo>
                  <a:pt x="4718" y="3536"/>
                </a:lnTo>
                <a:lnTo>
                  <a:pt x="4723" y="3534"/>
                </a:lnTo>
                <a:lnTo>
                  <a:pt x="4727" y="3531"/>
                </a:lnTo>
                <a:lnTo>
                  <a:pt x="4734" y="3524"/>
                </a:lnTo>
                <a:lnTo>
                  <a:pt x="4742" y="3515"/>
                </a:lnTo>
                <a:lnTo>
                  <a:pt x="4752" y="3503"/>
                </a:lnTo>
                <a:lnTo>
                  <a:pt x="4764" y="3491"/>
                </a:lnTo>
                <a:lnTo>
                  <a:pt x="4761" y="3493"/>
                </a:lnTo>
                <a:lnTo>
                  <a:pt x="4758" y="3494"/>
                </a:lnTo>
                <a:lnTo>
                  <a:pt x="4755" y="3494"/>
                </a:lnTo>
                <a:lnTo>
                  <a:pt x="4753" y="3493"/>
                </a:lnTo>
                <a:lnTo>
                  <a:pt x="4751" y="3491"/>
                </a:lnTo>
                <a:lnTo>
                  <a:pt x="4749" y="3489"/>
                </a:lnTo>
                <a:lnTo>
                  <a:pt x="4748" y="3486"/>
                </a:lnTo>
                <a:lnTo>
                  <a:pt x="4747" y="3483"/>
                </a:lnTo>
                <a:lnTo>
                  <a:pt x="4752" y="3482"/>
                </a:lnTo>
                <a:lnTo>
                  <a:pt x="4757" y="3483"/>
                </a:lnTo>
                <a:lnTo>
                  <a:pt x="4761" y="3486"/>
                </a:lnTo>
                <a:lnTo>
                  <a:pt x="4765" y="3490"/>
                </a:lnTo>
                <a:lnTo>
                  <a:pt x="4770" y="3486"/>
                </a:lnTo>
                <a:lnTo>
                  <a:pt x="4776" y="3483"/>
                </a:lnTo>
                <a:lnTo>
                  <a:pt x="4782" y="3481"/>
                </a:lnTo>
                <a:lnTo>
                  <a:pt x="4789" y="3479"/>
                </a:lnTo>
                <a:lnTo>
                  <a:pt x="4795" y="3476"/>
                </a:lnTo>
                <a:lnTo>
                  <a:pt x="4800" y="3472"/>
                </a:lnTo>
                <a:lnTo>
                  <a:pt x="4802" y="3470"/>
                </a:lnTo>
                <a:lnTo>
                  <a:pt x="4804" y="3467"/>
                </a:lnTo>
                <a:lnTo>
                  <a:pt x="4805" y="3464"/>
                </a:lnTo>
                <a:lnTo>
                  <a:pt x="4807" y="3460"/>
                </a:lnTo>
                <a:lnTo>
                  <a:pt x="4808" y="3459"/>
                </a:lnTo>
                <a:lnTo>
                  <a:pt x="4811" y="3458"/>
                </a:lnTo>
                <a:lnTo>
                  <a:pt x="4814" y="3459"/>
                </a:lnTo>
                <a:lnTo>
                  <a:pt x="4816" y="3461"/>
                </a:lnTo>
                <a:lnTo>
                  <a:pt x="4819" y="3465"/>
                </a:lnTo>
                <a:lnTo>
                  <a:pt x="4821" y="3471"/>
                </a:lnTo>
                <a:lnTo>
                  <a:pt x="4821" y="3473"/>
                </a:lnTo>
                <a:lnTo>
                  <a:pt x="4821" y="3475"/>
                </a:lnTo>
                <a:lnTo>
                  <a:pt x="4821" y="3477"/>
                </a:lnTo>
                <a:lnTo>
                  <a:pt x="4819" y="3479"/>
                </a:lnTo>
                <a:lnTo>
                  <a:pt x="4815" y="3481"/>
                </a:lnTo>
                <a:lnTo>
                  <a:pt x="4811" y="3484"/>
                </a:lnTo>
                <a:lnTo>
                  <a:pt x="4808" y="3487"/>
                </a:lnTo>
                <a:lnTo>
                  <a:pt x="4806" y="3491"/>
                </a:lnTo>
                <a:lnTo>
                  <a:pt x="4802" y="3498"/>
                </a:lnTo>
                <a:lnTo>
                  <a:pt x="4799" y="3507"/>
                </a:lnTo>
                <a:lnTo>
                  <a:pt x="4797" y="3516"/>
                </a:lnTo>
                <a:lnTo>
                  <a:pt x="4794" y="3524"/>
                </a:lnTo>
                <a:lnTo>
                  <a:pt x="4791" y="3531"/>
                </a:lnTo>
                <a:lnTo>
                  <a:pt x="4786" y="3538"/>
                </a:lnTo>
                <a:lnTo>
                  <a:pt x="4784" y="3539"/>
                </a:lnTo>
                <a:lnTo>
                  <a:pt x="4780" y="3540"/>
                </a:lnTo>
                <a:lnTo>
                  <a:pt x="4780" y="3540"/>
                </a:lnTo>
                <a:lnTo>
                  <a:pt x="4780" y="3540"/>
                </a:lnTo>
                <a:lnTo>
                  <a:pt x="4776" y="3551"/>
                </a:lnTo>
                <a:lnTo>
                  <a:pt x="4772" y="3563"/>
                </a:lnTo>
                <a:lnTo>
                  <a:pt x="4768" y="3574"/>
                </a:lnTo>
                <a:lnTo>
                  <a:pt x="4764" y="3584"/>
                </a:lnTo>
                <a:lnTo>
                  <a:pt x="4761" y="3581"/>
                </a:lnTo>
                <a:lnTo>
                  <a:pt x="4759" y="3578"/>
                </a:lnTo>
                <a:lnTo>
                  <a:pt x="4758" y="3575"/>
                </a:lnTo>
                <a:lnTo>
                  <a:pt x="4758" y="3571"/>
                </a:lnTo>
                <a:lnTo>
                  <a:pt x="4758" y="3564"/>
                </a:lnTo>
                <a:lnTo>
                  <a:pt x="4759" y="3557"/>
                </a:lnTo>
                <a:lnTo>
                  <a:pt x="4756" y="3563"/>
                </a:lnTo>
                <a:lnTo>
                  <a:pt x="4754" y="3570"/>
                </a:lnTo>
                <a:lnTo>
                  <a:pt x="4753" y="3577"/>
                </a:lnTo>
                <a:lnTo>
                  <a:pt x="4752" y="3584"/>
                </a:lnTo>
                <a:lnTo>
                  <a:pt x="4751" y="3589"/>
                </a:lnTo>
                <a:lnTo>
                  <a:pt x="4750" y="3594"/>
                </a:lnTo>
                <a:lnTo>
                  <a:pt x="4748" y="3598"/>
                </a:lnTo>
                <a:lnTo>
                  <a:pt x="4746" y="3602"/>
                </a:lnTo>
                <a:lnTo>
                  <a:pt x="4743" y="3606"/>
                </a:lnTo>
                <a:lnTo>
                  <a:pt x="4740" y="3609"/>
                </a:lnTo>
                <a:lnTo>
                  <a:pt x="4735" y="3613"/>
                </a:lnTo>
                <a:lnTo>
                  <a:pt x="4730" y="3616"/>
                </a:lnTo>
                <a:lnTo>
                  <a:pt x="4728" y="3617"/>
                </a:lnTo>
                <a:lnTo>
                  <a:pt x="4726" y="3618"/>
                </a:lnTo>
                <a:lnTo>
                  <a:pt x="4728" y="3620"/>
                </a:lnTo>
                <a:lnTo>
                  <a:pt x="4730" y="3621"/>
                </a:lnTo>
                <a:lnTo>
                  <a:pt x="4732" y="3620"/>
                </a:lnTo>
                <a:lnTo>
                  <a:pt x="4735" y="3619"/>
                </a:lnTo>
                <a:lnTo>
                  <a:pt x="4740" y="3615"/>
                </a:lnTo>
                <a:lnTo>
                  <a:pt x="4744" y="3611"/>
                </a:lnTo>
                <a:lnTo>
                  <a:pt x="4748" y="3605"/>
                </a:lnTo>
                <a:lnTo>
                  <a:pt x="4752" y="3600"/>
                </a:lnTo>
                <a:lnTo>
                  <a:pt x="4754" y="3599"/>
                </a:lnTo>
                <a:lnTo>
                  <a:pt x="4757" y="3600"/>
                </a:lnTo>
                <a:lnTo>
                  <a:pt x="4760" y="3602"/>
                </a:lnTo>
                <a:lnTo>
                  <a:pt x="4762" y="3608"/>
                </a:lnTo>
                <a:lnTo>
                  <a:pt x="4754" y="3616"/>
                </a:lnTo>
                <a:lnTo>
                  <a:pt x="4745" y="3624"/>
                </a:lnTo>
                <a:lnTo>
                  <a:pt x="4736" y="3632"/>
                </a:lnTo>
                <a:lnTo>
                  <a:pt x="4727" y="3639"/>
                </a:lnTo>
                <a:lnTo>
                  <a:pt x="4723" y="3632"/>
                </a:lnTo>
                <a:lnTo>
                  <a:pt x="4719" y="3625"/>
                </a:lnTo>
                <a:lnTo>
                  <a:pt x="4719" y="3625"/>
                </a:lnTo>
                <a:lnTo>
                  <a:pt x="4719" y="3625"/>
                </a:lnTo>
                <a:lnTo>
                  <a:pt x="4716" y="3626"/>
                </a:lnTo>
                <a:lnTo>
                  <a:pt x="4713" y="3627"/>
                </a:lnTo>
                <a:lnTo>
                  <a:pt x="4711" y="3627"/>
                </a:lnTo>
                <a:lnTo>
                  <a:pt x="4708" y="3626"/>
                </a:lnTo>
                <a:lnTo>
                  <a:pt x="4707" y="3626"/>
                </a:lnTo>
                <a:lnTo>
                  <a:pt x="4707" y="3626"/>
                </a:lnTo>
                <a:lnTo>
                  <a:pt x="4705" y="3630"/>
                </a:lnTo>
                <a:lnTo>
                  <a:pt x="4703" y="3635"/>
                </a:lnTo>
                <a:lnTo>
                  <a:pt x="4700" y="3639"/>
                </a:lnTo>
                <a:lnTo>
                  <a:pt x="4696" y="3642"/>
                </a:lnTo>
                <a:lnTo>
                  <a:pt x="4700" y="3648"/>
                </a:lnTo>
                <a:lnTo>
                  <a:pt x="4703" y="3654"/>
                </a:lnTo>
                <a:lnTo>
                  <a:pt x="4703" y="3658"/>
                </a:lnTo>
                <a:lnTo>
                  <a:pt x="4702" y="3661"/>
                </a:lnTo>
                <a:lnTo>
                  <a:pt x="4700" y="3664"/>
                </a:lnTo>
                <a:lnTo>
                  <a:pt x="4697" y="3668"/>
                </a:lnTo>
                <a:lnTo>
                  <a:pt x="4695" y="3673"/>
                </a:lnTo>
                <a:lnTo>
                  <a:pt x="4690" y="3677"/>
                </a:lnTo>
                <a:lnTo>
                  <a:pt x="4686" y="3680"/>
                </a:lnTo>
                <a:lnTo>
                  <a:pt x="4681" y="3683"/>
                </a:lnTo>
                <a:lnTo>
                  <a:pt x="4676" y="3686"/>
                </a:lnTo>
                <a:lnTo>
                  <a:pt x="4673" y="3690"/>
                </a:lnTo>
                <a:lnTo>
                  <a:pt x="4672" y="3693"/>
                </a:lnTo>
                <a:lnTo>
                  <a:pt x="4671" y="3695"/>
                </a:lnTo>
                <a:lnTo>
                  <a:pt x="4670" y="3698"/>
                </a:lnTo>
                <a:lnTo>
                  <a:pt x="4671" y="3702"/>
                </a:lnTo>
                <a:lnTo>
                  <a:pt x="4669" y="3702"/>
                </a:lnTo>
                <a:lnTo>
                  <a:pt x="4667" y="3702"/>
                </a:lnTo>
                <a:lnTo>
                  <a:pt x="4667" y="3706"/>
                </a:lnTo>
                <a:lnTo>
                  <a:pt x="4666" y="3709"/>
                </a:lnTo>
                <a:lnTo>
                  <a:pt x="4665" y="3712"/>
                </a:lnTo>
                <a:lnTo>
                  <a:pt x="4664" y="3715"/>
                </a:lnTo>
                <a:lnTo>
                  <a:pt x="4660" y="3719"/>
                </a:lnTo>
                <a:lnTo>
                  <a:pt x="4654" y="3724"/>
                </a:lnTo>
                <a:lnTo>
                  <a:pt x="4649" y="3728"/>
                </a:lnTo>
                <a:lnTo>
                  <a:pt x="4643" y="3731"/>
                </a:lnTo>
                <a:lnTo>
                  <a:pt x="4638" y="3735"/>
                </a:lnTo>
                <a:lnTo>
                  <a:pt x="4635" y="3741"/>
                </a:lnTo>
                <a:lnTo>
                  <a:pt x="4630" y="3746"/>
                </a:lnTo>
                <a:lnTo>
                  <a:pt x="4624" y="3752"/>
                </a:lnTo>
                <a:lnTo>
                  <a:pt x="4621" y="3758"/>
                </a:lnTo>
                <a:lnTo>
                  <a:pt x="4619" y="3763"/>
                </a:lnTo>
                <a:lnTo>
                  <a:pt x="4623" y="3767"/>
                </a:lnTo>
                <a:lnTo>
                  <a:pt x="4627" y="3769"/>
                </a:lnTo>
                <a:lnTo>
                  <a:pt x="4630" y="3771"/>
                </a:lnTo>
                <a:lnTo>
                  <a:pt x="4632" y="3772"/>
                </a:lnTo>
                <a:lnTo>
                  <a:pt x="4633" y="3775"/>
                </a:lnTo>
                <a:lnTo>
                  <a:pt x="4634" y="3779"/>
                </a:lnTo>
                <a:lnTo>
                  <a:pt x="4635" y="3785"/>
                </a:lnTo>
                <a:lnTo>
                  <a:pt x="4637" y="3791"/>
                </a:lnTo>
                <a:lnTo>
                  <a:pt x="4639" y="3797"/>
                </a:lnTo>
                <a:lnTo>
                  <a:pt x="4642" y="3803"/>
                </a:lnTo>
                <a:lnTo>
                  <a:pt x="4644" y="3809"/>
                </a:lnTo>
                <a:lnTo>
                  <a:pt x="4647" y="3816"/>
                </a:lnTo>
                <a:lnTo>
                  <a:pt x="4647" y="3822"/>
                </a:lnTo>
                <a:lnTo>
                  <a:pt x="4647" y="3829"/>
                </a:lnTo>
                <a:lnTo>
                  <a:pt x="4640" y="3834"/>
                </a:lnTo>
                <a:lnTo>
                  <a:pt x="4633" y="3838"/>
                </a:lnTo>
                <a:lnTo>
                  <a:pt x="4630" y="3838"/>
                </a:lnTo>
                <a:lnTo>
                  <a:pt x="4626" y="3838"/>
                </a:lnTo>
                <a:lnTo>
                  <a:pt x="4623" y="3840"/>
                </a:lnTo>
                <a:lnTo>
                  <a:pt x="4620" y="3842"/>
                </a:lnTo>
                <a:lnTo>
                  <a:pt x="4617" y="3844"/>
                </a:lnTo>
                <a:lnTo>
                  <a:pt x="4613" y="3846"/>
                </a:lnTo>
                <a:lnTo>
                  <a:pt x="4610" y="3846"/>
                </a:lnTo>
                <a:lnTo>
                  <a:pt x="4606" y="3844"/>
                </a:lnTo>
                <a:lnTo>
                  <a:pt x="4604" y="3846"/>
                </a:lnTo>
                <a:lnTo>
                  <a:pt x="4603" y="3849"/>
                </a:lnTo>
                <a:lnTo>
                  <a:pt x="4601" y="3851"/>
                </a:lnTo>
                <a:lnTo>
                  <a:pt x="4597" y="3852"/>
                </a:lnTo>
                <a:lnTo>
                  <a:pt x="4596" y="3856"/>
                </a:lnTo>
                <a:lnTo>
                  <a:pt x="4595" y="3859"/>
                </a:lnTo>
                <a:lnTo>
                  <a:pt x="4602" y="3857"/>
                </a:lnTo>
                <a:lnTo>
                  <a:pt x="4608" y="3854"/>
                </a:lnTo>
                <a:lnTo>
                  <a:pt x="4612" y="3858"/>
                </a:lnTo>
                <a:lnTo>
                  <a:pt x="4616" y="3863"/>
                </a:lnTo>
                <a:lnTo>
                  <a:pt x="4619" y="3867"/>
                </a:lnTo>
                <a:lnTo>
                  <a:pt x="4622" y="3872"/>
                </a:lnTo>
                <a:lnTo>
                  <a:pt x="4623" y="3877"/>
                </a:lnTo>
                <a:lnTo>
                  <a:pt x="4624" y="3882"/>
                </a:lnTo>
                <a:lnTo>
                  <a:pt x="4623" y="3889"/>
                </a:lnTo>
                <a:lnTo>
                  <a:pt x="4621" y="3895"/>
                </a:lnTo>
                <a:lnTo>
                  <a:pt x="4621" y="3895"/>
                </a:lnTo>
                <a:lnTo>
                  <a:pt x="4621" y="3895"/>
                </a:lnTo>
                <a:lnTo>
                  <a:pt x="4616" y="3894"/>
                </a:lnTo>
                <a:lnTo>
                  <a:pt x="4612" y="3892"/>
                </a:lnTo>
                <a:lnTo>
                  <a:pt x="4610" y="3890"/>
                </a:lnTo>
                <a:lnTo>
                  <a:pt x="4609" y="3887"/>
                </a:lnTo>
                <a:lnTo>
                  <a:pt x="4609" y="3879"/>
                </a:lnTo>
                <a:lnTo>
                  <a:pt x="4610" y="3872"/>
                </a:lnTo>
                <a:lnTo>
                  <a:pt x="4602" y="3872"/>
                </a:lnTo>
                <a:lnTo>
                  <a:pt x="4593" y="3874"/>
                </a:lnTo>
                <a:lnTo>
                  <a:pt x="4591" y="3871"/>
                </a:lnTo>
                <a:lnTo>
                  <a:pt x="4590" y="3868"/>
                </a:lnTo>
                <a:lnTo>
                  <a:pt x="4588" y="3872"/>
                </a:lnTo>
                <a:lnTo>
                  <a:pt x="4588" y="3876"/>
                </a:lnTo>
                <a:lnTo>
                  <a:pt x="4586" y="3875"/>
                </a:lnTo>
                <a:lnTo>
                  <a:pt x="4589" y="3881"/>
                </a:lnTo>
                <a:lnTo>
                  <a:pt x="4590" y="3887"/>
                </a:lnTo>
                <a:lnTo>
                  <a:pt x="4590" y="3893"/>
                </a:lnTo>
                <a:lnTo>
                  <a:pt x="4591" y="3899"/>
                </a:lnTo>
                <a:lnTo>
                  <a:pt x="4591" y="3905"/>
                </a:lnTo>
                <a:lnTo>
                  <a:pt x="4593" y="3911"/>
                </a:lnTo>
                <a:lnTo>
                  <a:pt x="4596" y="3916"/>
                </a:lnTo>
                <a:lnTo>
                  <a:pt x="4602" y="3920"/>
                </a:lnTo>
                <a:lnTo>
                  <a:pt x="4602" y="3920"/>
                </a:lnTo>
                <a:lnTo>
                  <a:pt x="4613" y="3915"/>
                </a:lnTo>
                <a:lnTo>
                  <a:pt x="4623" y="3911"/>
                </a:lnTo>
                <a:lnTo>
                  <a:pt x="4624" y="3911"/>
                </a:lnTo>
                <a:lnTo>
                  <a:pt x="4624" y="3912"/>
                </a:lnTo>
                <a:lnTo>
                  <a:pt x="4624" y="3911"/>
                </a:lnTo>
                <a:lnTo>
                  <a:pt x="4624" y="3911"/>
                </a:lnTo>
                <a:lnTo>
                  <a:pt x="4627" y="3906"/>
                </a:lnTo>
                <a:lnTo>
                  <a:pt x="4630" y="3902"/>
                </a:lnTo>
                <a:lnTo>
                  <a:pt x="4631" y="3898"/>
                </a:lnTo>
                <a:lnTo>
                  <a:pt x="4631" y="3893"/>
                </a:lnTo>
                <a:lnTo>
                  <a:pt x="4631" y="3882"/>
                </a:lnTo>
                <a:lnTo>
                  <a:pt x="4629" y="3873"/>
                </a:lnTo>
                <a:lnTo>
                  <a:pt x="4628" y="3866"/>
                </a:lnTo>
                <a:lnTo>
                  <a:pt x="4627" y="3859"/>
                </a:lnTo>
                <a:lnTo>
                  <a:pt x="4628" y="3856"/>
                </a:lnTo>
                <a:lnTo>
                  <a:pt x="4629" y="3852"/>
                </a:lnTo>
                <a:lnTo>
                  <a:pt x="4633" y="3849"/>
                </a:lnTo>
                <a:lnTo>
                  <a:pt x="4638" y="3845"/>
                </a:lnTo>
                <a:lnTo>
                  <a:pt x="4636" y="3850"/>
                </a:lnTo>
                <a:lnTo>
                  <a:pt x="4635" y="3853"/>
                </a:lnTo>
                <a:lnTo>
                  <a:pt x="4635" y="3856"/>
                </a:lnTo>
                <a:lnTo>
                  <a:pt x="4635" y="3859"/>
                </a:lnTo>
                <a:lnTo>
                  <a:pt x="4638" y="3863"/>
                </a:lnTo>
                <a:lnTo>
                  <a:pt x="4643" y="3866"/>
                </a:lnTo>
                <a:lnTo>
                  <a:pt x="4648" y="3868"/>
                </a:lnTo>
                <a:lnTo>
                  <a:pt x="4653" y="3871"/>
                </a:lnTo>
                <a:lnTo>
                  <a:pt x="4655" y="3873"/>
                </a:lnTo>
                <a:lnTo>
                  <a:pt x="4656" y="3875"/>
                </a:lnTo>
                <a:lnTo>
                  <a:pt x="4657" y="3878"/>
                </a:lnTo>
                <a:lnTo>
                  <a:pt x="4657" y="3881"/>
                </a:lnTo>
                <a:lnTo>
                  <a:pt x="4658" y="3890"/>
                </a:lnTo>
                <a:lnTo>
                  <a:pt x="4661" y="3898"/>
                </a:lnTo>
                <a:lnTo>
                  <a:pt x="4661" y="3898"/>
                </a:lnTo>
                <a:lnTo>
                  <a:pt x="4659" y="3904"/>
                </a:lnTo>
                <a:lnTo>
                  <a:pt x="4654" y="3911"/>
                </a:lnTo>
                <a:lnTo>
                  <a:pt x="4653" y="3915"/>
                </a:lnTo>
                <a:lnTo>
                  <a:pt x="4652" y="3918"/>
                </a:lnTo>
                <a:lnTo>
                  <a:pt x="4653" y="3920"/>
                </a:lnTo>
                <a:lnTo>
                  <a:pt x="4654" y="3922"/>
                </a:lnTo>
                <a:lnTo>
                  <a:pt x="4655" y="3924"/>
                </a:lnTo>
                <a:lnTo>
                  <a:pt x="4657" y="3926"/>
                </a:lnTo>
                <a:lnTo>
                  <a:pt x="4663" y="3928"/>
                </a:lnTo>
                <a:lnTo>
                  <a:pt x="4669" y="3930"/>
                </a:lnTo>
                <a:lnTo>
                  <a:pt x="4672" y="3931"/>
                </a:lnTo>
                <a:lnTo>
                  <a:pt x="4674" y="3933"/>
                </a:lnTo>
                <a:lnTo>
                  <a:pt x="4675" y="3937"/>
                </a:lnTo>
                <a:lnTo>
                  <a:pt x="4674" y="3943"/>
                </a:lnTo>
                <a:lnTo>
                  <a:pt x="4673" y="3948"/>
                </a:lnTo>
                <a:lnTo>
                  <a:pt x="4670" y="3951"/>
                </a:lnTo>
                <a:lnTo>
                  <a:pt x="4667" y="3953"/>
                </a:lnTo>
                <a:lnTo>
                  <a:pt x="4664" y="3954"/>
                </a:lnTo>
                <a:lnTo>
                  <a:pt x="4657" y="3955"/>
                </a:lnTo>
                <a:lnTo>
                  <a:pt x="4650" y="3955"/>
                </a:lnTo>
                <a:lnTo>
                  <a:pt x="4650" y="3955"/>
                </a:lnTo>
                <a:lnTo>
                  <a:pt x="4650" y="3955"/>
                </a:lnTo>
                <a:lnTo>
                  <a:pt x="4649" y="3967"/>
                </a:lnTo>
                <a:lnTo>
                  <a:pt x="4648" y="3984"/>
                </a:lnTo>
                <a:lnTo>
                  <a:pt x="4646" y="3986"/>
                </a:lnTo>
                <a:lnTo>
                  <a:pt x="4642" y="3988"/>
                </a:lnTo>
                <a:lnTo>
                  <a:pt x="4640" y="3990"/>
                </a:lnTo>
                <a:lnTo>
                  <a:pt x="4637" y="3990"/>
                </a:lnTo>
                <a:lnTo>
                  <a:pt x="4631" y="3991"/>
                </a:lnTo>
                <a:lnTo>
                  <a:pt x="4625" y="3991"/>
                </a:lnTo>
                <a:lnTo>
                  <a:pt x="4625" y="3992"/>
                </a:lnTo>
                <a:lnTo>
                  <a:pt x="4622" y="3991"/>
                </a:lnTo>
                <a:lnTo>
                  <a:pt x="4620" y="3989"/>
                </a:lnTo>
                <a:lnTo>
                  <a:pt x="4617" y="3987"/>
                </a:lnTo>
                <a:lnTo>
                  <a:pt x="4615" y="3983"/>
                </a:lnTo>
                <a:lnTo>
                  <a:pt x="4610" y="3975"/>
                </a:lnTo>
                <a:lnTo>
                  <a:pt x="4607" y="3969"/>
                </a:lnTo>
                <a:lnTo>
                  <a:pt x="4600" y="3961"/>
                </a:lnTo>
                <a:lnTo>
                  <a:pt x="4593" y="3952"/>
                </a:lnTo>
                <a:lnTo>
                  <a:pt x="4590" y="3952"/>
                </a:lnTo>
                <a:lnTo>
                  <a:pt x="4589" y="3953"/>
                </a:lnTo>
                <a:lnTo>
                  <a:pt x="4590" y="3955"/>
                </a:lnTo>
                <a:lnTo>
                  <a:pt x="4591" y="3957"/>
                </a:lnTo>
                <a:lnTo>
                  <a:pt x="4591" y="3960"/>
                </a:lnTo>
                <a:lnTo>
                  <a:pt x="4590" y="3963"/>
                </a:lnTo>
                <a:lnTo>
                  <a:pt x="4585" y="3966"/>
                </a:lnTo>
                <a:lnTo>
                  <a:pt x="4576" y="3968"/>
                </a:lnTo>
                <a:lnTo>
                  <a:pt x="4576" y="3968"/>
                </a:lnTo>
                <a:lnTo>
                  <a:pt x="4577" y="3976"/>
                </a:lnTo>
                <a:lnTo>
                  <a:pt x="4579" y="3984"/>
                </a:lnTo>
                <a:lnTo>
                  <a:pt x="4580" y="3992"/>
                </a:lnTo>
                <a:lnTo>
                  <a:pt x="4582" y="4001"/>
                </a:lnTo>
                <a:lnTo>
                  <a:pt x="4582" y="4000"/>
                </a:lnTo>
                <a:lnTo>
                  <a:pt x="4581" y="4000"/>
                </a:lnTo>
                <a:lnTo>
                  <a:pt x="4585" y="4009"/>
                </a:lnTo>
                <a:lnTo>
                  <a:pt x="4590" y="4017"/>
                </a:lnTo>
                <a:lnTo>
                  <a:pt x="4591" y="4024"/>
                </a:lnTo>
                <a:lnTo>
                  <a:pt x="4592" y="4030"/>
                </a:lnTo>
                <a:lnTo>
                  <a:pt x="4592" y="4030"/>
                </a:lnTo>
                <a:lnTo>
                  <a:pt x="4594" y="4024"/>
                </a:lnTo>
                <a:lnTo>
                  <a:pt x="4596" y="4017"/>
                </a:lnTo>
                <a:lnTo>
                  <a:pt x="4601" y="4019"/>
                </a:lnTo>
                <a:lnTo>
                  <a:pt x="4604" y="4019"/>
                </a:lnTo>
                <a:lnTo>
                  <a:pt x="4605" y="4019"/>
                </a:lnTo>
                <a:lnTo>
                  <a:pt x="4606" y="4020"/>
                </a:lnTo>
                <a:lnTo>
                  <a:pt x="4606" y="4022"/>
                </a:lnTo>
                <a:lnTo>
                  <a:pt x="4606" y="4024"/>
                </a:lnTo>
                <a:lnTo>
                  <a:pt x="4606" y="4024"/>
                </a:lnTo>
                <a:lnTo>
                  <a:pt x="4609" y="4022"/>
                </a:lnTo>
                <a:lnTo>
                  <a:pt x="4611" y="4020"/>
                </a:lnTo>
                <a:lnTo>
                  <a:pt x="4611" y="4019"/>
                </a:lnTo>
                <a:lnTo>
                  <a:pt x="4610" y="4018"/>
                </a:lnTo>
                <a:lnTo>
                  <a:pt x="4609" y="4015"/>
                </a:lnTo>
                <a:lnTo>
                  <a:pt x="4609" y="4013"/>
                </a:lnTo>
                <a:lnTo>
                  <a:pt x="4609" y="4010"/>
                </a:lnTo>
                <a:lnTo>
                  <a:pt x="4610" y="4007"/>
                </a:lnTo>
                <a:lnTo>
                  <a:pt x="4604" y="4006"/>
                </a:lnTo>
                <a:lnTo>
                  <a:pt x="4598" y="4004"/>
                </a:lnTo>
                <a:lnTo>
                  <a:pt x="4597" y="3999"/>
                </a:lnTo>
                <a:lnTo>
                  <a:pt x="4596" y="3993"/>
                </a:lnTo>
                <a:lnTo>
                  <a:pt x="4601" y="3993"/>
                </a:lnTo>
                <a:lnTo>
                  <a:pt x="4604" y="3994"/>
                </a:lnTo>
                <a:lnTo>
                  <a:pt x="4611" y="4000"/>
                </a:lnTo>
                <a:lnTo>
                  <a:pt x="4618" y="4005"/>
                </a:lnTo>
                <a:lnTo>
                  <a:pt x="4618" y="4005"/>
                </a:lnTo>
                <a:lnTo>
                  <a:pt x="4620" y="4003"/>
                </a:lnTo>
                <a:lnTo>
                  <a:pt x="4622" y="4000"/>
                </a:lnTo>
                <a:lnTo>
                  <a:pt x="4622" y="3998"/>
                </a:lnTo>
                <a:lnTo>
                  <a:pt x="4624" y="3997"/>
                </a:lnTo>
                <a:lnTo>
                  <a:pt x="4625" y="3997"/>
                </a:lnTo>
                <a:lnTo>
                  <a:pt x="4628" y="3998"/>
                </a:lnTo>
                <a:lnTo>
                  <a:pt x="4630" y="4000"/>
                </a:lnTo>
                <a:lnTo>
                  <a:pt x="4632" y="4001"/>
                </a:lnTo>
                <a:lnTo>
                  <a:pt x="4633" y="4001"/>
                </a:lnTo>
                <a:lnTo>
                  <a:pt x="4634" y="4001"/>
                </a:lnTo>
                <a:lnTo>
                  <a:pt x="4636" y="3999"/>
                </a:lnTo>
                <a:lnTo>
                  <a:pt x="4637" y="3995"/>
                </a:lnTo>
                <a:lnTo>
                  <a:pt x="4638" y="3992"/>
                </a:lnTo>
                <a:lnTo>
                  <a:pt x="4640" y="3989"/>
                </a:lnTo>
                <a:lnTo>
                  <a:pt x="4640" y="3988"/>
                </a:lnTo>
                <a:lnTo>
                  <a:pt x="4642" y="3988"/>
                </a:lnTo>
                <a:lnTo>
                  <a:pt x="4643" y="3988"/>
                </a:lnTo>
                <a:lnTo>
                  <a:pt x="4646" y="3989"/>
                </a:lnTo>
                <a:lnTo>
                  <a:pt x="4647" y="3995"/>
                </a:lnTo>
                <a:lnTo>
                  <a:pt x="4649" y="4000"/>
                </a:lnTo>
                <a:lnTo>
                  <a:pt x="4652" y="4005"/>
                </a:lnTo>
                <a:lnTo>
                  <a:pt x="4655" y="4009"/>
                </a:lnTo>
                <a:lnTo>
                  <a:pt x="4662" y="4017"/>
                </a:lnTo>
                <a:lnTo>
                  <a:pt x="4668" y="4026"/>
                </a:lnTo>
                <a:lnTo>
                  <a:pt x="4668" y="4020"/>
                </a:lnTo>
                <a:lnTo>
                  <a:pt x="4669" y="4015"/>
                </a:lnTo>
                <a:lnTo>
                  <a:pt x="4671" y="4011"/>
                </a:lnTo>
                <a:lnTo>
                  <a:pt x="4676" y="4007"/>
                </a:lnTo>
                <a:lnTo>
                  <a:pt x="4680" y="4000"/>
                </a:lnTo>
                <a:lnTo>
                  <a:pt x="4685" y="3993"/>
                </a:lnTo>
                <a:lnTo>
                  <a:pt x="4692" y="3992"/>
                </a:lnTo>
                <a:lnTo>
                  <a:pt x="4698" y="3991"/>
                </a:lnTo>
                <a:lnTo>
                  <a:pt x="4700" y="3991"/>
                </a:lnTo>
                <a:lnTo>
                  <a:pt x="4703" y="3990"/>
                </a:lnTo>
                <a:lnTo>
                  <a:pt x="4699" y="3998"/>
                </a:lnTo>
                <a:lnTo>
                  <a:pt x="4695" y="4004"/>
                </a:lnTo>
                <a:lnTo>
                  <a:pt x="4689" y="4008"/>
                </a:lnTo>
                <a:lnTo>
                  <a:pt x="4683" y="4012"/>
                </a:lnTo>
                <a:lnTo>
                  <a:pt x="4681" y="4018"/>
                </a:lnTo>
                <a:lnTo>
                  <a:pt x="4678" y="4023"/>
                </a:lnTo>
                <a:lnTo>
                  <a:pt x="4674" y="4027"/>
                </a:lnTo>
                <a:lnTo>
                  <a:pt x="4669" y="4030"/>
                </a:lnTo>
                <a:lnTo>
                  <a:pt x="4670" y="4033"/>
                </a:lnTo>
                <a:lnTo>
                  <a:pt x="4660" y="4043"/>
                </a:lnTo>
                <a:lnTo>
                  <a:pt x="4650" y="4053"/>
                </a:lnTo>
                <a:lnTo>
                  <a:pt x="4646" y="4063"/>
                </a:lnTo>
                <a:lnTo>
                  <a:pt x="4641" y="4073"/>
                </a:lnTo>
                <a:lnTo>
                  <a:pt x="4638" y="4073"/>
                </a:lnTo>
                <a:lnTo>
                  <a:pt x="4636" y="4073"/>
                </a:lnTo>
                <a:lnTo>
                  <a:pt x="4634" y="4072"/>
                </a:lnTo>
                <a:lnTo>
                  <a:pt x="4634" y="4070"/>
                </a:lnTo>
                <a:lnTo>
                  <a:pt x="4633" y="4066"/>
                </a:lnTo>
                <a:lnTo>
                  <a:pt x="4632" y="4062"/>
                </a:lnTo>
                <a:lnTo>
                  <a:pt x="4627" y="4066"/>
                </a:lnTo>
                <a:lnTo>
                  <a:pt x="4623" y="4070"/>
                </a:lnTo>
                <a:lnTo>
                  <a:pt x="4618" y="4071"/>
                </a:lnTo>
                <a:lnTo>
                  <a:pt x="4613" y="4072"/>
                </a:lnTo>
                <a:lnTo>
                  <a:pt x="4613" y="4075"/>
                </a:lnTo>
                <a:lnTo>
                  <a:pt x="4613" y="4077"/>
                </a:lnTo>
                <a:lnTo>
                  <a:pt x="4605" y="4087"/>
                </a:lnTo>
                <a:lnTo>
                  <a:pt x="4597" y="4097"/>
                </a:lnTo>
                <a:lnTo>
                  <a:pt x="4593" y="4101"/>
                </a:lnTo>
                <a:lnTo>
                  <a:pt x="4588" y="4103"/>
                </a:lnTo>
                <a:lnTo>
                  <a:pt x="4585" y="4104"/>
                </a:lnTo>
                <a:lnTo>
                  <a:pt x="4581" y="4104"/>
                </a:lnTo>
                <a:lnTo>
                  <a:pt x="4578" y="4103"/>
                </a:lnTo>
                <a:lnTo>
                  <a:pt x="4574" y="4101"/>
                </a:lnTo>
                <a:lnTo>
                  <a:pt x="4573" y="4096"/>
                </a:lnTo>
                <a:lnTo>
                  <a:pt x="4573" y="4091"/>
                </a:lnTo>
                <a:lnTo>
                  <a:pt x="4575" y="4082"/>
                </a:lnTo>
                <a:lnTo>
                  <a:pt x="4578" y="4074"/>
                </a:lnTo>
                <a:lnTo>
                  <a:pt x="4582" y="4067"/>
                </a:lnTo>
                <a:lnTo>
                  <a:pt x="4586" y="4059"/>
                </a:lnTo>
                <a:lnTo>
                  <a:pt x="4581" y="4063"/>
                </a:lnTo>
                <a:lnTo>
                  <a:pt x="4576" y="4065"/>
                </a:lnTo>
                <a:lnTo>
                  <a:pt x="4573" y="4065"/>
                </a:lnTo>
                <a:lnTo>
                  <a:pt x="4570" y="4065"/>
                </a:lnTo>
                <a:lnTo>
                  <a:pt x="4567" y="4064"/>
                </a:lnTo>
                <a:lnTo>
                  <a:pt x="4563" y="4063"/>
                </a:lnTo>
                <a:lnTo>
                  <a:pt x="4563" y="4060"/>
                </a:lnTo>
                <a:lnTo>
                  <a:pt x="4562" y="4058"/>
                </a:lnTo>
                <a:lnTo>
                  <a:pt x="4560" y="4050"/>
                </a:lnTo>
                <a:lnTo>
                  <a:pt x="4558" y="4044"/>
                </a:lnTo>
                <a:lnTo>
                  <a:pt x="4558" y="4040"/>
                </a:lnTo>
                <a:lnTo>
                  <a:pt x="4558" y="4037"/>
                </a:lnTo>
                <a:lnTo>
                  <a:pt x="4560" y="4033"/>
                </a:lnTo>
                <a:lnTo>
                  <a:pt x="4563" y="4030"/>
                </a:lnTo>
                <a:lnTo>
                  <a:pt x="4563" y="4030"/>
                </a:lnTo>
                <a:lnTo>
                  <a:pt x="4563" y="4030"/>
                </a:lnTo>
                <a:lnTo>
                  <a:pt x="4558" y="4030"/>
                </a:lnTo>
                <a:lnTo>
                  <a:pt x="4555" y="4031"/>
                </a:lnTo>
                <a:lnTo>
                  <a:pt x="4552" y="4034"/>
                </a:lnTo>
                <a:lnTo>
                  <a:pt x="4550" y="4038"/>
                </a:lnTo>
                <a:lnTo>
                  <a:pt x="4547" y="4046"/>
                </a:lnTo>
                <a:lnTo>
                  <a:pt x="4544" y="4054"/>
                </a:lnTo>
                <a:lnTo>
                  <a:pt x="4550" y="4060"/>
                </a:lnTo>
                <a:lnTo>
                  <a:pt x="4558" y="4065"/>
                </a:lnTo>
                <a:lnTo>
                  <a:pt x="4556" y="4074"/>
                </a:lnTo>
                <a:lnTo>
                  <a:pt x="4555" y="4084"/>
                </a:lnTo>
                <a:lnTo>
                  <a:pt x="4548" y="4084"/>
                </a:lnTo>
                <a:lnTo>
                  <a:pt x="4544" y="4083"/>
                </a:lnTo>
                <a:lnTo>
                  <a:pt x="4540" y="4082"/>
                </a:lnTo>
                <a:lnTo>
                  <a:pt x="4538" y="4080"/>
                </a:lnTo>
                <a:lnTo>
                  <a:pt x="4536" y="4078"/>
                </a:lnTo>
                <a:lnTo>
                  <a:pt x="4534" y="4076"/>
                </a:lnTo>
                <a:lnTo>
                  <a:pt x="4531" y="4075"/>
                </a:lnTo>
                <a:lnTo>
                  <a:pt x="4528" y="4075"/>
                </a:lnTo>
                <a:lnTo>
                  <a:pt x="4528" y="4075"/>
                </a:lnTo>
                <a:lnTo>
                  <a:pt x="4527" y="4075"/>
                </a:lnTo>
                <a:lnTo>
                  <a:pt x="4522" y="4075"/>
                </a:lnTo>
                <a:lnTo>
                  <a:pt x="4517" y="4073"/>
                </a:lnTo>
                <a:lnTo>
                  <a:pt x="4512" y="4070"/>
                </a:lnTo>
                <a:lnTo>
                  <a:pt x="4506" y="4067"/>
                </a:lnTo>
                <a:lnTo>
                  <a:pt x="4501" y="4064"/>
                </a:lnTo>
                <a:lnTo>
                  <a:pt x="4498" y="4062"/>
                </a:lnTo>
                <a:lnTo>
                  <a:pt x="4497" y="4061"/>
                </a:lnTo>
                <a:lnTo>
                  <a:pt x="4496" y="4061"/>
                </a:lnTo>
                <a:lnTo>
                  <a:pt x="4495" y="4061"/>
                </a:lnTo>
                <a:lnTo>
                  <a:pt x="4495" y="4062"/>
                </a:lnTo>
                <a:lnTo>
                  <a:pt x="4497" y="4072"/>
                </a:lnTo>
                <a:lnTo>
                  <a:pt x="4500" y="4089"/>
                </a:lnTo>
                <a:lnTo>
                  <a:pt x="4503" y="4104"/>
                </a:lnTo>
                <a:lnTo>
                  <a:pt x="4504" y="4112"/>
                </a:lnTo>
                <a:lnTo>
                  <a:pt x="4513" y="4110"/>
                </a:lnTo>
                <a:lnTo>
                  <a:pt x="4518" y="4103"/>
                </a:lnTo>
                <a:lnTo>
                  <a:pt x="4519" y="4102"/>
                </a:lnTo>
                <a:lnTo>
                  <a:pt x="4513" y="4097"/>
                </a:lnTo>
                <a:lnTo>
                  <a:pt x="4502" y="4090"/>
                </a:lnTo>
                <a:lnTo>
                  <a:pt x="4501" y="4086"/>
                </a:lnTo>
                <a:lnTo>
                  <a:pt x="4500" y="4081"/>
                </a:lnTo>
                <a:lnTo>
                  <a:pt x="4491" y="4082"/>
                </a:lnTo>
                <a:lnTo>
                  <a:pt x="4482" y="4082"/>
                </a:lnTo>
                <a:lnTo>
                  <a:pt x="4482" y="4082"/>
                </a:lnTo>
                <a:lnTo>
                  <a:pt x="4482" y="4082"/>
                </a:lnTo>
                <a:lnTo>
                  <a:pt x="4473" y="4094"/>
                </a:lnTo>
                <a:lnTo>
                  <a:pt x="4463" y="4106"/>
                </a:lnTo>
                <a:lnTo>
                  <a:pt x="4458" y="4113"/>
                </a:lnTo>
                <a:lnTo>
                  <a:pt x="4455" y="4120"/>
                </a:lnTo>
                <a:lnTo>
                  <a:pt x="4454" y="4124"/>
                </a:lnTo>
                <a:lnTo>
                  <a:pt x="4454" y="4128"/>
                </a:lnTo>
                <a:lnTo>
                  <a:pt x="4455" y="4132"/>
                </a:lnTo>
                <a:lnTo>
                  <a:pt x="4456" y="4137"/>
                </a:lnTo>
                <a:lnTo>
                  <a:pt x="4456" y="4138"/>
                </a:lnTo>
                <a:lnTo>
                  <a:pt x="4455" y="4140"/>
                </a:lnTo>
                <a:lnTo>
                  <a:pt x="4453" y="4141"/>
                </a:lnTo>
                <a:lnTo>
                  <a:pt x="4451" y="4142"/>
                </a:lnTo>
                <a:lnTo>
                  <a:pt x="4449" y="4143"/>
                </a:lnTo>
                <a:lnTo>
                  <a:pt x="4447" y="4143"/>
                </a:lnTo>
                <a:lnTo>
                  <a:pt x="4445" y="4142"/>
                </a:lnTo>
                <a:lnTo>
                  <a:pt x="4444" y="4141"/>
                </a:lnTo>
                <a:lnTo>
                  <a:pt x="4440" y="4136"/>
                </a:lnTo>
                <a:lnTo>
                  <a:pt x="4438" y="4132"/>
                </a:lnTo>
                <a:lnTo>
                  <a:pt x="4435" y="4130"/>
                </a:lnTo>
                <a:lnTo>
                  <a:pt x="4433" y="4128"/>
                </a:lnTo>
                <a:lnTo>
                  <a:pt x="4432" y="4128"/>
                </a:lnTo>
                <a:lnTo>
                  <a:pt x="4430" y="4128"/>
                </a:lnTo>
                <a:lnTo>
                  <a:pt x="4429" y="4129"/>
                </a:lnTo>
                <a:lnTo>
                  <a:pt x="4428" y="4131"/>
                </a:lnTo>
                <a:lnTo>
                  <a:pt x="4424" y="4141"/>
                </a:lnTo>
                <a:lnTo>
                  <a:pt x="4420" y="4148"/>
                </a:lnTo>
                <a:lnTo>
                  <a:pt x="4414" y="4160"/>
                </a:lnTo>
                <a:lnTo>
                  <a:pt x="4409" y="4172"/>
                </a:lnTo>
                <a:lnTo>
                  <a:pt x="4407" y="4178"/>
                </a:lnTo>
                <a:lnTo>
                  <a:pt x="4405" y="4184"/>
                </a:lnTo>
                <a:lnTo>
                  <a:pt x="4404" y="4190"/>
                </a:lnTo>
                <a:lnTo>
                  <a:pt x="4404" y="4197"/>
                </a:lnTo>
                <a:lnTo>
                  <a:pt x="4406" y="4205"/>
                </a:lnTo>
                <a:lnTo>
                  <a:pt x="4408" y="4214"/>
                </a:lnTo>
                <a:lnTo>
                  <a:pt x="4410" y="4219"/>
                </a:lnTo>
                <a:lnTo>
                  <a:pt x="4410" y="4223"/>
                </a:lnTo>
                <a:lnTo>
                  <a:pt x="4411" y="4227"/>
                </a:lnTo>
                <a:lnTo>
                  <a:pt x="4410" y="4232"/>
                </a:lnTo>
                <a:lnTo>
                  <a:pt x="4410" y="4232"/>
                </a:lnTo>
                <a:lnTo>
                  <a:pt x="4413" y="4235"/>
                </a:lnTo>
                <a:lnTo>
                  <a:pt x="4414" y="4238"/>
                </a:lnTo>
                <a:lnTo>
                  <a:pt x="4416" y="4241"/>
                </a:lnTo>
                <a:lnTo>
                  <a:pt x="4414" y="4244"/>
                </a:lnTo>
                <a:lnTo>
                  <a:pt x="4412" y="4250"/>
                </a:lnTo>
                <a:lnTo>
                  <a:pt x="4407" y="4255"/>
                </a:lnTo>
                <a:lnTo>
                  <a:pt x="4406" y="4256"/>
                </a:lnTo>
                <a:lnTo>
                  <a:pt x="4405" y="4258"/>
                </a:lnTo>
                <a:lnTo>
                  <a:pt x="4405" y="4259"/>
                </a:lnTo>
                <a:lnTo>
                  <a:pt x="4405" y="4261"/>
                </a:lnTo>
                <a:lnTo>
                  <a:pt x="4406" y="4265"/>
                </a:lnTo>
                <a:lnTo>
                  <a:pt x="4408" y="4269"/>
                </a:lnTo>
                <a:lnTo>
                  <a:pt x="4409" y="4273"/>
                </a:lnTo>
                <a:lnTo>
                  <a:pt x="4409" y="4277"/>
                </a:lnTo>
                <a:lnTo>
                  <a:pt x="4408" y="4278"/>
                </a:lnTo>
                <a:lnTo>
                  <a:pt x="4406" y="4280"/>
                </a:lnTo>
                <a:lnTo>
                  <a:pt x="4404" y="4281"/>
                </a:lnTo>
                <a:lnTo>
                  <a:pt x="4401" y="4282"/>
                </a:lnTo>
                <a:lnTo>
                  <a:pt x="4397" y="4281"/>
                </a:lnTo>
                <a:lnTo>
                  <a:pt x="4394" y="4283"/>
                </a:lnTo>
                <a:lnTo>
                  <a:pt x="4391" y="4286"/>
                </a:lnTo>
                <a:lnTo>
                  <a:pt x="4388" y="4289"/>
                </a:lnTo>
                <a:lnTo>
                  <a:pt x="4386" y="4292"/>
                </a:lnTo>
                <a:lnTo>
                  <a:pt x="4383" y="4293"/>
                </a:lnTo>
                <a:lnTo>
                  <a:pt x="4381" y="4294"/>
                </a:lnTo>
                <a:lnTo>
                  <a:pt x="4379" y="4294"/>
                </a:lnTo>
                <a:lnTo>
                  <a:pt x="4377" y="4293"/>
                </a:lnTo>
                <a:lnTo>
                  <a:pt x="4374" y="4292"/>
                </a:lnTo>
                <a:lnTo>
                  <a:pt x="4371" y="4287"/>
                </a:lnTo>
                <a:lnTo>
                  <a:pt x="4366" y="4283"/>
                </a:lnTo>
                <a:lnTo>
                  <a:pt x="4363" y="4283"/>
                </a:lnTo>
                <a:lnTo>
                  <a:pt x="4360" y="4283"/>
                </a:lnTo>
                <a:lnTo>
                  <a:pt x="4357" y="4289"/>
                </a:lnTo>
                <a:lnTo>
                  <a:pt x="4354" y="4296"/>
                </a:lnTo>
                <a:lnTo>
                  <a:pt x="4350" y="4302"/>
                </a:lnTo>
                <a:lnTo>
                  <a:pt x="4346" y="4307"/>
                </a:lnTo>
                <a:lnTo>
                  <a:pt x="4338" y="4318"/>
                </a:lnTo>
                <a:lnTo>
                  <a:pt x="4328" y="4328"/>
                </a:lnTo>
                <a:lnTo>
                  <a:pt x="4306" y="4347"/>
                </a:lnTo>
                <a:lnTo>
                  <a:pt x="4287" y="4366"/>
                </a:lnTo>
                <a:lnTo>
                  <a:pt x="4280" y="4370"/>
                </a:lnTo>
                <a:lnTo>
                  <a:pt x="4273" y="4375"/>
                </a:lnTo>
                <a:lnTo>
                  <a:pt x="4267" y="4380"/>
                </a:lnTo>
                <a:lnTo>
                  <a:pt x="4261" y="4387"/>
                </a:lnTo>
                <a:lnTo>
                  <a:pt x="4256" y="4392"/>
                </a:lnTo>
                <a:lnTo>
                  <a:pt x="4250" y="4398"/>
                </a:lnTo>
                <a:lnTo>
                  <a:pt x="4243" y="4402"/>
                </a:lnTo>
                <a:lnTo>
                  <a:pt x="4236" y="4406"/>
                </a:lnTo>
                <a:lnTo>
                  <a:pt x="4232" y="4413"/>
                </a:lnTo>
                <a:lnTo>
                  <a:pt x="4226" y="4419"/>
                </a:lnTo>
                <a:lnTo>
                  <a:pt x="4221" y="4424"/>
                </a:lnTo>
                <a:lnTo>
                  <a:pt x="4215" y="4429"/>
                </a:lnTo>
                <a:lnTo>
                  <a:pt x="4209" y="4433"/>
                </a:lnTo>
                <a:lnTo>
                  <a:pt x="4202" y="4436"/>
                </a:lnTo>
                <a:lnTo>
                  <a:pt x="4195" y="4439"/>
                </a:lnTo>
                <a:lnTo>
                  <a:pt x="4187" y="4440"/>
                </a:lnTo>
                <a:lnTo>
                  <a:pt x="4183" y="4440"/>
                </a:lnTo>
                <a:lnTo>
                  <a:pt x="4181" y="4440"/>
                </a:lnTo>
                <a:lnTo>
                  <a:pt x="4179" y="4441"/>
                </a:lnTo>
                <a:lnTo>
                  <a:pt x="4178" y="4443"/>
                </a:lnTo>
                <a:lnTo>
                  <a:pt x="4177" y="4446"/>
                </a:lnTo>
                <a:lnTo>
                  <a:pt x="4176" y="4451"/>
                </a:lnTo>
                <a:lnTo>
                  <a:pt x="4175" y="4455"/>
                </a:lnTo>
                <a:lnTo>
                  <a:pt x="4173" y="4457"/>
                </a:lnTo>
                <a:lnTo>
                  <a:pt x="4171" y="4458"/>
                </a:lnTo>
                <a:lnTo>
                  <a:pt x="4168" y="4458"/>
                </a:lnTo>
                <a:lnTo>
                  <a:pt x="4166" y="4457"/>
                </a:lnTo>
                <a:lnTo>
                  <a:pt x="4164" y="4455"/>
                </a:lnTo>
                <a:lnTo>
                  <a:pt x="4162" y="4452"/>
                </a:lnTo>
                <a:lnTo>
                  <a:pt x="4161" y="4449"/>
                </a:lnTo>
                <a:lnTo>
                  <a:pt x="4162" y="4441"/>
                </a:lnTo>
                <a:lnTo>
                  <a:pt x="4164" y="4432"/>
                </a:lnTo>
                <a:lnTo>
                  <a:pt x="4167" y="4425"/>
                </a:lnTo>
                <a:lnTo>
                  <a:pt x="4171" y="4419"/>
                </a:lnTo>
                <a:lnTo>
                  <a:pt x="4176" y="4413"/>
                </a:lnTo>
                <a:lnTo>
                  <a:pt x="4181" y="4409"/>
                </a:lnTo>
                <a:lnTo>
                  <a:pt x="4189" y="4404"/>
                </a:lnTo>
                <a:lnTo>
                  <a:pt x="4196" y="4401"/>
                </a:lnTo>
                <a:lnTo>
                  <a:pt x="4202" y="4400"/>
                </a:lnTo>
                <a:lnTo>
                  <a:pt x="4208" y="4399"/>
                </a:lnTo>
                <a:lnTo>
                  <a:pt x="4209" y="4399"/>
                </a:lnTo>
                <a:lnTo>
                  <a:pt x="4210" y="4399"/>
                </a:lnTo>
                <a:lnTo>
                  <a:pt x="4216" y="4390"/>
                </a:lnTo>
                <a:lnTo>
                  <a:pt x="4224" y="4380"/>
                </a:lnTo>
                <a:lnTo>
                  <a:pt x="4223" y="4380"/>
                </a:lnTo>
                <a:lnTo>
                  <a:pt x="4222" y="4380"/>
                </a:lnTo>
                <a:lnTo>
                  <a:pt x="4219" y="4379"/>
                </a:lnTo>
                <a:lnTo>
                  <a:pt x="4216" y="4377"/>
                </a:lnTo>
                <a:lnTo>
                  <a:pt x="4214" y="4375"/>
                </a:lnTo>
                <a:lnTo>
                  <a:pt x="4212" y="4372"/>
                </a:lnTo>
                <a:lnTo>
                  <a:pt x="4207" y="4379"/>
                </a:lnTo>
                <a:lnTo>
                  <a:pt x="4201" y="4384"/>
                </a:lnTo>
                <a:lnTo>
                  <a:pt x="4197" y="4386"/>
                </a:lnTo>
                <a:lnTo>
                  <a:pt x="4193" y="4387"/>
                </a:lnTo>
                <a:lnTo>
                  <a:pt x="4189" y="4386"/>
                </a:lnTo>
                <a:lnTo>
                  <a:pt x="4183" y="4385"/>
                </a:lnTo>
                <a:lnTo>
                  <a:pt x="4179" y="4374"/>
                </a:lnTo>
                <a:lnTo>
                  <a:pt x="4174" y="4364"/>
                </a:lnTo>
                <a:lnTo>
                  <a:pt x="4171" y="4359"/>
                </a:lnTo>
                <a:lnTo>
                  <a:pt x="4168" y="4353"/>
                </a:lnTo>
                <a:lnTo>
                  <a:pt x="4161" y="4351"/>
                </a:lnTo>
                <a:lnTo>
                  <a:pt x="4155" y="4348"/>
                </a:lnTo>
                <a:lnTo>
                  <a:pt x="4151" y="4346"/>
                </a:lnTo>
                <a:lnTo>
                  <a:pt x="4147" y="4345"/>
                </a:lnTo>
                <a:lnTo>
                  <a:pt x="4145" y="4345"/>
                </a:lnTo>
                <a:lnTo>
                  <a:pt x="4142" y="4346"/>
                </a:lnTo>
                <a:lnTo>
                  <a:pt x="4140" y="4344"/>
                </a:lnTo>
                <a:lnTo>
                  <a:pt x="4136" y="4341"/>
                </a:lnTo>
                <a:lnTo>
                  <a:pt x="4130" y="4349"/>
                </a:lnTo>
                <a:lnTo>
                  <a:pt x="4124" y="4357"/>
                </a:lnTo>
                <a:lnTo>
                  <a:pt x="4125" y="4357"/>
                </a:lnTo>
                <a:lnTo>
                  <a:pt x="4127" y="4358"/>
                </a:lnTo>
                <a:lnTo>
                  <a:pt x="4131" y="4363"/>
                </a:lnTo>
                <a:lnTo>
                  <a:pt x="4133" y="4369"/>
                </a:lnTo>
                <a:lnTo>
                  <a:pt x="4134" y="4374"/>
                </a:lnTo>
                <a:lnTo>
                  <a:pt x="4134" y="4381"/>
                </a:lnTo>
                <a:lnTo>
                  <a:pt x="4133" y="4383"/>
                </a:lnTo>
                <a:lnTo>
                  <a:pt x="4133" y="4384"/>
                </a:lnTo>
                <a:lnTo>
                  <a:pt x="4136" y="4379"/>
                </a:lnTo>
                <a:lnTo>
                  <a:pt x="4139" y="4374"/>
                </a:lnTo>
                <a:lnTo>
                  <a:pt x="4140" y="4372"/>
                </a:lnTo>
                <a:lnTo>
                  <a:pt x="4141" y="4370"/>
                </a:lnTo>
                <a:lnTo>
                  <a:pt x="4143" y="4369"/>
                </a:lnTo>
                <a:lnTo>
                  <a:pt x="4147" y="4370"/>
                </a:lnTo>
                <a:lnTo>
                  <a:pt x="4150" y="4372"/>
                </a:lnTo>
                <a:lnTo>
                  <a:pt x="4153" y="4372"/>
                </a:lnTo>
                <a:lnTo>
                  <a:pt x="4157" y="4371"/>
                </a:lnTo>
                <a:lnTo>
                  <a:pt x="4161" y="4371"/>
                </a:lnTo>
                <a:lnTo>
                  <a:pt x="4164" y="4371"/>
                </a:lnTo>
                <a:lnTo>
                  <a:pt x="4167" y="4372"/>
                </a:lnTo>
                <a:lnTo>
                  <a:pt x="4170" y="4375"/>
                </a:lnTo>
                <a:lnTo>
                  <a:pt x="4172" y="4380"/>
                </a:lnTo>
                <a:lnTo>
                  <a:pt x="4174" y="4392"/>
                </a:lnTo>
                <a:lnTo>
                  <a:pt x="4176" y="4402"/>
                </a:lnTo>
                <a:lnTo>
                  <a:pt x="4177" y="4410"/>
                </a:lnTo>
                <a:lnTo>
                  <a:pt x="4176" y="4419"/>
                </a:lnTo>
                <a:lnTo>
                  <a:pt x="4175" y="4426"/>
                </a:lnTo>
                <a:lnTo>
                  <a:pt x="4172" y="4433"/>
                </a:lnTo>
                <a:lnTo>
                  <a:pt x="4168" y="4439"/>
                </a:lnTo>
                <a:lnTo>
                  <a:pt x="4162" y="4443"/>
                </a:lnTo>
                <a:lnTo>
                  <a:pt x="4159" y="4445"/>
                </a:lnTo>
                <a:lnTo>
                  <a:pt x="4155" y="4446"/>
                </a:lnTo>
                <a:lnTo>
                  <a:pt x="4152" y="4447"/>
                </a:lnTo>
                <a:lnTo>
                  <a:pt x="4147" y="4447"/>
                </a:lnTo>
                <a:lnTo>
                  <a:pt x="4144" y="4458"/>
                </a:lnTo>
                <a:lnTo>
                  <a:pt x="4141" y="4469"/>
                </a:lnTo>
                <a:lnTo>
                  <a:pt x="4147" y="4468"/>
                </a:lnTo>
                <a:lnTo>
                  <a:pt x="4140" y="4429"/>
                </a:lnTo>
                <a:lnTo>
                  <a:pt x="4123" y="4442"/>
                </a:lnTo>
                <a:lnTo>
                  <a:pt x="4114" y="4450"/>
                </a:lnTo>
                <a:lnTo>
                  <a:pt x="4107" y="4456"/>
                </a:lnTo>
                <a:lnTo>
                  <a:pt x="4101" y="4464"/>
                </a:lnTo>
                <a:lnTo>
                  <a:pt x="4099" y="4466"/>
                </a:lnTo>
                <a:lnTo>
                  <a:pt x="4098" y="4468"/>
                </a:lnTo>
                <a:lnTo>
                  <a:pt x="4096" y="4469"/>
                </a:lnTo>
                <a:lnTo>
                  <a:pt x="4094" y="4469"/>
                </a:lnTo>
                <a:lnTo>
                  <a:pt x="4088" y="4468"/>
                </a:lnTo>
                <a:lnTo>
                  <a:pt x="4084" y="4466"/>
                </a:lnTo>
                <a:lnTo>
                  <a:pt x="4083" y="4456"/>
                </a:lnTo>
                <a:lnTo>
                  <a:pt x="4082" y="4446"/>
                </a:lnTo>
                <a:lnTo>
                  <a:pt x="4081" y="4441"/>
                </a:lnTo>
                <a:lnTo>
                  <a:pt x="4079" y="4435"/>
                </a:lnTo>
                <a:lnTo>
                  <a:pt x="4077" y="4431"/>
                </a:lnTo>
                <a:lnTo>
                  <a:pt x="4074" y="4427"/>
                </a:lnTo>
                <a:lnTo>
                  <a:pt x="4073" y="4428"/>
                </a:lnTo>
                <a:lnTo>
                  <a:pt x="4072" y="4429"/>
                </a:lnTo>
                <a:lnTo>
                  <a:pt x="4071" y="4430"/>
                </a:lnTo>
                <a:lnTo>
                  <a:pt x="4069" y="4431"/>
                </a:lnTo>
                <a:lnTo>
                  <a:pt x="4066" y="4438"/>
                </a:lnTo>
                <a:lnTo>
                  <a:pt x="4065" y="4445"/>
                </a:lnTo>
                <a:lnTo>
                  <a:pt x="4066" y="4452"/>
                </a:lnTo>
                <a:lnTo>
                  <a:pt x="4067" y="4459"/>
                </a:lnTo>
                <a:lnTo>
                  <a:pt x="4063" y="4463"/>
                </a:lnTo>
                <a:lnTo>
                  <a:pt x="4058" y="4466"/>
                </a:lnTo>
                <a:lnTo>
                  <a:pt x="4057" y="4466"/>
                </a:lnTo>
                <a:lnTo>
                  <a:pt x="4057" y="4466"/>
                </a:lnTo>
                <a:lnTo>
                  <a:pt x="4057" y="4472"/>
                </a:lnTo>
                <a:lnTo>
                  <a:pt x="4058" y="4478"/>
                </a:lnTo>
                <a:lnTo>
                  <a:pt x="4059" y="4484"/>
                </a:lnTo>
                <a:lnTo>
                  <a:pt x="4062" y="4489"/>
                </a:lnTo>
                <a:lnTo>
                  <a:pt x="4060" y="4494"/>
                </a:lnTo>
                <a:lnTo>
                  <a:pt x="4058" y="4498"/>
                </a:lnTo>
                <a:lnTo>
                  <a:pt x="4052" y="4498"/>
                </a:lnTo>
                <a:lnTo>
                  <a:pt x="4045" y="4499"/>
                </a:lnTo>
                <a:lnTo>
                  <a:pt x="4043" y="4495"/>
                </a:lnTo>
                <a:lnTo>
                  <a:pt x="4040" y="4491"/>
                </a:lnTo>
                <a:lnTo>
                  <a:pt x="4036" y="4489"/>
                </a:lnTo>
                <a:lnTo>
                  <a:pt x="4032" y="4487"/>
                </a:lnTo>
                <a:lnTo>
                  <a:pt x="4028" y="4485"/>
                </a:lnTo>
                <a:lnTo>
                  <a:pt x="4025" y="4482"/>
                </a:lnTo>
                <a:lnTo>
                  <a:pt x="4024" y="4481"/>
                </a:lnTo>
                <a:lnTo>
                  <a:pt x="4023" y="4479"/>
                </a:lnTo>
                <a:lnTo>
                  <a:pt x="4023" y="4476"/>
                </a:lnTo>
                <a:lnTo>
                  <a:pt x="4023" y="4473"/>
                </a:lnTo>
                <a:lnTo>
                  <a:pt x="4021" y="4478"/>
                </a:lnTo>
                <a:lnTo>
                  <a:pt x="4020" y="4483"/>
                </a:lnTo>
                <a:lnTo>
                  <a:pt x="4019" y="4488"/>
                </a:lnTo>
                <a:lnTo>
                  <a:pt x="4018" y="4495"/>
                </a:lnTo>
                <a:lnTo>
                  <a:pt x="4017" y="4500"/>
                </a:lnTo>
                <a:lnTo>
                  <a:pt x="4016" y="4505"/>
                </a:lnTo>
                <a:lnTo>
                  <a:pt x="4012" y="4509"/>
                </a:lnTo>
                <a:lnTo>
                  <a:pt x="4008" y="4513"/>
                </a:lnTo>
                <a:lnTo>
                  <a:pt x="4003" y="4514"/>
                </a:lnTo>
                <a:lnTo>
                  <a:pt x="3998" y="4515"/>
                </a:lnTo>
                <a:lnTo>
                  <a:pt x="3994" y="4517"/>
                </a:lnTo>
                <a:lnTo>
                  <a:pt x="3991" y="4520"/>
                </a:lnTo>
                <a:close/>
                <a:moveTo>
                  <a:pt x="0" y="313"/>
                </a:moveTo>
                <a:lnTo>
                  <a:pt x="0" y="164"/>
                </a:lnTo>
                <a:lnTo>
                  <a:pt x="4" y="156"/>
                </a:lnTo>
                <a:lnTo>
                  <a:pt x="9" y="148"/>
                </a:lnTo>
                <a:lnTo>
                  <a:pt x="12" y="144"/>
                </a:lnTo>
                <a:lnTo>
                  <a:pt x="15" y="141"/>
                </a:lnTo>
                <a:lnTo>
                  <a:pt x="19" y="139"/>
                </a:lnTo>
                <a:lnTo>
                  <a:pt x="23" y="139"/>
                </a:lnTo>
                <a:lnTo>
                  <a:pt x="23" y="133"/>
                </a:lnTo>
                <a:lnTo>
                  <a:pt x="22" y="129"/>
                </a:lnTo>
                <a:lnTo>
                  <a:pt x="23" y="129"/>
                </a:lnTo>
                <a:lnTo>
                  <a:pt x="23" y="129"/>
                </a:lnTo>
                <a:lnTo>
                  <a:pt x="22" y="129"/>
                </a:lnTo>
                <a:lnTo>
                  <a:pt x="22" y="129"/>
                </a:lnTo>
                <a:lnTo>
                  <a:pt x="22" y="126"/>
                </a:lnTo>
                <a:lnTo>
                  <a:pt x="23" y="124"/>
                </a:lnTo>
                <a:lnTo>
                  <a:pt x="24" y="123"/>
                </a:lnTo>
                <a:lnTo>
                  <a:pt x="26" y="121"/>
                </a:lnTo>
                <a:lnTo>
                  <a:pt x="30" y="119"/>
                </a:lnTo>
                <a:lnTo>
                  <a:pt x="33" y="117"/>
                </a:lnTo>
                <a:lnTo>
                  <a:pt x="39" y="111"/>
                </a:lnTo>
                <a:lnTo>
                  <a:pt x="44" y="105"/>
                </a:lnTo>
                <a:lnTo>
                  <a:pt x="48" y="99"/>
                </a:lnTo>
                <a:lnTo>
                  <a:pt x="52" y="94"/>
                </a:lnTo>
                <a:lnTo>
                  <a:pt x="54" y="92"/>
                </a:lnTo>
                <a:lnTo>
                  <a:pt x="57" y="91"/>
                </a:lnTo>
                <a:lnTo>
                  <a:pt x="60" y="91"/>
                </a:lnTo>
                <a:lnTo>
                  <a:pt x="64" y="91"/>
                </a:lnTo>
                <a:lnTo>
                  <a:pt x="64" y="90"/>
                </a:lnTo>
                <a:lnTo>
                  <a:pt x="64" y="89"/>
                </a:lnTo>
                <a:lnTo>
                  <a:pt x="69" y="80"/>
                </a:lnTo>
                <a:lnTo>
                  <a:pt x="74" y="73"/>
                </a:lnTo>
                <a:lnTo>
                  <a:pt x="81" y="67"/>
                </a:lnTo>
                <a:lnTo>
                  <a:pt x="89" y="61"/>
                </a:lnTo>
                <a:lnTo>
                  <a:pt x="97" y="56"/>
                </a:lnTo>
                <a:lnTo>
                  <a:pt x="104" y="51"/>
                </a:lnTo>
                <a:lnTo>
                  <a:pt x="111" y="45"/>
                </a:lnTo>
                <a:lnTo>
                  <a:pt x="118" y="39"/>
                </a:lnTo>
                <a:lnTo>
                  <a:pt x="125" y="33"/>
                </a:lnTo>
                <a:lnTo>
                  <a:pt x="133" y="26"/>
                </a:lnTo>
                <a:lnTo>
                  <a:pt x="141" y="22"/>
                </a:lnTo>
                <a:lnTo>
                  <a:pt x="150" y="19"/>
                </a:lnTo>
                <a:lnTo>
                  <a:pt x="150" y="19"/>
                </a:lnTo>
                <a:lnTo>
                  <a:pt x="151" y="19"/>
                </a:lnTo>
                <a:lnTo>
                  <a:pt x="152" y="16"/>
                </a:lnTo>
                <a:lnTo>
                  <a:pt x="154" y="13"/>
                </a:lnTo>
                <a:lnTo>
                  <a:pt x="157" y="10"/>
                </a:lnTo>
                <a:lnTo>
                  <a:pt x="160" y="7"/>
                </a:lnTo>
                <a:lnTo>
                  <a:pt x="164" y="4"/>
                </a:lnTo>
                <a:lnTo>
                  <a:pt x="169" y="0"/>
                </a:lnTo>
                <a:lnTo>
                  <a:pt x="272" y="0"/>
                </a:lnTo>
                <a:lnTo>
                  <a:pt x="260" y="9"/>
                </a:lnTo>
                <a:lnTo>
                  <a:pt x="249" y="18"/>
                </a:lnTo>
                <a:lnTo>
                  <a:pt x="238" y="27"/>
                </a:lnTo>
                <a:lnTo>
                  <a:pt x="227" y="37"/>
                </a:lnTo>
                <a:lnTo>
                  <a:pt x="214" y="46"/>
                </a:lnTo>
                <a:lnTo>
                  <a:pt x="201" y="55"/>
                </a:lnTo>
                <a:lnTo>
                  <a:pt x="195" y="60"/>
                </a:lnTo>
                <a:lnTo>
                  <a:pt x="190" y="65"/>
                </a:lnTo>
                <a:lnTo>
                  <a:pt x="185" y="71"/>
                </a:lnTo>
                <a:lnTo>
                  <a:pt x="180" y="77"/>
                </a:lnTo>
                <a:lnTo>
                  <a:pt x="183" y="79"/>
                </a:lnTo>
                <a:lnTo>
                  <a:pt x="185" y="79"/>
                </a:lnTo>
                <a:lnTo>
                  <a:pt x="187" y="79"/>
                </a:lnTo>
                <a:lnTo>
                  <a:pt x="189" y="79"/>
                </a:lnTo>
                <a:lnTo>
                  <a:pt x="193" y="77"/>
                </a:lnTo>
                <a:lnTo>
                  <a:pt x="196" y="76"/>
                </a:lnTo>
                <a:lnTo>
                  <a:pt x="198" y="81"/>
                </a:lnTo>
                <a:lnTo>
                  <a:pt x="198" y="86"/>
                </a:lnTo>
                <a:lnTo>
                  <a:pt x="196" y="89"/>
                </a:lnTo>
                <a:lnTo>
                  <a:pt x="195" y="92"/>
                </a:lnTo>
                <a:lnTo>
                  <a:pt x="192" y="94"/>
                </a:lnTo>
                <a:lnTo>
                  <a:pt x="189" y="96"/>
                </a:lnTo>
                <a:lnTo>
                  <a:pt x="186" y="97"/>
                </a:lnTo>
                <a:lnTo>
                  <a:pt x="183" y="98"/>
                </a:lnTo>
                <a:lnTo>
                  <a:pt x="178" y="98"/>
                </a:lnTo>
                <a:lnTo>
                  <a:pt x="172" y="100"/>
                </a:lnTo>
                <a:lnTo>
                  <a:pt x="168" y="102"/>
                </a:lnTo>
                <a:lnTo>
                  <a:pt x="164" y="104"/>
                </a:lnTo>
                <a:lnTo>
                  <a:pt x="157" y="110"/>
                </a:lnTo>
                <a:lnTo>
                  <a:pt x="151" y="117"/>
                </a:lnTo>
                <a:lnTo>
                  <a:pt x="145" y="125"/>
                </a:lnTo>
                <a:lnTo>
                  <a:pt x="139" y="132"/>
                </a:lnTo>
                <a:lnTo>
                  <a:pt x="133" y="139"/>
                </a:lnTo>
                <a:lnTo>
                  <a:pt x="124" y="144"/>
                </a:lnTo>
                <a:lnTo>
                  <a:pt x="122" y="146"/>
                </a:lnTo>
                <a:lnTo>
                  <a:pt x="120" y="148"/>
                </a:lnTo>
                <a:lnTo>
                  <a:pt x="119" y="151"/>
                </a:lnTo>
                <a:lnTo>
                  <a:pt x="118" y="153"/>
                </a:lnTo>
                <a:lnTo>
                  <a:pt x="119" y="155"/>
                </a:lnTo>
                <a:lnTo>
                  <a:pt x="120" y="157"/>
                </a:lnTo>
                <a:lnTo>
                  <a:pt x="122" y="160"/>
                </a:lnTo>
                <a:lnTo>
                  <a:pt x="125" y="162"/>
                </a:lnTo>
                <a:lnTo>
                  <a:pt x="128" y="152"/>
                </a:lnTo>
                <a:lnTo>
                  <a:pt x="134" y="145"/>
                </a:lnTo>
                <a:lnTo>
                  <a:pt x="140" y="137"/>
                </a:lnTo>
                <a:lnTo>
                  <a:pt x="147" y="132"/>
                </a:lnTo>
                <a:lnTo>
                  <a:pt x="154" y="128"/>
                </a:lnTo>
                <a:lnTo>
                  <a:pt x="163" y="124"/>
                </a:lnTo>
                <a:lnTo>
                  <a:pt x="172" y="122"/>
                </a:lnTo>
                <a:lnTo>
                  <a:pt x="182" y="119"/>
                </a:lnTo>
                <a:lnTo>
                  <a:pt x="182" y="119"/>
                </a:lnTo>
                <a:lnTo>
                  <a:pt x="184" y="115"/>
                </a:lnTo>
                <a:lnTo>
                  <a:pt x="186" y="111"/>
                </a:lnTo>
                <a:lnTo>
                  <a:pt x="189" y="108"/>
                </a:lnTo>
                <a:lnTo>
                  <a:pt x="192" y="106"/>
                </a:lnTo>
                <a:lnTo>
                  <a:pt x="200" y="101"/>
                </a:lnTo>
                <a:lnTo>
                  <a:pt x="207" y="96"/>
                </a:lnTo>
                <a:lnTo>
                  <a:pt x="208" y="104"/>
                </a:lnTo>
                <a:lnTo>
                  <a:pt x="208" y="109"/>
                </a:lnTo>
                <a:lnTo>
                  <a:pt x="206" y="114"/>
                </a:lnTo>
                <a:lnTo>
                  <a:pt x="203" y="118"/>
                </a:lnTo>
                <a:lnTo>
                  <a:pt x="199" y="120"/>
                </a:lnTo>
                <a:lnTo>
                  <a:pt x="194" y="122"/>
                </a:lnTo>
                <a:lnTo>
                  <a:pt x="189" y="124"/>
                </a:lnTo>
                <a:lnTo>
                  <a:pt x="183" y="125"/>
                </a:lnTo>
                <a:lnTo>
                  <a:pt x="173" y="134"/>
                </a:lnTo>
                <a:lnTo>
                  <a:pt x="163" y="142"/>
                </a:lnTo>
                <a:lnTo>
                  <a:pt x="161" y="146"/>
                </a:lnTo>
                <a:lnTo>
                  <a:pt x="159" y="148"/>
                </a:lnTo>
                <a:lnTo>
                  <a:pt x="156" y="150"/>
                </a:lnTo>
                <a:lnTo>
                  <a:pt x="154" y="152"/>
                </a:lnTo>
                <a:lnTo>
                  <a:pt x="148" y="155"/>
                </a:lnTo>
                <a:lnTo>
                  <a:pt x="142" y="158"/>
                </a:lnTo>
                <a:lnTo>
                  <a:pt x="142" y="160"/>
                </a:lnTo>
                <a:lnTo>
                  <a:pt x="142" y="162"/>
                </a:lnTo>
                <a:lnTo>
                  <a:pt x="140" y="167"/>
                </a:lnTo>
                <a:lnTo>
                  <a:pt x="138" y="172"/>
                </a:lnTo>
                <a:lnTo>
                  <a:pt x="136" y="173"/>
                </a:lnTo>
                <a:lnTo>
                  <a:pt x="134" y="174"/>
                </a:lnTo>
                <a:lnTo>
                  <a:pt x="132" y="174"/>
                </a:lnTo>
                <a:lnTo>
                  <a:pt x="128" y="174"/>
                </a:lnTo>
                <a:lnTo>
                  <a:pt x="127" y="177"/>
                </a:lnTo>
                <a:lnTo>
                  <a:pt x="126" y="180"/>
                </a:lnTo>
                <a:lnTo>
                  <a:pt x="110" y="195"/>
                </a:lnTo>
                <a:lnTo>
                  <a:pt x="95" y="211"/>
                </a:lnTo>
                <a:lnTo>
                  <a:pt x="88" y="219"/>
                </a:lnTo>
                <a:lnTo>
                  <a:pt x="79" y="226"/>
                </a:lnTo>
                <a:lnTo>
                  <a:pt x="70" y="233"/>
                </a:lnTo>
                <a:lnTo>
                  <a:pt x="62" y="239"/>
                </a:lnTo>
                <a:lnTo>
                  <a:pt x="47" y="258"/>
                </a:lnTo>
                <a:lnTo>
                  <a:pt x="32" y="276"/>
                </a:lnTo>
                <a:lnTo>
                  <a:pt x="16" y="294"/>
                </a:lnTo>
                <a:lnTo>
                  <a:pt x="0" y="313"/>
                </a:lnTo>
                <a:close/>
                <a:moveTo>
                  <a:pt x="0" y="18"/>
                </a:moveTo>
                <a:lnTo>
                  <a:pt x="0" y="0"/>
                </a:lnTo>
                <a:lnTo>
                  <a:pt x="20" y="0"/>
                </a:lnTo>
                <a:lnTo>
                  <a:pt x="0" y="18"/>
                </a:lnTo>
                <a:close/>
                <a:moveTo>
                  <a:pt x="290" y="0"/>
                </a:moveTo>
                <a:lnTo>
                  <a:pt x="520" y="0"/>
                </a:lnTo>
                <a:lnTo>
                  <a:pt x="507" y="23"/>
                </a:lnTo>
                <a:lnTo>
                  <a:pt x="493" y="48"/>
                </a:lnTo>
                <a:lnTo>
                  <a:pt x="480" y="71"/>
                </a:lnTo>
                <a:lnTo>
                  <a:pt x="467" y="95"/>
                </a:lnTo>
                <a:lnTo>
                  <a:pt x="463" y="98"/>
                </a:lnTo>
                <a:lnTo>
                  <a:pt x="457" y="99"/>
                </a:lnTo>
                <a:lnTo>
                  <a:pt x="457" y="99"/>
                </a:lnTo>
                <a:lnTo>
                  <a:pt x="451" y="108"/>
                </a:lnTo>
                <a:lnTo>
                  <a:pt x="445" y="116"/>
                </a:lnTo>
                <a:lnTo>
                  <a:pt x="439" y="124"/>
                </a:lnTo>
                <a:lnTo>
                  <a:pt x="432" y="130"/>
                </a:lnTo>
                <a:lnTo>
                  <a:pt x="424" y="136"/>
                </a:lnTo>
                <a:lnTo>
                  <a:pt x="415" y="141"/>
                </a:lnTo>
                <a:lnTo>
                  <a:pt x="411" y="142"/>
                </a:lnTo>
                <a:lnTo>
                  <a:pt x="404" y="143"/>
                </a:lnTo>
                <a:lnTo>
                  <a:pt x="399" y="144"/>
                </a:lnTo>
                <a:lnTo>
                  <a:pt x="393" y="144"/>
                </a:lnTo>
                <a:lnTo>
                  <a:pt x="394" y="137"/>
                </a:lnTo>
                <a:lnTo>
                  <a:pt x="395" y="132"/>
                </a:lnTo>
                <a:lnTo>
                  <a:pt x="397" y="127"/>
                </a:lnTo>
                <a:lnTo>
                  <a:pt x="399" y="122"/>
                </a:lnTo>
                <a:lnTo>
                  <a:pt x="401" y="117"/>
                </a:lnTo>
                <a:lnTo>
                  <a:pt x="403" y="113"/>
                </a:lnTo>
                <a:lnTo>
                  <a:pt x="403" y="108"/>
                </a:lnTo>
                <a:lnTo>
                  <a:pt x="403" y="103"/>
                </a:lnTo>
                <a:lnTo>
                  <a:pt x="398" y="99"/>
                </a:lnTo>
                <a:lnTo>
                  <a:pt x="393" y="94"/>
                </a:lnTo>
                <a:lnTo>
                  <a:pt x="380" y="96"/>
                </a:lnTo>
                <a:lnTo>
                  <a:pt x="367" y="97"/>
                </a:lnTo>
                <a:lnTo>
                  <a:pt x="361" y="96"/>
                </a:lnTo>
                <a:lnTo>
                  <a:pt x="354" y="95"/>
                </a:lnTo>
                <a:lnTo>
                  <a:pt x="348" y="94"/>
                </a:lnTo>
                <a:lnTo>
                  <a:pt x="342" y="91"/>
                </a:lnTo>
                <a:lnTo>
                  <a:pt x="334" y="82"/>
                </a:lnTo>
                <a:lnTo>
                  <a:pt x="328" y="74"/>
                </a:lnTo>
                <a:lnTo>
                  <a:pt x="323" y="66"/>
                </a:lnTo>
                <a:lnTo>
                  <a:pt x="321" y="59"/>
                </a:lnTo>
                <a:lnTo>
                  <a:pt x="321" y="51"/>
                </a:lnTo>
                <a:lnTo>
                  <a:pt x="322" y="42"/>
                </a:lnTo>
                <a:lnTo>
                  <a:pt x="325" y="33"/>
                </a:lnTo>
                <a:lnTo>
                  <a:pt x="330" y="22"/>
                </a:lnTo>
                <a:lnTo>
                  <a:pt x="332" y="14"/>
                </a:lnTo>
                <a:lnTo>
                  <a:pt x="332" y="9"/>
                </a:lnTo>
                <a:lnTo>
                  <a:pt x="331" y="8"/>
                </a:lnTo>
                <a:lnTo>
                  <a:pt x="329" y="7"/>
                </a:lnTo>
                <a:lnTo>
                  <a:pt x="325" y="7"/>
                </a:lnTo>
                <a:lnTo>
                  <a:pt x="319" y="9"/>
                </a:lnTo>
                <a:lnTo>
                  <a:pt x="311" y="11"/>
                </a:lnTo>
                <a:lnTo>
                  <a:pt x="303" y="12"/>
                </a:lnTo>
                <a:lnTo>
                  <a:pt x="300" y="12"/>
                </a:lnTo>
                <a:lnTo>
                  <a:pt x="296" y="11"/>
                </a:lnTo>
                <a:lnTo>
                  <a:pt x="293" y="11"/>
                </a:lnTo>
                <a:lnTo>
                  <a:pt x="291" y="9"/>
                </a:lnTo>
                <a:lnTo>
                  <a:pt x="290" y="7"/>
                </a:lnTo>
                <a:lnTo>
                  <a:pt x="289" y="5"/>
                </a:lnTo>
                <a:lnTo>
                  <a:pt x="289" y="2"/>
                </a:lnTo>
                <a:lnTo>
                  <a:pt x="29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6002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34930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art-Compa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0115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3943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 noChangeAspect="1"/>
          </p:cNvSpPr>
          <p:nvPr>
            <p:ph type="pic" sz="quarter" idx="10"/>
          </p:nvPr>
        </p:nvSpPr>
        <p:spPr>
          <a:xfrm>
            <a:off x="0" y="1520483"/>
            <a:ext cx="12192000" cy="2838449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25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5611908"/>
      </p:ext>
    </p:extLst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ig_Picture_team-skil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  <p:sp>
        <p:nvSpPr>
          <p:cNvPr id="5" name="Picture Placeholder 22"/>
          <p:cNvSpPr>
            <a:spLocks noGrp="1"/>
          </p:cNvSpPr>
          <p:nvPr>
            <p:ph type="pic" sz="quarter" idx="14"/>
          </p:nvPr>
        </p:nvSpPr>
        <p:spPr>
          <a:xfrm>
            <a:off x="1573820" y="2261401"/>
            <a:ext cx="1641347" cy="177511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96598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7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9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0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615754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54" r:id="rId2"/>
    <p:sldLayoutId id="2147483771" r:id="rId3"/>
    <p:sldLayoutId id="214748377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20A56BB-9D06-43A7-BE91-6FB235F7EF8E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247D08-3A1D-49C1-BE0A-2CF579D4106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893925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20A56BB-9D06-43A7-BE91-6FB235F7EF8E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24B1DB-E425-4810-910A-6330CC5E8C3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030525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9" r:id="rId2"/>
    <p:sldLayoutId id="2147483810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20A56BB-9D06-43A7-BE91-6FB235F7EF8E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D60F24-5332-4D54-80E2-4B0187B1EF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937183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51B78-826D-4FE9-99FE-428C8E62A634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4D60F24-5332-4D54-80E2-4B0187B1EF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50716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D60F24-5332-4D54-80E2-4B0187B1EF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917456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D60F24-5332-4D54-80E2-4B0187B1EF75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8926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8" r:id="rId2"/>
    <p:sldLayoutId id="2147484058" r:id="rId3"/>
    <p:sldLayoutId id="2147484158" r:id="rId4"/>
    <p:sldLayoutId id="2147484166" r:id="rId5"/>
  </p:sldLayoutIdLst>
  <p:hf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51B78-826D-4FE9-99FE-428C8E62A634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4D60F24-5332-4D54-80E2-4B0187B1EF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186623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3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D60F24-5332-4D54-80E2-4B0187B1EF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002233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2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3D9FBEC-5576-4A98-883A-BEAA5ABF1BEA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D60F24-5332-4D54-80E2-4B0187B1EF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873440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4D60F24-5332-4D54-80E2-4B0187B1EF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216174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2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4D60F24-5332-4D54-80E2-4B0187B1EF7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CCBC49-63F5-4DD6-9275-276A0A9BD536}"/>
              </a:ext>
            </a:extLst>
          </p:cNvPr>
          <p:cNvSpPr txBox="1"/>
          <p:nvPr userDrawn="1"/>
        </p:nvSpPr>
        <p:spPr>
          <a:xfrm>
            <a:off x="5516917" y="6586939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80084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0" r:id="rId1"/>
    <p:sldLayoutId id="2147484333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EAA6AD44-2651-498A-8A64-F9EE3BFC3B6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4" r="2964"/>
          <a:stretch>
            <a:fillRect/>
          </a:stretch>
        </p:blipFill>
        <p:spPr>
          <a:xfrm flipH="1">
            <a:off x="0" y="0"/>
            <a:ext cx="12192000" cy="6540352"/>
          </a:xfrm>
        </p:spPr>
      </p:pic>
      <p:sp>
        <p:nvSpPr>
          <p:cNvPr id="20" name="Rectangle 19"/>
          <p:cNvSpPr/>
          <p:nvPr/>
        </p:nvSpPr>
        <p:spPr>
          <a:xfrm>
            <a:off x="3490265" y="4287595"/>
            <a:ext cx="8701735" cy="146427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250325" y="5048537"/>
            <a:ext cx="6662080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Penetration Testing Fundamentals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753600" y="4461691"/>
            <a:ext cx="21588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12</a:t>
            </a:r>
          </a:p>
        </p:txBody>
      </p:sp>
      <p:sp>
        <p:nvSpPr>
          <p:cNvPr id="6" name="Round Same Side Corner Rectangle 5"/>
          <p:cNvSpPr/>
          <p:nvPr/>
        </p:nvSpPr>
        <p:spPr>
          <a:xfrm rot="10800000">
            <a:off x="9947311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700" y="126695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811690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Objectives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FF6461C-065B-430C-9C2A-1B38E1EAE10A}"/>
              </a:ext>
            </a:extLst>
          </p:cNvPr>
          <p:cNvGrpSpPr/>
          <p:nvPr/>
        </p:nvGrpSpPr>
        <p:grpSpPr>
          <a:xfrm>
            <a:off x="304800" y="1150784"/>
            <a:ext cx="399632" cy="461665"/>
            <a:chOff x="5867400" y="1186111"/>
            <a:chExt cx="429514" cy="461665"/>
          </a:xfrm>
        </p:grpSpPr>
        <p:sp>
          <p:nvSpPr>
            <p:cNvPr id="37" name="Oval 36"/>
            <p:cNvSpPr/>
            <p:nvPr/>
          </p:nvSpPr>
          <p:spPr>
            <a:xfrm>
              <a:off x="5867400" y="120218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891608" y="1186111"/>
              <a:ext cx="38109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0F1F683-5C8D-4A32-8756-5C901ADF3523}"/>
              </a:ext>
            </a:extLst>
          </p:cNvPr>
          <p:cNvGrpSpPr/>
          <p:nvPr/>
        </p:nvGrpSpPr>
        <p:grpSpPr>
          <a:xfrm>
            <a:off x="304800" y="2090196"/>
            <a:ext cx="399632" cy="461665"/>
            <a:chOff x="5638800" y="1943891"/>
            <a:chExt cx="429514" cy="461665"/>
          </a:xfrm>
        </p:grpSpPr>
        <p:sp>
          <p:nvSpPr>
            <p:cNvPr id="39" name="Oval 38"/>
            <p:cNvSpPr/>
            <p:nvPr/>
          </p:nvSpPr>
          <p:spPr>
            <a:xfrm>
              <a:off x="5638800" y="195996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663008" y="1943891"/>
              <a:ext cx="38109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2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CCB0E71-CF27-4F05-96EB-CD5644B7C254}"/>
              </a:ext>
            </a:extLst>
          </p:cNvPr>
          <p:cNvGrpSpPr/>
          <p:nvPr/>
        </p:nvGrpSpPr>
        <p:grpSpPr>
          <a:xfrm>
            <a:off x="304800" y="3029608"/>
            <a:ext cx="399632" cy="461665"/>
            <a:chOff x="5410200" y="2825079"/>
            <a:chExt cx="429514" cy="461665"/>
          </a:xfrm>
        </p:grpSpPr>
        <p:sp>
          <p:nvSpPr>
            <p:cNvPr id="41" name="Oval 40"/>
            <p:cNvSpPr/>
            <p:nvPr/>
          </p:nvSpPr>
          <p:spPr>
            <a:xfrm>
              <a:off x="5410200" y="2841154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434408" y="2825079"/>
              <a:ext cx="38109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5D1EE5B-6724-40C7-94F4-7F2DF0DBCF01}"/>
              </a:ext>
            </a:extLst>
          </p:cNvPr>
          <p:cNvGrpSpPr/>
          <p:nvPr/>
        </p:nvGrpSpPr>
        <p:grpSpPr>
          <a:xfrm>
            <a:off x="304800" y="3969020"/>
            <a:ext cx="399632" cy="461665"/>
            <a:chOff x="5181600" y="3675788"/>
            <a:chExt cx="429514" cy="461665"/>
          </a:xfrm>
        </p:grpSpPr>
        <p:sp>
          <p:nvSpPr>
            <p:cNvPr id="43" name="Oval 42"/>
            <p:cNvSpPr/>
            <p:nvPr/>
          </p:nvSpPr>
          <p:spPr>
            <a:xfrm>
              <a:off x="5181600" y="3691862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205808" y="3675788"/>
              <a:ext cx="38109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378DB72-B61B-4A4E-8064-BBF5E5FF09A4}"/>
              </a:ext>
            </a:extLst>
          </p:cNvPr>
          <p:cNvGrpSpPr/>
          <p:nvPr/>
        </p:nvGrpSpPr>
        <p:grpSpPr>
          <a:xfrm>
            <a:off x="304800" y="4908432"/>
            <a:ext cx="399632" cy="461665"/>
            <a:chOff x="4953000" y="4438786"/>
            <a:chExt cx="429514" cy="461665"/>
          </a:xfrm>
        </p:grpSpPr>
        <p:sp>
          <p:nvSpPr>
            <p:cNvPr id="45" name="Oval 44"/>
            <p:cNvSpPr/>
            <p:nvPr/>
          </p:nvSpPr>
          <p:spPr>
            <a:xfrm>
              <a:off x="4953000" y="4454860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977208" y="4438786"/>
              <a:ext cx="38109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0F6888E-9557-4DED-B2EE-24D30ACA4CC5}"/>
              </a:ext>
            </a:extLst>
          </p:cNvPr>
          <p:cNvGrpSpPr/>
          <p:nvPr/>
        </p:nvGrpSpPr>
        <p:grpSpPr>
          <a:xfrm>
            <a:off x="304800" y="5847844"/>
            <a:ext cx="399632" cy="461665"/>
            <a:chOff x="4724400" y="5119596"/>
            <a:chExt cx="429514" cy="461665"/>
          </a:xfrm>
        </p:grpSpPr>
        <p:sp>
          <p:nvSpPr>
            <p:cNvPr id="47" name="Oval 46"/>
            <p:cNvSpPr/>
            <p:nvPr/>
          </p:nvSpPr>
          <p:spPr>
            <a:xfrm>
              <a:off x="4724400" y="5135671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748608" y="5119596"/>
              <a:ext cx="38109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6</a:t>
              </a:r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A5FB67D1-CBE8-4659-B765-4CCE291FC58D}"/>
              </a:ext>
            </a:extLst>
          </p:cNvPr>
          <p:cNvSpPr/>
          <p:nvPr/>
        </p:nvSpPr>
        <p:spPr>
          <a:xfrm>
            <a:off x="887424" y="1189256"/>
            <a:ext cx="5437176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Penetration Testing and its Benefits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69B9FF8C-BF2B-429F-B50F-6474259967F7}"/>
              </a:ext>
            </a:extLst>
          </p:cNvPr>
          <p:cNvSpPr/>
          <p:nvPr/>
        </p:nvSpPr>
        <p:spPr>
          <a:xfrm>
            <a:off x="887424" y="2128668"/>
            <a:ext cx="5437176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Types of Penetration Testing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3042AF49-1684-42D6-B243-CEF0F80FA662}"/>
              </a:ext>
            </a:extLst>
          </p:cNvPr>
          <p:cNvSpPr/>
          <p:nvPr/>
        </p:nvSpPr>
        <p:spPr>
          <a:xfrm>
            <a:off x="887424" y="3068080"/>
            <a:ext cx="5437176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Phases of Penetration Testing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B8534D2F-8B37-4D47-960C-C3C3F929D671}"/>
              </a:ext>
            </a:extLst>
          </p:cNvPr>
          <p:cNvSpPr/>
          <p:nvPr/>
        </p:nvSpPr>
        <p:spPr>
          <a:xfrm>
            <a:off x="887424" y="4007492"/>
            <a:ext cx="5437176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Penetration Testing Methodologies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CB2F84C6-A285-48D8-86E8-F6E7E6EE3761}"/>
              </a:ext>
            </a:extLst>
          </p:cNvPr>
          <p:cNvSpPr/>
          <p:nvPr/>
        </p:nvSpPr>
        <p:spPr>
          <a:xfrm>
            <a:off x="887424" y="4800711"/>
            <a:ext cx="5067945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Guidelines and Recommendations for Penetration Testing 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413EDB2-AF4C-4F26-8223-3F28864ECCC0}"/>
              </a:ext>
            </a:extLst>
          </p:cNvPr>
          <p:cNvSpPr/>
          <p:nvPr/>
        </p:nvSpPr>
        <p:spPr>
          <a:xfrm>
            <a:off x="887424" y="5740123"/>
            <a:ext cx="5067289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Risks Associated with Penetration Testing</a:t>
            </a:r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0C96A21E-B0FF-4596-8E1F-391DB0FD56B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84" r="18584"/>
          <a:stretch>
            <a:fillRect/>
          </a:stretch>
        </p:blipFill>
        <p:spPr>
          <a:xfrm>
            <a:off x="5954713" y="0"/>
            <a:ext cx="6216650" cy="6551395"/>
          </a:xfrm>
        </p:spPr>
      </p:pic>
    </p:spTree>
    <p:extLst>
      <p:ext uri="{BB962C8B-B14F-4D97-AF65-F5344CB8AC3E}">
        <p14:creationId xmlns:p14="http://schemas.microsoft.com/office/powerpoint/2010/main" val="72178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589029" y="381000"/>
            <a:ext cx="359687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 Black" panose="02000000000000000000" pitchFamily="2" charset="0"/>
                <a:cs typeface="Open Sans Light" panose="020B0306030504020204" pitchFamily="34" charset="0"/>
              </a:rPr>
              <a:t>Module Flow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5272326"/>
            <a:ext cx="2021620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021620" y="3979290"/>
            <a:ext cx="2656569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17"/>
          <p:cNvSpPr/>
          <p:nvPr/>
        </p:nvSpPr>
        <p:spPr>
          <a:xfrm>
            <a:off x="1127563" y="4065113"/>
            <a:ext cx="1716465" cy="17164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1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lin ang="4800000" scaled="0"/>
            <a:tileRect/>
          </a:gradFill>
          <a:ln w="190500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678189" y="2686253"/>
            <a:ext cx="2656569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17"/>
          <p:cNvSpPr/>
          <p:nvPr/>
        </p:nvSpPr>
        <p:spPr>
          <a:xfrm>
            <a:off x="3784131" y="2772076"/>
            <a:ext cx="1716465" cy="17164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1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lin ang="4800000" scaled="0"/>
            <a:tileRect/>
          </a:gradFill>
          <a:ln w="190500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334756" y="1393217"/>
            <a:ext cx="4857243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17"/>
          <p:cNvSpPr/>
          <p:nvPr/>
        </p:nvSpPr>
        <p:spPr>
          <a:xfrm>
            <a:off x="6440700" y="1479040"/>
            <a:ext cx="1716465" cy="17164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1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lin ang="4800000" scaled="0"/>
            <a:tileRect/>
          </a:gradFill>
          <a:ln w="190500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92888" y="4428767"/>
            <a:ext cx="138581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03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949457" y="3175336"/>
            <a:ext cx="1385813" cy="8393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02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06026" y="1837967"/>
            <a:ext cx="138581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01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4E48B77-9B77-42D8-97CC-CB3757D1DFB4}"/>
              </a:ext>
            </a:extLst>
          </p:cNvPr>
          <p:cNvSpPr txBox="1"/>
          <p:nvPr/>
        </p:nvSpPr>
        <p:spPr>
          <a:xfrm>
            <a:off x="8308430" y="2179841"/>
            <a:ext cx="3731170" cy="10156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anchor="ctr">
            <a:spAutoFit/>
          </a:bodyPr>
          <a:lstStyle/>
          <a:p>
            <a:pPr defTabSz="239976" eaLnBrk="0" fontAlgn="base" hangingPunct="0">
              <a:spcBef>
                <a:spcPts val="600"/>
              </a:spcBef>
            </a:pPr>
            <a:r>
              <a:rPr lang="en-US" sz="2000" b="1" dirty="0">
                <a:solidFill>
                  <a:srgbClr val="C00000"/>
                </a:solidFill>
                <a:latin typeface="Rockwell" panose="02060603020205020403" pitchFamily="18" charset="0"/>
                <a:ea typeface="Roboto Light" panose="02000000000000000000" pitchFamily="2" charset="0"/>
                <a:cs typeface="Open Sans Light" panose="020B0306030504020204" pitchFamily="34" charset="0"/>
              </a:rPr>
              <a:t>Understand Fundamentals of Penetration Testing and its Benefits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CC32362-B698-44BA-B0E2-28C88033340A}"/>
              </a:ext>
            </a:extLst>
          </p:cNvPr>
          <p:cNvSpPr txBox="1"/>
          <p:nvPr/>
        </p:nvSpPr>
        <p:spPr>
          <a:xfrm>
            <a:off x="5649824" y="3780654"/>
            <a:ext cx="4123033" cy="7078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Strategies and Phases of Penetration Testing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89BAA0C-FAFC-4AE7-B6D4-0B643A84F604}"/>
              </a:ext>
            </a:extLst>
          </p:cNvPr>
          <p:cNvSpPr txBox="1"/>
          <p:nvPr/>
        </p:nvSpPr>
        <p:spPr>
          <a:xfrm>
            <a:off x="2929762" y="5073691"/>
            <a:ext cx="4756193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Guidelines and Recommendations for Penetration Testing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50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2F547C5E-60FE-4E04-B28F-DE7AC8740299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54" b="25054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1002913" y="3784803"/>
            <a:ext cx="3343862" cy="255454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Penetration testing is a type of security testing that evaluates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organization’s ability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protect its infrastructure such as network, applications, systems, and users against external as well as internal threats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335263" y="3784803"/>
            <a:ext cx="2757841" cy="193899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is an effective way of determining the efficacy of the organization’s security policies, controls, and technologies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9021665" y="3784803"/>
            <a:ext cx="2941735" cy="255454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involves the active evaluation of the security of the organization’s infrastructure by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simulating an attack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similar to those performed by real attackers</a:t>
            </a:r>
          </a:p>
        </p:txBody>
      </p:sp>
      <p:grpSp>
        <p:nvGrpSpPr>
          <p:cNvPr id="13" name="Group 12"/>
          <p:cNvGrpSpPr/>
          <p:nvPr/>
        </p:nvGrpSpPr>
        <p:grpSpPr>
          <a:xfrm flipH="1">
            <a:off x="7043061" y="-1"/>
            <a:ext cx="5151569" cy="3429001"/>
            <a:chOff x="-4162" y="-1"/>
            <a:chExt cx="6938362" cy="3429001"/>
          </a:xfrm>
        </p:grpSpPr>
        <p:sp>
          <p:nvSpPr>
            <p:cNvPr id="6" name="Right Triangle 5"/>
            <p:cNvSpPr/>
            <p:nvPr/>
          </p:nvSpPr>
          <p:spPr>
            <a:xfrm>
              <a:off x="4704346" y="0"/>
              <a:ext cx="2229854" cy="3429000"/>
            </a:xfrm>
            <a:prstGeom prst="rtTriangle">
              <a:avLst/>
            </a:prstGeom>
            <a:solidFill>
              <a:schemeClr val="tx2">
                <a:lumMod val="7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-4162" y="-1"/>
              <a:ext cx="4708508" cy="3429001"/>
            </a:xfrm>
            <a:custGeom>
              <a:avLst/>
              <a:gdLst>
                <a:gd name="connsiteX0" fmla="*/ 0 w 4708508"/>
                <a:gd name="connsiteY0" fmla="*/ 0 h 3429001"/>
                <a:gd name="connsiteX1" fmla="*/ 4708508 w 4708508"/>
                <a:gd name="connsiteY1" fmla="*/ 0 h 3429001"/>
                <a:gd name="connsiteX2" fmla="*/ 4708508 w 4708508"/>
                <a:gd name="connsiteY2" fmla="*/ 3429001 h 3429001"/>
                <a:gd name="connsiteX3" fmla="*/ 0 w 4708508"/>
                <a:gd name="connsiteY3" fmla="*/ 3429001 h 3429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8508" h="3429001">
                  <a:moveTo>
                    <a:pt x="0" y="0"/>
                  </a:moveTo>
                  <a:lnTo>
                    <a:pt x="4708508" y="0"/>
                  </a:lnTo>
                  <a:lnTo>
                    <a:pt x="4708508" y="3429001"/>
                  </a:lnTo>
                  <a:lnTo>
                    <a:pt x="0" y="3429001"/>
                  </a:lnTo>
                  <a:close/>
                </a:path>
              </a:pathLst>
            </a:custGeom>
            <a:solidFill>
              <a:schemeClr val="tx2">
                <a:lumMod val="7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7928793" y="745003"/>
            <a:ext cx="3729807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What is Penetration Testing?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3900710-D441-43A5-8E6B-931D462FACBF}"/>
              </a:ext>
            </a:extLst>
          </p:cNvPr>
          <p:cNvGrpSpPr/>
          <p:nvPr/>
        </p:nvGrpSpPr>
        <p:grpSpPr>
          <a:xfrm>
            <a:off x="228600" y="3751008"/>
            <a:ext cx="664308" cy="664308"/>
            <a:chOff x="228600" y="3886200"/>
            <a:chExt cx="664308" cy="664308"/>
          </a:xfrm>
        </p:grpSpPr>
        <p:sp>
          <p:nvSpPr>
            <p:cNvPr id="10" name="Oval 9"/>
            <p:cNvSpPr/>
            <p:nvPr/>
          </p:nvSpPr>
          <p:spPr>
            <a:xfrm>
              <a:off x="228600" y="3886200"/>
              <a:ext cx="664308" cy="664308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049A895-B613-4E7C-84A7-1D8E0F25FE08}"/>
                </a:ext>
              </a:extLst>
            </p:cNvPr>
            <p:cNvSpPr txBox="1"/>
            <p:nvPr/>
          </p:nvSpPr>
          <p:spPr>
            <a:xfrm>
              <a:off x="369035" y="3956744"/>
              <a:ext cx="383438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7B22F9F-F12F-4B2A-9978-01C8A4B78C37}"/>
              </a:ext>
            </a:extLst>
          </p:cNvPr>
          <p:cNvGrpSpPr/>
          <p:nvPr/>
        </p:nvGrpSpPr>
        <p:grpSpPr>
          <a:xfrm>
            <a:off x="4560950" y="3751008"/>
            <a:ext cx="664308" cy="664308"/>
            <a:chOff x="4487210" y="3886200"/>
            <a:chExt cx="664308" cy="664308"/>
          </a:xfrm>
        </p:grpSpPr>
        <p:sp>
          <p:nvSpPr>
            <p:cNvPr id="16" name="Oval 15"/>
            <p:cNvSpPr/>
            <p:nvPr/>
          </p:nvSpPr>
          <p:spPr>
            <a:xfrm>
              <a:off x="4487210" y="3886200"/>
              <a:ext cx="664308" cy="664308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67A775E-4CFE-40FE-BFEB-D47A930ECB70}"/>
                </a:ext>
              </a:extLst>
            </p:cNvPr>
            <p:cNvSpPr txBox="1"/>
            <p:nvPr/>
          </p:nvSpPr>
          <p:spPr>
            <a:xfrm>
              <a:off x="4627645" y="3956744"/>
              <a:ext cx="383439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8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2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FCAC6C7-4CF3-4BD8-88F9-8C6FF360D479}"/>
              </a:ext>
            </a:extLst>
          </p:cNvPr>
          <p:cNvGrpSpPr/>
          <p:nvPr/>
        </p:nvGrpSpPr>
        <p:grpSpPr>
          <a:xfrm>
            <a:off x="8247353" y="3751008"/>
            <a:ext cx="664308" cy="664308"/>
            <a:chOff x="8129369" y="3886200"/>
            <a:chExt cx="664308" cy="664308"/>
          </a:xfrm>
        </p:grpSpPr>
        <p:sp>
          <p:nvSpPr>
            <p:cNvPr id="19" name="Oval 18"/>
            <p:cNvSpPr/>
            <p:nvPr/>
          </p:nvSpPr>
          <p:spPr>
            <a:xfrm>
              <a:off x="8129369" y="3886200"/>
              <a:ext cx="664308" cy="664308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C826756-E086-4868-A8C4-5EA9669F22DF}"/>
                </a:ext>
              </a:extLst>
            </p:cNvPr>
            <p:cNvSpPr txBox="1"/>
            <p:nvPr/>
          </p:nvSpPr>
          <p:spPr>
            <a:xfrm>
              <a:off x="8269804" y="3956744"/>
              <a:ext cx="383439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8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3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858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49252" y="263068"/>
            <a:ext cx="9493496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Benefits of Conducting a Penetration Test</a:t>
            </a:r>
          </a:p>
        </p:txBody>
      </p:sp>
      <p:cxnSp>
        <p:nvCxnSpPr>
          <p:cNvPr id="6" name="Straight Connector 5"/>
          <p:cNvCxnSpPr>
            <a:stCxn id="4" idx="4"/>
            <a:endCxn id="66" idx="0"/>
          </p:cNvCxnSpPr>
          <p:nvPr/>
        </p:nvCxnSpPr>
        <p:spPr>
          <a:xfrm>
            <a:off x="6763276" y="1755918"/>
            <a:ext cx="0" cy="33938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66" idx="4"/>
            <a:endCxn id="67" idx="0"/>
          </p:cNvCxnSpPr>
          <p:nvPr/>
        </p:nvCxnSpPr>
        <p:spPr>
          <a:xfrm>
            <a:off x="6763276" y="2637099"/>
            <a:ext cx="0" cy="33938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cxnSpLocks/>
            <a:stCxn id="67" idx="4"/>
            <a:endCxn id="68" idx="0"/>
          </p:cNvCxnSpPr>
          <p:nvPr/>
        </p:nvCxnSpPr>
        <p:spPr>
          <a:xfrm>
            <a:off x="6763276" y="3518280"/>
            <a:ext cx="0" cy="33938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cxnSpLocks/>
            <a:stCxn id="68" idx="4"/>
            <a:endCxn id="69" idx="0"/>
          </p:cNvCxnSpPr>
          <p:nvPr/>
        </p:nvCxnSpPr>
        <p:spPr>
          <a:xfrm>
            <a:off x="6763276" y="4399461"/>
            <a:ext cx="0" cy="422436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cxnSpLocks/>
            <a:stCxn id="69" idx="4"/>
            <a:endCxn id="70" idx="0"/>
          </p:cNvCxnSpPr>
          <p:nvPr/>
        </p:nvCxnSpPr>
        <p:spPr>
          <a:xfrm>
            <a:off x="6763276" y="5363689"/>
            <a:ext cx="0" cy="422437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70"/>
          <p:cNvSpPr/>
          <p:nvPr/>
        </p:nvSpPr>
        <p:spPr>
          <a:xfrm>
            <a:off x="7238585" y="1284967"/>
            <a:ext cx="4480973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Reveal vulnerabilities</a:t>
            </a:r>
          </a:p>
        </p:txBody>
      </p:sp>
      <p:sp>
        <p:nvSpPr>
          <p:cNvPr id="4" name="Oval 3"/>
          <p:cNvSpPr/>
          <p:nvPr/>
        </p:nvSpPr>
        <p:spPr>
          <a:xfrm>
            <a:off x="6495062" y="1214126"/>
            <a:ext cx="536428" cy="54179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17"/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3159" y="1208023"/>
            <a:ext cx="380233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1</a:t>
            </a:r>
          </a:p>
        </p:txBody>
      </p:sp>
      <p:sp>
        <p:nvSpPr>
          <p:cNvPr id="72" name="Rectangle 71"/>
          <p:cNvSpPr/>
          <p:nvPr/>
        </p:nvSpPr>
        <p:spPr>
          <a:xfrm>
            <a:off x="7238585" y="2166148"/>
            <a:ext cx="3593353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Show real risks</a:t>
            </a:r>
          </a:p>
        </p:txBody>
      </p:sp>
      <p:sp>
        <p:nvSpPr>
          <p:cNvPr id="66" name="Oval 65"/>
          <p:cNvSpPr/>
          <p:nvPr/>
        </p:nvSpPr>
        <p:spPr>
          <a:xfrm>
            <a:off x="6495062" y="2095307"/>
            <a:ext cx="536428" cy="54179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17"/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6573159" y="2093626"/>
            <a:ext cx="380233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2</a:t>
            </a:r>
          </a:p>
        </p:txBody>
      </p:sp>
      <p:sp>
        <p:nvSpPr>
          <p:cNvPr id="77" name="Rectangle 76"/>
          <p:cNvSpPr/>
          <p:nvPr/>
        </p:nvSpPr>
        <p:spPr>
          <a:xfrm>
            <a:off x="7238585" y="3047329"/>
            <a:ext cx="3048409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business continuity</a:t>
            </a:r>
          </a:p>
        </p:txBody>
      </p:sp>
      <p:sp>
        <p:nvSpPr>
          <p:cNvPr id="67" name="Oval 66"/>
          <p:cNvSpPr/>
          <p:nvPr/>
        </p:nvSpPr>
        <p:spPr>
          <a:xfrm>
            <a:off x="6495062" y="2976488"/>
            <a:ext cx="536428" cy="54179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17"/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6573159" y="2970385"/>
            <a:ext cx="380233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3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238585" y="3928510"/>
            <a:ext cx="3271935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Reducing client-end attacks</a:t>
            </a:r>
          </a:p>
        </p:txBody>
      </p:sp>
      <p:sp>
        <p:nvSpPr>
          <p:cNvPr id="68" name="Oval 67"/>
          <p:cNvSpPr/>
          <p:nvPr/>
        </p:nvSpPr>
        <p:spPr>
          <a:xfrm>
            <a:off x="6495062" y="3857669"/>
            <a:ext cx="536428" cy="54179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17"/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573159" y="3854734"/>
            <a:ext cx="380233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4</a:t>
            </a:r>
          </a:p>
        </p:txBody>
      </p:sp>
      <p:sp>
        <p:nvSpPr>
          <p:cNvPr id="75" name="Rectangle 74"/>
          <p:cNvSpPr/>
          <p:nvPr/>
        </p:nvSpPr>
        <p:spPr>
          <a:xfrm>
            <a:off x="7238585" y="4738850"/>
            <a:ext cx="4572413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Establishing the status of the company in terms of security</a:t>
            </a:r>
          </a:p>
        </p:txBody>
      </p:sp>
      <p:sp>
        <p:nvSpPr>
          <p:cNvPr id="69" name="Oval 68"/>
          <p:cNvSpPr/>
          <p:nvPr/>
        </p:nvSpPr>
        <p:spPr>
          <a:xfrm>
            <a:off x="6495062" y="4821897"/>
            <a:ext cx="536428" cy="54179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17"/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6573159" y="4810574"/>
            <a:ext cx="380233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5</a:t>
            </a:r>
          </a:p>
        </p:txBody>
      </p:sp>
      <p:sp>
        <p:nvSpPr>
          <p:cNvPr id="73" name="Rectangle 72"/>
          <p:cNvSpPr/>
          <p:nvPr/>
        </p:nvSpPr>
        <p:spPr>
          <a:xfrm>
            <a:off x="7238585" y="5856967"/>
            <a:ext cx="419141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Guard the reputation of the company</a:t>
            </a:r>
          </a:p>
        </p:txBody>
      </p:sp>
      <p:sp>
        <p:nvSpPr>
          <p:cNvPr id="70" name="Oval 69"/>
          <p:cNvSpPr/>
          <p:nvPr/>
        </p:nvSpPr>
        <p:spPr>
          <a:xfrm>
            <a:off x="6495062" y="5786126"/>
            <a:ext cx="536428" cy="541792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17"/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6573159" y="5780023"/>
            <a:ext cx="380233" cy="5539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6</a:t>
            </a:r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DAB3A9B2-15CC-4668-8315-5DBBF3AA8BA8}"/>
              </a:ext>
            </a:extLst>
          </p:cNvPr>
          <p:cNvCxnSpPr>
            <a:cxnSpLocks/>
          </p:cNvCxnSpPr>
          <p:nvPr/>
        </p:nvCxnSpPr>
        <p:spPr>
          <a:xfrm>
            <a:off x="6096000" y="1273290"/>
            <a:ext cx="0" cy="498988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D713B2F1-61F2-4505-AB6F-BB134120B1C7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762924" y="1295400"/>
            <a:ext cx="4647276" cy="4945661"/>
            <a:chOff x="15051631" y="3994773"/>
            <a:chExt cx="6185524" cy="6582674"/>
          </a:xfrm>
        </p:grpSpPr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885EB174-7959-4D64-AE5B-3F58E0C0BBA8}"/>
                </a:ext>
              </a:extLst>
            </p:cNvPr>
            <p:cNvGrpSpPr/>
            <p:nvPr/>
          </p:nvGrpSpPr>
          <p:grpSpPr>
            <a:xfrm>
              <a:off x="17881934" y="6408262"/>
              <a:ext cx="3179997" cy="4169185"/>
              <a:chOff x="12795250" y="366713"/>
              <a:chExt cx="2738438" cy="3589337"/>
            </a:xfrm>
          </p:grpSpPr>
          <p:sp>
            <p:nvSpPr>
              <p:cNvPr id="195" name="Freeform 129">
                <a:extLst>
                  <a:ext uri="{FF2B5EF4-FFF2-40B4-BE49-F238E27FC236}">
                    <a16:creationId xmlns:a16="http://schemas.microsoft.com/office/drawing/2014/main" id="{B51336EB-F848-4518-BA2B-8A544471E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795250" y="561975"/>
                <a:ext cx="2687638" cy="3394075"/>
              </a:xfrm>
              <a:custGeom>
                <a:avLst/>
                <a:gdLst>
                  <a:gd name="T0" fmla="*/ 9 w 424"/>
                  <a:gd name="T1" fmla="*/ 0 h 536"/>
                  <a:gd name="T2" fmla="*/ 0 w 424"/>
                  <a:gd name="T3" fmla="*/ 25 h 536"/>
                  <a:gd name="T4" fmla="*/ 0 w 424"/>
                  <a:gd name="T5" fmla="*/ 497 h 536"/>
                  <a:gd name="T6" fmla="*/ 39 w 424"/>
                  <a:gd name="T7" fmla="*/ 536 h 536"/>
                  <a:gd name="T8" fmla="*/ 391 w 424"/>
                  <a:gd name="T9" fmla="*/ 536 h 536"/>
                  <a:gd name="T10" fmla="*/ 424 w 424"/>
                  <a:gd name="T11" fmla="*/ 519 h 536"/>
                  <a:gd name="T12" fmla="*/ 393 w 424"/>
                  <a:gd name="T13" fmla="*/ 534 h 536"/>
                  <a:gd name="T14" fmla="*/ 42 w 424"/>
                  <a:gd name="T15" fmla="*/ 534 h 536"/>
                  <a:gd name="T16" fmla="*/ 2 w 424"/>
                  <a:gd name="T17" fmla="*/ 494 h 536"/>
                  <a:gd name="T18" fmla="*/ 2 w 424"/>
                  <a:gd name="T19" fmla="*/ 22 h 536"/>
                  <a:gd name="T20" fmla="*/ 9 w 424"/>
                  <a:gd name="T21" fmla="*/ 0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4" h="536">
                    <a:moveTo>
                      <a:pt x="9" y="0"/>
                    </a:moveTo>
                    <a:cubicBezTo>
                      <a:pt x="3" y="6"/>
                      <a:pt x="0" y="15"/>
                      <a:pt x="0" y="25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0" y="519"/>
                      <a:pt x="18" y="536"/>
                      <a:pt x="39" y="536"/>
                    </a:cubicBezTo>
                    <a:cubicBezTo>
                      <a:pt x="391" y="536"/>
                      <a:pt x="391" y="536"/>
                      <a:pt x="391" y="536"/>
                    </a:cubicBezTo>
                    <a:cubicBezTo>
                      <a:pt x="405" y="536"/>
                      <a:pt x="416" y="530"/>
                      <a:pt x="424" y="519"/>
                    </a:cubicBezTo>
                    <a:cubicBezTo>
                      <a:pt x="416" y="528"/>
                      <a:pt x="405" y="534"/>
                      <a:pt x="393" y="534"/>
                    </a:cubicBezTo>
                    <a:cubicBezTo>
                      <a:pt x="42" y="534"/>
                      <a:pt x="42" y="534"/>
                      <a:pt x="42" y="534"/>
                    </a:cubicBezTo>
                    <a:cubicBezTo>
                      <a:pt x="20" y="534"/>
                      <a:pt x="2" y="516"/>
                      <a:pt x="2" y="49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14"/>
                      <a:pt x="5" y="6"/>
                      <a:pt x="9" y="0"/>
                    </a:cubicBezTo>
                  </a:path>
                </a:pathLst>
              </a:cu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6" name="Freeform 130">
                <a:extLst>
                  <a:ext uri="{FF2B5EF4-FFF2-40B4-BE49-F238E27FC236}">
                    <a16:creationId xmlns:a16="http://schemas.microsoft.com/office/drawing/2014/main" id="{90BB0B32-78D2-477B-8AE9-87830977A5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807950" y="455613"/>
                <a:ext cx="2725738" cy="3487737"/>
              </a:xfrm>
              <a:custGeom>
                <a:avLst/>
                <a:gdLst>
                  <a:gd name="T0" fmla="*/ 430 w 430"/>
                  <a:gd name="T1" fmla="*/ 511 h 551"/>
                  <a:gd name="T2" fmla="*/ 391 w 430"/>
                  <a:gd name="T3" fmla="*/ 551 h 551"/>
                  <a:gd name="T4" fmla="*/ 40 w 430"/>
                  <a:gd name="T5" fmla="*/ 551 h 551"/>
                  <a:gd name="T6" fmla="*/ 0 w 430"/>
                  <a:gd name="T7" fmla="*/ 511 h 551"/>
                  <a:gd name="T8" fmla="*/ 0 w 430"/>
                  <a:gd name="T9" fmla="*/ 39 h 551"/>
                  <a:gd name="T10" fmla="*/ 40 w 430"/>
                  <a:gd name="T11" fmla="*/ 0 h 551"/>
                  <a:gd name="T12" fmla="*/ 391 w 430"/>
                  <a:gd name="T13" fmla="*/ 0 h 551"/>
                  <a:gd name="T14" fmla="*/ 430 w 430"/>
                  <a:gd name="T15" fmla="*/ 39 h 551"/>
                  <a:gd name="T16" fmla="*/ 430 w 430"/>
                  <a:gd name="T17" fmla="*/ 51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0" h="551">
                    <a:moveTo>
                      <a:pt x="430" y="511"/>
                    </a:moveTo>
                    <a:cubicBezTo>
                      <a:pt x="430" y="533"/>
                      <a:pt x="413" y="551"/>
                      <a:pt x="391" y="551"/>
                    </a:cubicBezTo>
                    <a:cubicBezTo>
                      <a:pt x="40" y="551"/>
                      <a:pt x="40" y="551"/>
                      <a:pt x="40" y="551"/>
                    </a:cubicBezTo>
                    <a:cubicBezTo>
                      <a:pt x="18" y="551"/>
                      <a:pt x="0" y="533"/>
                      <a:pt x="0" y="51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7"/>
                      <a:pt x="18" y="0"/>
                      <a:pt x="4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3" y="0"/>
                      <a:pt x="430" y="17"/>
                      <a:pt x="430" y="39"/>
                    </a:cubicBezTo>
                    <a:cubicBezTo>
                      <a:pt x="430" y="511"/>
                      <a:pt x="430" y="511"/>
                      <a:pt x="430" y="511"/>
                    </a:cubicBezTo>
                  </a:path>
                </a:pathLst>
              </a:custGeom>
              <a:solidFill>
                <a:srgbClr val="41404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7" name="Freeform 131">
                <a:extLst>
                  <a:ext uri="{FF2B5EF4-FFF2-40B4-BE49-F238E27FC236}">
                    <a16:creationId xmlns:a16="http://schemas.microsoft.com/office/drawing/2014/main" id="{6D220938-25B4-4D91-AA7A-7A0FE55CF3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34950" y="657225"/>
                <a:ext cx="2459038" cy="3133725"/>
              </a:xfrm>
              <a:custGeom>
                <a:avLst/>
                <a:gdLst>
                  <a:gd name="T0" fmla="*/ 1549 w 1549"/>
                  <a:gd name="T1" fmla="*/ 0 h 1974"/>
                  <a:gd name="T2" fmla="*/ 1541 w 1549"/>
                  <a:gd name="T3" fmla="*/ 0 h 1974"/>
                  <a:gd name="T4" fmla="*/ 1541 w 1549"/>
                  <a:gd name="T5" fmla="*/ 1962 h 1974"/>
                  <a:gd name="T6" fmla="*/ 355 w 1549"/>
                  <a:gd name="T7" fmla="*/ 1962 h 1974"/>
                  <a:gd name="T8" fmla="*/ 0 w 1549"/>
                  <a:gd name="T9" fmla="*/ 1619 h 1974"/>
                  <a:gd name="T10" fmla="*/ 0 w 1549"/>
                  <a:gd name="T11" fmla="*/ 1619 h 1974"/>
                  <a:gd name="T12" fmla="*/ 363 w 1549"/>
                  <a:gd name="T13" fmla="*/ 1974 h 1974"/>
                  <a:gd name="T14" fmla="*/ 1549 w 1549"/>
                  <a:gd name="T15" fmla="*/ 1974 h 1974"/>
                  <a:gd name="T16" fmla="*/ 1549 w 1549"/>
                  <a:gd name="T17" fmla="*/ 0 h 1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9" h="1974">
                    <a:moveTo>
                      <a:pt x="1549" y="0"/>
                    </a:moveTo>
                    <a:lnTo>
                      <a:pt x="1541" y="0"/>
                    </a:lnTo>
                    <a:lnTo>
                      <a:pt x="1541" y="1962"/>
                    </a:lnTo>
                    <a:lnTo>
                      <a:pt x="355" y="1962"/>
                    </a:lnTo>
                    <a:lnTo>
                      <a:pt x="0" y="1619"/>
                    </a:lnTo>
                    <a:lnTo>
                      <a:pt x="0" y="1619"/>
                    </a:lnTo>
                    <a:lnTo>
                      <a:pt x="363" y="1974"/>
                    </a:lnTo>
                    <a:lnTo>
                      <a:pt x="1549" y="1974"/>
                    </a:lnTo>
                    <a:lnTo>
                      <a:pt x="1549" y="0"/>
                    </a:lnTo>
                    <a:close/>
                  </a:path>
                </a:pathLst>
              </a:custGeom>
              <a:solidFill>
                <a:srgbClr val="1C1C1D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8" name="Freeform 132">
                <a:extLst>
                  <a:ext uri="{FF2B5EF4-FFF2-40B4-BE49-F238E27FC236}">
                    <a16:creationId xmlns:a16="http://schemas.microsoft.com/office/drawing/2014/main" id="{7B8AFBBC-4FE6-4795-8125-06271FF0DC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34950" y="657225"/>
                <a:ext cx="2459038" cy="3133725"/>
              </a:xfrm>
              <a:custGeom>
                <a:avLst/>
                <a:gdLst>
                  <a:gd name="T0" fmla="*/ 1549 w 1549"/>
                  <a:gd name="T1" fmla="*/ 0 h 1974"/>
                  <a:gd name="T2" fmla="*/ 1541 w 1549"/>
                  <a:gd name="T3" fmla="*/ 0 h 1974"/>
                  <a:gd name="T4" fmla="*/ 1541 w 1549"/>
                  <a:gd name="T5" fmla="*/ 1962 h 1974"/>
                  <a:gd name="T6" fmla="*/ 355 w 1549"/>
                  <a:gd name="T7" fmla="*/ 1962 h 1974"/>
                  <a:gd name="T8" fmla="*/ 0 w 1549"/>
                  <a:gd name="T9" fmla="*/ 1619 h 1974"/>
                  <a:gd name="T10" fmla="*/ 0 w 1549"/>
                  <a:gd name="T11" fmla="*/ 1619 h 1974"/>
                  <a:gd name="T12" fmla="*/ 363 w 1549"/>
                  <a:gd name="T13" fmla="*/ 1974 h 1974"/>
                  <a:gd name="T14" fmla="*/ 1549 w 1549"/>
                  <a:gd name="T15" fmla="*/ 1974 h 1974"/>
                  <a:gd name="T16" fmla="*/ 1549 w 1549"/>
                  <a:gd name="T17" fmla="*/ 0 h 1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9" h="1974">
                    <a:moveTo>
                      <a:pt x="1549" y="0"/>
                    </a:moveTo>
                    <a:lnTo>
                      <a:pt x="1541" y="0"/>
                    </a:lnTo>
                    <a:lnTo>
                      <a:pt x="1541" y="1962"/>
                    </a:lnTo>
                    <a:lnTo>
                      <a:pt x="355" y="1962"/>
                    </a:lnTo>
                    <a:lnTo>
                      <a:pt x="0" y="1619"/>
                    </a:lnTo>
                    <a:lnTo>
                      <a:pt x="0" y="1619"/>
                    </a:lnTo>
                    <a:lnTo>
                      <a:pt x="363" y="1974"/>
                    </a:lnTo>
                    <a:lnTo>
                      <a:pt x="1549" y="1974"/>
                    </a:lnTo>
                    <a:lnTo>
                      <a:pt x="154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9" name="Freeform 133">
                <a:extLst>
                  <a:ext uri="{FF2B5EF4-FFF2-40B4-BE49-F238E27FC236}">
                    <a16:creationId xmlns:a16="http://schemas.microsoft.com/office/drawing/2014/main" id="{A3A4CE80-1D73-4B4B-A46F-DE28A1866A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  <a:close/>
                  </a:path>
                </a:pathLst>
              </a:custGeom>
              <a:solidFill>
                <a:srgbClr val="FFFCF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0" name="Freeform 134">
                <a:extLst>
                  <a:ext uri="{FF2B5EF4-FFF2-40B4-BE49-F238E27FC236}">
                    <a16:creationId xmlns:a16="http://schemas.microsoft.com/office/drawing/2014/main" id="{C5FC7C5C-84AE-424A-BDF6-05AF435DE7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1" name="Rectangle 135">
                <a:extLst>
                  <a:ext uri="{FF2B5EF4-FFF2-40B4-BE49-F238E27FC236}">
                    <a16:creationId xmlns:a16="http://schemas.microsoft.com/office/drawing/2014/main" id="{03A95B4E-FC1F-408C-ACDE-9BAF4915B0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28763" y="3360738"/>
                <a:ext cx="868363" cy="107950"/>
              </a:xfrm>
              <a:prstGeom prst="rect">
                <a:avLst/>
              </a:prstGeom>
              <a:solidFill>
                <a:srgbClr val="EB5055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2" name="Rectangle 136">
                <a:extLst>
                  <a:ext uri="{FF2B5EF4-FFF2-40B4-BE49-F238E27FC236}">
                    <a16:creationId xmlns:a16="http://schemas.microsoft.com/office/drawing/2014/main" id="{8B9485C0-48FA-4DDD-8B7B-B2570DD344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14350" y="1423988"/>
                <a:ext cx="1882775" cy="5080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3" name="Rectangle 137">
                <a:extLst>
                  <a:ext uri="{FF2B5EF4-FFF2-40B4-BE49-F238E27FC236}">
                    <a16:creationId xmlns:a16="http://schemas.microsoft.com/office/drawing/2014/main" id="{C73B4FEF-2B4E-4BDB-9A38-658C2A5FF7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14350" y="1619250"/>
                <a:ext cx="1882775" cy="5715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4" name="Rectangle 138">
                <a:extLst>
                  <a:ext uri="{FF2B5EF4-FFF2-40B4-BE49-F238E27FC236}">
                    <a16:creationId xmlns:a16="http://schemas.microsoft.com/office/drawing/2014/main" id="{B24239F6-98A0-41B2-8241-4BB30989F9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14350" y="1822450"/>
                <a:ext cx="1882775" cy="5080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5" name="Rectangle 139">
                <a:extLst>
                  <a:ext uri="{FF2B5EF4-FFF2-40B4-BE49-F238E27FC236}">
                    <a16:creationId xmlns:a16="http://schemas.microsoft.com/office/drawing/2014/main" id="{F4997D26-EA05-4849-BEB5-E35A0E37EC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14350" y="2019300"/>
                <a:ext cx="1882775" cy="5715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6" name="Rectangle 140">
                <a:extLst>
                  <a:ext uri="{FF2B5EF4-FFF2-40B4-BE49-F238E27FC236}">
                    <a16:creationId xmlns:a16="http://schemas.microsoft.com/office/drawing/2014/main" id="{8496FE01-05F2-4AAE-8255-8A4C952E12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14350" y="2220913"/>
                <a:ext cx="1882775" cy="5715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7" name="Rectangle 141">
                <a:extLst>
                  <a:ext uri="{FF2B5EF4-FFF2-40B4-BE49-F238E27FC236}">
                    <a16:creationId xmlns:a16="http://schemas.microsoft.com/office/drawing/2014/main" id="{3DBCF431-06B0-4859-A1A0-43A5EEE188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14350" y="2424113"/>
                <a:ext cx="1882775" cy="5080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8" name="Rectangle 142">
                <a:extLst>
                  <a:ext uri="{FF2B5EF4-FFF2-40B4-BE49-F238E27FC236}">
                    <a16:creationId xmlns:a16="http://schemas.microsoft.com/office/drawing/2014/main" id="{58C9D4FD-438B-49E9-B155-B810D77182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14350" y="2619375"/>
                <a:ext cx="1882775" cy="5715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9" name="Rectangle 143">
                <a:extLst>
                  <a:ext uri="{FF2B5EF4-FFF2-40B4-BE49-F238E27FC236}">
                    <a16:creationId xmlns:a16="http://schemas.microsoft.com/office/drawing/2014/main" id="{BE6F5E2C-B5AD-4851-91D6-448B4A6150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14350" y="2822575"/>
                <a:ext cx="1882775" cy="5080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0" name="Rectangle 144">
                <a:extLst>
                  <a:ext uri="{FF2B5EF4-FFF2-40B4-BE49-F238E27FC236}">
                    <a16:creationId xmlns:a16="http://schemas.microsoft.com/office/drawing/2014/main" id="{00DA3B48-496B-4BBF-BE0B-FFB514A1B9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14350" y="3025775"/>
                <a:ext cx="1882775" cy="5080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1" name="Rectangle 145">
                <a:extLst>
                  <a:ext uri="{FF2B5EF4-FFF2-40B4-BE49-F238E27FC236}">
                    <a16:creationId xmlns:a16="http://schemas.microsoft.com/office/drawing/2014/main" id="{0EC3A496-4991-4DA5-834F-F88975561E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11213" y="1006475"/>
                <a:ext cx="1325563" cy="106362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2" name="Freeform 146">
                <a:extLst>
                  <a:ext uri="{FF2B5EF4-FFF2-40B4-BE49-F238E27FC236}">
                    <a16:creationId xmlns:a16="http://schemas.microsoft.com/office/drawing/2014/main" id="{C5661F1B-64B2-41BA-9F81-4052F38A9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rgbClr val="BCBCB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3" name="Freeform 147">
                <a:extLst>
                  <a:ext uri="{FF2B5EF4-FFF2-40B4-BE49-F238E27FC236}">
                    <a16:creationId xmlns:a16="http://schemas.microsoft.com/office/drawing/2014/main" id="{32B9E981-8928-402C-A8E6-B635DE2DBB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4" name="Freeform 148">
                <a:extLst>
                  <a:ext uri="{FF2B5EF4-FFF2-40B4-BE49-F238E27FC236}">
                    <a16:creationId xmlns:a16="http://schemas.microsoft.com/office/drawing/2014/main" id="{0DA03DCB-A4E9-426C-A8EC-0FEA09D0E9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15900" y="3214688"/>
                <a:ext cx="582613" cy="557212"/>
              </a:xfrm>
              <a:custGeom>
                <a:avLst/>
                <a:gdLst>
                  <a:gd name="T0" fmla="*/ 351 w 367"/>
                  <a:gd name="T1" fmla="*/ 20 h 351"/>
                  <a:gd name="T2" fmla="*/ 0 w 367"/>
                  <a:gd name="T3" fmla="*/ 0 h 351"/>
                  <a:gd name="T4" fmla="*/ 367 w 367"/>
                  <a:gd name="T5" fmla="*/ 351 h 351"/>
                  <a:gd name="T6" fmla="*/ 351 w 367"/>
                  <a:gd name="T7" fmla="*/ 2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7" h="351">
                    <a:moveTo>
                      <a:pt x="351" y="2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51" y="20"/>
                    </a:lnTo>
                    <a:close/>
                  </a:path>
                </a:pathLst>
              </a:custGeom>
              <a:solidFill>
                <a:srgbClr val="F2EFE9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5" name="Rectangle 149">
                <a:extLst>
                  <a:ext uri="{FF2B5EF4-FFF2-40B4-BE49-F238E27FC236}">
                    <a16:creationId xmlns:a16="http://schemas.microsoft.com/office/drawing/2014/main" id="{AADE4058-E31B-4F6B-85F3-EB52F175B7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82663" y="366713"/>
                <a:ext cx="944563" cy="290512"/>
              </a:xfrm>
              <a:prstGeom prst="rect">
                <a:avLst/>
              </a:prstGeom>
              <a:solidFill>
                <a:srgbClr val="1E1E1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CC2B6782-0218-4A88-B2F2-FDCAC62D1D20}"/>
                </a:ext>
              </a:extLst>
            </p:cNvPr>
            <p:cNvGrpSpPr/>
            <p:nvPr/>
          </p:nvGrpSpPr>
          <p:grpSpPr>
            <a:xfrm>
              <a:off x="16812468" y="5100802"/>
              <a:ext cx="833793" cy="1108289"/>
              <a:chOff x="9916767" y="11659096"/>
              <a:chExt cx="1032769" cy="1372771"/>
            </a:xfrm>
          </p:grpSpPr>
          <p:sp>
            <p:nvSpPr>
              <p:cNvPr id="189" name="Freeform 1092">
                <a:extLst>
                  <a:ext uri="{FF2B5EF4-FFF2-40B4-BE49-F238E27FC236}">
                    <a16:creationId xmlns:a16="http://schemas.microsoft.com/office/drawing/2014/main" id="{31E056C2-B5A4-4627-9F79-D1BC28283E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16767" y="12943702"/>
                <a:ext cx="75568" cy="88165"/>
              </a:xfrm>
              <a:custGeom>
                <a:avLst/>
                <a:gdLst>
                  <a:gd name="T0" fmla="*/ 3 w 26"/>
                  <a:gd name="T1" fmla="*/ 0 h 29"/>
                  <a:gd name="T2" fmla="*/ 3 w 26"/>
                  <a:gd name="T3" fmla="*/ 0 h 29"/>
                  <a:gd name="T4" fmla="*/ 3 w 26"/>
                  <a:gd name="T5" fmla="*/ 25 h 29"/>
                  <a:gd name="T6" fmla="*/ 25 w 26"/>
                  <a:gd name="T7" fmla="*/ 13 h 29"/>
                  <a:gd name="T8" fmla="*/ 3 w 26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9">
                    <a:moveTo>
                      <a:pt x="3" y="0"/>
                    </a:moveTo>
                    <a:lnTo>
                      <a:pt x="3" y="0"/>
                    </a:lnTo>
                    <a:cubicBezTo>
                      <a:pt x="3" y="4"/>
                      <a:pt x="0" y="22"/>
                      <a:pt x="3" y="25"/>
                    </a:cubicBezTo>
                    <a:cubicBezTo>
                      <a:pt x="3" y="28"/>
                      <a:pt x="22" y="13"/>
                      <a:pt x="25" y="13"/>
                    </a:cubicBezTo>
                    <a:cubicBezTo>
                      <a:pt x="22" y="7"/>
                      <a:pt x="13" y="0"/>
                      <a:pt x="3" y="0"/>
                    </a:cubicBezTo>
                  </a:path>
                </a:pathLst>
              </a:custGeom>
              <a:solidFill>
                <a:srgbClr val="FCB415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243770" tIns="121885" rIns="243770" bIns="121885" anchor="ctr"/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0" name="Freeform 1093">
                <a:extLst>
                  <a:ext uri="{FF2B5EF4-FFF2-40B4-BE49-F238E27FC236}">
                    <a16:creationId xmlns:a16="http://schemas.microsoft.com/office/drawing/2014/main" id="{B0F7B28D-0527-4F41-A701-130E148113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67144" y="11759852"/>
                <a:ext cx="692717" cy="944566"/>
              </a:xfrm>
              <a:custGeom>
                <a:avLst/>
                <a:gdLst>
                  <a:gd name="T0" fmla="*/ 12 w 243"/>
                  <a:gd name="T1" fmla="*/ 327 h 331"/>
                  <a:gd name="T2" fmla="*/ 12 w 243"/>
                  <a:gd name="T3" fmla="*/ 327 h 331"/>
                  <a:gd name="T4" fmla="*/ 18 w 243"/>
                  <a:gd name="T5" fmla="*/ 330 h 331"/>
                  <a:gd name="T6" fmla="*/ 242 w 243"/>
                  <a:gd name="T7" fmla="*/ 15 h 331"/>
                  <a:gd name="T8" fmla="*/ 224 w 243"/>
                  <a:gd name="T9" fmla="*/ 0 h 331"/>
                  <a:gd name="T10" fmla="*/ 0 w 243"/>
                  <a:gd name="T11" fmla="*/ 315 h 331"/>
                  <a:gd name="T12" fmla="*/ 9 w 243"/>
                  <a:gd name="T13" fmla="*/ 321 h 331"/>
                  <a:gd name="T14" fmla="*/ 12 w 243"/>
                  <a:gd name="T15" fmla="*/ 327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331">
                    <a:moveTo>
                      <a:pt x="12" y="327"/>
                    </a:moveTo>
                    <a:lnTo>
                      <a:pt x="12" y="327"/>
                    </a:lnTo>
                    <a:cubicBezTo>
                      <a:pt x="15" y="327"/>
                      <a:pt x="15" y="330"/>
                      <a:pt x="18" y="330"/>
                    </a:cubicBezTo>
                    <a:cubicBezTo>
                      <a:pt x="242" y="15"/>
                      <a:pt x="242" y="15"/>
                      <a:pt x="242" y="15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9" y="321"/>
                      <a:pt x="9" y="321"/>
                      <a:pt x="9" y="321"/>
                    </a:cubicBezTo>
                    <a:lnTo>
                      <a:pt x="12" y="327"/>
                    </a:lnTo>
                  </a:path>
                </a:pathLst>
              </a:custGeom>
              <a:solidFill>
                <a:srgbClr val="FCB415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243770" tIns="121885" rIns="243770" bIns="121885" anchor="ctr"/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1" name="Freeform 1094">
                <a:extLst>
                  <a:ext uri="{FF2B5EF4-FFF2-40B4-BE49-F238E27FC236}">
                    <a16:creationId xmlns:a16="http://schemas.microsoft.com/office/drawing/2014/main" id="{2335DA8B-35AC-45B4-87EA-2E914B575D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80497" y="11848010"/>
                <a:ext cx="705308" cy="944560"/>
              </a:xfrm>
              <a:custGeom>
                <a:avLst/>
                <a:gdLst>
                  <a:gd name="T0" fmla="*/ 6 w 246"/>
                  <a:gd name="T1" fmla="*/ 318 h 331"/>
                  <a:gd name="T2" fmla="*/ 6 w 246"/>
                  <a:gd name="T3" fmla="*/ 318 h 331"/>
                  <a:gd name="T4" fmla="*/ 18 w 246"/>
                  <a:gd name="T5" fmla="*/ 327 h 331"/>
                  <a:gd name="T6" fmla="*/ 21 w 246"/>
                  <a:gd name="T7" fmla="*/ 330 h 331"/>
                  <a:gd name="T8" fmla="*/ 245 w 246"/>
                  <a:gd name="T9" fmla="*/ 12 h 331"/>
                  <a:gd name="T10" fmla="*/ 224 w 246"/>
                  <a:gd name="T11" fmla="*/ 0 h 331"/>
                  <a:gd name="T12" fmla="*/ 0 w 246"/>
                  <a:gd name="T13" fmla="*/ 315 h 331"/>
                  <a:gd name="T14" fmla="*/ 3 w 246"/>
                  <a:gd name="T15" fmla="*/ 315 h 331"/>
                  <a:gd name="T16" fmla="*/ 6 w 246"/>
                  <a:gd name="T17" fmla="*/ 318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6" h="331">
                    <a:moveTo>
                      <a:pt x="6" y="318"/>
                    </a:moveTo>
                    <a:lnTo>
                      <a:pt x="6" y="318"/>
                    </a:lnTo>
                    <a:cubicBezTo>
                      <a:pt x="18" y="327"/>
                      <a:pt x="18" y="327"/>
                      <a:pt x="18" y="327"/>
                    </a:cubicBezTo>
                    <a:cubicBezTo>
                      <a:pt x="18" y="327"/>
                      <a:pt x="18" y="327"/>
                      <a:pt x="21" y="330"/>
                    </a:cubicBezTo>
                    <a:cubicBezTo>
                      <a:pt x="245" y="12"/>
                      <a:pt x="245" y="12"/>
                      <a:pt x="245" y="12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0" y="315"/>
                      <a:pt x="0" y="315"/>
                      <a:pt x="0" y="315"/>
                    </a:cubicBezTo>
                    <a:lnTo>
                      <a:pt x="3" y="315"/>
                    </a:lnTo>
                    <a:lnTo>
                      <a:pt x="6" y="318"/>
                    </a:lnTo>
                  </a:path>
                </a:pathLst>
              </a:custGeom>
              <a:solidFill>
                <a:srgbClr val="FCB415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243770" tIns="121885" rIns="243770" bIns="121885" anchor="ctr"/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2" name="Freeform 1095">
                <a:extLst>
                  <a:ext uri="{FF2B5EF4-FFF2-40B4-BE49-F238E27FC236}">
                    <a16:creationId xmlns:a16="http://schemas.microsoft.com/office/drawing/2014/main" id="{8041661E-6CE1-46F3-8F5D-96D9980BB7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672451" y="11659096"/>
                <a:ext cx="277085" cy="239294"/>
              </a:xfrm>
              <a:custGeom>
                <a:avLst/>
                <a:gdLst>
                  <a:gd name="T0" fmla="*/ 88 w 95"/>
                  <a:gd name="T1" fmla="*/ 36 h 82"/>
                  <a:gd name="T2" fmla="*/ 88 w 95"/>
                  <a:gd name="T3" fmla="*/ 36 h 82"/>
                  <a:gd name="T4" fmla="*/ 39 w 95"/>
                  <a:gd name="T5" fmla="*/ 2 h 82"/>
                  <a:gd name="T6" fmla="*/ 30 w 95"/>
                  <a:gd name="T7" fmla="*/ 0 h 82"/>
                  <a:gd name="T8" fmla="*/ 21 w 95"/>
                  <a:gd name="T9" fmla="*/ 0 h 82"/>
                  <a:gd name="T10" fmla="*/ 0 w 95"/>
                  <a:gd name="T11" fmla="*/ 27 h 82"/>
                  <a:gd name="T12" fmla="*/ 78 w 95"/>
                  <a:gd name="T13" fmla="*/ 81 h 82"/>
                  <a:gd name="T14" fmla="*/ 94 w 95"/>
                  <a:gd name="T15" fmla="*/ 54 h 82"/>
                  <a:gd name="T16" fmla="*/ 88 w 95"/>
                  <a:gd name="T17" fmla="*/ 3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88" y="36"/>
                    </a:moveTo>
                    <a:lnTo>
                      <a:pt x="88" y="36"/>
                    </a:lnTo>
                    <a:cubicBezTo>
                      <a:pt x="39" y="2"/>
                      <a:pt x="39" y="2"/>
                      <a:pt x="39" y="2"/>
                    </a:cubicBezTo>
                    <a:cubicBezTo>
                      <a:pt x="36" y="0"/>
                      <a:pt x="33" y="0"/>
                      <a:pt x="30" y="0"/>
                    </a:cubicBezTo>
                    <a:cubicBezTo>
                      <a:pt x="27" y="0"/>
                      <a:pt x="24" y="0"/>
                      <a:pt x="21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78" y="81"/>
                      <a:pt x="78" y="81"/>
                      <a:pt x="78" y="81"/>
                    </a:cubicBezTo>
                    <a:cubicBezTo>
                      <a:pt x="94" y="54"/>
                      <a:pt x="94" y="54"/>
                      <a:pt x="94" y="54"/>
                    </a:cubicBezTo>
                    <a:cubicBezTo>
                      <a:pt x="94" y="48"/>
                      <a:pt x="94" y="39"/>
                      <a:pt x="88" y="36"/>
                    </a:cubicBezTo>
                  </a:path>
                </a:pathLst>
              </a:custGeom>
              <a:solidFill>
                <a:srgbClr val="FCB415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243770" tIns="121885" rIns="243770" bIns="121885" anchor="ctr"/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3" name="Freeform 1096">
                <a:extLst>
                  <a:ext uri="{FF2B5EF4-FFF2-40B4-BE49-F238E27FC236}">
                    <a16:creationId xmlns:a16="http://schemas.microsoft.com/office/drawing/2014/main" id="{459B6934-B9AD-4B48-82F3-18543DC2DE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181258" y="11923578"/>
                <a:ext cx="692708" cy="931969"/>
              </a:xfrm>
              <a:custGeom>
                <a:avLst/>
                <a:gdLst>
                  <a:gd name="T0" fmla="*/ 0 w 243"/>
                  <a:gd name="T1" fmla="*/ 315 h 325"/>
                  <a:gd name="T2" fmla="*/ 0 w 243"/>
                  <a:gd name="T3" fmla="*/ 315 h 325"/>
                  <a:gd name="T4" fmla="*/ 6 w 243"/>
                  <a:gd name="T5" fmla="*/ 318 h 325"/>
                  <a:gd name="T6" fmla="*/ 9 w 243"/>
                  <a:gd name="T7" fmla="*/ 318 h 325"/>
                  <a:gd name="T8" fmla="*/ 18 w 243"/>
                  <a:gd name="T9" fmla="*/ 324 h 325"/>
                  <a:gd name="T10" fmla="*/ 242 w 243"/>
                  <a:gd name="T11" fmla="*/ 12 h 325"/>
                  <a:gd name="T12" fmla="*/ 227 w 243"/>
                  <a:gd name="T13" fmla="*/ 0 h 325"/>
                  <a:gd name="T14" fmla="*/ 0 w 243"/>
                  <a:gd name="T15" fmla="*/ 315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325">
                    <a:moveTo>
                      <a:pt x="0" y="315"/>
                    </a:moveTo>
                    <a:lnTo>
                      <a:pt x="0" y="315"/>
                    </a:lnTo>
                    <a:cubicBezTo>
                      <a:pt x="3" y="315"/>
                      <a:pt x="6" y="315"/>
                      <a:pt x="6" y="318"/>
                    </a:cubicBezTo>
                    <a:cubicBezTo>
                      <a:pt x="9" y="318"/>
                      <a:pt x="9" y="318"/>
                      <a:pt x="9" y="318"/>
                    </a:cubicBezTo>
                    <a:cubicBezTo>
                      <a:pt x="18" y="324"/>
                      <a:pt x="18" y="324"/>
                      <a:pt x="18" y="324"/>
                    </a:cubicBezTo>
                    <a:cubicBezTo>
                      <a:pt x="242" y="12"/>
                      <a:pt x="242" y="12"/>
                      <a:pt x="242" y="12"/>
                    </a:cubicBezTo>
                    <a:cubicBezTo>
                      <a:pt x="227" y="0"/>
                      <a:pt x="227" y="0"/>
                      <a:pt x="227" y="0"/>
                    </a:cubicBezTo>
                    <a:lnTo>
                      <a:pt x="0" y="315"/>
                    </a:lnTo>
                  </a:path>
                </a:pathLst>
              </a:custGeom>
              <a:solidFill>
                <a:srgbClr val="FCB415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243770" tIns="121885" rIns="243770" bIns="121885" anchor="ctr"/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4" name="Freeform 1097">
                <a:extLst>
                  <a:ext uri="{FF2B5EF4-FFF2-40B4-BE49-F238E27FC236}">
                    <a16:creationId xmlns:a16="http://schemas.microsoft.com/office/drawing/2014/main" id="{5C0B3DFF-7C33-4B49-9E72-47E3CBC292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41956" y="12729603"/>
                <a:ext cx="239306" cy="239285"/>
              </a:xfrm>
              <a:custGeom>
                <a:avLst/>
                <a:gdLst>
                  <a:gd name="T0" fmla="*/ 78 w 85"/>
                  <a:gd name="T1" fmla="*/ 48 h 83"/>
                  <a:gd name="T2" fmla="*/ 78 w 85"/>
                  <a:gd name="T3" fmla="*/ 48 h 83"/>
                  <a:gd name="T4" fmla="*/ 51 w 85"/>
                  <a:gd name="T5" fmla="*/ 27 h 83"/>
                  <a:gd name="T6" fmla="*/ 42 w 85"/>
                  <a:gd name="T7" fmla="*/ 21 h 83"/>
                  <a:gd name="T8" fmla="*/ 15 w 85"/>
                  <a:gd name="T9" fmla="*/ 3 h 83"/>
                  <a:gd name="T10" fmla="*/ 15 w 85"/>
                  <a:gd name="T11" fmla="*/ 0 h 83"/>
                  <a:gd name="T12" fmla="*/ 12 w 85"/>
                  <a:gd name="T13" fmla="*/ 0 h 83"/>
                  <a:gd name="T14" fmla="*/ 6 w 85"/>
                  <a:gd name="T15" fmla="*/ 15 h 83"/>
                  <a:gd name="T16" fmla="*/ 3 w 85"/>
                  <a:gd name="T17" fmla="*/ 21 h 83"/>
                  <a:gd name="T18" fmla="*/ 0 w 85"/>
                  <a:gd name="T19" fmla="*/ 57 h 83"/>
                  <a:gd name="T20" fmla="*/ 33 w 85"/>
                  <a:gd name="T21" fmla="*/ 82 h 83"/>
                  <a:gd name="T22" fmla="*/ 63 w 85"/>
                  <a:gd name="T23" fmla="*/ 63 h 83"/>
                  <a:gd name="T24" fmla="*/ 69 w 85"/>
                  <a:gd name="T25" fmla="*/ 60 h 83"/>
                  <a:gd name="T26" fmla="*/ 84 w 85"/>
                  <a:gd name="T27" fmla="*/ 51 h 83"/>
                  <a:gd name="T28" fmla="*/ 81 w 85"/>
                  <a:gd name="T29" fmla="*/ 48 h 83"/>
                  <a:gd name="T30" fmla="*/ 78 w 85"/>
                  <a:gd name="T31" fmla="*/ 48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83">
                    <a:moveTo>
                      <a:pt x="78" y="48"/>
                    </a:moveTo>
                    <a:lnTo>
                      <a:pt x="78" y="48"/>
                    </a:lnTo>
                    <a:cubicBezTo>
                      <a:pt x="69" y="45"/>
                      <a:pt x="57" y="36"/>
                      <a:pt x="51" y="27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33" y="18"/>
                      <a:pt x="21" y="9"/>
                      <a:pt x="15" y="3"/>
                    </a:cubicBezTo>
                    <a:lnTo>
                      <a:pt x="15" y="0"/>
                    </a:lnTo>
                    <a:cubicBezTo>
                      <a:pt x="12" y="0"/>
                      <a:pt x="12" y="0"/>
                      <a:pt x="12" y="0"/>
                    </a:cubicBezTo>
                    <a:cubicBezTo>
                      <a:pt x="9" y="0"/>
                      <a:pt x="6" y="6"/>
                      <a:pt x="6" y="15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9" y="60"/>
                      <a:pt x="24" y="66"/>
                      <a:pt x="33" y="82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78" y="57"/>
                      <a:pt x="81" y="54"/>
                      <a:pt x="84" y="51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78" y="48"/>
                    </a:cubicBezTo>
                  </a:path>
                </a:pathLst>
              </a:custGeom>
              <a:solidFill>
                <a:srgbClr val="FCB415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243770" tIns="121885" rIns="243770" bIns="121885" anchor="ctr"/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45" name="Group 144">
              <a:extLst>
                <a:ext uri="{FF2B5EF4-FFF2-40B4-BE49-F238E27FC236}">
                  <a16:creationId xmlns:a16="http://schemas.microsoft.com/office/drawing/2014/main" id="{C278F6DB-AE7C-4DE3-9C37-9EDE33681CEB}"/>
                </a:ext>
              </a:extLst>
            </p:cNvPr>
            <p:cNvGrpSpPr/>
            <p:nvPr/>
          </p:nvGrpSpPr>
          <p:grpSpPr>
            <a:xfrm>
              <a:off x="18895531" y="6115570"/>
              <a:ext cx="1115835" cy="604168"/>
              <a:chOff x="17801829" y="5891398"/>
              <a:chExt cx="954592" cy="516864"/>
            </a:xfrm>
          </p:grpSpPr>
          <p:sp>
            <p:nvSpPr>
              <p:cNvPr id="187" name="Freeform 279">
                <a:extLst>
                  <a:ext uri="{FF2B5EF4-FFF2-40B4-BE49-F238E27FC236}">
                    <a16:creationId xmlns:a16="http://schemas.microsoft.com/office/drawing/2014/main" id="{75ACAA7F-F842-4799-8A2C-323681D95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01829" y="5891398"/>
                <a:ext cx="954592" cy="516864"/>
              </a:xfrm>
              <a:custGeom>
                <a:avLst/>
                <a:gdLst>
                  <a:gd name="T0" fmla="*/ 115 w 167"/>
                  <a:gd name="T1" fmla="*/ 42 h 88"/>
                  <a:gd name="T2" fmla="*/ 117 w 167"/>
                  <a:gd name="T3" fmla="*/ 33 h 88"/>
                  <a:gd name="T4" fmla="*/ 83 w 167"/>
                  <a:gd name="T5" fmla="*/ 0 h 88"/>
                  <a:gd name="T6" fmla="*/ 50 w 167"/>
                  <a:gd name="T7" fmla="*/ 33 h 88"/>
                  <a:gd name="T8" fmla="*/ 51 w 167"/>
                  <a:gd name="T9" fmla="*/ 42 h 88"/>
                  <a:gd name="T10" fmla="*/ 0 w 167"/>
                  <a:gd name="T11" fmla="*/ 42 h 88"/>
                  <a:gd name="T12" fmla="*/ 0 w 167"/>
                  <a:gd name="T13" fmla="*/ 88 h 88"/>
                  <a:gd name="T14" fmla="*/ 167 w 167"/>
                  <a:gd name="T15" fmla="*/ 88 h 88"/>
                  <a:gd name="T16" fmla="*/ 167 w 167"/>
                  <a:gd name="T17" fmla="*/ 42 h 88"/>
                  <a:gd name="T18" fmla="*/ 115 w 167"/>
                  <a:gd name="T19" fmla="*/ 42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7" h="88">
                    <a:moveTo>
                      <a:pt x="115" y="42"/>
                    </a:moveTo>
                    <a:cubicBezTo>
                      <a:pt x="116" y="39"/>
                      <a:pt x="117" y="36"/>
                      <a:pt x="117" y="33"/>
                    </a:cubicBezTo>
                    <a:cubicBezTo>
                      <a:pt x="117" y="15"/>
                      <a:pt x="102" y="0"/>
                      <a:pt x="83" y="0"/>
                    </a:cubicBezTo>
                    <a:cubicBezTo>
                      <a:pt x="65" y="0"/>
                      <a:pt x="50" y="15"/>
                      <a:pt x="50" y="33"/>
                    </a:cubicBezTo>
                    <a:cubicBezTo>
                      <a:pt x="50" y="36"/>
                      <a:pt x="51" y="39"/>
                      <a:pt x="51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67" y="88"/>
                      <a:pt x="167" y="88"/>
                      <a:pt x="167" y="88"/>
                    </a:cubicBezTo>
                    <a:cubicBezTo>
                      <a:pt x="167" y="42"/>
                      <a:pt x="167" y="42"/>
                      <a:pt x="167" y="42"/>
                    </a:cubicBezTo>
                    <a:lnTo>
                      <a:pt x="115" y="42"/>
                    </a:lnTo>
                    <a:close/>
                  </a:path>
                </a:pathLst>
              </a:custGeom>
              <a:solidFill>
                <a:srgbClr val="FFB03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8" name="Oval 280">
                <a:extLst>
                  <a:ext uri="{FF2B5EF4-FFF2-40B4-BE49-F238E27FC236}">
                    <a16:creationId xmlns:a16="http://schemas.microsoft.com/office/drawing/2014/main" id="{7E457F60-3858-48F8-9D97-5D42820AF3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67266" y="5973356"/>
                <a:ext cx="229951" cy="230011"/>
              </a:xfrm>
              <a:prstGeom prst="ellipse">
                <a:avLst/>
              </a:pr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CF58BD35-56D2-444E-AE4A-F5A574A6A5AE}"/>
                </a:ext>
              </a:extLst>
            </p:cNvPr>
            <p:cNvGrpSpPr/>
            <p:nvPr/>
          </p:nvGrpSpPr>
          <p:grpSpPr>
            <a:xfrm rot="19385170">
              <a:off x="15051631" y="5925970"/>
              <a:ext cx="926167" cy="1329835"/>
              <a:chOff x="18561758" y="2385889"/>
              <a:chExt cx="2160750" cy="3102509"/>
            </a:xfrm>
          </p:grpSpPr>
          <p:sp>
            <p:nvSpPr>
              <p:cNvPr id="163" name="Freeform 277">
                <a:extLst>
                  <a:ext uri="{FF2B5EF4-FFF2-40B4-BE49-F238E27FC236}">
                    <a16:creationId xmlns:a16="http://schemas.microsoft.com/office/drawing/2014/main" id="{56168D96-8618-4311-AD95-F206862B9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61758" y="2385889"/>
                <a:ext cx="2160750" cy="3102509"/>
              </a:xfrm>
              <a:custGeom>
                <a:avLst/>
                <a:gdLst>
                  <a:gd name="T0" fmla="*/ 0 w 366"/>
                  <a:gd name="T1" fmla="*/ 494 h 527"/>
                  <a:gd name="T2" fmla="*/ 34 w 366"/>
                  <a:gd name="T3" fmla="*/ 527 h 527"/>
                  <a:gd name="T4" fmla="*/ 333 w 366"/>
                  <a:gd name="T5" fmla="*/ 527 h 527"/>
                  <a:gd name="T6" fmla="*/ 366 w 366"/>
                  <a:gd name="T7" fmla="*/ 494 h 527"/>
                  <a:gd name="T8" fmla="*/ 366 w 366"/>
                  <a:gd name="T9" fmla="*/ 34 h 527"/>
                  <a:gd name="T10" fmla="*/ 333 w 366"/>
                  <a:gd name="T11" fmla="*/ 0 h 527"/>
                  <a:gd name="T12" fmla="*/ 34 w 366"/>
                  <a:gd name="T13" fmla="*/ 0 h 527"/>
                  <a:gd name="T14" fmla="*/ 0 w 366"/>
                  <a:gd name="T15" fmla="*/ 34 h 527"/>
                  <a:gd name="T16" fmla="*/ 0 w 366"/>
                  <a:gd name="T17" fmla="*/ 494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6" h="527">
                    <a:moveTo>
                      <a:pt x="0" y="494"/>
                    </a:moveTo>
                    <a:cubicBezTo>
                      <a:pt x="0" y="512"/>
                      <a:pt x="15" y="527"/>
                      <a:pt x="34" y="527"/>
                    </a:cubicBezTo>
                    <a:cubicBezTo>
                      <a:pt x="333" y="527"/>
                      <a:pt x="333" y="527"/>
                      <a:pt x="333" y="527"/>
                    </a:cubicBezTo>
                    <a:cubicBezTo>
                      <a:pt x="351" y="527"/>
                      <a:pt x="366" y="512"/>
                      <a:pt x="366" y="494"/>
                    </a:cubicBezTo>
                    <a:cubicBezTo>
                      <a:pt x="366" y="34"/>
                      <a:pt x="366" y="34"/>
                      <a:pt x="366" y="34"/>
                    </a:cubicBezTo>
                    <a:cubicBezTo>
                      <a:pt x="366" y="15"/>
                      <a:pt x="351" y="0"/>
                      <a:pt x="333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lnTo>
                      <a:pt x="0" y="494"/>
                    </a:lnTo>
                    <a:close/>
                  </a:path>
                </a:pathLst>
              </a:custGeom>
              <a:solidFill>
                <a:srgbClr val="2D3539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4" name="Rectangle 278">
                <a:extLst>
                  <a:ext uri="{FF2B5EF4-FFF2-40B4-BE49-F238E27FC236}">
                    <a16:creationId xmlns:a16="http://schemas.microsoft.com/office/drawing/2014/main" id="{D14115F9-A8AA-4E74-8B0B-25626CE0F0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721666" y="2532620"/>
                <a:ext cx="1842254" cy="272047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5" name="Freeform 281">
                <a:extLst>
                  <a:ext uri="{FF2B5EF4-FFF2-40B4-BE49-F238E27FC236}">
                    <a16:creationId xmlns:a16="http://schemas.microsoft.com/office/drawing/2014/main" id="{1A2F9550-DBAD-43F6-8617-E8E05DEA20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15497" y="3457953"/>
                <a:ext cx="1671773" cy="1718475"/>
              </a:xfrm>
              <a:custGeom>
                <a:avLst/>
                <a:gdLst>
                  <a:gd name="T0" fmla="*/ 278 w 283"/>
                  <a:gd name="T1" fmla="*/ 292 h 292"/>
                  <a:gd name="T2" fmla="*/ 5 w 283"/>
                  <a:gd name="T3" fmla="*/ 292 h 292"/>
                  <a:gd name="T4" fmla="*/ 0 w 283"/>
                  <a:gd name="T5" fmla="*/ 287 h 292"/>
                  <a:gd name="T6" fmla="*/ 5 w 283"/>
                  <a:gd name="T7" fmla="*/ 283 h 292"/>
                  <a:gd name="T8" fmla="*/ 274 w 283"/>
                  <a:gd name="T9" fmla="*/ 283 h 292"/>
                  <a:gd name="T10" fmla="*/ 274 w 283"/>
                  <a:gd name="T11" fmla="*/ 5 h 292"/>
                  <a:gd name="T12" fmla="*/ 278 w 283"/>
                  <a:gd name="T13" fmla="*/ 0 h 292"/>
                  <a:gd name="T14" fmla="*/ 283 w 283"/>
                  <a:gd name="T15" fmla="*/ 5 h 292"/>
                  <a:gd name="T16" fmla="*/ 283 w 283"/>
                  <a:gd name="T17" fmla="*/ 287 h 292"/>
                  <a:gd name="T18" fmla="*/ 278 w 283"/>
                  <a:gd name="T19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3" h="292">
                    <a:moveTo>
                      <a:pt x="278" y="292"/>
                    </a:moveTo>
                    <a:cubicBezTo>
                      <a:pt x="5" y="292"/>
                      <a:pt x="5" y="292"/>
                      <a:pt x="5" y="292"/>
                    </a:cubicBezTo>
                    <a:cubicBezTo>
                      <a:pt x="2" y="292"/>
                      <a:pt x="0" y="290"/>
                      <a:pt x="0" y="287"/>
                    </a:cubicBezTo>
                    <a:cubicBezTo>
                      <a:pt x="0" y="285"/>
                      <a:pt x="2" y="283"/>
                      <a:pt x="5" y="283"/>
                    </a:cubicBezTo>
                    <a:cubicBezTo>
                      <a:pt x="274" y="283"/>
                      <a:pt x="274" y="283"/>
                      <a:pt x="274" y="283"/>
                    </a:cubicBezTo>
                    <a:cubicBezTo>
                      <a:pt x="274" y="5"/>
                      <a:pt x="274" y="5"/>
                      <a:pt x="274" y="5"/>
                    </a:cubicBezTo>
                    <a:cubicBezTo>
                      <a:pt x="274" y="2"/>
                      <a:pt x="276" y="0"/>
                      <a:pt x="278" y="0"/>
                    </a:cubicBezTo>
                    <a:cubicBezTo>
                      <a:pt x="281" y="0"/>
                      <a:pt x="283" y="2"/>
                      <a:pt x="283" y="5"/>
                    </a:cubicBezTo>
                    <a:cubicBezTo>
                      <a:pt x="283" y="287"/>
                      <a:pt x="283" y="287"/>
                      <a:pt x="283" y="287"/>
                    </a:cubicBezTo>
                    <a:cubicBezTo>
                      <a:pt x="283" y="290"/>
                      <a:pt x="281" y="292"/>
                      <a:pt x="278" y="292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6" name="Freeform 282">
                <a:extLst>
                  <a:ext uri="{FF2B5EF4-FFF2-40B4-BE49-F238E27FC236}">
                    <a16:creationId xmlns:a16="http://schemas.microsoft.com/office/drawing/2014/main" id="{B368FCEC-8AFF-42DD-BAE8-647BDEDB58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57787" y="2822118"/>
                <a:ext cx="1433892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10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10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7" name="Freeform 283">
                <a:extLst>
                  <a:ext uri="{FF2B5EF4-FFF2-40B4-BE49-F238E27FC236}">
                    <a16:creationId xmlns:a16="http://schemas.microsoft.com/office/drawing/2014/main" id="{032C70C4-430F-44B6-BFBD-8E076E67B8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51179" y="2939767"/>
                <a:ext cx="796900" cy="70061"/>
              </a:xfrm>
              <a:custGeom>
                <a:avLst/>
                <a:gdLst>
                  <a:gd name="T0" fmla="*/ 129 w 135"/>
                  <a:gd name="T1" fmla="*/ 0 h 12"/>
                  <a:gd name="T2" fmla="*/ 6 w 135"/>
                  <a:gd name="T3" fmla="*/ 0 h 12"/>
                  <a:gd name="T4" fmla="*/ 0 w 135"/>
                  <a:gd name="T5" fmla="*/ 6 h 12"/>
                  <a:gd name="T6" fmla="*/ 6 w 135"/>
                  <a:gd name="T7" fmla="*/ 12 h 12"/>
                  <a:gd name="T8" fmla="*/ 129 w 135"/>
                  <a:gd name="T9" fmla="*/ 12 h 12"/>
                  <a:gd name="T10" fmla="*/ 135 w 135"/>
                  <a:gd name="T11" fmla="*/ 6 h 12"/>
                  <a:gd name="T12" fmla="*/ 129 w 135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2">
                    <a:moveTo>
                      <a:pt x="12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129" y="12"/>
                      <a:pt x="129" y="12"/>
                      <a:pt x="129" y="12"/>
                    </a:cubicBezTo>
                    <a:cubicBezTo>
                      <a:pt x="132" y="12"/>
                      <a:pt x="135" y="9"/>
                      <a:pt x="135" y="6"/>
                    </a:cubicBezTo>
                    <a:cubicBezTo>
                      <a:pt x="135" y="3"/>
                      <a:pt x="132" y="0"/>
                      <a:pt x="12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8" name="Freeform 284">
                <a:extLst>
                  <a:ext uri="{FF2B5EF4-FFF2-40B4-BE49-F238E27FC236}">
                    <a16:creationId xmlns:a16="http://schemas.microsoft.com/office/drawing/2014/main" id="{05D11953-92DC-493B-AEF9-D92ECF71E2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12836" y="2945054"/>
                <a:ext cx="377966" cy="64773"/>
              </a:xfrm>
              <a:custGeom>
                <a:avLst/>
                <a:gdLst>
                  <a:gd name="T0" fmla="*/ 59 w 64"/>
                  <a:gd name="T1" fmla="*/ 0 h 11"/>
                  <a:gd name="T2" fmla="*/ 6 w 64"/>
                  <a:gd name="T3" fmla="*/ 0 h 11"/>
                  <a:gd name="T4" fmla="*/ 0 w 64"/>
                  <a:gd name="T5" fmla="*/ 5 h 11"/>
                  <a:gd name="T6" fmla="*/ 6 w 64"/>
                  <a:gd name="T7" fmla="*/ 11 h 11"/>
                  <a:gd name="T8" fmla="*/ 59 w 64"/>
                  <a:gd name="T9" fmla="*/ 11 h 11"/>
                  <a:gd name="T10" fmla="*/ 64 w 64"/>
                  <a:gd name="T11" fmla="*/ 5 h 11"/>
                  <a:gd name="T12" fmla="*/ 59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2" y="11"/>
                      <a:pt x="64" y="8"/>
                      <a:pt x="64" y="5"/>
                    </a:cubicBezTo>
                    <a:cubicBezTo>
                      <a:pt x="64" y="2"/>
                      <a:pt x="62" y="0"/>
                      <a:pt x="5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9" name="Freeform 285">
                <a:extLst>
                  <a:ext uri="{FF2B5EF4-FFF2-40B4-BE49-F238E27FC236}">
                    <a16:creationId xmlns:a16="http://schemas.microsoft.com/office/drawing/2014/main" id="{FEC5DE5F-EF5B-4E96-9596-4E0FBC0DC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57787" y="3057417"/>
                <a:ext cx="1433892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10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10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0" name="Freeform 286">
                <a:extLst>
                  <a:ext uri="{FF2B5EF4-FFF2-40B4-BE49-F238E27FC236}">
                    <a16:creationId xmlns:a16="http://schemas.microsoft.com/office/drawing/2014/main" id="{C3B2F342-BB7D-4CFB-A129-2A4A524A72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82008" y="3192251"/>
                <a:ext cx="377966" cy="59485"/>
              </a:xfrm>
              <a:custGeom>
                <a:avLst/>
                <a:gdLst>
                  <a:gd name="T0" fmla="*/ 64 w 64"/>
                  <a:gd name="T1" fmla="*/ 5 h 10"/>
                  <a:gd name="T2" fmla="*/ 58 w 64"/>
                  <a:gd name="T3" fmla="*/ 10 h 10"/>
                  <a:gd name="T4" fmla="*/ 6 w 64"/>
                  <a:gd name="T5" fmla="*/ 10 h 10"/>
                  <a:gd name="T6" fmla="*/ 0 w 64"/>
                  <a:gd name="T7" fmla="*/ 5 h 10"/>
                  <a:gd name="T8" fmla="*/ 0 w 64"/>
                  <a:gd name="T9" fmla="*/ 5 h 10"/>
                  <a:gd name="T10" fmla="*/ 6 w 64"/>
                  <a:gd name="T11" fmla="*/ 0 h 10"/>
                  <a:gd name="T12" fmla="*/ 58 w 64"/>
                  <a:gd name="T13" fmla="*/ 0 h 10"/>
                  <a:gd name="T14" fmla="*/ 64 w 64"/>
                  <a:gd name="T1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4" h="10">
                    <a:moveTo>
                      <a:pt x="64" y="5"/>
                    </a:moveTo>
                    <a:cubicBezTo>
                      <a:pt x="64" y="8"/>
                      <a:pt x="61" y="10"/>
                      <a:pt x="58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3" y="10"/>
                      <a:pt x="0" y="8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4" y="2"/>
                      <a:pt x="64" y="5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1" name="Freeform 287">
                <a:extLst>
                  <a:ext uri="{FF2B5EF4-FFF2-40B4-BE49-F238E27FC236}">
                    <a16:creationId xmlns:a16="http://schemas.microsoft.com/office/drawing/2014/main" id="{9254F6B3-5B66-4EC6-88BF-7E13845107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57787" y="3192251"/>
                <a:ext cx="371358" cy="59485"/>
              </a:xfrm>
              <a:custGeom>
                <a:avLst/>
                <a:gdLst>
                  <a:gd name="T0" fmla="*/ 58 w 63"/>
                  <a:gd name="T1" fmla="*/ 0 h 10"/>
                  <a:gd name="T2" fmla="*/ 5 w 63"/>
                  <a:gd name="T3" fmla="*/ 0 h 10"/>
                  <a:gd name="T4" fmla="*/ 0 w 63"/>
                  <a:gd name="T5" fmla="*/ 5 h 10"/>
                  <a:gd name="T6" fmla="*/ 5 w 63"/>
                  <a:gd name="T7" fmla="*/ 10 h 10"/>
                  <a:gd name="T8" fmla="*/ 58 w 63"/>
                  <a:gd name="T9" fmla="*/ 10 h 10"/>
                  <a:gd name="T10" fmla="*/ 63 w 63"/>
                  <a:gd name="T11" fmla="*/ 5 h 10"/>
                  <a:gd name="T12" fmla="*/ 58 w 63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0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61" y="10"/>
                      <a:pt x="63" y="8"/>
                      <a:pt x="63" y="5"/>
                    </a:cubicBezTo>
                    <a:cubicBezTo>
                      <a:pt x="63" y="2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2" name="Freeform 288">
                <a:extLst>
                  <a:ext uri="{FF2B5EF4-FFF2-40B4-BE49-F238E27FC236}">
                    <a16:creationId xmlns:a16="http://schemas.microsoft.com/office/drawing/2014/main" id="{87B634AB-9193-4F58-87EE-51F2DBAD77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45893" y="3357488"/>
                <a:ext cx="1433892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3" name="Freeform 289">
                <a:extLst>
                  <a:ext uri="{FF2B5EF4-FFF2-40B4-BE49-F238E27FC236}">
                    <a16:creationId xmlns:a16="http://schemas.microsoft.com/office/drawing/2014/main" id="{FF64F1FF-A6CB-482A-B86A-DA2363160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39286" y="3475138"/>
                <a:ext cx="796900" cy="64773"/>
              </a:xfrm>
              <a:custGeom>
                <a:avLst/>
                <a:gdLst>
                  <a:gd name="T0" fmla="*/ 130 w 135"/>
                  <a:gd name="T1" fmla="*/ 0 h 11"/>
                  <a:gd name="T2" fmla="*/ 6 w 135"/>
                  <a:gd name="T3" fmla="*/ 0 h 11"/>
                  <a:gd name="T4" fmla="*/ 0 w 135"/>
                  <a:gd name="T5" fmla="*/ 6 h 11"/>
                  <a:gd name="T6" fmla="*/ 6 w 135"/>
                  <a:gd name="T7" fmla="*/ 11 h 11"/>
                  <a:gd name="T8" fmla="*/ 130 w 135"/>
                  <a:gd name="T9" fmla="*/ 11 h 11"/>
                  <a:gd name="T10" fmla="*/ 135 w 135"/>
                  <a:gd name="T11" fmla="*/ 6 h 11"/>
                  <a:gd name="T12" fmla="*/ 130 w 135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1">
                    <a:moveTo>
                      <a:pt x="130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3" y="11"/>
                      <a:pt x="135" y="9"/>
                      <a:pt x="135" y="6"/>
                    </a:cubicBezTo>
                    <a:cubicBezTo>
                      <a:pt x="135" y="2"/>
                      <a:pt x="133" y="0"/>
                      <a:pt x="130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4" name="Freeform 290">
                <a:extLst>
                  <a:ext uri="{FF2B5EF4-FFF2-40B4-BE49-F238E27FC236}">
                    <a16:creationId xmlns:a16="http://schemas.microsoft.com/office/drawing/2014/main" id="{C04D591D-7C55-40C0-A298-8CF28DF3E4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07550" y="3475138"/>
                <a:ext cx="371358" cy="64773"/>
              </a:xfrm>
              <a:custGeom>
                <a:avLst/>
                <a:gdLst>
                  <a:gd name="T0" fmla="*/ 58 w 63"/>
                  <a:gd name="T1" fmla="*/ 0 h 11"/>
                  <a:gd name="T2" fmla="*/ 5 w 63"/>
                  <a:gd name="T3" fmla="*/ 0 h 11"/>
                  <a:gd name="T4" fmla="*/ 0 w 63"/>
                  <a:gd name="T5" fmla="*/ 6 h 11"/>
                  <a:gd name="T6" fmla="*/ 5 w 63"/>
                  <a:gd name="T7" fmla="*/ 11 h 11"/>
                  <a:gd name="T8" fmla="*/ 58 w 63"/>
                  <a:gd name="T9" fmla="*/ 11 h 11"/>
                  <a:gd name="T10" fmla="*/ 63 w 63"/>
                  <a:gd name="T11" fmla="*/ 6 h 11"/>
                  <a:gd name="T12" fmla="*/ 58 w 63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3" y="9"/>
                      <a:pt x="63" y="6"/>
                    </a:cubicBezTo>
                    <a:cubicBezTo>
                      <a:pt x="63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5" name="Freeform 291">
                <a:extLst>
                  <a:ext uri="{FF2B5EF4-FFF2-40B4-BE49-F238E27FC236}">
                    <a16:creationId xmlns:a16="http://schemas.microsoft.com/office/drawing/2014/main" id="{AE9AD608-C635-4656-9C51-DC45EB9D7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51179" y="3592787"/>
                <a:ext cx="1435214" cy="71383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6" name="Freeform 292">
                <a:extLst>
                  <a:ext uri="{FF2B5EF4-FFF2-40B4-BE49-F238E27FC236}">
                    <a16:creationId xmlns:a16="http://schemas.microsoft.com/office/drawing/2014/main" id="{1C37E34F-EB98-40C2-AB38-E6C3C78F6E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76721" y="3722334"/>
                <a:ext cx="371358" cy="64773"/>
              </a:xfrm>
              <a:custGeom>
                <a:avLst/>
                <a:gdLst>
                  <a:gd name="T0" fmla="*/ 63 w 63"/>
                  <a:gd name="T1" fmla="*/ 6 h 11"/>
                  <a:gd name="T2" fmla="*/ 58 w 63"/>
                  <a:gd name="T3" fmla="*/ 11 h 11"/>
                  <a:gd name="T4" fmla="*/ 5 w 63"/>
                  <a:gd name="T5" fmla="*/ 11 h 11"/>
                  <a:gd name="T6" fmla="*/ 0 w 63"/>
                  <a:gd name="T7" fmla="*/ 6 h 11"/>
                  <a:gd name="T8" fmla="*/ 0 w 63"/>
                  <a:gd name="T9" fmla="*/ 6 h 11"/>
                  <a:gd name="T10" fmla="*/ 5 w 63"/>
                  <a:gd name="T11" fmla="*/ 0 h 11"/>
                  <a:gd name="T12" fmla="*/ 58 w 63"/>
                  <a:gd name="T13" fmla="*/ 0 h 11"/>
                  <a:gd name="T14" fmla="*/ 63 w 63"/>
                  <a:gd name="T1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11">
                    <a:moveTo>
                      <a:pt x="63" y="6"/>
                    </a:moveTo>
                    <a:cubicBezTo>
                      <a:pt x="63" y="9"/>
                      <a:pt x="61" y="11"/>
                      <a:pt x="58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2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3" y="3"/>
                      <a:pt x="6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7" name="Freeform 293">
                <a:extLst>
                  <a:ext uri="{FF2B5EF4-FFF2-40B4-BE49-F238E27FC236}">
                    <a16:creationId xmlns:a16="http://schemas.microsoft.com/office/drawing/2014/main" id="{2FD96C5E-05EA-4F77-9C79-FBDF1FCB4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45893" y="3722334"/>
                <a:ext cx="377966" cy="64773"/>
              </a:xfrm>
              <a:custGeom>
                <a:avLst/>
                <a:gdLst>
                  <a:gd name="T0" fmla="*/ 58 w 64"/>
                  <a:gd name="T1" fmla="*/ 0 h 11"/>
                  <a:gd name="T2" fmla="*/ 5 w 64"/>
                  <a:gd name="T3" fmla="*/ 0 h 11"/>
                  <a:gd name="T4" fmla="*/ 0 w 64"/>
                  <a:gd name="T5" fmla="*/ 6 h 11"/>
                  <a:gd name="T6" fmla="*/ 5 w 64"/>
                  <a:gd name="T7" fmla="*/ 11 h 11"/>
                  <a:gd name="T8" fmla="*/ 58 w 64"/>
                  <a:gd name="T9" fmla="*/ 11 h 11"/>
                  <a:gd name="T10" fmla="*/ 64 w 64"/>
                  <a:gd name="T11" fmla="*/ 6 h 11"/>
                  <a:gd name="T12" fmla="*/ 58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4" y="9"/>
                      <a:pt x="64" y="6"/>
                    </a:cubicBezTo>
                    <a:cubicBezTo>
                      <a:pt x="64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8" name="Freeform 294">
                <a:extLst>
                  <a:ext uri="{FF2B5EF4-FFF2-40B4-BE49-F238E27FC236}">
                    <a16:creationId xmlns:a16="http://schemas.microsoft.com/office/drawing/2014/main" id="{208941B0-E03D-464C-BBC5-87D874048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39286" y="4576284"/>
                <a:ext cx="1435214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2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9" name="Freeform 295">
                <a:extLst>
                  <a:ext uri="{FF2B5EF4-FFF2-40B4-BE49-F238E27FC236}">
                    <a16:creationId xmlns:a16="http://schemas.microsoft.com/office/drawing/2014/main" id="{710DA614-69BE-46AB-93EE-EE949A64E6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33999" y="4693934"/>
                <a:ext cx="796900" cy="64773"/>
              </a:xfrm>
              <a:custGeom>
                <a:avLst/>
                <a:gdLst>
                  <a:gd name="T0" fmla="*/ 129 w 135"/>
                  <a:gd name="T1" fmla="*/ 0 h 11"/>
                  <a:gd name="T2" fmla="*/ 6 w 135"/>
                  <a:gd name="T3" fmla="*/ 0 h 11"/>
                  <a:gd name="T4" fmla="*/ 0 w 135"/>
                  <a:gd name="T5" fmla="*/ 5 h 11"/>
                  <a:gd name="T6" fmla="*/ 6 w 135"/>
                  <a:gd name="T7" fmla="*/ 11 h 11"/>
                  <a:gd name="T8" fmla="*/ 129 w 135"/>
                  <a:gd name="T9" fmla="*/ 11 h 11"/>
                  <a:gd name="T10" fmla="*/ 135 w 135"/>
                  <a:gd name="T11" fmla="*/ 5 h 11"/>
                  <a:gd name="T12" fmla="*/ 129 w 135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1">
                    <a:moveTo>
                      <a:pt x="12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1"/>
                      <a:pt x="6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32" y="11"/>
                      <a:pt x="135" y="9"/>
                      <a:pt x="135" y="5"/>
                    </a:cubicBezTo>
                    <a:cubicBezTo>
                      <a:pt x="135" y="2"/>
                      <a:pt x="132" y="0"/>
                      <a:pt x="12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0" name="Freeform 296">
                <a:extLst>
                  <a:ext uri="{FF2B5EF4-FFF2-40B4-BE49-F238E27FC236}">
                    <a16:creationId xmlns:a16="http://schemas.microsoft.com/office/drawing/2014/main" id="{3C09DA5E-FC5D-4BCC-88B1-BACDC2AAEA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95656" y="4693934"/>
                <a:ext cx="377966" cy="64773"/>
              </a:xfrm>
              <a:custGeom>
                <a:avLst/>
                <a:gdLst>
                  <a:gd name="T0" fmla="*/ 59 w 64"/>
                  <a:gd name="T1" fmla="*/ 0 h 11"/>
                  <a:gd name="T2" fmla="*/ 6 w 64"/>
                  <a:gd name="T3" fmla="*/ 0 h 11"/>
                  <a:gd name="T4" fmla="*/ 0 w 64"/>
                  <a:gd name="T5" fmla="*/ 6 h 11"/>
                  <a:gd name="T6" fmla="*/ 6 w 64"/>
                  <a:gd name="T7" fmla="*/ 11 h 11"/>
                  <a:gd name="T8" fmla="*/ 59 w 64"/>
                  <a:gd name="T9" fmla="*/ 11 h 11"/>
                  <a:gd name="T10" fmla="*/ 64 w 64"/>
                  <a:gd name="T11" fmla="*/ 6 h 11"/>
                  <a:gd name="T12" fmla="*/ 59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2" y="11"/>
                      <a:pt x="64" y="9"/>
                      <a:pt x="64" y="6"/>
                    </a:cubicBezTo>
                    <a:cubicBezTo>
                      <a:pt x="64" y="3"/>
                      <a:pt x="62" y="0"/>
                      <a:pt x="5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1" name="Freeform 297">
                <a:extLst>
                  <a:ext uri="{FF2B5EF4-FFF2-40B4-BE49-F238E27FC236}">
                    <a16:creationId xmlns:a16="http://schemas.microsoft.com/office/drawing/2014/main" id="{66EEAF60-1D2F-4B2E-BDEA-7669E29CC9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39286" y="4811583"/>
                <a:ext cx="1435214" cy="71383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2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2" name="Freeform 298">
                <a:extLst>
                  <a:ext uri="{FF2B5EF4-FFF2-40B4-BE49-F238E27FC236}">
                    <a16:creationId xmlns:a16="http://schemas.microsoft.com/office/drawing/2014/main" id="{273CB536-06F4-4CFE-990E-89C66CEC06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64828" y="4941130"/>
                <a:ext cx="377966" cy="64773"/>
              </a:xfrm>
              <a:custGeom>
                <a:avLst/>
                <a:gdLst>
                  <a:gd name="T0" fmla="*/ 64 w 64"/>
                  <a:gd name="T1" fmla="*/ 6 h 11"/>
                  <a:gd name="T2" fmla="*/ 58 w 64"/>
                  <a:gd name="T3" fmla="*/ 11 h 11"/>
                  <a:gd name="T4" fmla="*/ 6 w 64"/>
                  <a:gd name="T5" fmla="*/ 11 h 11"/>
                  <a:gd name="T6" fmla="*/ 0 w 64"/>
                  <a:gd name="T7" fmla="*/ 6 h 11"/>
                  <a:gd name="T8" fmla="*/ 0 w 64"/>
                  <a:gd name="T9" fmla="*/ 6 h 11"/>
                  <a:gd name="T10" fmla="*/ 6 w 64"/>
                  <a:gd name="T11" fmla="*/ 0 h 11"/>
                  <a:gd name="T12" fmla="*/ 58 w 64"/>
                  <a:gd name="T13" fmla="*/ 0 h 11"/>
                  <a:gd name="T14" fmla="*/ 64 w 64"/>
                  <a:gd name="T1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4" h="11">
                    <a:moveTo>
                      <a:pt x="64" y="6"/>
                    </a:moveTo>
                    <a:cubicBezTo>
                      <a:pt x="64" y="9"/>
                      <a:pt x="61" y="11"/>
                      <a:pt x="58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4" y="3"/>
                      <a:pt x="64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3" name="Freeform 299">
                <a:extLst>
                  <a:ext uri="{FF2B5EF4-FFF2-40B4-BE49-F238E27FC236}">
                    <a16:creationId xmlns:a16="http://schemas.microsoft.com/office/drawing/2014/main" id="{3C2B8D5C-B112-4CC6-9B04-4B2D40CDB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39286" y="4941130"/>
                <a:ext cx="372680" cy="64773"/>
              </a:xfrm>
              <a:custGeom>
                <a:avLst/>
                <a:gdLst>
                  <a:gd name="T0" fmla="*/ 58 w 63"/>
                  <a:gd name="T1" fmla="*/ 0 h 11"/>
                  <a:gd name="T2" fmla="*/ 5 w 63"/>
                  <a:gd name="T3" fmla="*/ 0 h 11"/>
                  <a:gd name="T4" fmla="*/ 0 w 63"/>
                  <a:gd name="T5" fmla="*/ 6 h 11"/>
                  <a:gd name="T6" fmla="*/ 5 w 63"/>
                  <a:gd name="T7" fmla="*/ 11 h 11"/>
                  <a:gd name="T8" fmla="*/ 58 w 63"/>
                  <a:gd name="T9" fmla="*/ 11 h 11"/>
                  <a:gd name="T10" fmla="*/ 63 w 63"/>
                  <a:gd name="T11" fmla="*/ 6 h 11"/>
                  <a:gd name="T12" fmla="*/ 58 w 63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3" y="9"/>
                      <a:pt x="63" y="6"/>
                    </a:cubicBezTo>
                    <a:cubicBezTo>
                      <a:pt x="63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4" name="Freeform 300">
                <a:extLst>
                  <a:ext uri="{FF2B5EF4-FFF2-40B4-BE49-F238E27FC236}">
                    <a16:creationId xmlns:a16="http://schemas.microsoft.com/office/drawing/2014/main" id="{E5FDF403-A52F-4F45-916A-20169E3F68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69681" y="3875675"/>
                <a:ext cx="1392924" cy="606754"/>
              </a:xfrm>
              <a:custGeom>
                <a:avLst/>
                <a:gdLst>
                  <a:gd name="T0" fmla="*/ 5 w 236"/>
                  <a:gd name="T1" fmla="*/ 103 h 103"/>
                  <a:gd name="T2" fmla="*/ 2 w 236"/>
                  <a:gd name="T3" fmla="*/ 102 h 103"/>
                  <a:gd name="T4" fmla="*/ 2 w 236"/>
                  <a:gd name="T5" fmla="*/ 95 h 103"/>
                  <a:gd name="T6" fmla="*/ 63 w 236"/>
                  <a:gd name="T7" fmla="*/ 29 h 103"/>
                  <a:gd name="T8" fmla="*/ 69 w 236"/>
                  <a:gd name="T9" fmla="*/ 28 h 103"/>
                  <a:gd name="T10" fmla="*/ 145 w 236"/>
                  <a:gd name="T11" fmla="*/ 80 h 103"/>
                  <a:gd name="T12" fmla="*/ 228 w 236"/>
                  <a:gd name="T13" fmla="*/ 1 h 103"/>
                  <a:gd name="T14" fmla="*/ 235 w 236"/>
                  <a:gd name="T15" fmla="*/ 2 h 103"/>
                  <a:gd name="T16" fmla="*/ 235 w 236"/>
                  <a:gd name="T17" fmla="*/ 8 h 103"/>
                  <a:gd name="T18" fmla="*/ 148 w 236"/>
                  <a:gd name="T19" fmla="*/ 90 h 103"/>
                  <a:gd name="T20" fmla="*/ 143 w 236"/>
                  <a:gd name="T21" fmla="*/ 90 h 103"/>
                  <a:gd name="T22" fmla="*/ 67 w 236"/>
                  <a:gd name="T23" fmla="*/ 38 h 103"/>
                  <a:gd name="T24" fmla="*/ 8 w 236"/>
                  <a:gd name="T25" fmla="*/ 101 h 103"/>
                  <a:gd name="T26" fmla="*/ 5 w 236"/>
                  <a:gd name="T27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6" h="103">
                    <a:moveTo>
                      <a:pt x="5" y="103"/>
                    </a:moveTo>
                    <a:cubicBezTo>
                      <a:pt x="4" y="103"/>
                      <a:pt x="3" y="102"/>
                      <a:pt x="2" y="102"/>
                    </a:cubicBezTo>
                    <a:cubicBezTo>
                      <a:pt x="0" y="100"/>
                      <a:pt x="0" y="97"/>
                      <a:pt x="2" y="95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5" y="27"/>
                      <a:pt x="68" y="27"/>
                      <a:pt x="69" y="28"/>
                    </a:cubicBezTo>
                    <a:cubicBezTo>
                      <a:pt x="145" y="80"/>
                      <a:pt x="145" y="80"/>
                      <a:pt x="145" y="80"/>
                    </a:cubicBezTo>
                    <a:cubicBezTo>
                      <a:pt x="228" y="1"/>
                      <a:pt x="228" y="1"/>
                      <a:pt x="228" y="1"/>
                    </a:cubicBezTo>
                    <a:cubicBezTo>
                      <a:pt x="230" y="0"/>
                      <a:pt x="233" y="0"/>
                      <a:pt x="235" y="2"/>
                    </a:cubicBezTo>
                    <a:cubicBezTo>
                      <a:pt x="236" y="3"/>
                      <a:pt x="236" y="6"/>
                      <a:pt x="235" y="8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7" y="91"/>
                      <a:pt x="145" y="91"/>
                      <a:pt x="143" y="9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8" y="101"/>
                      <a:pt x="8" y="101"/>
                      <a:pt x="8" y="101"/>
                    </a:cubicBezTo>
                    <a:cubicBezTo>
                      <a:pt x="7" y="102"/>
                      <a:pt x="6" y="103"/>
                      <a:pt x="5" y="103"/>
                    </a:cubicBezTo>
                    <a:close/>
                  </a:path>
                </a:pathLst>
              </a:cu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5" name="Oval 301">
                <a:extLst>
                  <a:ext uri="{FF2B5EF4-FFF2-40B4-BE49-F238E27FC236}">
                    <a16:creationId xmlns:a16="http://schemas.microsoft.com/office/drawing/2014/main" id="{B5D0CC10-DE29-4D59-9432-E78D8834FA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181569" y="3993325"/>
                <a:ext cx="171803" cy="165238"/>
              </a:xfrm>
              <a:prstGeom prst="ellipse">
                <a:avLst/>
              </a:pr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6" name="Oval 302">
                <a:extLst>
                  <a:ext uri="{FF2B5EF4-FFF2-40B4-BE49-F238E27FC236}">
                    <a16:creationId xmlns:a16="http://schemas.microsoft.com/office/drawing/2014/main" id="{F372F9FA-F039-46F2-A840-2067A856F0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659974" y="4276212"/>
                <a:ext cx="171803" cy="163916"/>
              </a:xfrm>
              <a:prstGeom prst="ellipse">
                <a:avLst/>
              </a:pr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47" name="Group 146">
              <a:extLst>
                <a:ext uri="{FF2B5EF4-FFF2-40B4-BE49-F238E27FC236}">
                  <a16:creationId xmlns:a16="http://schemas.microsoft.com/office/drawing/2014/main" id="{79BB1954-4738-454E-B0F1-D96927573A47}"/>
                </a:ext>
              </a:extLst>
            </p:cNvPr>
            <p:cNvGrpSpPr/>
            <p:nvPr/>
          </p:nvGrpSpPr>
          <p:grpSpPr>
            <a:xfrm>
              <a:off x="19089931" y="3994773"/>
              <a:ext cx="2147224" cy="2140610"/>
              <a:chOff x="131763" y="111125"/>
              <a:chExt cx="3802063" cy="3789363"/>
            </a:xfrm>
          </p:grpSpPr>
          <p:sp>
            <p:nvSpPr>
              <p:cNvPr id="155" name="Freeform 5">
                <a:extLst>
                  <a:ext uri="{FF2B5EF4-FFF2-40B4-BE49-F238E27FC236}">
                    <a16:creationId xmlns:a16="http://schemas.microsoft.com/office/drawing/2014/main" id="{273429CC-D015-4F12-86E1-1B9D1B60CF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4838" y="1930400"/>
                <a:ext cx="447675" cy="460375"/>
              </a:xfrm>
              <a:custGeom>
                <a:avLst/>
                <a:gdLst>
                  <a:gd name="T0" fmla="*/ 11 w 65"/>
                  <a:gd name="T1" fmla="*/ 0 h 67"/>
                  <a:gd name="T2" fmla="*/ 2 w 65"/>
                  <a:gd name="T3" fmla="*/ 8 h 67"/>
                  <a:gd name="T4" fmla="*/ 2 w 65"/>
                  <a:gd name="T5" fmla="*/ 18 h 67"/>
                  <a:gd name="T6" fmla="*/ 52 w 65"/>
                  <a:gd name="T7" fmla="*/ 67 h 67"/>
                  <a:gd name="T8" fmla="*/ 65 w 65"/>
                  <a:gd name="T9" fmla="*/ 54 h 67"/>
                  <a:gd name="T10" fmla="*/ 11 w 65"/>
                  <a:gd name="T1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67">
                    <a:moveTo>
                      <a:pt x="11" y="0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11"/>
                      <a:pt x="0" y="15"/>
                      <a:pt x="2" y="18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65" y="54"/>
                      <a:pt x="65" y="54"/>
                      <a:pt x="65" y="54"/>
                    </a:cubicBez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6" name="Freeform 6">
                <a:extLst>
                  <a:ext uri="{FF2B5EF4-FFF2-40B4-BE49-F238E27FC236}">
                    <a16:creationId xmlns:a16="http://schemas.microsoft.com/office/drawing/2014/main" id="{D2D7D806-8737-4041-A71E-D83A0D423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6138" y="2301875"/>
                <a:ext cx="1597025" cy="1598613"/>
              </a:xfrm>
              <a:custGeom>
                <a:avLst/>
                <a:gdLst>
                  <a:gd name="T0" fmla="*/ 17 w 232"/>
                  <a:gd name="T1" fmla="*/ 13 h 232"/>
                  <a:gd name="T2" fmla="*/ 2 w 232"/>
                  <a:gd name="T3" fmla="*/ 28 h 232"/>
                  <a:gd name="T4" fmla="*/ 2 w 232"/>
                  <a:gd name="T5" fmla="*/ 37 h 232"/>
                  <a:gd name="T6" fmla="*/ 194 w 232"/>
                  <a:gd name="T7" fmla="*/ 229 h 232"/>
                  <a:gd name="T8" fmla="*/ 204 w 232"/>
                  <a:gd name="T9" fmla="*/ 229 h 232"/>
                  <a:gd name="T10" fmla="*/ 232 w 232"/>
                  <a:gd name="T11" fmla="*/ 201 h 232"/>
                  <a:gd name="T12" fmla="*/ 38 w 232"/>
                  <a:gd name="T13" fmla="*/ 8 h 232"/>
                  <a:gd name="T14" fmla="*/ 30 w 232"/>
                  <a:gd name="T15" fmla="*/ 0 h 232"/>
                  <a:gd name="T16" fmla="*/ 17 w 232"/>
                  <a:gd name="T17" fmla="*/ 1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232">
                    <a:moveTo>
                      <a:pt x="17" y="13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0" y="31"/>
                      <a:pt x="0" y="35"/>
                      <a:pt x="2" y="37"/>
                    </a:cubicBezTo>
                    <a:cubicBezTo>
                      <a:pt x="194" y="229"/>
                      <a:pt x="194" y="229"/>
                      <a:pt x="194" y="229"/>
                    </a:cubicBezTo>
                    <a:cubicBezTo>
                      <a:pt x="197" y="232"/>
                      <a:pt x="201" y="232"/>
                      <a:pt x="204" y="229"/>
                    </a:cubicBezTo>
                    <a:cubicBezTo>
                      <a:pt x="232" y="201"/>
                      <a:pt x="232" y="201"/>
                      <a:pt x="232" y="201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0" y="0"/>
                      <a:pt x="30" y="0"/>
                      <a:pt x="30" y="0"/>
                    </a:cubicBez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7" name="Freeform 7">
                <a:extLst>
                  <a:ext uri="{FF2B5EF4-FFF2-40B4-BE49-F238E27FC236}">
                    <a16:creationId xmlns:a16="http://schemas.microsoft.com/office/drawing/2014/main" id="{5A283FF4-3C2D-461D-97B1-04D519A048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51038" y="1839913"/>
                <a:ext cx="474663" cy="461963"/>
              </a:xfrm>
              <a:custGeom>
                <a:avLst/>
                <a:gdLst>
                  <a:gd name="T0" fmla="*/ 69 w 69"/>
                  <a:gd name="T1" fmla="*/ 52 h 67"/>
                  <a:gd name="T2" fmla="*/ 20 w 69"/>
                  <a:gd name="T3" fmla="*/ 2 h 67"/>
                  <a:gd name="T4" fmla="*/ 10 w 69"/>
                  <a:gd name="T5" fmla="*/ 2 h 67"/>
                  <a:gd name="T6" fmla="*/ 0 w 69"/>
                  <a:gd name="T7" fmla="*/ 13 h 67"/>
                  <a:gd name="T8" fmla="*/ 54 w 69"/>
                  <a:gd name="T9" fmla="*/ 67 h 67"/>
                  <a:gd name="T10" fmla="*/ 69 w 69"/>
                  <a:gd name="T11" fmla="*/ 5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67">
                    <a:moveTo>
                      <a:pt x="69" y="5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17" y="0"/>
                      <a:pt x="13" y="0"/>
                      <a:pt x="10" y="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54" y="67"/>
                      <a:pt x="54" y="67"/>
                      <a:pt x="54" y="67"/>
                    </a:cubicBezTo>
                    <a:lnTo>
                      <a:pt x="69" y="52"/>
                    </a:lnTo>
                    <a:close/>
                  </a:path>
                </a:pathLst>
              </a:custGeom>
              <a:solidFill>
                <a:srgbClr val="FF997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8" name="Freeform 8">
                <a:extLst>
                  <a:ext uri="{FF2B5EF4-FFF2-40B4-BE49-F238E27FC236}">
                    <a16:creationId xmlns:a16="http://schemas.microsoft.com/office/drawing/2014/main" id="{05EFB376-478A-4428-B0CB-88CB030BB1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2513" y="2074863"/>
                <a:ext cx="1611313" cy="1611313"/>
              </a:xfrm>
              <a:custGeom>
                <a:avLst/>
                <a:gdLst>
                  <a:gd name="T0" fmla="*/ 30 w 234"/>
                  <a:gd name="T1" fmla="*/ 3 h 234"/>
                  <a:gd name="T2" fmla="*/ 15 w 234"/>
                  <a:gd name="T3" fmla="*/ 18 h 234"/>
                  <a:gd name="T4" fmla="*/ 0 w 234"/>
                  <a:gd name="T5" fmla="*/ 33 h 234"/>
                  <a:gd name="T6" fmla="*/ 8 w 234"/>
                  <a:gd name="T7" fmla="*/ 41 h 234"/>
                  <a:gd name="T8" fmla="*/ 202 w 234"/>
                  <a:gd name="T9" fmla="*/ 234 h 234"/>
                  <a:gd name="T10" fmla="*/ 232 w 234"/>
                  <a:gd name="T11" fmla="*/ 204 h 234"/>
                  <a:gd name="T12" fmla="*/ 232 w 234"/>
                  <a:gd name="T13" fmla="*/ 195 h 234"/>
                  <a:gd name="T14" fmla="*/ 40 w 234"/>
                  <a:gd name="T15" fmla="*/ 3 h 234"/>
                  <a:gd name="T16" fmla="*/ 30 w 234"/>
                  <a:gd name="T17" fmla="*/ 3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4" h="234">
                    <a:moveTo>
                      <a:pt x="30" y="3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202" y="234"/>
                      <a:pt x="202" y="234"/>
                      <a:pt x="202" y="234"/>
                    </a:cubicBezTo>
                    <a:cubicBezTo>
                      <a:pt x="232" y="204"/>
                      <a:pt x="232" y="204"/>
                      <a:pt x="232" y="204"/>
                    </a:cubicBezTo>
                    <a:cubicBezTo>
                      <a:pt x="234" y="202"/>
                      <a:pt x="234" y="197"/>
                      <a:pt x="232" y="195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37" y="0"/>
                      <a:pt x="33" y="0"/>
                      <a:pt x="30" y="3"/>
                    </a:cubicBezTo>
                    <a:close/>
                  </a:path>
                </a:pathLst>
              </a:custGeom>
              <a:solidFill>
                <a:srgbClr val="333754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9" name="Freeform 9">
                <a:extLst>
                  <a:ext uri="{FF2B5EF4-FFF2-40B4-BE49-F238E27FC236}">
                    <a16:creationId xmlns:a16="http://schemas.microsoft.com/office/drawing/2014/main" id="{8FE7B335-7734-45CF-B0FF-B62F104ADA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63" y="111125"/>
                <a:ext cx="2355850" cy="2355850"/>
              </a:xfrm>
              <a:custGeom>
                <a:avLst/>
                <a:gdLst>
                  <a:gd name="T0" fmla="*/ 281 w 342"/>
                  <a:gd name="T1" fmla="*/ 61 h 342"/>
                  <a:gd name="T2" fmla="*/ 281 w 342"/>
                  <a:gd name="T3" fmla="*/ 282 h 342"/>
                  <a:gd name="T4" fmla="*/ 61 w 342"/>
                  <a:gd name="T5" fmla="*/ 282 h 342"/>
                  <a:gd name="T6" fmla="*/ 61 w 342"/>
                  <a:gd name="T7" fmla="*/ 61 h 342"/>
                  <a:gd name="T8" fmla="*/ 281 w 342"/>
                  <a:gd name="T9" fmla="*/ 61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2" h="342">
                    <a:moveTo>
                      <a:pt x="281" y="61"/>
                    </a:moveTo>
                    <a:cubicBezTo>
                      <a:pt x="342" y="122"/>
                      <a:pt x="342" y="221"/>
                      <a:pt x="281" y="282"/>
                    </a:cubicBezTo>
                    <a:cubicBezTo>
                      <a:pt x="220" y="342"/>
                      <a:pt x="122" y="342"/>
                      <a:pt x="61" y="282"/>
                    </a:cubicBezTo>
                    <a:cubicBezTo>
                      <a:pt x="0" y="221"/>
                      <a:pt x="0" y="122"/>
                      <a:pt x="61" y="61"/>
                    </a:cubicBezTo>
                    <a:cubicBezTo>
                      <a:pt x="122" y="0"/>
                      <a:pt x="220" y="0"/>
                      <a:pt x="281" y="61"/>
                    </a:cubicBez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0" name="Freeform 10">
                <a:extLst>
                  <a:ext uri="{FF2B5EF4-FFF2-40B4-BE49-F238E27FC236}">
                    <a16:creationId xmlns:a16="http://schemas.microsoft.com/office/drawing/2014/main" id="{E43508F9-FE07-4F8E-9F4B-FD0931DD4E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700" y="379413"/>
                <a:ext cx="1831975" cy="1825625"/>
              </a:xfrm>
              <a:custGeom>
                <a:avLst/>
                <a:gdLst>
                  <a:gd name="T0" fmla="*/ 218 w 266"/>
                  <a:gd name="T1" fmla="*/ 47 h 265"/>
                  <a:gd name="T2" fmla="*/ 218 w 266"/>
                  <a:gd name="T3" fmla="*/ 218 h 265"/>
                  <a:gd name="T4" fmla="*/ 48 w 266"/>
                  <a:gd name="T5" fmla="*/ 218 h 265"/>
                  <a:gd name="T6" fmla="*/ 48 w 266"/>
                  <a:gd name="T7" fmla="*/ 47 h 265"/>
                  <a:gd name="T8" fmla="*/ 218 w 266"/>
                  <a:gd name="T9" fmla="*/ 47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6" h="265">
                    <a:moveTo>
                      <a:pt x="218" y="47"/>
                    </a:moveTo>
                    <a:cubicBezTo>
                      <a:pt x="266" y="94"/>
                      <a:pt x="266" y="171"/>
                      <a:pt x="218" y="218"/>
                    </a:cubicBezTo>
                    <a:cubicBezTo>
                      <a:pt x="171" y="265"/>
                      <a:pt x="95" y="265"/>
                      <a:pt x="48" y="218"/>
                    </a:cubicBezTo>
                    <a:cubicBezTo>
                      <a:pt x="0" y="171"/>
                      <a:pt x="0" y="94"/>
                      <a:pt x="48" y="47"/>
                    </a:cubicBezTo>
                    <a:cubicBezTo>
                      <a:pt x="95" y="0"/>
                      <a:pt x="171" y="0"/>
                      <a:pt x="218" y="47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1" name="Freeform 11">
                <a:extLst>
                  <a:ext uri="{FF2B5EF4-FFF2-40B4-BE49-F238E27FC236}">
                    <a16:creationId xmlns:a16="http://schemas.microsoft.com/office/drawing/2014/main" id="{33F33FEF-D2D6-4050-9E90-7179A6E563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800" y="758825"/>
                <a:ext cx="371475" cy="1033463"/>
              </a:xfrm>
              <a:custGeom>
                <a:avLst/>
                <a:gdLst>
                  <a:gd name="T0" fmla="*/ 51 w 54"/>
                  <a:gd name="T1" fmla="*/ 147 h 150"/>
                  <a:gd name="T2" fmla="*/ 40 w 54"/>
                  <a:gd name="T3" fmla="*/ 147 h 150"/>
                  <a:gd name="T4" fmla="*/ 40 w 54"/>
                  <a:gd name="T5" fmla="*/ 3 h 150"/>
                  <a:gd name="T6" fmla="*/ 51 w 54"/>
                  <a:gd name="T7" fmla="*/ 3 h 150"/>
                  <a:gd name="T8" fmla="*/ 51 w 54"/>
                  <a:gd name="T9" fmla="*/ 14 h 150"/>
                  <a:gd name="T10" fmla="*/ 51 w 54"/>
                  <a:gd name="T11" fmla="*/ 136 h 150"/>
                  <a:gd name="T12" fmla="*/ 51 w 54"/>
                  <a:gd name="T13" fmla="*/ 14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150">
                    <a:moveTo>
                      <a:pt x="51" y="147"/>
                    </a:moveTo>
                    <a:cubicBezTo>
                      <a:pt x="48" y="150"/>
                      <a:pt x="43" y="150"/>
                      <a:pt x="40" y="147"/>
                    </a:cubicBezTo>
                    <a:cubicBezTo>
                      <a:pt x="0" y="107"/>
                      <a:pt x="0" y="43"/>
                      <a:pt x="40" y="3"/>
                    </a:cubicBezTo>
                    <a:cubicBezTo>
                      <a:pt x="43" y="0"/>
                      <a:pt x="48" y="0"/>
                      <a:pt x="51" y="3"/>
                    </a:cubicBezTo>
                    <a:cubicBezTo>
                      <a:pt x="54" y="6"/>
                      <a:pt x="54" y="11"/>
                      <a:pt x="51" y="14"/>
                    </a:cubicBezTo>
                    <a:cubicBezTo>
                      <a:pt x="17" y="47"/>
                      <a:pt x="17" y="102"/>
                      <a:pt x="51" y="136"/>
                    </a:cubicBezTo>
                    <a:cubicBezTo>
                      <a:pt x="54" y="139"/>
                      <a:pt x="54" y="144"/>
                      <a:pt x="51" y="1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2" name="Freeform 12">
                <a:extLst>
                  <a:ext uri="{FF2B5EF4-FFF2-40B4-BE49-F238E27FC236}">
                    <a16:creationId xmlns:a16="http://schemas.microsoft.com/office/drawing/2014/main" id="{63FAD4A5-B9B0-4147-B662-ADBEBDD3C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1400" y="1819275"/>
                <a:ext cx="412750" cy="165100"/>
              </a:xfrm>
              <a:custGeom>
                <a:avLst/>
                <a:gdLst>
                  <a:gd name="T0" fmla="*/ 58 w 60"/>
                  <a:gd name="T1" fmla="*/ 20 h 24"/>
                  <a:gd name="T2" fmla="*/ 53 w 60"/>
                  <a:gd name="T3" fmla="*/ 22 h 24"/>
                  <a:gd name="T4" fmla="*/ 6 w 60"/>
                  <a:gd name="T5" fmla="*/ 16 h 24"/>
                  <a:gd name="T6" fmla="*/ 2 w 60"/>
                  <a:gd name="T7" fmla="*/ 6 h 24"/>
                  <a:gd name="T8" fmla="*/ 12 w 60"/>
                  <a:gd name="T9" fmla="*/ 1 h 24"/>
                  <a:gd name="T10" fmla="*/ 51 w 60"/>
                  <a:gd name="T11" fmla="*/ 6 h 24"/>
                  <a:gd name="T12" fmla="*/ 60 w 60"/>
                  <a:gd name="T13" fmla="*/ 13 h 24"/>
                  <a:gd name="T14" fmla="*/ 58 w 60"/>
                  <a:gd name="T15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4">
                    <a:moveTo>
                      <a:pt x="58" y="20"/>
                    </a:moveTo>
                    <a:cubicBezTo>
                      <a:pt x="57" y="21"/>
                      <a:pt x="55" y="22"/>
                      <a:pt x="53" y="22"/>
                    </a:cubicBezTo>
                    <a:cubicBezTo>
                      <a:pt x="37" y="24"/>
                      <a:pt x="21" y="22"/>
                      <a:pt x="6" y="16"/>
                    </a:cubicBezTo>
                    <a:cubicBezTo>
                      <a:pt x="2" y="15"/>
                      <a:pt x="0" y="10"/>
                      <a:pt x="2" y="6"/>
                    </a:cubicBezTo>
                    <a:cubicBezTo>
                      <a:pt x="3" y="2"/>
                      <a:pt x="8" y="0"/>
                      <a:pt x="12" y="1"/>
                    </a:cubicBezTo>
                    <a:cubicBezTo>
                      <a:pt x="24" y="6"/>
                      <a:pt x="38" y="8"/>
                      <a:pt x="51" y="6"/>
                    </a:cubicBezTo>
                    <a:cubicBezTo>
                      <a:pt x="56" y="6"/>
                      <a:pt x="60" y="9"/>
                      <a:pt x="60" y="13"/>
                    </a:cubicBezTo>
                    <a:cubicBezTo>
                      <a:pt x="60" y="16"/>
                      <a:pt x="59" y="18"/>
                      <a:pt x="58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48" name="Group 147">
              <a:extLst>
                <a:ext uri="{FF2B5EF4-FFF2-40B4-BE49-F238E27FC236}">
                  <a16:creationId xmlns:a16="http://schemas.microsoft.com/office/drawing/2014/main" id="{C35E39B9-E6BE-4268-AE8B-809D0A1464CA}"/>
                </a:ext>
              </a:extLst>
            </p:cNvPr>
            <p:cNvGrpSpPr/>
            <p:nvPr/>
          </p:nvGrpSpPr>
          <p:grpSpPr>
            <a:xfrm rot="1080935">
              <a:off x="16604010" y="7135545"/>
              <a:ext cx="2997012" cy="1068305"/>
              <a:chOff x="485775" y="495300"/>
              <a:chExt cx="5238750" cy="1866901"/>
            </a:xfrm>
          </p:grpSpPr>
          <p:sp>
            <p:nvSpPr>
              <p:cNvPr id="149" name="Freeform 5">
                <a:extLst>
                  <a:ext uri="{FF2B5EF4-FFF2-40B4-BE49-F238E27FC236}">
                    <a16:creationId xmlns:a16="http://schemas.microsoft.com/office/drawing/2014/main" id="{59A18301-E3E3-498B-B29E-DAB762DDB4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750" y="1674813"/>
                <a:ext cx="1120775" cy="687388"/>
              </a:xfrm>
              <a:custGeom>
                <a:avLst/>
                <a:gdLst>
                  <a:gd name="T0" fmla="*/ 6 w 117"/>
                  <a:gd name="T1" fmla="*/ 29 h 71"/>
                  <a:gd name="T2" fmla="*/ 0 w 117"/>
                  <a:gd name="T3" fmla="*/ 58 h 71"/>
                  <a:gd name="T4" fmla="*/ 63 w 117"/>
                  <a:gd name="T5" fmla="*/ 71 h 71"/>
                  <a:gd name="T6" fmla="*/ 115 w 117"/>
                  <a:gd name="T7" fmla="*/ 55 h 71"/>
                  <a:gd name="T8" fmla="*/ 115 w 117"/>
                  <a:gd name="T9" fmla="*/ 55 h 71"/>
                  <a:gd name="T10" fmla="*/ 115 w 117"/>
                  <a:gd name="T11" fmla="*/ 53 h 71"/>
                  <a:gd name="T12" fmla="*/ 68 w 117"/>
                  <a:gd name="T13" fmla="*/ 43 h 71"/>
                  <a:gd name="T14" fmla="*/ 62 w 117"/>
                  <a:gd name="T15" fmla="*/ 46 h 71"/>
                  <a:gd name="T16" fmla="*/ 57 w 117"/>
                  <a:gd name="T17" fmla="*/ 39 h 71"/>
                  <a:gd name="T18" fmla="*/ 64 w 117"/>
                  <a:gd name="T19" fmla="*/ 35 h 71"/>
                  <a:gd name="T20" fmla="*/ 68 w 117"/>
                  <a:gd name="T21" fmla="*/ 40 h 71"/>
                  <a:gd name="T22" fmla="*/ 116 w 117"/>
                  <a:gd name="T23" fmla="*/ 50 h 71"/>
                  <a:gd name="T24" fmla="*/ 117 w 117"/>
                  <a:gd name="T25" fmla="*/ 48 h 71"/>
                  <a:gd name="T26" fmla="*/ 117 w 117"/>
                  <a:gd name="T27" fmla="*/ 48 h 71"/>
                  <a:gd name="T28" fmla="*/ 75 w 117"/>
                  <a:gd name="T29" fmla="*/ 13 h 71"/>
                  <a:gd name="T30" fmla="*/ 12 w 117"/>
                  <a:gd name="T31" fmla="*/ 0 h 71"/>
                  <a:gd name="T32" fmla="*/ 6 w 117"/>
                  <a:gd name="T33" fmla="*/ 2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71">
                    <a:moveTo>
                      <a:pt x="6" y="29"/>
                    </a:moveTo>
                    <a:cubicBezTo>
                      <a:pt x="0" y="58"/>
                      <a:pt x="0" y="58"/>
                      <a:pt x="0" y="58"/>
                    </a:cubicBezTo>
                    <a:cubicBezTo>
                      <a:pt x="63" y="71"/>
                      <a:pt x="63" y="71"/>
                      <a:pt x="63" y="71"/>
                    </a:cubicBezTo>
                    <a:cubicBezTo>
                      <a:pt x="76" y="58"/>
                      <a:pt x="95" y="51"/>
                      <a:pt x="115" y="55"/>
                    </a:cubicBezTo>
                    <a:cubicBezTo>
                      <a:pt x="115" y="55"/>
                      <a:pt x="115" y="55"/>
                      <a:pt x="115" y="55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68" y="43"/>
                      <a:pt x="68" y="43"/>
                      <a:pt x="68" y="43"/>
                    </a:cubicBezTo>
                    <a:cubicBezTo>
                      <a:pt x="67" y="45"/>
                      <a:pt x="64" y="47"/>
                      <a:pt x="62" y="46"/>
                    </a:cubicBezTo>
                    <a:cubicBezTo>
                      <a:pt x="59" y="45"/>
                      <a:pt x="57" y="42"/>
                      <a:pt x="57" y="39"/>
                    </a:cubicBezTo>
                    <a:cubicBezTo>
                      <a:pt x="58" y="36"/>
                      <a:pt x="61" y="34"/>
                      <a:pt x="64" y="35"/>
                    </a:cubicBezTo>
                    <a:cubicBezTo>
                      <a:pt x="67" y="36"/>
                      <a:pt x="68" y="38"/>
                      <a:pt x="68" y="40"/>
                    </a:cubicBezTo>
                    <a:cubicBezTo>
                      <a:pt x="116" y="50"/>
                      <a:pt x="116" y="50"/>
                      <a:pt x="116" y="50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97" y="44"/>
                      <a:pt x="82" y="30"/>
                      <a:pt x="75" y="13"/>
                    </a:cubicBezTo>
                    <a:cubicBezTo>
                      <a:pt x="12" y="0"/>
                      <a:pt x="12" y="0"/>
                      <a:pt x="12" y="0"/>
                    </a:cubicBezTo>
                    <a:lnTo>
                      <a:pt x="6" y="29"/>
                    </a:lnTo>
                    <a:close/>
                  </a:path>
                </a:pathLst>
              </a:custGeom>
              <a:solidFill>
                <a:srgbClr val="1D8C96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0" name="Freeform 6">
                <a:extLst>
                  <a:ext uri="{FF2B5EF4-FFF2-40B4-BE49-F238E27FC236}">
                    <a16:creationId xmlns:a16="http://schemas.microsoft.com/office/drawing/2014/main" id="{C3237519-FBA6-40ED-9543-CF4FD79608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9400" y="989013"/>
                <a:ext cx="3351213" cy="1335088"/>
              </a:xfrm>
              <a:custGeom>
                <a:avLst/>
                <a:gdLst>
                  <a:gd name="T0" fmla="*/ 2111 w 2111"/>
                  <a:gd name="T1" fmla="*/ 420 h 841"/>
                  <a:gd name="T2" fmla="*/ 2027 w 2111"/>
                  <a:gd name="T3" fmla="*/ 841 h 841"/>
                  <a:gd name="T4" fmla="*/ 0 w 2111"/>
                  <a:gd name="T5" fmla="*/ 426 h 841"/>
                  <a:gd name="T6" fmla="*/ 84 w 2111"/>
                  <a:gd name="T7" fmla="*/ 0 h 841"/>
                  <a:gd name="T8" fmla="*/ 2111 w 2111"/>
                  <a:gd name="T9" fmla="*/ 42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1" h="841">
                    <a:moveTo>
                      <a:pt x="2111" y="420"/>
                    </a:moveTo>
                    <a:lnTo>
                      <a:pt x="2027" y="841"/>
                    </a:lnTo>
                    <a:lnTo>
                      <a:pt x="0" y="426"/>
                    </a:lnTo>
                    <a:lnTo>
                      <a:pt x="84" y="0"/>
                    </a:lnTo>
                    <a:lnTo>
                      <a:pt x="2111" y="420"/>
                    </a:lnTo>
                    <a:close/>
                  </a:path>
                </a:pathLst>
              </a:custGeom>
              <a:solidFill>
                <a:srgbClr val="0EB3B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1" name="Freeform 7">
                <a:extLst>
                  <a:ext uri="{FF2B5EF4-FFF2-40B4-BE49-F238E27FC236}">
                    <a16:creationId xmlns:a16="http://schemas.microsoft.com/office/drawing/2014/main" id="{695017CB-4AB8-45AE-822A-758FF79B15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4463" y="958850"/>
                <a:ext cx="3352800" cy="1344613"/>
              </a:xfrm>
              <a:custGeom>
                <a:avLst/>
                <a:gdLst>
                  <a:gd name="T0" fmla="*/ 2112 w 2112"/>
                  <a:gd name="T1" fmla="*/ 421 h 847"/>
                  <a:gd name="T2" fmla="*/ 2027 w 2112"/>
                  <a:gd name="T3" fmla="*/ 847 h 847"/>
                  <a:gd name="T4" fmla="*/ 0 w 2112"/>
                  <a:gd name="T5" fmla="*/ 427 h 847"/>
                  <a:gd name="T6" fmla="*/ 85 w 2112"/>
                  <a:gd name="T7" fmla="*/ 0 h 847"/>
                  <a:gd name="T8" fmla="*/ 2112 w 2112"/>
                  <a:gd name="T9" fmla="*/ 421 h 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2" h="847">
                    <a:moveTo>
                      <a:pt x="2112" y="421"/>
                    </a:moveTo>
                    <a:lnTo>
                      <a:pt x="2027" y="847"/>
                    </a:lnTo>
                    <a:lnTo>
                      <a:pt x="0" y="427"/>
                    </a:lnTo>
                    <a:lnTo>
                      <a:pt x="85" y="0"/>
                    </a:lnTo>
                    <a:lnTo>
                      <a:pt x="2112" y="421"/>
                    </a:lnTo>
                    <a:close/>
                  </a:path>
                </a:pathLst>
              </a:custGeom>
              <a:solidFill>
                <a:srgbClr val="FDC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2" name="Freeform 8">
                <a:extLst>
                  <a:ext uri="{FF2B5EF4-FFF2-40B4-BE49-F238E27FC236}">
                    <a16:creationId xmlns:a16="http://schemas.microsoft.com/office/drawing/2014/main" id="{93185CE3-0A38-4FBA-9CB8-1A7BFA679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5" y="736600"/>
                <a:ext cx="536575" cy="862013"/>
              </a:xfrm>
              <a:custGeom>
                <a:avLst/>
                <a:gdLst>
                  <a:gd name="T0" fmla="*/ 37 w 56"/>
                  <a:gd name="T1" fmla="*/ 88 h 89"/>
                  <a:gd name="T2" fmla="*/ 39 w 56"/>
                  <a:gd name="T3" fmla="*/ 89 h 89"/>
                  <a:gd name="T4" fmla="*/ 56 w 56"/>
                  <a:gd name="T5" fmla="*/ 5 h 89"/>
                  <a:gd name="T6" fmla="*/ 54 w 56"/>
                  <a:gd name="T7" fmla="*/ 4 h 89"/>
                  <a:gd name="T8" fmla="*/ 5 w 56"/>
                  <a:gd name="T9" fmla="*/ 38 h 89"/>
                  <a:gd name="T10" fmla="*/ 37 w 56"/>
                  <a:gd name="T11" fmla="*/ 8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89">
                    <a:moveTo>
                      <a:pt x="37" y="88"/>
                    </a:moveTo>
                    <a:cubicBezTo>
                      <a:pt x="39" y="89"/>
                      <a:pt x="39" y="89"/>
                      <a:pt x="39" y="89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32" y="0"/>
                      <a:pt x="10" y="15"/>
                      <a:pt x="5" y="38"/>
                    </a:cubicBezTo>
                    <a:cubicBezTo>
                      <a:pt x="0" y="61"/>
                      <a:pt x="15" y="83"/>
                      <a:pt x="37" y="88"/>
                    </a:cubicBezTo>
                    <a:close/>
                  </a:path>
                </a:pathLst>
              </a:custGeom>
              <a:solidFill>
                <a:srgbClr val="FDC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3" name="Freeform 9">
                <a:extLst>
                  <a:ext uri="{FF2B5EF4-FFF2-40B4-BE49-F238E27FC236}">
                    <a16:creationId xmlns:a16="http://schemas.microsoft.com/office/drawing/2014/main" id="{08A163AE-2152-4B6F-AD1E-7E02FC5487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8838" y="495300"/>
                <a:ext cx="2087563" cy="1373188"/>
              </a:xfrm>
              <a:custGeom>
                <a:avLst/>
                <a:gdLst>
                  <a:gd name="T0" fmla="*/ 17 w 218"/>
                  <a:gd name="T1" fmla="*/ 30 h 142"/>
                  <a:gd name="T2" fmla="*/ 0 w 218"/>
                  <a:gd name="T3" fmla="*/ 114 h 142"/>
                  <a:gd name="T4" fmla="*/ 137 w 218"/>
                  <a:gd name="T5" fmla="*/ 142 h 142"/>
                  <a:gd name="T6" fmla="*/ 145 w 218"/>
                  <a:gd name="T7" fmla="*/ 136 h 142"/>
                  <a:gd name="T8" fmla="*/ 159 w 218"/>
                  <a:gd name="T9" fmla="*/ 65 h 142"/>
                  <a:gd name="T10" fmla="*/ 154 w 218"/>
                  <a:gd name="T11" fmla="*/ 58 h 142"/>
                  <a:gd name="T12" fmla="*/ 31 w 218"/>
                  <a:gd name="T13" fmla="*/ 32 h 142"/>
                  <a:gd name="T14" fmla="*/ 54 w 218"/>
                  <a:gd name="T15" fmla="*/ 18 h 142"/>
                  <a:gd name="T16" fmla="*/ 206 w 218"/>
                  <a:gd name="T17" fmla="*/ 49 h 142"/>
                  <a:gd name="T18" fmla="*/ 206 w 218"/>
                  <a:gd name="T19" fmla="*/ 49 h 142"/>
                  <a:gd name="T20" fmla="*/ 216 w 218"/>
                  <a:gd name="T21" fmla="*/ 44 h 142"/>
                  <a:gd name="T22" fmla="*/ 216 w 218"/>
                  <a:gd name="T23" fmla="*/ 44 h 142"/>
                  <a:gd name="T24" fmla="*/ 218 w 218"/>
                  <a:gd name="T25" fmla="*/ 36 h 142"/>
                  <a:gd name="T26" fmla="*/ 57 w 218"/>
                  <a:gd name="T27" fmla="*/ 3 h 142"/>
                  <a:gd name="T28" fmla="*/ 17 w 218"/>
                  <a:gd name="T29" fmla="*/ 3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8" h="142">
                    <a:moveTo>
                      <a:pt x="17" y="30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137" y="142"/>
                      <a:pt x="137" y="142"/>
                      <a:pt x="137" y="142"/>
                    </a:cubicBezTo>
                    <a:cubicBezTo>
                      <a:pt x="140" y="142"/>
                      <a:pt x="144" y="140"/>
                      <a:pt x="145" y="136"/>
                    </a:cubicBezTo>
                    <a:cubicBezTo>
                      <a:pt x="159" y="65"/>
                      <a:pt x="159" y="65"/>
                      <a:pt x="159" y="65"/>
                    </a:cubicBezTo>
                    <a:cubicBezTo>
                      <a:pt x="160" y="62"/>
                      <a:pt x="158" y="58"/>
                      <a:pt x="154" y="58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3" y="22"/>
                      <a:pt x="44" y="15"/>
                      <a:pt x="54" y="18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10" y="49"/>
                      <a:pt x="215" y="47"/>
                      <a:pt x="216" y="44"/>
                    </a:cubicBezTo>
                    <a:cubicBezTo>
                      <a:pt x="216" y="44"/>
                      <a:pt x="216" y="44"/>
                      <a:pt x="216" y="44"/>
                    </a:cubicBezTo>
                    <a:cubicBezTo>
                      <a:pt x="218" y="36"/>
                      <a:pt x="218" y="36"/>
                      <a:pt x="218" y="36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39" y="0"/>
                      <a:pt x="21" y="11"/>
                      <a:pt x="17" y="30"/>
                    </a:cubicBezTo>
                    <a:close/>
                  </a:path>
                </a:pathLst>
              </a:custGeom>
              <a:solidFill>
                <a:srgbClr val="1D8C96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4" name="Freeform 10">
                <a:extLst>
                  <a:ext uri="{FF2B5EF4-FFF2-40B4-BE49-F238E27FC236}">
                    <a16:creationId xmlns:a16="http://schemas.microsoft.com/office/drawing/2014/main" id="{84E2F59F-952A-4899-ACAA-E9C8F4D3B8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3775" y="804863"/>
                <a:ext cx="344488" cy="850900"/>
              </a:xfrm>
              <a:custGeom>
                <a:avLst/>
                <a:gdLst>
                  <a:gd name="T0" fmla="*/ 114 w 217"/>
                  <a:gd name="T1" fmla="*/ 536 h 536"/>
                  <a:gd name="T2" fmla="*/ 217 w 217"/>
                  <a:gd name="T3" fmla="*/ 24 h 536"/>
                  <a:gd name="T4" fmla="*/ 102 w 217"/>
                  <a:gd name="T5" fmla="*/ 0 h 536"/>
                  <a:gd name="T6" fmla="*/ 0 w 217"/>
                  <a:gd name="T7" fmla="*/ 512 h 536"/>
                  <a:gd name="T8" fmla="*/ 114 w 217"/>
                  <a:gd name="T9" fmla="*/ 536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536">
                    <a:moveTo>
                      <a:pt x="114" y="536"/>
                    </a:moveTo>
                    <a:lnTo>
                      <a:pt x="217" y="24"/>
                    </a:lnTo>
                    <a:lnTo>
                      <a:pt x="102" y="0"/>
                    </a:lnTo>
                    <a:lnTo>
                      <a:pt x="0" y="512"/>
                    </a:lnTo>
                    <a:lnTo>
                      <a:pt x="114" y="536"/>
                    </a:lnTo>
                    <a:close/>
                  </a:path>
                </a:pathLst>
              </a:custGeom>
              <a:solidFill>
                <a:srgbClr val="FDC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82843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561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Box 82">
            <a:extLst>
              <a:ext uri="{FF2B5EF4-FFF2-40B4-BE49-F238E27FC236}">
                <a16:creationId xmlns:a16="http://schemas.microsoft.com/office/drawing/2014/main" id="{F120FC46-9A18-4976-AAA9-EE758568D3A5}"/>
              </a:ext>
            </a:extLst>
          </p:cNvPr>
          <p:cNvSpPr txBox="1"/>
          <p:nvPr/>
        </p:nvSpPr>
        <p:spPr>
          <a:xfrm>
            <a:off x="581451" y="136634"/>
            <a:ext cx="11029099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Comparing Security Audit, Vulnerability Assessment, and Penetration Testing</a:t>
            </a:r>
          </a:p>
        </p:txBody>
      </p:sp>
      <p:cxnSp>
        <p:nvCxnSpPr>
          <p:cNvPr id="280" name="Straight Connector 279"/>
          <p:cNvCxnSpPr>
            <a:cxnSpLocks/>
          </p:cNvCxnSpPr>
          <p:nvPr/>
        </p:nvCxnSpPr>
        <p:spPr>
          <a:xfrm>
            <a:off x="4041126" y="1736671"/>
            <a:ext cx="0" cy="444078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/>
          <p:cNvCxnSpPr>
            <a:cxnSpLocks/>
          </p:cNvCxnSpPr>
          <p:nvPr/>
        </p:nvCxnSpPr>
        <p:spPr>
          <a:xfrm>
            <a:off x="8115419" y="1679719"/>
            <a:ext cx="0" cy="447003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Rounded Rectangle 243"/>
          <p:cNvSpPr/>
          <p:nvPr/>
        </p:nvSpPr>
        <p:spPr>
          <a:xfrm>
            <a:off x="318312" y="2364419"/>
            <a:ext cx="3371334" cy="5486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46" name="Rounded Rectangle 245"/>
          <p:cNvSpPr/>
          <p:nvPr/>
        </p:nvSpPr>
        <p:spPr>
          <a:xfrm>
            <a:off x="4392605" y="2364419"/>
            <a:ext cx="3371334" cy="5486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48" name="Rounded Rectangle 247"/>
          <p:cNvSpPr/>
          <p:nvPr/>
        </p:nvSpPr>
        <p:spPr>
          <a:xfrm>
            <a:off x="8466898" y="2364419"/>
            <a:ext cx="3371334" cy="54863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783E785E-EA5B-4C20-ACE2-329338BDD262}"/>
              </a:ext>
            </a:extLst>
          </p:cNvPr>
          <p:cNvSpPr/>
          <p:nvPr/>
        </p:nvSpPr>
        <p:spPr>
          <a:xfrm>
            <a:off x="962983" y="1726628"/>
            <a:ext cx="2155808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Security Audit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20184BF-CA72-4455-B796-38B3941D4BA0}"/>
              </a:ext>
            </a:extLst>
          </p:cNvPr>
          <p:cNvSpPr/>
          <p:nvPr/>
        </p:nvSpPr>
        <p:spPr>
          <a:xfrm>
            <a:off x="5067038" y="1555532"/>
            <a:ext cx="223220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Vulnerability Assessment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6DA051E1-84D8-4F39-8A2B-7E0559059957}"/>
              </a:ext>
            </a:extLst>
          </p:cNvPr>
          <p:cNvSpPr/>
          <p:nvPr/>
        </p:nvSpPr>
        <p:spPr>
          <a:xfrm>
            <a:off x="9099759" y="1726628"/>
            <a:ext cx="2692142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Penetration Testing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A951D76C-5C89-4B59-8370-F700CBCCD427}"/>
              </a:ext>
            </a:extLst>
          </p:cNvPr>
          <p:cNvSpPr/>
          <p:nvPr/>
        </p:nvSpPr>
        <p:spPr>
          <a:xfrm>
            <a:off x="318312" y="2573457"/>
            <a:ext cx="3623685" cy="16312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security audit checks whether an organization follows a set of standard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security policies and procedures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84FB8EA0-E099-4B4D-A3BB-426E3CE0AECB}"/>
              </a:ext>
            </a:extLst>
          </p:cNvPr>
          <p:cNvSpPr/>
          <p:nvPr/>
        </p:nvSpPr>
        <p:spPr>
          <a:xfrm>
            <a:off x="4392573" y="2573457"/>
            <a:ext cx="3684430" cy="34778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vulnerability assessment focuses on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discovering the vulnerabilities in an information system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but provides no indication of whether the vulnerabilities can be exploited or of the amount of damage that may result from the successful exploitation of the vulnerabilities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6B8BB2B1-9C53-474B-B955-B1D1727FAE45}"/>
              </a:ext>
            </a:extLst>
          </p:cNvPr>
          <p:cNvSpPr/>
          <p:nvPr/>
        </p:nvSpPr>
        <p:spPr>
          <a:xfrm>
            <a:off x="8472442" y="2573457"/>
            <a:ext cx="3471057" cy="31700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Penetration testing is a methodological approach to security assessment that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encompasses a security audit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vulnerability assessment, and it demonstrates whether the vulnerabilities in a system can be successfully exploited by attackers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957351D-8D32-4EAC-9714-4A9FD262432E}"/>
              </a:ext>
            </a:extLst>
          </p:cNvPr>
          <p:cNvGrpSpPr>
            <a:grpSpLocks noChangeAspect="1"/>
          </p:cNvGrpSpPr>
          <p:nvPr/>
        </p:nvGrpSpPr>
        <p:grpSpPr>
          <a:xfrm>
            <a:off x="248499" y="1588649"/>
            <a:ext cx="676068" cy="676068"/>
            <a:chOff x="248499" y="1588649"/>
            <a:chExt cx="676068" cy="676068"/>
          </a:xfrm>
        </p:grpSpPr>
        <p:sp>
          <p:nvSpPr>
            <p:cNvPr id="70" name="Freeform 193">
              <a:extLst>
                <a:ext uri="{FF2B5EF4-FFF2-40B4-BE49-F238E27FC236}">
                  <a16:creationId xmlns:a16="http://schemas.microsoft.com/office/drawing/2014/main" id="{DE2F949B-BF43-45B5-9B00-580CEC8856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8499" y="1588649"/>
              <a:ext cx="676068" cy="676068"/>
            </a:xfrm>
            <a:custGeom>
              <a:avLst/>
              <a:gdLst>
                <a:gd name="T0" fmla="*/ 390 w 474"/>
                <a:gd name="T1" fmla="*/ 84 h 474"/>
                <a:gd name="T2" fmla="*/ 390 w 474"/>
                <a:gd name="T3" fmla="*/ 390 h 474"/>
                <a:gd name="T4" fmla="*/ 84 w 474"/>
                <a:gd name="T5" fmla="*/ 390 h 474"/>
                <a:gd name="T6" fmla="*/ 84 w 474"/>
                <a:gd name="T7" fmla="*/ 84 h 474"/>
                <a:gd name="T8" fmla="*/ 390 w 474"/>
                <a:gd name="T9" fmla="*/ 8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474">
                  <a:moveTo>
                    <a:pt x="390" y="84"/>
                  </a:moveTo>
                  <a:cubicBezTo>
                    <a:pt x="474" y="168"/>
                    <a:pt x="474" y="305"/>
                    <a:pt x="390" y="390"/>
                  </a:cubicBezTo>
                  <a:cubicBezTo>
                    <a:pt x="305" y="474"/>
                    <a:pt x="168" y="474"/>
                    <a:pt x="84" y="390"/>
                  </a:cubicBezTo>
                  <a:cubicBezTo>
                    <a:pt x="0" y="305"/>
                    <a:pt x="0" y="168"/>
                    <a:pt x="84" y="84"/>
                  </a:cubicBezTo>
                  <a:cubicBezTo>
                    <a:pt x="168" y="0"/>
                    <a:pt x="305" y="0"/>
                    <a:pt x="390" y="84"/>
                  </a:cubicBezTo>
                  <a:close/>
                </a:path>
              </a:pathLst>
            </a:custGeom>
            <a:solidFill>
              <a:schemeClr val="tx2"/>
            </a:solidFill>
            <a:ln w="58738" cap="flat">
              <a:solidFill>
                <a:schemeClr val="accent3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Freeform 54">
              <a:extLst>
                <a:ext uri="{FF2B5EF4-FFF2-40B4-BE49-F238E27FC236}">
                  <a16:creationId xmlns:a16="http://schemas.microsoft.com/office/drawing/2014/main" id="{9E57FF97-C41E-48CA-AAC8-799A505A3E2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28681" y="1768217"/>
              <a:ext cx="315704" cy="316932"/>
            </a:xfrm>
            <a:custGeom>
              <a:avLst/>
              <a:gdLst>
                <a:gd name="T0" fmla="*/ 211962 w 256"/>
                <a:gd name="T1" fmla="*/ 407975 h 256"/>
                <a:gd name="T2" fmla="*/ 196025 w 256"/>
                <a:gd name="T3" fmla="*/ 407975 h 256"/>
                <a:gd name="T4" fmla="*/ 0 w 256"/>
                <a:gd name="T5" fmla="*/ 313581 h 256"/>
                <a:gd name="T6" fmla="*/ 19124 w 256"/>
                <a:gd name="T7" fmla="*/ 0 h 256"/>
                <a:gd name="T8" fmla="*/ 27093 w 256"/>
                <a:gd name="T9" fmla="*/ 1600 h 256"/>
                <a:gd name="T10" fmla="*/ 203994 w 256"/>
                <a:gd name="T11" fmla="*/ 75195 h 256"/>
                <a:gd name="T12" fmla="*/ 380894 w 256"/>
                <a:gd name="T13" fmla="*/ 1600 h 256"/>
                <a:gd name="T14" fmla="*/ 388863 w 256"/>
                <a:gd name="T15" fmla="*/ 0 h 256"/>
                <a:gd name="T16" fmla="*/ 407987 w 256"/>
                <a:gd name="T17" fmla="*/ 313581 h 256"/>
                <a:gd name="T18" fmla="*/ 184869 w 256"/>
                <a:gd name="T19" fmla="*/ 108793 h 256"/>
                <a:gd name="T20" fmla="*/ 38249 w 256"/>
                <a:gd name="T21" fmla="*/ 300782 h 256"/>
                <a:gd name="T22" fmla="*/ 184869 w 256"/>
                <a:gd name="T23" fmla="*/ 108793 h 256"/>
                <a:gd name="T24" fmla="*/ 223118 w 256"/>
                <a:gd name="T25" fmla="*/ 108793 h 256"/>
                <a:gd name="T26" fmla="*/ 369738 w 256"/>
                <a:gd name="T27" fmla="*/ 300782 h 256"/>
                <a:gd name="T28" fmla="*/ 253398 w 256"/>
                <a:gd name="T29" fmla="*/ 135992 h 256"/>
                <a:gd name="T30" fmla="*/ 331489 w 256"/>
                <a:gd name="T31" fmla="*/ 102394 h 256"/>
                <a:gd name="T32" fmla="*/ 339458 w 256"/>
                <a:gd name="T33" fmla="*/ 139192 h 256"/>
                <a:gd name="T34" fmla="*/ 261367 w 256"/>
                <a:gd name="T35" fmla="*/ 172789 h 256"/>
                <a:gd name="T36" fmla="*/ 253398 w 256"/>
                <a:gd name="T37" fmla="*/ 135992 h 256"/>
                <a:gd name="T38" fmla="*/ 253398 w 256"/>
                <a:gd name="T39" fmla="*/ 206387 h 256"/>
                <a:gd name="T40" fmla="*/ 331489 w 256"/>
                <a:gd name="T41" fmla="*/ 172789 h 256"/>
                <a:gd name="T42" fmla="*/ 339458 w 256"/>
                <a:gd name="T43" fmla="*/ 209587 h 256"/>
                <a:gd name="T44" fmla="*/ 261367 w 256"/>
                <a:gd name="T45" fmla="*/ 243185 h 256"/>
                <a:gd name="T46" fmla="*/ 253398 w 256"/>
                <a:gd name="T47" fmla="*/ 206387 h 256"/>
                <a:gd name="T48" fmla="*/ 253398 w 256"/>
                <a:gd name="T49" fmla="*/ 276783 h 256"/>
                <a:gd name="T50" fmla="*/ 331489 w 256"/>
                <a:gd name="T51" fmla="*/ 243185 h 256"/>
                <a:gd name="T52" fmla="*/ 339458 w 256"/>
                <a:gd name="T53" fmla="*/ 279983 h 256"/>
                <a:gd name="T54" fmla="*/ 261367 w 256"/>
                <a:gd name="T55" fmla="*/ 313581 h 256"/>
                <a:gd name="T56" fmla="*/ 253398 w 256"/>
                <a:gd name="T57" fmla="*/ 276783 h 256"/>
                <a:gd name="T58" fmla="*/ 84466 w 256"/>
                <a:gd name="T59" fmla="*/ 103994 h 256"/>
                <a:gd name="T60" fmla="*/ 165745 w 256"/>
                <a:gd name="T61" fmla="*/ 153591 h 256"/>
                <a:gd name="T62" fmla="*/ 138652 w 256"/>
                <a:gd name="T63" fmla="*/ 171190 h 256"/>
                <a:gd name="T64" fmla="*/ 57373 w 256"/>
                <a:gd name="T65" fmla="*/ 121593 h 256"/>
                <a:gd name="T66" fmla="*/ 76498 w 256"/>
                <a:gd name="T67" fmla="*/ 172789 h 256"/>
                <a:gd name="T68" fmla="*/ 154589 w 256"/>
                <a:gd name="T69" fmla="*/ 206387 h 256"/>
                <a:gd name="T70" fmla="*/ 146620 w 256"/>
                <a:gd name="T71" fmla="*/ 243185 h 256"/>
                <a:gd name="T72" fmla="*/ 68529 w 256"/>
                <a:gd name="T73" fmla="*/ 209587 h 256"/>
                <a:gd name="T74" fmla="*/ 76498 w 256"/>
                <a:gd name="T75" fmla="*/ 172789 h 256"/>
                <a:gd name="T76" fmla="*/ 84466 w 256"/>
                <a:gd name="T77" fmla="*/ 244785 h 256"/>
                <a:gd name="T78" fmla="*/ 165745 w 256"/>
                <a:gd name="T79" fmla="*/ 294382 h 256"/>
                <a:gd name="T80" fmla="*/ 138652 w 256"/>
                <a:gd name="T81" fmla="*/ 311981 h 256"/>
                <a:gd name="T82" fmla="*/ 57373 w 256"/>
                <a:gd name="T83" fmla="*/ 262384 h 25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56" h="256">
                  <a:moveTo>
                    <a:pt x="249" y="207"/>
                  </a:moveTo>
                  <a:cubicBezTo>
                    <a:pt x="133" y="255"/>
                    <a:pt x="133" y="255"/>
                    <a:pt x="133" y="255"/>
                  </a:cubicBezTo>
                  <a:cubicBezTo>
                    <a:pt x="131" y="256"/>
                    <a:pt x="130" y="256"/>
                    <a:pt x="128" y="256"/>
                  </a:cubicBezTo>
                  <a:cubicBezTo>
                    <a:pt x="126" y="256"/>
                    <a:pt x="125" y="256"/>
                    <a:pt x="123" y="255"/>
                  </a:cubicBezTo>
                  <a:cubicBezTo>
                    <a:pt x="7" y="207"/>
                    <a:pt x="7" y="207"/>
                    <a:pt x="7" y="207"/>
                  </a:cubicBezTo>
                  <a:cubicBezTo>
                    <a:pt x="3" y="205"/>
                    <a:pt x="0" y="201"/>
                    <a:pt x="0" y="1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4" y="0"/>
                    <a:pt x="15" y="0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28" y="47"/>
                    <a:pt x="128" y="47"/>
                    <a:pt x="128" y="47"/>
                  </a:cubicBezTo>
                  <a:cubicBezTo>
                    <a:pt x="239" y="1"/>
                    <a:pt x="239" y="1"/>
                    <a:pt x="239" y="1"/>
                  </a:cubicBezTo>
                  <a:cubicBezTo>
                    <a:pt x="239" y="1"/>
                    <a:pt x="239" y="1"/>
                    <a:pt x="239" y="1"/>
                  </a:cubicBezTo>
                  <a:cubicBezTo>
                    <a:pt x="239" y="1"/>
                    <a:pt x="239" y="1"/>
                    <a:pt x="239" y="1"/>
                  </a:cubicBezTo>
                  <a:cubicBezTo>
                    <a:pt x="241" y="0"/>
                    <a:pt x="242" y="0"/>
                    <a:pt x="244" y="0"/>
                  </a:cubicBezTo>
                  <a:cubicBezTo>
                    <a:pt x="251" y="0"/>
                    <a:pt x="256" y="5"/>
                    <a:pt x="256" y="12"/>
                  </a:cubicBezTo>
                  <a:cubicBezTo>
                    <a:pt x="256" y="196"/>
                    <a:pt x="256" y="196"/>
                    <a:pt x="256" y="196"/>
                  </a:cubicBezTo>
                  <a:cubicBezTo>
                    <a:pt x="256" y="201"/>
                    <a:pt x="253" y="205"/>
                    <a:pt x="249" y="207"/>
                  </a:cubicBezTo>
                  <a:moveTo>
                    <a:pt x="116" y="68"/>
                  </a:moveTo>
                  <a:cubicBezTo>
                    <a:pt x="24" y="30"/>
                    <a:pt x="24" y="30"/>
                    <a:pt x="24" y="30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116" y="226"/>
                    <a:pt x="116" y="226"/>
                    <a:pt x="116" y="226"/>
                  </a:cubicBezTo>
                  <a:lnTo>
                    <a:pt x="116" y="68"/>
                  </a:lnTo>
                  <a:close/>
                  <a:moveTo>
                    <a:pt x="232" y="30"/>
                  </a:moveTo>
                  <a:cubicBezTo>
                    <a:pt x="140" y="68"/>
                    <a:pt x="140" y="68"/>
                    <a:pt x="140" y="68"/>
                  </a:cubicBezTo>
                  <a:cubicBezTo>
                    <a:pt x="140" y="226"/>
                    <a:pt x="140" y="226"/>
                    <a:pt x="140" y="226"/>
                  </a:cubicBezTo>
                  <a:cubicBezTo>
                    <a:pt x="232" y="188"/>
                    <a:pt x="232" y="188"/>
                    <a:pt x="232" y="188"/>
                  </a:cubicBezTo>
                  <a:lnTo>
                    <a:pt x="232" y="30"/>
                  </a:lnTo>
                  <a:close/>
                  <a:moveTo>
                    <a:pt x="159" y="85"/>
                  </a:moveTo>
                  <a:cubicBezTo>
                    <a:pt x="203" y="65"/>
                    <a:pt x="203" y="65"/>
                    <a:pt x="203" y="65"/>
                  </a:cubicBezTo>
                  <a:cubicBezTo>
                    <a:pt x="205" y="64"/>
                    <a:pt x="206" y="64"/>
                    <a:pt x="208" y="64"/>
                  </a:cubicBezTo>
                  <a:cubicBezTo>
                    <a:pt x="215" y="64"/>
                    <a:pt x="220" y="69"/>
                    <a:pt x="220" y="76"/>
                  </a:cubicBezTo>
                  <a:cubicBezTo>
                    <a:pt x="220" y="81"/>
                    <a:pt x="217" y="85"/>
                    <a:pt x="213" y="8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7" y="108"/>
                    <a:pt x="166" y="108"/>
                    <a:pt x="164" y="108"/>
                  </a:cubicBezTo>
                  <a:cubicBezTo>
                    <a:pt x="157" y="108"/>
                    <a:pt x="152" y="103"/>
                    <a:pt x="152" y="96"/>
                  </a:cubicBezTo>
                  <a:cubicBezTo>
                    <a:pt x="152" y="91"/>
                    <a:pt x="155" y="87"/>
                    <a:pt x="159" y="85"/>
                  </a:cubicBezTo>
                  <a:moveTo>
                    <a:pt x="159" y="129"/>
                  </a:moveTo>
                  <a:cubicBezTo>
                    <a:pt x="159" y="129"/>
                    <a:pt x="159" y="129"/>
                    <a:pt x="159" y="129"/>
                  </a:cubicBezTo>
                  <a:cubicBezTo>
                    <a:pt x="203" y="109"/>
                    <a:pt x="203" y="109"/>
                    <a:pt x="203" y="109"/>
                  </a:cubicBezTo>
                  <a:cubicBezTo>
                    <a:pt x="205" y="108"/>
                    <a:pt x="206" y="108"/>
                    <a:pt x="208" y="108"/>
                  </a:cubicBezTo>
                  <a:cubicBezTo>
                    <a:pt x="215" y="108"/>
                    <a:pt x="220" y="113"/>
                    <a:pt x="220" y="120"/>
                  </a:cubicBezTo>
                  <a:cubicBezTo>
                    <a:pt x="220" y="125"/>
                    <a:pt x="217" y="129"/>
                    <a:pt x="213" y="131"/>
                  </a:cubicBezTo>
                  <a:cubicBezTo>
                    <a:pt x="169" y="151"/>
                    <a:pt x="169" y="151"/>
                    <a:pt x="169" y="151"/>
                  </a:cubicBezTo>
                  <a:cubicBezTo>
                    <a:pt x="167" y="152"/>
                    <a:pt x="166" y="152"/>
                    <a:pt x="164" y="152"/>
                  </a:cubicBezTo>
                  <a:cubicBezTo>
                    <a:pt x="157" y="152"/>
                    <a:pt x="152" y="147"/>
                    <a:pt x="152" y="140"/>
                  </a:cubicBezTo>
                  <a:cubicBezTo>
                    <a:pt x="152" y="135"/>
                    <a:pt x="155" y="131"/>
                    <a:pt x="159" y="129"/>
                  </a:cubicBezTo>
                  <a:moveTo>
                    <a:pt x="159" y="173"/>
                  </a:moveTo>
                  <a:cubicBezTo>
                    <a:pt x="159" y="173"/>
                    <a:pt x="159" y="173"/>
                    <a:pt x="159" y="173"/>
                  </a:cubicBezTo>
                  <a:cubicBezTo>
                    <a:pt x="203" y="153"/>
                    <a:pt x="203" y="153"/>
                    <a:pt x="203" y="153"/>
                  </a:cubicBezTo>
                  <a:cubicBezTo>
                    <a:pt x="205" y="152"/>
                    <a:pt x="206" y="152"/>
                    <a:pt x="208" y="152"/>
                  </a:cubicBezTo>
                  <a:cubicBezTo>
                    <a:pt x="215" y="152"/>
                    <a:pt x="220" y="157"/>
                    <a:pt x="220" y="164"/>
                  </a:cubicBezTo>
                  <a:cubicBezTo>
                    <a:pt x="220" y="169"/>
                    <a:pt x="217" y="173"/>
                    <a:pt x="213" y="175"/>
                  </a:cubicBezTo>
                  <a:cubicBezTo>
                    <a:pt x="169" y="195"/>
                    <a:pt x="169" y="195"/>
                    <a:pt x="169" y="195"/>
                  </a:cubicBezTo>
                  <a:cubicBezTo>
                    <a:pt x="167" y="196"/>
                    <a:pt x="166" y="196"/>
                    <a:pt x="164" y="196"/>
                  </a:cubicBezTo>
                  <a:cubicBezTo>
                    <a:pt x="157" y="196"/>
                    <a:pt x="152" y="191"/>
                    <a:pt x="152" y="184"/>
                  </a:cubicBezTo>
                  <a:cubicBezTo>
                    <a:pt x="152" y="179"/>
                    <a:pt x="155" y="175"/>
                    <a:pt x="159" y="173"/>
                  </a:cubicBezTo>
                  <a:moveTo>
                    <a:pt x="48" y="64"/>
                  </a:moveTo>
                  <a:cubicBezTo>
                    <a:pt x="50" y="64"/>
                    <a:pt x="51" y="64"/>
                    <a:pt x="53" y="65"/>
                  </a:cubicBezTo>
                  <a:cubicBezTo>
                    <a:pt x="97" y="85"/>
                    <a:pt x="97" y="85"/>
                    <a:pt x="97" y="85"/>
                  </a:cubicBezTo>
                  <a:cubicBezTo>
                    <a:pt x="101" y="87"/>
                    <a:pt x="104" y="91"/>
                    <a:pt x="104" y="96"/>
                  </a:cubicBezTo>
                  <a:cubicBezTo>
                    <a:pt x="104" y="103"/>
                    <a:pt x="99" y="108"/>
                    <a:pt x="92" y="108"/>
                  </a:cubicBezTo>
                  <a:cubicBezTo>
                    <a:pt x="90" y="108"/>
                    <a:pt x="89" y="108"/>
                    <a:pt x="87" y="10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39" y="85"/>
                    <a:pt x="36" y="81"/>
                    <a:pt x="36" y="76"/>
                  </a:cubicBezTo>
                  <a:cubicBezTo>
                    <a:pt x="36" y="69"/>
                    <a:pt x="41" y="64"/>
                    <a:pt x="48" y="64"/>
                  </a:cubicBezTo>
                  <a:moveTo>
                    <a:pt x="48" y="108"/>
                  </a:moveTo>
                  <a:cubicBezTo>
                    <a:pt x="50" y="108"/>
                    <a:pt x="51" y="108"/>
                    <a:pt x="53" y="109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101" y="131"/>
                    <a:pt x="104" y="135"/>
                    <a:pt x="104" y="140"/>
                  </a:cubicBezTo>
                  <a:cubicBezTo>
                    <a:pt x="104" y="147"/>
                    <a:pt x="99" y="152"/>
                    <a:pt x="92" y="152"/>
                  </a:cubicBezTo>
                  <a:cubicBezTo>
                    <a:pt x="90" y="152"/>
                    <a:pt x="89" y="152"/>
                    <a:pt x="87" y="15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39" y="129"/>
                    <a:pt x="36" y="125"/>
                    <a:pt x="36" y="120"/>
                  </a:cubicBezTo>
                  <a:cubicBezTo>
                    <a:pt x="36" y="113"/>
                    <a:pt x="41" y="108"/>
                    <a:pt x="48" y="108"/>
                  </a:cubicBezTo>
                  <a:moveTo>
                    <a:pt x="48" y="152"/>
                  </a:moveTo>
                  <a:cubicBezTo>
                    <a:pt x="50" y="152"/>
                    <a:pt x="51" y="152"/>
                    <a:pt x="53" y="153"/>
                  </a:cubicBezTo>
                  <a:cubicBezTo>
                    <a:pt x="97" y="173"/>
                    <a:pt x="97" y="173"/>
                    <a:pt x="97" y="173"/>
                  </a:cubicBezTo>
                  <a:cubicBezTo>
                    <a:pt x="101" y="175"/>
                    <a:pt x="104" y="179"/>
                    <a:pt x="104" y="184"/>
                  </a:cubicBezTo>
                  <a:cubicBezTo>
                    <a:pt x="104" y="191"/>
                    <a:pt x="99" y="196"/>
                    <a:pt x="92" y="196"/>
                  </a:cubicBezTo>
                  <a:cubicBezTo>
                    <a:pt x="90" y="196"/>
                    <a:pt x="89" y="196"/>
                    <a:pt x="87" y="195"/>
                  </a:cubicBezTo>
                  <a:cubicBezTo>
                    <a:pt x="43" y="175"/>
                    <a:pt x="43" y="175"/>
                    <a:pt x="43" y="175"/>
                  </a:cubicBezTo>
                  <a:cubicBezTo>
                    <a:pt x="39" y="173"/>
                    <a:pt x="36" y="169"/>
                    <a:pt x="36" y="164"/>
                  </a:cubicBezTo>
                  <a:cubicBezTo>
                    <a:pt x="36" y="157"/>
                    <a:pt x="41" y="152"/>
                    <a:pt x="48" y="15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D734485E-896D-4BB9-A44B-76F9FC158A83}"/>
              </a:ext>
            </a:extLst>
          </p:cNvPr>
          <p:cNvGrpSpPr>
            <a:grpSpLocks noChangeAspect="1"/>
          </p:cNvGrpSpPr>
          <p:nvPr/>
        </p:nvGrpSpPr>
        <p:grpSpPr>
          <a:xfrm>
            <a:off x="4421804" y="1623571"/>
            <a:ext cx="606818" cy="606225"/>
            <a:chOff x="4421804" y="1623571"/>
            <a:chExt cx="606818" cy="606225"/>
          </a:xfrm>
        </p:grpSpPr>
        <p:sp>
          <p:nvSpPr>
            <p:cNvPr id="74" name="Oval 221">
              <a:extLst>
                <a:ext uri="{FF2B5EF4-FFF2-40B4-BE49-F238E27FC236}">
                  <a16:creationId xmlns:a16="http://schemas.microsoft.com/office/drawing/2014/main" id="{16ED5656-695C-4579-8239-AE8B5003BD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21804" y="1623571"/>
              <a:ext cx="606818" cy="606225"/>
            </a:xfrm>
            <a:prstGeom prst="ellipse">
              <a:avLst/>
            </a:prstGeom>
            <a:solidFill>
              <a:schemeClr val="accent2"/>
            </a:solidFill>
            <a:ln w="58738" cap="flat">
              <a:solidFill>
                <a:schemeClr val="accent4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CA7DAAF5-2745-4C2A-BAE3-5520E9210A5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564835" y="1766490"/>
              <a:ext cx="320756" cy="320387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890D7B9-B21B-4C94-BEB3-3A9DCD09BFA0}"/>
              </a:ext>
            </a:extLst>
          </p:cNvPr>
          <p:cNvGrpSpPr>
            <a:grpSpLocks noChangeAspect="1"/>
          </p:cNvGrpSpPr>
          <p:nvPr/>
        </p:nvGrpSpPr>
        <p:grpSpPr>
          <a:xfrm>
            <a:off x="8409325" y="1588951"/>
            <a:ext cx="676068" cy="675465"/>
            <a:chOff x="8409325" y="1588951"/>
            <a:chExt cx="676068" cy="675465"/>
          </a:xfrm>
        </p:grpSpPr>
        <p:sp>
          <p:nvSpPr>
            <p:cNvPr id="84" name="Freeform 166">
              <a:extLst>
                <a:ext uri="{FF2B5EF4-FFF2-40B4-BE49-F238E27FC236}">
                  <a16:creationId xmlns:a16="http://schemas.microsoft.com/office/drawing/2014/main" id="{2DD86E0A-3E81-4729-B70F-5292E6417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9325" y="1588951"/>
              <a:ext cx="676068" cy="675465"/>
            </a:xfrm>
            <a:custGeom>
              <a:avLst/>
              <a:gdLst>
                <a:gd name="T0" fmla="*/ 84 w 474"/>
                <a:gd name="T1" fmla="*/ 390 h 474"/>
                <a:gd name="T2" fmla="*/ 84 w 474"/>
                <a:gd name="T3" fmla="*/ 84 h 474"/>
                <a:gd name="T4" fmla="*/ 390 w 474"/>
                <a:gd name="T5" fmla="*/ 84 h 474"/>
                <a:gd name="T6" fmla="*/ 390 w 474"/>
                <a:gd name="T7" fmla="*/ 390 h 474"/>
                <a:gd name="T8" fmla="*/ 84 w 474"/>
                <a:gd name="T9" fmla="*/ 39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474">
                  <a:moveTo>
                    <a:pt x="84" y="390"/>
                  </a:moveTo>
                  <a:cubicBezTo>
                    <a:pt x="0" y="306"/>
                    <a:pt x="0" y="169"/>
                    <a:pt x="84" y="84"/>
                  </a:cubicBezTo>
                  <a:cubicBezTo>
                    <a:pt x="169" y="0"/>
                    <a:pt x="306" y="0"/>
                    <a:pt x="390" y="84"/>
                  </a:cubicBezTo>
                  <a:cubicBezTo>
                    <a:pt x="474" y="169"/>
                    <a:pt x="474" y="306"/>
                    <a:pt x="390" y="390"/>
                  </a:cubicBezTo>
                  <a:cubicBezTo>
                    <a:pt x="306" y="474"/>
                    <a:pt x="169" y="474"/>
                    <a:pt x="84" y="390"/>
                  </a:cubicBezTo>
                  <a:close/>
                </a:path>
              </a:pathLst>
            </a:custGeom>
            <a:solidFill>
              <a:schemeClr val="accent3"/>
            </a:solidFill>
            <a:ln w="58738" cap="flat">
              <a:solidFill>
                <a:schemeClr val="accent5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23" name="Group 76">
              <a:extLst>
                <a:ext uri="{FF2B5EF4-FFF2-40B4-BE49-F238E27FC236}">
                  <a16:creationId xmlns:a16="http://schemas.microsoft.com/office/drawing/2014/main" id="{C83EA320-6F91-4A1C-9271-54CC029BC64E}"/>
                </a:ext>
              </a:extLst>
            </p:cNvPr>
            <p:cNvGrpSpPr/>
            <p:nvPr/>
          </p:nvGrpSpPr>
          <p:grpSpPr>
            <a:xfrm>
              <a:off x="8549339" y="1775449"/>
              <a:ext cx="396041" cy="302469"/>
              <a:chOff x="5533573" y="812792"/>
              <a:chExt cx="400733" cy="278229"/>
            </a:xfrm>
            <a:solidFill>
              <a:schemeClr val="bg1"/>
            </a:solidFill>
          </p:grpSpPr>
          <p:sp>
            <p:nvSpPr>
              <p:cNvPr id="24" name="Freeform 101">
                <a:extLst>
                  <a:ext uri="{FF2B5EF4-FFF2-40B4-BE49-F238E27FC236}">
                    <a16:creationId xmlns:a16="http://schemas.microsoft.com/office/drawing/2014/main" id="{1190940E-8F7C-4CBA-A390-84C0ED338C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0826" y="962288"/>
                <a:ext cx="93436" cy="128733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14" y="52"/>
                  </a:cxn>
                  <a:cxn ang="0">
                    <a:pos x="23" y="74"/>
                  </a:cxn>
                  <a:cxn ang="0">
                    <a:pos x="30" y="96"/>
                  </a:cxn>
                  <a:cxn ang="0">
                    <a:pos x="30" y="109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32" y="123"/>
                  </a:cxn>
                  <a:cxn ang="0">
                    <a:pos x="32" y="123"/>
                  </a:cxn>
                  <a:cxn ang="0">
                    <a:pos x="34" y="123"/>
                  </a:cxn>
                  <a:cxn ang="0">
                    <a:pos x="87" y="123"/>
                  </a:cxn>
                  <a:cxn ang="0">
                    <a:pos x="87" y="123"/>
                  </a:cxn>
                  <a:cxn ang="0">
                    <a:pos x="88" y="121"/>
                  </a:cxn>
                  <a:cxn ang="0">
                    <a:pos x="90" y="120"/>
                  </a:cxn>
                  <a:cxn ang="0">
                    <a:pos x="90" y="120"/>
                  </a:cxn>
                  <a:cxn ang="0">
                    <a:pos x="88" y="103"/>
                  </a:cxn>
                  <a:cxn ang="0">
                    <a:pos x="87" y="87"/>
                  </a:cxn>
                  <a:cxn ang="0">
                    <a:pos x="83" y="71"/>
                  </a:cxn>
                  <a:cxn ang="0">
                    <a:pos x="78" y="54"/>
                  </a:cxn>
                  <a:cxn ang="0">
                    <a:pos x="72" y="40"/>
                  </a:cxn>
                  <a:cxn ang="0">
                    <a:pos x="65" y="25"/>
                  </a:cxn>
                  <a:cxn ang="0">
                    <a:pos x="56" y="13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34" y="5"/>
                  </a:cxn>
                  <a:cxn ang="0">
                    <a:pos x="21" y="14"/>
                  </a:cxn>
                  <a:cxn ang="0">
                    <a:pos x="10" y="23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90" h="123">
                    <a:moveTo>
                      <a:pt x="0" y="34"/>
                    </a:moveTo>
                    <a:lnTo>
                      <a:pt x="0" y="34"/>
                    </a:lnTo>
                    <a:lnTo>
                      <a:pt x="14" y="52"/>
                    </a:lnTo>
                    <a:lnTo>
                      <a:pt x="23" y="74"/>
                    </a:lnTo>
                    <a:lnTo>
                      <a:pt x="30" y="96"/>
                    </a:lnTo>
                    <a:lnTo>
                      <a:pt x="30" y="109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32" y="123"/>
                    </a:lnTo>
                    <a:lnTo>
                      <a:pt x="32" y="123"/>
                    </a:lnTo>
                    <a:lnTo>
                      <a:pt x="34" y="123"/>
                    </a:lnTo>
                    <a:lnTo>
                      <a:pt x="87" y="123"/>
                    </a:lnTo>
                    <a:lnTo>
                      <a:pt x="87" y="123"/>
                    </a:lnTo>
                    <a:lnTo>
                      <a:pt x="88" y="121"/>
                    </a:lnTo>
                    <a:lnTo>
                      <a:pt x="90" y="120"/>
                    </a:lnTo>
                    <a:lnTo>
                      <a:pt x="90" y="120"/>
                    </a:lnTo>
                    <a:lnTo>
                      <a:pt x="88" y="103"/>
                    </a:lnTo>
                    <a:lnTo>
                      <a:pt x="87" y="87"/>
                    </a:lnTo>
                    <a:lnTo>
                      <a:pt x="83" y="71"/>
                    </a:lnTo>
                    <a:lnTo>
                      <a:pt x="78" y="54"/>
                    </a:lnTo>
                    <a:lnTo>
                      <a:pt x="72" y="40"/>
                    </a:lnTo>
                    <a:lnTo>
                      <a:pt x="65" y="25"/>
                    </a:lnTo>
                    <a:lnTo>
                      <a:pt x="56" y="13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34" y="5"/>
                    </a:lnTo>
                    <a:lnTo>
                      <a:pt x="21" y="14"/>
                    </a:lnTo>
                    <a:lnTo>
                      <a:pt x="10" y="23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25" name="Freeform 102">
                <a:extLst>
                  <a:ext uri="{FF2B5EF4-FFF2-40B4-BE49-F238E27FC236}">
                    <a16:creationId xmlns:a16="http://schemas.microsoft.com/office/drawing/2014/main" id="{5ADDC494-451E-4D35-9D18-B3FF34176D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3573" y="814869"/>
                <a:ext cx="182717" cy="151573"/>
              </a:xfrm>
              <a:custGeom>
                <a:avLst/>
                <a:gdLst/>
                <a:ahLst/>
                <a:cxnLst>
                  <a:cxn ang="0">
                    <a:pos x="178" y="71"/>
                  </a:cxn>
                  <a:cxn ang="0">
                    <a:pos x="178" y="71"/>
                  </a:cxn>
                  <a:cxn ang="0">
                    <a:pos x="154" y="58"/>
                  </a:cxn>
                  <a:cxn ang="0">
                    <a:pos x="131" y="49"/>
                  </a:cxn>
                  <a:cxn ang="0">
                    <a:pos x="104" y="44"/>
                  </a:cxn>
                  <a:cxn ang="0">
                    <a:pos x="76" y="42"/>
                  </a:cxn>
                  <a:cxn ang="0">
                    <a:pos x="76" y="2"/>
                  </a:cxn>
                  <a:cxn ang="0">
                    <a:pos x="76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3" y="0"/>
                  </a:cxn>
                  <a:cxn ang="0">
                    <a:pos x="2" y="71"/>
                  </a:cxn>
                  <a:cxn ang="0">
                    <a:pos x="2" y="71"/>
                  </a:cxn>
                  <a:cxn ang="0">
                    <a:pos x="0" y="73"/>
                  </a:cxn>
                  <a:cxn ang="0">
                    <a:pos x="2" y="75"/>
                  </a:cxn>
                  <a:cxn ang="0">
                    <a:pos x="73" y="145"/>
                  </a:cxn>
                  <a:cxn ang="0">
                    <a:pos x="73" y="145"/>
                  </a:cxn>
                  <a:cxn ang="0">
                    <a:pos x="75" y="145"/>
                  </a:cxn>
                  <a:cxn ang="0">
                    <a:pos x="75" y="145"/>
                  </a:cxn>
                  <a:cxn ang="0">
                    <a:pos x="76" y="144"/>
                  </a:cxn>
                  <a:cxn ang="0">
                    <a:pos x="76" y="100"/>
                  </a:cxn>
                  <a:cxn ang="0">
                    <a:pos x="76" y="100"/>
                  </a:cxn>
                  <a:cxn ang="0">
                    <a:pos x="91" y="100"/>
                  </a:cxn>
                  <a:cxn ang="0">
                    <a:pos x="105" y="102"/>
                  </a:cxn>
                  <a:cxn ang="0">
                    <a:pos x="118" y="107"/>
                  </a:cxn>
                  <a:cxn ang="0">
                    <a:pos x="133" y="113"/>
                  </a:cxn>
                  <a:cxn ang="0">
                    <a:pos x="133" y="113"/>
                  </a:cxn>
                  <a:cxn ang="0">
                    <a:pos x="142" y="100"/>
                  </a:cxn>
                  <a:cxn ang="0">
                    <a:pos x="153" y="89"/>
                  </a:cxn>
                  <a:cxn ang="0">
                    <a:pos x="165" y="80"/>
                  </a:cxn>
                  <a:cxn ang="0">
                    <a:pos x="178" y="71"/>
                  </a:cxn>
                  <a:cxn ang="0">
                    <a:pos x="178" y="71"/>
                  </a:cxn>
                </a:cxnLst>
                <a:rect l="0" t="0" r="r" b="b"/>
                <a:pathLst>
                  <a:path w="178" h="145">
                    <a:moveTo>
                      <a:pt x="178" y="71"/>
                    </a:moveTo>
                    <a:lnTo>
                      <a:pt x="178" y="71"/>
                    </a:lnTo>
                    <a:lnTo>
                      <a:pt x="154" y="58"/>
                    </a:lnTo>
                    <a:lnTo>
                      <a:pt x="131" y="49"/>
                    </a:lnTo>
                    <a:lnTo>
                      <a:pt x="104" y="44"/>
                    </a:lnTo>
                    <a:lnTo>
                      <a:pt x="76" y="42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73" y="0"/>
                    </a:lnTo>
                    <a:lnTo>
                      <a:pt x="2" y="71"/>
                    </a:lnTo>
                    <a:lnTo>
                      <a:pt x="2" y="71"/>
                    </a:lnTo>
                    <a:lnTo>
                      <a:pt x="0" y="73"/>
                    </a:lnTo>
                    <a:lnTo>
                      <a:pt x="2" y="75"/>
                    </a:lnTo>
                    <a:lnTo>
                      <a:pt x="73" y="145"/>
                    </a:lnTo>
                    <a:lnTo>
                      <a:pt x="73" y="145"/>
                    </a:lnTo>
                    <a:lnTo>
                      <a:pt x="75" y="145"/>
                    </a:lnTo>
                    <a:lnTo>
                      <a:pt x="75" y="145"/>
                    </a:lnTo>
                    <a:lnTo>
                      <a:pt x="76" y="144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91" y="100"/>
                    </a:lnTo>
                    <a:lnTo>
                      <a:pt x="105" y="102"/>
                    </a:lnTo>
                    <a:lnTo>
                      <a:pt x="118" y="107"/>
                    </a:lnTo>
                    <a:lnTo>
                      <a:pt x="133" y="113"/>
                    </a:lnTo>
                    <a:lnTo>
                      <a:pt x="133" y="113"/>
                    </a:lnTo>
                    <a:lnTo>
                      <a:pt x="142" y="100"/>
                    </a:lnTo>
                    <a:lnTo>
                      <a:pt x="153" y="89"/>
                    </a:lnTo>
                    <a:lnTo>
                      <a:pt x="165" y="80"/>
                    </a:lnTo>
                    <a:lnTo>
                      <a:pt x="178" y="71"/>
                    </a:lnTo>
                    <a:lnTo>
                      <a:pt x="178" y="7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26" name="Freeform 103">
                <a:extLst>
                  <a:ext uri="{FF2B5EF4-FFF2-40B4-BE49-F238E27FC236}">
                    <a16:creationId xmlns:a16="http://schemas.microsoft.com/office/drawing/2014/main" id="{70EA90FE-8EA2-41BC-BDFC-DA24363BE21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5620779" y="812792"/>
                <a:ext cx="313527" cy="278228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66C97900-8466-4231-B619-51A966E123EF}"/>
              </a:ext>
            </a:extLst>
          </p:cNvPr>
          <p:cNvGrpSpPr>
            <a:grpSpLocks noChangeAspect="1"/>
          </p:cNvGrpSpPr>
          <p:nvPr/>
        </p:nvGrpSpPr>
        <p:grpSpPr>
          <a:xfrm>
            <a:off x="994571" y="4626713"/>
            <a:ext cx="2018817" cy="1616596"/>
            <a:chOff x="707754" y="4438522"/>
            <a:chExt cx="2687046" cy="2151690"/>
          </a:xfrm>
        </p:grpSpPr>
        <p:sp>
          <p:nvSpPr>
            <p:cNvPr id="28" name="Freeform 171">
              <a:extLst>
                <a:ext uri="{FF2B5EF4-FFF2-40B4-BE49-F238E27FC236}">
                  <a16:creationId xmlns:a16="http://schemas.microsoft.com/office/drawing/2014/main" id="{2509365F-5103-4AC1-862E-1DC9605553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9449" y="6460462"/>
              <a:ext cx="1016428" cy="129750"/>
            </a:xfrm>
            <a:custGeom>
              <a:avLst/>
              <a:gdLst>
                <a:gd name="T0" fmla="*/ 1663 w 1664"/>
                <a:gd name="T1" fmla="*/ 109 h 217"/>
                <a:gd name="T2" fmla="*/ 1663 w 1664"/>
                <a:gd name="T3" fmla="*/ 109 h 217"/>
                <a:gd name="T4" fmla="*/ 832 w 1664"/>
                <a:gd name="T5" fmla="*/ 216 h 217"/>
                <a:gd name="T6" fmla="*/ 0 w 1664"/>
                <a:gd name="T7" fmla="*/ 109 h 217"/>
                <a:gd name="T8" fmla="*/ 832 w 1664"/>
                <a:gd name="T9" fmla="*/ 0 h 217"/>
                <a:gd name="T10" fmla="*/ 1663 w 1664"/>
                <a:gd name="T11" fmla="*/ 10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4" h="217">
                  <a:moveTo>
                    <a:pt x="1663" y="109"/>
                  </a:moveTo>
                  <a:lnTo>
                    <a:pt x="1663" y="109"/>
                  </a:lnTo>
                  <a:cubicBezTo>
                    <a:pt x="1663" y="169"/>
                    <a:pt x="1292" y="216"/>
                    <a:pt x="832" y="216"/>
                  </a:cubicBezTo>
                  <a:cubicBezTo>
                    <a:pt x="371" y="216"/>
                    <a:pt x="0" y="169"/>
                    <a:pt x="0" y="109"/>
                  </a:cubicBezTo>
                  <a:cubicBezTo>
                    <a:pt x="0" y="49"/>
                    <a:pt x="371" y="0"/>
                    <a:pt x="832" y="0"/>
                  </a:cubicBezTo>
                  <a:cubicBezTo>
                    <a:pt x="1292" y="0"/>
                    <a:pt x="1663" y="49"/>
                    <a:pt x="1663" y="109"/>
                  </a:cubicBezTo>
                </a:path>
              </a:pathLst>
            </a:custGeom>
            <a:solidFill>
              <a:srgbClr val="92B7B8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 172">
              <a:extLst>
                <a:ext uri="{FF2B5EF4-FFF2-40B4-BE49-F238E27FC236}">
                  <a16:creationId xmlns:a16="http://schemas.microsoft.com/office/drawing/2014/main" id="{AA24D0F6-6992-4445-BE4E-69339A5068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7226" y="4454741"/>
              <a:ext cx="1443544" cy="91906"/>
            </a:xfrm>
            <a:custGeom>
              <a:avLst/>
              <a:gdLst>
                <a:gd name="T0" fmla="*/ 2357 w 2358"/>
                <a:gd name="T1" fmla="*/ 152 h 153"/>
                <a:gd name="T2" fmla="*/ 0 w 2358"/>
                <a:gd name="T3" fmla="*/ 152 h 153"/>
                <a:gd name="T4" fmla="*/ 0 w 2358"/>
                <a:gd name="T5" fmla="*/ 0 h 153"/>
                <a:gd name="T6" fmla="*/ 2357 w 2358"/>
                <a:gd name="T7" fmla="*/ 0 h 153"/>
                <a:gd name="T8" fmla="*/ 2357 w 2358"/>
                <a:gd name="T9" fmla="*/ 15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8" h="153">
                  <a:moveTo>
                    <a:pt x="2357" y="152"/>
                  </a:moveTo>
                  <a:lnTo>
                    <a:pt x="0" y="152"/>
                  </a:lnTo>
                  <a:lnTo>
                    <a:pt x="0" y="0"/>
                  </a:lnTo>
                  <a:lnTo>
                    <a:pt x="2357" y="0"/>
                  </a:lnTo>
                  <a:lnTo>
                    <a:pt x="2357" y="152"/>
                  </a:lnTo>
                </a:path>
              </a:pathLst>
            </a:custGeom>
            <a:solidFill>
              <a:srgbClr val="403F3D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Freeform 173">
              <a:extLst>
                <a:ext uri="{FF2B5EF4-FFF2-40B4-BE49-F238E27FC236}">
                  <a16:creationId xmlns:a16="http://schemas.microsoft.com/office/drawing/2014/main" id="{3B6E7965-93DE-4B28-A898-5E2B896B36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7754" y="4438522"/>
              <a:ext cx="56769" cy="127047"/>
            </a:xfrm>
            <a:custGeom>
              <a:avLst/>
              <a:gdLst>
                <a:gd name="T0" fmla="*/ 98 w 99"/>
                <a:gd name="T1" fmla="*/ 187 h 213"/>
                <a:gd name="T2" fmla="*/ 98 w 99"/>
                <a:gd name="T3" fmla="*/ 187 h 213"/>
                <a:gd name="T4" fmla="*/ 67 w 99"/>
                <a:gd name="T5" fmla="*/ 212 h 213"/>
                <a:gd name="T6" fmla="*/ 32 w 99"/>
                <a:gd name="T7" fmla="*/ 212 h 213"/>
                <a:gd name="T8" fmla="*/ 0 w 99"/>
                <a:gd name="T9" fmla="*/ 187 h 213"/>
                <a:gd name="T10" fmla="*/ 0 w 99"/>
                <a:gd name="T11" fmla="*/ 26 h 213"/>
                <a:gd name="T12" fmla="*/ 32 w 99"/>
                <a:gd name="T13" fmla="*/ 0 h 213"/>
                <a:gd name="T14" fmla="*/ 67 w 99"/>
                <a:gd name="T15" fmla="*/ 0 h 213"/>
                <a:gd name="T16" fmla="*/ 98 w 99"/>
                <a:gd name="T17" fmla="*/ 26 h 213"/>
                <a:gd name="T18" fmla="*/ 98 w 99"/>
                <a:gd name="T19" fmla="*/ 18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213">
                  <a:moveTo>
                    <a:pt x="98" y="187"/>
                  </a:moveTo>
                  <a:lnTo>
                    <a:pt x="98" y="187"/>
                  </a:lnTo>
                  <a:cubicBezTo>
                    <a:pt x="98" y="201"/>
                    <a:pt x="84" y="212"/>
                    <a:pt x="67" y="212"/>
                  </a:cubicBezTo>
                  <a:cubicBezTo>
                    <a:pt x="32" y="212"/>
                    <a:pt x="32" y="212"/>
                    <a:pt x="32" y="212"/>
                  </a:cubicBezTo>
                  <a:cubicBezTo>
                    <a:pt x="15" y="212"/>
                    <a:pt x="0" y="201"/>
                    <a:pt x="0" y="18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1"/>
                    <a:pt x="15" y="0"/>
                    <a:pt x="32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84" y="0"/>
                    <a:pt x="98" y="11"/>
                    <a:pt x="98" y="26"/>
                  </a:cubicBezTo>
                  <a:lnTo>
                    <a:pt x="98" y="187"/>
                  </a:lnTo>
                </a:path>
              </a:pathLst>
            </a:custGeom>
            <a:solidFill>
              <a:srgbClr val="31302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 174">
              <a:extLst>
                <a:ext uri="{FF2B5EF4-FFF2-40B4-BE49-F238E27FC236}">
                  <a16:creationId xmlns:a16="http://schemas.microsoft.com/office/drawing/2014/main" id="{474E5D65-D172-47B6-A86E-2A85CA4A6A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067" y="4438522"/>
              <a:ext cx="56769" cy="127047"/>
            </a:xfrm>
            <a:custGeom>
              <a:avLst/>
              <a:gdLst>
                <a:gd name="T0" fmla="*/ 98 w 99"/>
                <a:gd name="T1" fmla="*/ 187 h 213"/>
                <a:gd name="T2" fmla="*/ 98 w 99"/>
                <a:gd name="T3" fmla="*/ 187 h 213"/>
                <a:gd name="T4" fmla="*/ 66 w 99"/>
                <a:gd name="T5" fmla="*/ 212 h 213"/>
                <a:gd name="T6" fmla="*/ 31 w 99"/>
                <a:gd name="T7" fmla="*/ 212 h 213"/>
                <a:gd name="T8" fmla="*/ 0 w 99"/>
                <a:gd name="T9" fmla="*/ 187 h 213"/>
                <a:gd name="T10" fmla="*/ 0 w 99"/>
                <a:gd name="T11" fmla="*/ 26 h 213"/>
                <a:gd name="T12" fmla="*/ 31 w 99"/>
                <a:gd name="T13" fmla="*/ 0 h 213"/>
                <a:gd name="T14" fmla="*/ 66 w 99"/>
                <a:gd name="T15" fmla="*/ 0 h 213"/>
                <a:gd name="T16" fmla="*/ 98 w 99"/>
                <a:gd name="T17" fmla="*/ 26 h 213"/>
                <a:gd name="T18" fmla="*/ 98 w 99"/>
                <a:gd name="T19" fmla="*/ 18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213">
                  <a:moveTo>
                    <a:pt x="98" y="187"/>
                  </a:moveTo>
                  <a:lnTo>
                    <a:pt x="98" y="187"/>
                  </a:lnTo>
                  <a:cubicBezTo>
                    <a:pt x="98" y="201"/>
                    <a:pt x="86" y="212"/>
                    <a:pt x="66" y="212"/>
                  </a:cubicBezTo>
                  <a:cubicBezTo>
                    <a:pt x="31" y="212"/>
                    <a:pt x="31" y="212"/>
                    <a:pt x="31" y="212"/>
                  </a:cubicBezTo>
                  <a:cubicBezTo>
                    <a:pt x="14" y="212"/>
                    <a:pt x="0" y="201"/>
                    <a:pt x="0" y="18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1"/>
                    <a:pt x="14" y="0"/>
                    <a:pt x="31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86" y="0"/>
                    <a:pt x="98" y="11"/>
                    <a:pt x="98" y="26"/>
                  </a:cubicBezTo>
                  <a:lnTo>
                    <a:pt x="98" y="187"/>
                  </a:lnTo>
                </a:path>
              </a:pathLst>
            </a:custGeom>
            <a:solidFill>
              <a:srgbClr val="31302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Freeform 175">
              <a:extLst>
                <a:ext uri="{FF2B5EF4-FFF2-40B4-BE49-F238E27FC236}">
                  <a16:creationId xmlns:a16="http://schemas.microsoft.com/office/drawing/2014/main" id="{119ECAED-3CBF-4667-BF15-94F284D083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0742" y="4543944"/>
              <a:ext cx="1402995" cy="1335345"/>
            </a:xfrm>
            <a:custGeom>
              <a:avLst/>
              <a:gdLst>
                <a:gd name="T0" fmla="*/ 2293 w 2294"/>
                <a:gd name="T1" fmla="*/ 2184 h 2185"/>
                <a:gd name="T2" fmla="*/ 0 w 2294"/>
                <a:gd name="T3" fmla="*/ 2184 h 2185"/>
                <a:gd name="T4" fmla="*/ 0 w 2294"/>
                <a:gd name="T5" fmla="*/ 0 h 2185"/>
                <a:gd name="T6" fmla="*/ 2293 w 2294"/>
                <a:gd name="T7" fmla="*/ 0 h 2185"/>
                <a:gd name="T8" fmla="*/ 2293 w 2294"/>
                <a:gd name="T9" fmla="*/ 2184 h 2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4" h="2185">
                  <a:moveTo>
                    <a:pt x="2293" y="2184"/>
                  </a:moveTo>
                  <a:lnTo>
                    <a:pt x="0" y="2184"/>
                  </a:lnTo>
                  <a:lnTo>
                    <a:pt x="0" y="0"/>
                  </a:lnTo>
                  <a:lnTo>
                    <a:pt x="2293" y="0"/>
                  </a:lnTo>
                  <a:lnTo>
                    <a:pt x="2293" y="2184"/>
                  </a:lnTo>
                </a:path>
              </a:pathLst>
            </a:custGeom>
            <a:solidFill>
              <a:srgbClr val="31302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Freeform 176">
              <a:extLst>
                <a:ext uri="{FF2B5EF4-FFF2-40B4-BE49-F238E27FC236}">
                  <a16:creationId xmlns:a16="http://schemas.microsoft.com/office/drawing/2014/main" id="{C4F8B5EF-7A2E-470D-BC97-C41A1F610B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3181" y="4562866"/>
              <a:ext cx="1343523" cy="1297502"/>
            </a:xfrm>
            <a:custGeom>
              <a:avLst/>
              <a:gdLst>
                <a:gd name="T0" fmla="*/ 2195 w 2196"/>
                <a:gd name="T1" fmla="*/ 2094 h 2121"/>
                <a:gd name="T2" fmla="*/ 2195 w 2196"/>
                <a:gd name="T3" fmla="*/ 2094 h 2121"/>
                <a:gd name="T4" fmla="*/ 2164 w 2196"/>
                <a:gd name="T5" fmla="*/ 2120 h 2121"/>
                <a:gd name="T6" fmla="*/ 32 w 2196"/>
                <a:gd name="T7" fmla="*/ 2120 h 2121"/>
                <a:gd name="T8" fmla="*/ 0 w 2196"/>
                <a:gd name="T9" fmla="*/ 2094 h 2121"/>
                <a:gd name="T10" fmla="*/ 0 w 2196"/>
                <a:gd name="T11" fmla="*/ 26 h 2121"/>
                <a:gd name="T12" fmla="*/ 32 w 2196"/>
                <a:gd name="T13" fmla="*/ 0 h 2121"/>
                <a:gd name="T14" fmla="*/ 2164 w 2196"/>
                <a:gd name="T15" fmla="*/ 0 h 2121"/>
                <a:gd name="T16" fmla="*/ 2195 w 2196"/>
                <a:gd name="T17" fmla="*/ 26 h 2121"/>
                <a:gd name="T18" fmla="*/ 2195 w 2196"/>
                <a:gd name="T19" fmla="*/ 2094 h 2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96" h="2121">
                  <a:moveTo>
                    <a:pt x="2195" y="2094"/>
                  </a:moveTo>
                  <a:lnTo>
                    <a:pt x="2195" y="2094"/>
                  </a:lnTo>
                  <a:cubicBezTo>
                    <a:pt x="2195" y="2109"/>
                    <a:pt x="2181" y="2120"/>
                    <a:pt x="2164" y="2120"/>
                  </a:cubicBezTo>
                  <a:cubicBezTo>
                    <a:pt x="32" y="2120"/>
                    <a:pt x="32" y="2120"/>
                    <a:pt x="32" y="2120"/>
                  </a:cubicBezTo>
                  <a:cubicBezTo>
                    <a:pt x="15" y="2120"/>
                    <a:pt x="0" y="2109"/>
                    <a:pt x="0" y="2094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2"/>
                    <a:pt x="15" y="0"/>
                    <a:pt x="32" y="0"/>
                  </a:cubicBezTo>
                  <a:cubicBezTo>
                    <a:pt x="2164" y="0"/>
                    <a:pt x="2164" y="0"/>
                    <a:pt x="2164" y="0"/>
                  </a:cubicBezTo>
                  <a:cubicBezTo>
                    <a:pt x="2181" y="0"/>
                    <a:pt x="2195" y="12"/>
                    <a:pt x="2195" y="26"/>
                  </a:cubicBezTo>
                  <a:lnTo>
                    <a:pt x="2195" y="2094"/>
                  </a:lnTo>
                </a:path>
              </a:pathLst>
            </a:custGeom>
            <a:solidFill>
              <a:srgbClr val="F0EFE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Freeform 177">
              <a:extLst>
                <a:ext uri="{FF2B5EF4-FFF2-40B4-BE49-F238E27FC236}">
                  <a16:creationId xmlns:a16="http://schemas.microsoft.com/office/drawing/2014/main" id="{AA321E3B-A4E9-410C-BA57-7917B32ADC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7351" y="5871180"/>
              <a:ext cx="232481" cy="54063"/>
            </a:xfrm>
            <a:custGeom>
              <a:avLst/>
              <a:gdLst>
                <a:gd name="T0" fmla="*/ 311 w 384"/>
                <a:gd name="T1" fmla="*/ 92 h 93"/>
                <a:gd name="T2" fmla="*/ 75 w 384"/>
                <a:gd name="T3" fmla="*/ 92 h 93"/>
                <a:gd name="T4" fmla="*/ 0 w 384"/>
                <a:gd name="T5" fmla="*/ 28 h 93"/>
                <a:gd name="T6" fmla="*/ 23 w 384"/>
                <a:gd name="T7" fmla="*/ 0 h 93"/>
                <a:gd name="T8" fmla="*/ 86 w 384"/>
                <a:gd name="T9" fmla="*/ 51 h 93"/>
                <a:gd name="T10" fmla="*/ 297 w 384"/>
                <a:gd name="T11" fmla="*/ 51 h 93"/>
                <a:gd name="T12" fmla="*/ 363 w 384"/>
                <a:gd name="T13" fmla="*/ 2 h 93"/>
                <a:gd name="T14" fmla="*/ 383 w 384"/>
                <a:gd name="T15" fmla="*/ 34 h 93"/>
                <a:gd name="T16" fmla="*/ 311 w 384"/>
                <a:gd name="T17" fmla="*/ 9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4" h="93">
                  <a:moveTo>
                    <a:pt x="311" y="92"/>
                  </a:moveTo>
                  <a:lnTo>
                    <a:pt x="75" y="92"/>
                  </a:lnTo>
                  <a:lnTo>
                    <a:pt x="0" y="28"/>
                  </a:lnTo>
                  <a:lnTo>
                    <a:pt x="23" y="0"/>
                  </a:lnTo>
                  <a:lnTo>
                    <a:pt x="86" y="51"/>
                  </a:lnTo>
                  <a:lnTo>
                    <a:pt x="297" y="51"/>
                  </a:lnTo>
                  <a:lnTo>
                    <a:pt x="363" y="2"/>
                  </a:lnTo>
                  <a:lnTo>
                    <a:pt x="383" y="34"/>
                  </a:lnTo>
                  <a:lnTo>
                    <a:pt x="311" y="92"/>
                  </a:lnTo>
                </a:path>
              </a:pathLst>
            </a:custGeom>
            <a:solidFill>
              <a:srgbClr val="31302F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Freeform 178">
              <a:extLst>
                <a:ext uri="{FF2B5EF4-FFF2-40B4-BE49-F238E27FC236}">
                  <a16:creationId xmlns:a16="http://schemas.microsoft.com/office/drawing/2014/main" id="{CB2001A9-E20D-436D-B514-954F1118C9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0117" y="5284601"/>
              <a:ext cx="0" cy="0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A7B7B7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Freeform 179">
              <a:extLst>
                <a:ext uri="{FF2B5EF4-FFF2-40B4-BE49-F238E27FC236}">
                  <a16:creationId xmlns:a16="http://schemas.microsoft.com/office/drawing/2014/main" id="{DB76F3B9-8A57-47A4-8969-E93330AA0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0117" y="5284601"/>
              <a:ext cx="0" cy="0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A7B7B7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Freeform 182">
              <a:extLst>
                <a:ext uri="{FF2B5EF4-FFF2-40B4-BE49-F238E27FC236}">
                  <a16:creationId xmlns:a16="http://schemas.microsoft.com/office/drawing/2014/main" id="{330CEA3E-2E92-4628-AE7A-A623018037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9992" y="4798038"/>
              <a:ext cx="408193" cy="819048"/>
            </a:xfrm>
            <a:custGeom>
              <a:avLst/>
              <a:gdLst>
                <a:gd name="T0" fmla="*/ 670 w 671"/>
                <a:gd name="T1" fmla="*/ 1160 h 1339"/>
                <a:gd name="T2" fmla="*/ 670 w 671"/>
                <a:gd name="T3" fmla="*/ 1160 h 1339"/>
                <a:gd name="T4" fmla="*/ 665 w 671"/>
                <a:gd name="T5" fmla="*/ 1160 h 1339"/>
                <a:gd name="T6" fmla="*/ 173 w 671"/>
                <a:gd name="T7" fmla="*/ 668 h 1339"/>
                <a:gd name="T8" fmla="*/ 665 w 671"/>
                <a:gd name="T9" fmla="*/ 176 h 1339"/>
                <a:gd name="T10" fmla="*/ 670 w 671"/>
                <a:gd name="T11" fmla="*/ 176 h 1339"/>
                <a:gd name="T12" fmla="*/ 670 w 671"/>
                <a:gd name="T13" fmla="*/ 0 h 1339"/>
                <a:gd name="T14" fmla="*/ 670 w 671"/>
                <a:gd name="T15" fmla="*/ 0 h 1339"/>
                <a:gd name="T16" fmla="*/ 0 w 671"/>
                <a:gd name="T17" fmla="*/ 671 h 1339"/>
                <a:gd name="T18" fmla="*/ 670 w 671"/>
                <a:gd name="T19" fmla="*/ 1338 h 1339"/>
                <a:gd name="T20" fmla="*/ 670 w 671"/>
                <a:gd name="T21" fmla="*/ 1338 h 1339"/>
                <a:gd name="T22" fmla="*/ 670 w 671"/>
                <a:gd name="T23" fmla="*/ 1160 h 1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71" h="1339">
                  <a:moveTo>
                    <a:pt x="670" y="1160"/>
                  </a:moveTo>
                  <a:lnTo>
                    <a:pt x="670" y="1160"/>
                  </a:lnTo>
                  <a:cubicBezTo>
                    <a:pt x="670" y="1160"/>
                    <a:pt x="667" y="1160"/>
                    <a:pt x="665" y="1160"/>
                  </a:cubicBezTo>
                  <a:cubicBezTo>
                    <a:pt x="394" y="1160"/>
                    <a:pt x="173" y="941"/>
                    <a:pt x="173" y="668"/>
                  </a:cubicBezTo>
                  <a:cubicBezTo>
                    <a:pt x="173" y="398"/>
                    <a:pt x="394" y="176"/>
                    <a:pt x="665" y="176"/>
                  </a:cubicBezTo>
                  <a:cubicBezTo>
                    <a:pt x="667" y="176"/>
                    <a:pt x="670" y="176"/>
                    <a:pt x="670" y="176"/>
                  </a:cubicBezTo>
                  <a:cubicBezTo>
                    <a:pt x="670" y="0"/>
                    <a:pt x="670" y="0"/>
                    <a:pt x="670" y="0"/>
                  </a:cubicBezTo>
                  <a:lnTo>
                    <a:pt x="670" y="0"/>
                  </a:lnTo>
                  <a:cubicBezTo>
                    <a:pt x="300" y="0"/>
                    <a:pt x="0" y="300"/>
                    <a:pt x="0" y="671"/>
                  </a:cubicBezTo>
                  <a:cubicBezTo>
                    <a:pt x="0" y="1039"/>
                    <a:pt x="300" y="1338"/>
                    <a:pt x="670" y="1338"/>
                  </a:cubicBezTo>
                  <a:lnTo>
                    <a:pt x="670" y="1338"/>
                  </a:lnTo>
                  <a:lnTo>
                    <a:pt x="670" y="1160"/>
                  </a:lnTo>
                </a:path>
              </a:pathLst>
            </a:custGeom>
            <a:solidFill>
              <a:srgbClr val="FFCD74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Freeform 183">
              <a:extLst>
                <a:ext uri="{FF2B5EF4-FFF2-40B4-BE49-F238E27FC236}">
                  <a16:creationId xmlns:a16="http://schemas.microsoft.com/office/drawing/2014/main" id="{6154104E-F871-4243-953E-8178478D74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2778" y="5617086"/>
              <a:ext cx="0" cy="0"/>
            </a:xfrm>
            <a:custGeom>
              <a:avLst/>
              <a:gdLst>
                <a:gd name="T0" fmla="*/ 3 w 4"/>
                <a:gd name="T1" fmla="*/ 0 h 1"/>
                <a:gd name="T2" fmla="*/ 3 w 4"/>
                <a:gd name="T3" fmla="*/ 0 h 1"/>
                <a:gd name="T4" fmla="*/ 3 w 4"/>
                <a:gd name="T5" fmla="*/ 0 h 1"/>
                <a:gd name="T6" fmla="*/ 0 w 4"/>
                <a:gd name="T7" fmla="*/ 0 h 1"/>
                <a:gd name="T8" fmla="*/ 3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3" y="0"/>
                  </a:moveTo>
                  <a:lnTo>
                    <a:pt x="3" y="0"/>
                  </a:lnTo>
                  <a:lnTo>
                    <a:pt x="3" y="0"/>
                  </a:lnTo>
                  <a:cubicBezTo>
                    <a:pt x="3" y="0"/>
                    <a:pt x="3" y="0"/>
                    <a:pt x="0" y="0"/>
                  </a:cubicBezTo>
                  <a:lnTo>
                    <a:pt x="3" y="0"/>
                  </a:lnTo>
                </a:path>
              </a:pathLst>
            </a:custGeom>
            <a:solidFill>
              <a:srgbClr val="F5886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Freeform 184">
              <a:extLst>
                <a:ext uri="{FF2B5EF4-FFF2-40B4-BE49-F238E27FC236}">
                  <a16:creationId xmlns:a16="http://schemas.microsoft.com/office/drawing/2014/main" id="{2B39A143-75A7-4A5C-80D5-E668B720D9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2778" y="5217023"/>
              <a:ext cx="408193" cy="397360"/>
            </a:xfrm>
            <a:custGeom>
              <a:avLst/>
              <a:gdLst>
                <a:gd name="T0" fmla="*/ 670 w 671"/>
                <a:gd name="T1" fmla="*/ 0 h 653"/>
                <a:gd name="T2" fmla="*/ 670 w 671"/>
                <a:gd name="T3" fmla="*/ 0 h 653"/>
                <a:gd name="T4" fmla="*/ 498 w 671"/>
                <a:gd name="T5" fmla="*/ 0 h 653"/>
                <a:gd name="T6" fmla="*/ 6 w 671"/>
                <a:gd name="T7" fmla="*/ 474 h 653"/>
                <a:gd name="T8" fmla="*/ 0 w 671"/>
                <a:gd name="T9" fmla="*/ 474 h 653"/>
                <a:gd name="T10" fmla="*/ 0 w 671"/>
                <a:gd name="T11" fmla="*/ 652 h 653"/>
                <a:gd name="T12" fmla="*/ 670 w 671"/>
                <a:gd name="T13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1" h="653">
                  <a:moveTo>
                    <a:pt x="670" y="0"/>
                  </a:moveTo>
                  <a:lnTo>
                    <a:pt x="670" y="0"/>
                  </a:lnTo>
                  <a:cubicBezTo>
                    <a:pt x="498" y="0"/>
                    <a:pt x="498" y="0"/>
                    <a:pt x="498" y="0"/>
                  </a:cubicBezTo>
                  <a:cubicBezTo>
                    <a:pt x="489" y="261"/>
                    <a:pt x="271" y="474"/>
                    <a:pt x="6" y="474"/>
                  </a:cubicBezTo>
                  <a:cubicBezTo>
                    <a:pt x="3" y="474"/>
                    <a:pt x="0" y="474"/>
                    <a:pt x="0" y="474"/>
                  </a:cubicBezTo>
                  <a:cubicBezTo>
                    <a:pt x="0" y="652"/>
                    <a:pt x="0" y="652"/>
                    <a:pt x="0" y="652"/>
                  </a:cubicBezTo>
                  <a:cubicBezTo>
                    <a:pt x="365" y="652"/>
                    <a:pt x="662" y="359"/>
                    <a:pt x="670" y="0"/>
                  </a:cubicBezTo>
                </a:path>
              </a:pathLst>
            </a:custGeom>
            <a:solidFill>
              <a:srgbClr val="F5886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Freeform 185">
              <a:extLst>
                <a:ext uri="{FF2B5EF4-FFF2-40B4-BE49-F238E27FC236}">
                  <a16:creationId xmlns:a16="http://schemas.microsoft.com/office/drawing/2014/main" id="{251FC6A8-B8B0-448C-84B7-092C00BFB3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2778" y="4795335"/>
              <a:ext cx="0" cy="0"/>
            </a:xfrm>
            <a:custGeom>
              <a:avLst/>
              <a:gdLst>
                <a:gd name="T0" fmla="*/ 0 w 4"/>
                <a:gd name="T1" fmla="*/ 0 h 1"/>
                <a:gd name="T2" fmla="*/ 0 w 4"/>
                <a:gd name="T3" fmla="*/ 0 h 1"/>
                <a:gd name="T4" fmla="*/ 3 w 4"/>
                <a:gd name="T5" fmla="*/ 0 h 1"/>
                <a:gd name="T6" fmla="*/ 3 w 4"/>
                <a:gd name="T7" fmla="*/ 0 h 1"/>
                <a:gd name="T8" fmla="*/ 0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0" y="0"/>
                  </a:lnTo>
                  <a:cubicBezTo>
                    <a:pt x="3" y="0"/>
                    <a:pt x="3" y="0"/>
                    <a:pt x="3" y="0"/>
                  </a:cubicBez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solidFill>
              <a:srgbClr val="9B8C7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Freeform 186">
              <a:extLst>
                <a:ext uri="{FF2B5EF4-FFF2-40B4-BE49-F238E27FC236}">
                  <a16:creationId xmlns:a16="http://schemas.microsoft.com/office/drawing/2014/main" id="{34DA3E91-67DE-47A1-A4E6-0555430348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2778" y="4795335"/>
              <a:ext cx="408193" cy="418985"/>
            </a:xfrm>
            <a:custGeom>
              <a:avLst/>
              <a:gdLst>
                <a:gd name="T0" fmla="*/ 0 w 671"/>
                <a:gd name="T1" fmla="*/ 0 h 689"/>
                <a:gd name="T2" fmla="*/ 0 w 671"/>
                <a:gd name="T3" fmla="*/ 0 h 689"/>
                <a:gd name="T4" fmla="*/ 0 w 671"/>
                <a:gd name="T5" fmla="*/ 178 h 689"/>
                <a:gd name="T6" fmla="*/ 6 w 671"/>
                <a:gd name="T7" fmla="*/ 178 h 689"/>
                <a:gd name="T8" fmla="*/ 498 w 671"/>
                <a:gd name="T9" fmla="*/ 670 h 689"/>
                <a:gd name="T10" fmla="*/ 498 w 671"/>
                <a:gd name="T11" fmla="*/ 688 h 689"/>
                <a:gd name="T12" fmla="*/ 670 w 671"/>
                <a:gd name="T13" fmla="*/ 688 h 689"/>
                <a:gd name="T14" fmla="*/ 668 w 671"/>
                <a:gd name="T15" fmla="*/ 670 h 689"/>
                <a:gd name="T16" fmla="*/ 0 w 671"/>
                <a:gd name="T17" fmla="*/ 0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1" h="689">
                  <a:moveTo>
                    <a:pt x="0" y="0"/>
                  </a:moveTo>
                  <a:lnTo>
                    <a:pt x="0" y="0"/>
                  </a:lnTo>
                  <a:cubicBezTo>
                    <a:pt x="0" y="178"/>
                    <a:pt x="0" y="178"/>
                    <a:pt x="0" y="178"/>
                  </a:cubicBezTo>
                  <a:cubicBezTo>
                    <a:pt x="0" y="178"/>
                    <a:pt x="3" y="178"/>
                    <a:pt x="6" y="178"/>
                  </a:cubicBezTo>
                  <a:cubicBezTo>
                    <a:pt x="276" y="178"/>
                    <a:pt x="498" y="400"/>
                    <a:pt x="498" y="670"/>
                  </a:cubicBezTo>
                  <a:cubicBezTo>
                    <a:pt x="498" y="676"/>
                    <a:pt x="498" y="688"/>
                    <a:pt x="498" y="688"/>
                  </a:cubicBezTo>
                  <a:cubicBezTo>
                    <a:pt x="670" y="688"/>
                    <a:pt x="670" y="688"/>
                    <a:pt x="670" y="688"/>
                  </a:cubicBezTo>
                  <a:cubicBezTo>
                    <a:pt x="670" y="688"/>
                    <a:pt x="668" y="676"/>
                    <a:pt x="668" y="670"/>
                  </a:cubicBezTo>
                  <a:cubicBezTo>
                    <a:pt x="668" y="302"/>
                    <a:pt x="374" y="2"/>
                    <a:pt x="0" y="0"/>
                  </a:cubicBezTo>
                </a:path>
              </a:pathLst>
            </a:custGeom>
            <a:solidFill>
              <a:srgbClr val="9B8C7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Freeform 187">
              <a:extLst>
                <a:ext uri="{FF2B5EF4-FFF2-40B4-BE49-F238E27FC236}">
                  <a16:creationId xmlns:a16="http://schemas.microsoft.com/office/drawing/2014/main" id="{AF42F9C9-50F5-4E9C-B375-2E8E1C6D2D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8873" y="5608977"/>
              <a:ext cx="162196" cy="48656"/>
            </a:xfrm>
            <a:custGeom>
              <a:avLst/>
              <a:gdLst>
                <a:gd name="T0" fmla="*/ 267 w 268"/>
                <a:gd name="T1" fmla="*/ 81 h 82"/>
                <a:gd name="T2" fmla="*/ 0 w 268"/>
                <a:gd name="T3" fmla="*/ 81 h 82"/>
                <a:gd name="T4" fmla="*/ 0 w 268"/>
                <a:gd name="T5" fmla="*/ 0 h 82"/>
                <a:gd name="T6" fmla="*/ 267 w 268"/>
                <a:gd name="T7" fmla="*/ 0 h 82"/>
                <a:gd name="T8" fmla="*/ 267 w 268"/>
                <a:gd name="T9" fmla="*/ 8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82">
                  <a:moveTo>
                    <a:pt x="267" y="81"/>
                  </a:moveTo>
                  <a:lnTo>
                    <a:pt x="0" y="81"/>
                  </a:lnTo>
                  <a:lnTo>
                    <a:pt x="0" y="0"/>
                  </a:lnTo>
                  <a:lnTo>
                    <a:pt x="267" y="0"/>
                  </a:lnTo>
                  <a:lnTo>
                    <a:pt x="267" y="81"/>
                  </a:lnTo>
                </a:path>
              </a:pathLst>
            </a:custGeom>
            <a:solidFill>
              <a:srgbClr val="FFCD74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Freeform 188">
              <a:extLst>
                <a:ext uri="{FF2B5EF4-FFF2-40B4-BE49-F238E27FC236}">
                  <a16:creationId xmlns:a16="http://schemas.microsoft.com/office/drawing/2014/main" id="{936E26E5-9F4B-48E0-827D-F37F259CA7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8873" y="5679258"/>
              <a:ext cx="162196" cy="51360"/>
            </a:xfrm>
            <a:custGeom>
              <a:avLst/>
              <a:gdLst>
                <a:gd name="T0" fmla="*/ 267 w 268"/>
                <a:gd name="T1" fmla="*/ 89 h 90"/>
                <a:gd name="T2" fmla="*/ 0 w 268"/>
                <a:gd name="T3" fmla="*/ 89 h 90"/>
                <a:gd name="T4" fmla="*/ 0 w 268"/>
                <a:gd name="T5" fmla="*/ 0 h 90"/>
                <a:gd name="T6" fmla="*/ 267 w 268"/>
                <a:gd name="T7" fmla="*/ 0 h 90"/>
                <a:gd name="T8" fmla="*/ 267 w 268"/>
                <a:gd name="T9" fmla="*/ 8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90">
                  <a:moveTo>
                    <a:pt x="267" y="89"/>
                  </a:moveTo>
                  <a:lnTo>
                    <a:pt x="0" y="89"/>
                  </a:lnTo>
                  <a:lnTo>
                    <a:pt x="0" y="0"/>
                  </a:lnTo>
                  <a:lnTo>
                    <a:pt x="267" y="0"/>
                  </a:lnTo>
                  <a:lnTo>
                    <a:pt x="267" y="89"/>
                  </a:lnTo>
                </a:path>
              </a:pathLst>
            </a:custGeom>
            <a:solidFill>
              <a:srgbClr val="9B8C7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Freeform 189">
              <a:extLst>
                <a:ext uri="{FF2B5EF4-FFF2-40B4-BE49-F238E27FC236}">
                  <a16:creationId xmlns:a16="http://schemas.microsoft.com/office/drawing/2014/main" id="{4887B124-E0A2-4D07-8EC8-7ED245054B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8873" y="5749539"/>
              <a:ext cx="162196" cy="48656"/>
            </a:xfrm>
            <a:custGeom>
              <a:avLst/>
              <a:gdLst>
                <a:gd name="T0" fmla="*/ 267 w 268"/>
                <a:gd name="T1" fmla="*/ 81 h 82"/>
                <a:gd name="T2" fmla="*/ 0 w 268"/>
                <a:gd name="T3" fmla="*/ 81 h 82"/>
                <a:gd name="T4" fmla="*/ 0 w 268"/>
                <a:gd name="T5" fmla="*/ 0 h 82"/>
                <a:gd name="T6" fmla="*/ 267 w 268"/>
                <a:gd name="T7" fmla="*/ 0 h 82"/>
                <a:gd name="T8" fmla="*/ 267 w 268"/>
                <a:gd name="T9" fmla="*/ 8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82">
                  <a:moveTo>
                    <a:pt x="267" y="81"/>
                  </a:moveTo>
                  <a:lnTo>
                    <a:pt x="0" y="81"/>
                  </a:lnTo>
                  <a:lnTo>
                    <a:pt x="0" y="0"/>
                  </a:lnTo>
                  <a:lnTo>
                    <a:pt x="267" y="0"/>
                  </a:lnTo>
                  <a:lnTo>
                    <a:pt x="267" y="81"/>
                  </a:lnTo>
                </a:path>
              </a:pathLst>
            </a:custGeom>
            <a:solidFill>
              <a:srgbClr val="F5886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Freeform 190">
              <a:extLst>
                <a:ext uri="{FF2B5EF4-FFF2-40B4-BE49-F238E27FC236}">
                  <a16:creationId xmlns:a16="http://schemas.microsoft.com/office/drawing/2014/main" id="{FD535B0F-54B7-47CC-8399-70421187C5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7796" y="4833179"/>
              <a:ext cx="173009" cy="48656"/>
            </a:xfrm>
            <a:custGeom>
              <a:avLst/>
              <a:gdLst>
                <a:gd name="T0" fmla="*/ 285 w 286"/>
                <a:gd name="T1" fmla="*/ 81 h 82"/>
                <a:gd name="T2" fmla="*/ 0 w 286"/>
                <a:gd name="T3" fmla="*/ 81 h 82"/>
                <a:gd name="T4" fmla="*/ 0 w 286"/>
                <a:gd name="T5" fmla="*/ 0 h 82"/>
                <a:gd name="T6" fmla="*/ 285 w 286"/>
                <a:gd name="T7" fmla="*/ 0 h 82"/>
                <a:gd name="T8" fmla="*/ 285 w 286"/>
                <a:gd name="T9" fmla="*/ 8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6" h="82">
                  <a:moveTo>
                    <a:pt x="285" y="81"/>
                  </a:moveTo>
                  <a:lnTo>
                    <a:pt x="0" y="81"/>
                  </a:lnTo>
                  <a:lnTo>
                    <a:pt x="0" y="0"/>
                  </a:lnTo>
                  <a:lnTo>
                    <a:pt x="285" y="0"/>
                  </a:lnTo>
                  <a:lnTo>
                    <a:pt x="285" y="81"/>
                  </a:lnTo>
                </a:path>
              </a:pathLst>
            </a:custGeom>
            <a:solidFill>
              <a:srgbClr val="D7D6D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Freeform 191">
              <a:extLst>
                <a:ext uri="{FF2B5EF4-FFF2-40B4-BE49-F238E27FC236}">
                  <a16:creationId xmlns:a16="http://schemas.microsoft.com/office/drawing/2014/main" id="{5449D480-E96A-4667-B4AC-7CA269722D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7455" y="4833179"/>
              <a:ext cx="173009" cy="48656"/>
            </a:xfrm>
            <a:custGeom>
              <a:avLst/>
              <a:gdLst>
                <a:gd name="T0" fmla="*/ 285 w 286"/>
                <a:gd name="T1" fmla="*/ 81 h 82"/>
                <a:gd name="T2" fmla="*/ 0 w 286"/>
                <a:gd name="T3" fmla="*/ 81 h 82"/>
                <a:gd name="T4" fmla="*/ 0 w 286"/>
                <a:gd name="T5" fmla="*/ 0 h 82"/>
                <a:gd name="T6" fmla="*/ 285 w 286"/>
                <a:gd name="T7" fmla="*/ 0 h 82"/>
                <a:gd name="T8" fmla="*/ 285 w 286"/>
                <a:gd name="T9" fmla="*/ 8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6" h="82">
                  <a:moveTo>
                    <a:pt x="285" y="81"/>
                  </a:moveTo>
                  <a:lnTo>
                    <a:pt x="0" y="81"/>
                  </a:lnTo>
                  <a:lnTo>
                    <a:pt x="0" y="0"/>
                  </a:lnTo>
                  <a:lnTo>
                    <a:pt x="285" y="0"/>
                  </a:lnTo>
                  <a:lnTo>
                    <a:pt x="285" y="81"/>
                  </a:lnTo>
                </a:path>
              </a:pathLst>
            </a:custGeom>
            <a:solidFill>
              <a:srgbClr val="D7D6D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Freeform 192">
              <a:extLst>
                <a:ext uri="{FF2B5EF4-FFF2-40B4-BE49-F238E27FC236}">
                  <a16:creationId xmlns:a16="http://schemas.microsoft.com/office/drawing/2014/main" id="{D70C7AF8-94C3-42E1-A029-8B3FD7C882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2312" y="5514367"/>
              <a:ext cx="173009" cy="45953"/>
            </a:xfrm>
            <a:custGeom>
              <a:avLst/>
              <a:gdLst>
                <a:gd name="T0" fmla="*/ 285 w 286"/>
                <a:gd name="T1" fmla="*/ 80 h 81"/>
                <a:gd name="T2" fmla="*/ 0 w 286"/>
                <a:gd name="T3" fmla="*/ 80 h 81"/>
                <a:gd name="T4" fmla="*/ 0 w 286"/>
                <a:gd name="T5" fmla="*/ 0 h 81"/>
                <a:gd name="T6" fmla="*/ 285 w 286"/>
                <a:gd name="T7" fmla="*/ 0 h 81"/>
                <a:gd name="T8" fmla="*/ 285 w 286"/>
                <a:gd name="T9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6" h="81">
                  <a:moveTo>
                    <a:pt x="285" y="80"/>
                  </a:moveTo>
                  <a:lnTo>
                    <a:pt x="0" y="80"/>
                  </a:lnTo>
                  <a:lnTo>
                    <a:pt x="0" y="0"/>
                  </a:lnTo>
                  <a:lnTo>
                    <a:pt x="285" y="0"/>
                  </a:lnTo>
                  <a:lnTo>
                    <a:pt x="285" y="80"/>
                  </a:lnTo>
                </a:path>
              </a:pathLst>
            </a:custGeom>
            <a:solidFill>
              <a:srgbClr val="D7D6D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Freeform 193">
              <a:extLst>
                <a:ext uri="{FF2B5EF4-FFF2-40B4-BE49-F238E27FC236}">
                  <a16:creationId xmlns:a16="http://schemas.microsoft.com/office/drawing/2014/main" id="{BDF76013-4CA5-4F98-921B-9FB46A236D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0805" y="4862913"/>
              <a:ext cx="164899" cy="75687"/>
            </a:xfrm>
            <a:custGeom>
              <a:avLst/>
              <a:gdLst>
                <a:gd name="T0" fmla="*/ 268 w 272"/>
                <a:gd name="T1" fmla="*/ 127 h 128"/>
                <a:gd name="T2" fmla="*/ 141 w 272"/>
                <a:gd name="T3" fmla="*/ 0 h 128"/>
                <a:gd name="T4" fmla="*/ 0 w 272"/>
                <a:gd name="T5" fmla="*/ 0 h 128"/>
                <a:gd name="T6" fmla="*/ 0 w 272"/>
                <a:gd name="T7" fmla="*/ 0 h 128"/>
                <a:gd name="T8" fmla="*/ 141 w 272"/>
                <a:gd name="T9" fmla="*/ 0 h 128"/>
                <a:gd name="T10" fmla="*/ 144 w 272"/>
                <a:gd name="T11" fmla="*/ 0 h 128"/>
                <a:gd name="T12" fmla="*/ 271 w 272"/>
                <a:gd name="T13" fmla="*/ 124 h 128"/>
                <a:gd name="T14" fmla="*/ 268 w 272"/>
                <a:gd name="T15" fmla="*/ 12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128">
                  <a:moveTo>
                    <a:pt x="268" y="127"/>
                  </a:moveTo>
                  <a:lnTo>
                    <a:pt x="14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1" y="0"/>
                  </a:lnTo>
                  <a:lnTo>
                    <a:pt x="144" y="0"/>
                  </a:lnTo>
                  <a:lnTo>
                    <a:pt x="271" y="124"/>
                  </a:lnTo>
                  <a:lnTo>
                    <a:pt x="268" y="127"/>
                  </a:lnTo>
                </a:path>
              </a:pathLst>
            </a:custGeom>
            <a:solidFill>
              <a:srgbClr val="83838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Freeform 194">
              <a:extLst>
                <a:ext uri="{FF2B5EF4-FFF2-40B4-BE49-F238E27FC236}">
                  <a16:creationId xmlns:a16="http://schemas.microsoft.com/office/drawing/2014/main" id="{3EAFCE27-13F7-4619-AF5D-E65A15B45A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97149" y="4862913"/>
              <a:ext cx="170306" cy="81094"/>
            </a:xfrm>
            <a:custGeom>
              <a:avLst/>
              <a:gdLst>
                <a:gd name="T0" fmla="*/ 2 w 282"/>
                <a:gd name="T1" fmla="*/ 135 h 136"/>
                <a:gd name="T2" fmla="*/ 0 w 282"/>
                <a:gd name="T3" fmla="*/ 135 h 136"/>
                <a:gd name="T4" fmla="*/ 135 w 282"/>
                <a:gd name="T5" fmla="*/ 0 h 136"/>
                <a:gd name="T6" fmla="*/ 281 w 282"/>
                <a:gd name="T7" fmla="*/ 0 h 136"/>
                <a:gd name="T8" fmla="*/ 281 w 282"/>
                <a:gd name="T9" fmla="*/ 0 h 136"/>
                <a:gd name="T10" fmla="*/ 138 w 282"/>
                <a:gd name="T11" fmla="*/ 0 h 136"/>
                <a:gd name="T12" fmla="*/ 2 w 282"/>
                <a:gd name="T13" fmla="*/ 13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2" h="136">
                  <a:moveTo>
                    <a:pt x="2" y="135"/>
                  </a:moveTo>
                  <a:lnTo>
                    <a:pt x="0" y="135"/>
                  </a:lnTo>
                  <a:lnTo>
                    <a:pt x="135" y="0"/>
                  </a:lnTo>
                  <a:lnTo>
                    <a:pt x="281" y="0"/>
                  </a:lnTo>
                  <a:lnTo>
                    <a:pt x="281" y="0"/>
                  </a:lnTo>
                  <a:lnTo>
                    <a:pt x="138" y="0"/>
                  </a:lnTo>
                  <a:lnTo>
                    <a:pt x="2" y="135"/>
                  </a:lnTo>
                </a:path>
              </a:pathLst>
            </a:custGeom>
            <a:solidFill>
              <a:srgbClr val="83838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Freeform 195">
              <a:extLst>
                <a:ext uri="{FF2B5EF4-FFF2-40B4-BE49-F238E27FC236}">
                  <a16:creationId xmlns:a16="http://schemas.microsoft.com/office/drawing/2014/main" id="{22E1413A-4D44-4849-B55B-ED2576740A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0666" y="5492742"/>
              <a:ext cx="118944" cy="48656"/>
            </a:xfrm>
            <a:custGeom>
              <a:avLst/>
              <a:gdLst>
                <a:gd name="T0" fmla="*/ 198 w 199"/>
                <a:gd name="T1" fmla="*/ 84 h 85"/>
                <a:gd name="T2" fmla="*/ 77 w 199"/>
                <a:gd name="T3" fmla="*/ 84 h 85"/>
                <a:gd name="T4" fmla="*/ 0 w 199"/>
                <a:gd name="T5" fmla="*/ 6 h 85"/>
                <a:gd name="T6" fmla="*/ 2 w 199"/>
                <a:gd name="T7" fmla="*/ 0 h 85"/>
                <a:gd name="T8" fmla="*/ 77 w 199"/>
                <a:gd name="T9" fmla="*/ 75 h 85"/>
                <a:gd name="T10" fmla="*/ 198 w 199"/>
                <a:gd name="T11" fmla="*/ 75 h 85"/>
                <a:gd name="T12" fmla="*/ 198 w 199"/>
                <a:gd name="T13" fmla="*/ 8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9" h="85">
                  <a:moveTo>
                    <a:pt x="198" y="84"/>
                  </a:moveTo>
                  <a:lnTo>
                    <a:pt x="77" y="84"/>
                  </a:lnTo>
                  <a:lnTo>
                    <a:pt x="0" y="6"/>
                  </a:lnTo>
                  <a:lnTo>
                    <a:pt x="2" y="0"/>
                  </a:lnTo>
                  <a:lnTo>
                    <a:pt x="77" y="75"/>
                  </a:lnTo>
                  <a:lnTo>
                    <a:pt x="198" y="75"/>
                  </a:lnTo>
                  <a:lnTo>
                    <a:pt x="198" y="84"/>
                  </a:lnTo>
                </a:path>
              </a:pathLst>
            </a:custGeom>
            <a:solidFill>
              <a:srgbClr val="83838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Freeform 205">
              <a:extLst>
                <a:ext uri="{FF2B5EF4-FFF2-40B4-BE49-F238E27FC236}">
                  <a16:creationId xmlns:a16="http://schemas.microsoft.com/office/drawing/2014/main" id="{B1E0D881-5E70-4C62-8AA1-B04788EA8C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3820" y="6449649"/>
              <a:ext cx="43252" cy="48656"/>
            </a:xfrm>
            <a:custGeom>
              <a:avLst/>
              <a:gdLst>
                <a:gd name="T0" fmla="*/ 75 w 76"/>
                <a:gd name="T1" fmla="*/ 81 h 82"/>
                <a:gd name="T2" fmla="*/ 0 w 76"/>
                <a:gd name="T3" fmla="*/ 81 h 82"/>
                <a:gd name="T4" fmla="*/ 0 w 76"/>
                <a:gd name="T5" fmla="*/ 0 h 82"/>
                <a:gd name="T6" fmla="*/ 75 w 76"/>
                <a:gd name="T7" fmla="*/ 0 h 82"/>
                <a:gd name="T8" fmla="*/ 75 w 76"/>
                <a:gd name="T9" fmla="*/ 8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82">
                  <a:moveTo>
                    <a:pt x="75" y="81"/>
                  </a:moveTo>
                  <a:lnTo>
                    <a:pt x="0" y="81"/>
                  </a:lnTo>
                  <a:lnTo>
                    <a:pt x="0" y="0"/>
                  </a:lnTo>
                  <a:lnTo>
                    <a:pt x="75" y="0"/>
                  </a:lnTo>
                  <a:lnTo>
                    <a:pt x="75" y="81"/>
                  </a:lnTo>
                </a:path>
              </a:pathLst>
            </a:custGeom>
            <a:solidFill>
              <a:srgbClr val="EFEEE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206">
              <a:extLst>
                <a:ext uri="{FF2B5EF4-FFF2-40B4-BE49-F238E27FC236}">
                  <a16:creationId xmlns:a16="http://schemas.microsoft.com/office/drawing/2014/main" id="{5024D6EA-5379-4403-976B-B345278307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8942" y="6484790"/>
              <a:ext cx="118944" cy="43250"/>
            </a:xfrm>
            <a:custGeom>
              <a:avLst/>
              <a:gdLst>
                <a:gd name="T0" fmla="*/ 190 w 197"/>
                <a:gd name="T1" fmla="*/ 37 h 73"/>
                <a:gd name="T2" fmla="*/ 190 w 197"/>
                <a:gd name="T3" fmla="*/ 37 h 73"/>
                <a:gd name="T4" fmla="*/ 150 w 197"/>
                <a:gd name="T5" fmla="*/ 72 h 73"/>
                <a:gd name="T6" fmla="*/ 41 w 197"/>
                <a:gd name="T7" fmla="*/ 72 h 73"/>
                <a:gd name="T8" fmla="*/ 0 w 197"/>
                <a:gd name="T9" fmla="*/ 37 h 73"/>
                <a:gd name="T10" fmla="*/ 0 w 197"/>
                <a:gd name="T11" fmla="*/ 37 h 73"/>
                <a:gd name="T12" fmla="*/ 41 w 197"/>
                <a:gd name="T13" fmla="*/ 0 h 73"/>
                <a:gd name="T14" fmla="*/ 176 w 197"/>
                <a:gd name="T15" fmla="*/ 0 h 73"/>
                <a:gd name="T16" fmla="*/ 190 w 197"/>
                <a:gd name="T17" fmla="*/ 3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73">
                  <a:moveTo>
                    <a:pt x="190" y="37"/>
                  </a:moveTo>
                  <a:lnTo>
                    <a:pt x="190" y="37"/>
                  </a:lnTo>
                  <a:cubicBezTo>
                    <a:pt x="190" y="55"/>
                    <a:pt x="173" y="72"/>
                    <a:pt x="150" y="72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17" y="72"/>
                    <a:pt x="0" y="55"/>
                    <a:pt x="0" y="37"/>
                  </a:cubicBezTo>
                  <a:lnTo>
                    <a:pt x="0" y="37"/>
                  </a:lnTo>
                  <a:cubicBezTo>
                    <a:pt x="0" y="17"/>
                    <a:pt x="17" y="0"/>
                    <a:pt x="41" y="0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96" y="0"/>
                    <a:pt x="190" y="17"/>
                    <a:pt x="190" y="37"/>
                  </a:cubicBezTo>
                </a:path>
              </a:pathLst>
            </a:custGeom>
            <a:solidFill>
              <a:srgbClr val="03030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Freeform 207">
              <a:extLst>
                <a:ext uri="{FF2B5EF4-FFF2-40B4-BE49-F238E27FC236}">
                  <a16:creationId xmlns:a16="http://schemas.microsoft.com/office/drawing/2014/main" id="{5BDC0E08-E101-479D-A8E4-323B087831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2583" y="6449649"/>
              <a:ext cx="43252" cy="48656"/>
            </a:xfrm>
            <a:custGeom>
              <a:avLst/>
              <a:gdLst>
                <a:gd name="T0" fmla="*/ 0 w 76"/>
                <a:gd name="T1" fmla="*/ 81 h 82"/>
                <a:gd name="T2" fmla="*/ 75 w 76"/>
                <a:gd name="T3" fmla="*/ 81 h 82"/>
                <a:gd name="T4" fmla="*/ 75 w 76"/>
                <a:gd name="T5" fmla="*/ 0 h 82"/>
                <a:gd name="T6" fmla="*/ 0 w 76"/>
                <a:gd name="T7" fmla="*/ 0 h 82"/>
                <a:gd name="T8" fmla="*/ 0 w 76"/>
                <a:gd name="T9" fmla="*/ 8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82">
                  <a:moveTo>
                    <a:pt x="0" y="81"/>
                  </a:moveTo>
                  <a:lnTo>
                    <a:pt x="75" y="81"/>
                  </a:lnTo>
                  <a:lnTo>
                    <a:pt x="75" y="0"/>
                  </a:lnTo>
                  <a:lnTo>
                    <a:pt x="0" y="0"/>
                  </a:lnTo>
                  <a:lnTo>
                    <a:pt x="0" y="81"/>
                  </a:lnTo>
                </a:path>
              </a:pathLst>
            </a:custGeom>
            <a:solidFill>
              <a:srgbClr val="EFEEE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Freeform 208">
              <a:extLst>
                <a:ext uri="{FF2B5EF4-FFF2-40B4-BE49-F238E27FC236}">
                  <a16:creationId xmlns:a16="http://schemas.microsoft.com/office/drawing/2014/main" id="{A25BC5DA-12EA-4B53-BD85-2CAFFA9C8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1770" y="6484790"/>
              <a:ext cx="118944" cy="43250"/>
            </a:xfrm>
            <a:custGeom>
              <a:avLst/>
              <a:gdLst>
                <a:gd name="T0" fmla="*/ 6 w 197"/>
                <a:gd name="T1" fmla="*/ 37 h 73"/>
                <a:gd name="T2" fmla="*/ 6 w 197"/>
                <a:gd name="T3" fmla="*/ 37 h 73"/>
                <a:gd name="T4" fmla="*/ 46 w 197"/>
                <a:gd name="T5" fmla="*/ 72 h 73"/>
                <a:gd name="T6" fmla="*/ 156 w 197"/>
                <a:gd name="T7" fmla="*/ 72 h 73"/>
                <a:gd name="T8" fmla="*/ 196 w 197"/>
                <a:gd name="T9" fmla="*/ 37 h 73"/>
                <a:gd name="T10" fmla="*/ 196 w 197"/>
                <a:gd name="T11" fmla="*/ 37 h 73"/>
                <a:gd name="T12" fmla="*/ 156 w 197"/>
                <a:gd name="T13" fmla="*/ 0 h 73"/>
                <a:gd name="T14" fmla="*/ 23 w 197"/>
                <a:gd name="T15" fmla="*/ 0 h 73"/>
                <a:gd name="T16" fmla="*/ 6 w 197"/>
                <a:gd name="T17" fmla="*/ 3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73">
                  <a:moveTo>
                    <a:pt x="6" y="37"/>
                  </a:moveTo>
                  <a:lnTo>
                    <a:pt x="6" y="37"/>
                  </a:lnTo>
                  <a:cubicBezTo>
                    <a:pt x="6" y="55"/>
                    <a:pt x="23" y="72"/>
                    <a:pt x="46" y="72"/>
                  </a:cubicBezTo>
                  <a:cubicBezTo>
                    <a:pt x="156" y="72"/>
                    <a:pt x="156" y="72"/>
                    <a:pt x="156" y="72"/>
                  </a:cubicBezTo>
                  <a:cubicBezTo>
                    <a:pt x="178" y="72"/>
                    <a:pt x="196" y="55"/>
                    <a:pt x="196" y="37"/>
                  </a:cubicBezTo>
                  <a:lnTo>
                    <a:pt x="196" y="37"/>
                  </a:lnTo>
                  <a:cubicBezTo>
                    <a:pt x="196" y="17"/>
                    <a:pt x="178" y="0"/>
                    <a:pt x="15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0"/>
                    <a:pt x="6" y="17"/>
                    <a:pt x="6" y="37"/>
                  </a:cubicBezTo>
                </a:path>
              </a:pathLst>
            </a:custGeom>
            <a:solidFill>
              <a:srgbClr val="03030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Freeform 209">
              <a:extLst>
                <a:ext uri="{FF2B5EF4-FFF2-40B4-BE49-F238E27FC236}">
                  <a16:creationId xmlns:a16="http://schemas.microsoft.com/office/drawing/2014/main" id="{57A4AC6C-1C0A-4A87-AC8F-D42A69BDA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4613" y="4762897"/>
              <a:ext cx="900187" cy="802829"/>
            </a:xfrm>
            <a:custGeom>
              <a:avLst/>
              <a:gdLst>
                <a:gd name="T0" fmla="*/ 1162 w 1471"/>
                <a:gd name="T1" fmla="*/ 1082 h 1313"/>
                <a:gd name="T2" fmla="*/ 1162 w 1471"/>
                <a:gd name="T3" fmla="*/ 1082 h 1313"/>
                <a:gd name="T4" fmla="*/ 1176 w 1471"/>
                <a:gd name="T5" fmla="*/ 1036 h 1313"/>
                <a:gd name="T6" fmla="*/ 1182 w 1471"/>
                <a:gd name="T7" fmla="*/ 570 h 1313"/>
                <a:gd name="T8" fmla="*/ 1243 w 1471"/>
                <a:gd name="T9" fmla="*/ 0 h 1313"/>
                <a:gd name="T10" fmla="*/ 1047 w 1471"/>
                <a:gd name="T11" fmla="*/ 187 h 1313"/>
                <a:gd name="T12" fmla="*/ 354 w 1471"/>
                <a:gd name="T13" fmla="*/ 101 h 1313"/>
                <a:gd name="T14" fmla="*/ 23 w 1471"/>
                <a:gd name="T15" fmla="*/ 507 h 1313"/>
                <a:gd name="T16" fmla="*/ 98 w 1471"/>
                <a:gd name="T17" fmla="*/ 1243 h 1313"/>
                <a:gd name="T18" fmla="*/ 987 w 1471"/>
                <a:gd name="T19" fmla="*/ 1183 h 1313"/>
                <a:gd name="T20" fmla="*/ 1162 w 1471"/>
                <a:gd name="T21" fmla="*/ 1082 h 1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1" h="1313">
                  <a:moveTo>
                    <a:pt x="1162" y="1082"/>
                  </a:moveTo>
                  <a:lnTo>
                    <a:pt x="1162" y="1082"/>
                  </a:lnTo>
                  <a:cubicBezTo>
                    <a:pt x="1162" y="1082"/>
                    <a:pt x="1176" y="1079"/>
                    <a:pt x="1176" y="1036"/>
                  </a:cubicBezTo>
                  <a:cubicBezTo>
                    <a:pt x="1176" y="992"/>
                    <a:pt x="1182" y="570"/>
                    <a:pt x="1182" y="570"/>
                  </a:cubicBezTo>
                  <a:cubicBezTo>
                    <a:pt x="1182" y="570"/>
                    <a:pt x="1470" y="314"/>
                    <a:pt x="1243" y="0"/>
                  </a:cubicBezTo>
                  <a:cubicBezTo>
                    <a:pt x="1243" y="0"/>
                    <a:pt x="1223" y="216"/>
                    <a:pt x="1047" y="187"/>
                  </a:cubicBezTo>
                  <a:cubicBezTo>
                    <a:pt x="871" y="155"/>
                    <a:pt x="474" y="95"/>
                    <a:pt x="354" y="101"/>
                  </a:cubicBezTo>
                  <a:cubicBezTo>
                    <a:pt x="233" y="106"/>
                    <a:pt x="0" y="196"/>
                    <a:pt x="23" y="507"/>
                  </a:cubicBezTo>
                  <a:cubicBezTo>
                    <a:pt x="46" y="820"/>
                    <a:pt x="77" y="1185"/>
                    <a:pt x="98" y="1243"/>
                  </a:cubicBezTo>
                  <a:cubicBezTo>
                    <a:pt x="118" y="1312"/>
                    <a:pt x="987" y="1183"/>
                    <a:pt x="987" y="1183"/>
                  </a:cubicBezTo>
                  <a:lnTo>
                    <a:pt x="1162" y="1082"/>
                  </a:lnTo>
                </a:path>
              </a:pathLst>
            </a:custGeom>
            <a:solidFill>
              <a:srgbClr val="614C3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Freeform 210">
              <a:extLst>
                <a:ext uri="{FF2B5EF4-FFF2-40B4-BE49-F238E27FC236}">
                  <a16:creationId xmlns:a16="http://schemas.microsoft.com/office/drawing/2014/main" id="{374BC94E-2CD2-48FD-AD7C-601A184BD7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7052" y="5379211"/>
              <a:ext cx="89208" cy="113531"/>
            </a:xfrm>
            <a:custGeom>
              <a:avLst/>
              <a:gdLst>
                <a:gd name="T0" fmla="*/ 147 w 148"/>
                <a:gd name="T1" fmla="*/ 144 h 188"/>
                <a:gd name="T2" fmla="*/ 147 w 148"/>
                <a:gd name="T3" fmla="*/ 144 h 188"/>
                <a:gd name="T4" fmla="*/ 101 w 148"/>
                <a:gd name="T5" fmla="*/ 187 h 188"/>
                <a:gd name="T6" fmla="*/ 47 w 148"/>
                <a:gd name="T7" fmla="*/ 187 h 188"/>
                <a:gd name="T8" fmla="*/ 0 w 148"/>
                <a:gd name="T9" fmla="*/ 144 h 188"/>
                <a:gd name="T10" fmla="*/ 0 w 148"/>
                <a:gd name="T11" fmla="*/ 46 h 188"/>
                <a:gd name="T12" fmla="*/ 47 w 148"/>
                <a:gd name="T13" fmla="*/ 0 h 188"/>
                <a:gd name="T14" fmla="*/ 101 w 148"/>
                <a:gd name="T15" fmla="*/ 0 h 188"/>
                <a:gd name="T16" fmla="*/ 147 w 148"/>
                <a:gd name="T17" fmla="*/ 46 h 188"/>
                <a:gd name="T18" fmla="*/ 147 w 148"/>
                <a:gd name="T19" fmla="*/ 14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188">
                  <a:moveTo>
                    <a:pt x="147" y="144"/>
                  </a:moveTo>
                  <a:lnTo>
                    <a:pt x="147" y="144"/>
                  </a:lnTo>
                  <a:cubicBezTo>
                    <a:pt x="147" y="167"/>
                    <a:pt x="127" y="187"/>
                    <a:pt x="101" y="187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21" y="187"/>
                    <a:pt x="0" y="167"/>
                    <a:pt x="0" y="14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0"/>
                    <a:pt x="21" y="0"/>
                    <a:pt x="4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27" y="0"/>
                    <a:pt x="147" y="20"/>
                    <a:pt x="147" y="46"/>
                  </a:cubicBezTo>
                  <a:lnTo>
                    <a:pt x="147" y="144"/>
                  </a:lnTo>
                </a:path>
              </a:pathLst>
            </a:custGeom>
            <a:solidFill>
              <a:srgbClr val="E8AB74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Freeform 211">
              <a:extLst>
                <a:ext uri="{FF2B5EF4-FFF2-40B4-BE49-F238E27FC236}">
                  <a16:creationId xmlns:a16="http://schemas.microsoft.com/office/drawing/2014/main" id="{D55D68E9-BBF8-4431-8E59-3651BA4598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7990" y="5379211"/>
              <a:ext cx="89208" cy="113531"/>
            </a:xfrm>
            <a:custGeom>
              <a:avLst/>
              <a:gdLst>
                <a:gd name="T0" fmla="*/ 147 w 148"/>
                <a:gd name="T1" fmla="*/ 144 h 188"/>
                <a:gd name="T2" fmla="*/ 147 w 148"/>
                <a:gd name="T3" fmla="*/ 144 h 188"/>
                <a:gd name="T4" fmla="*/ 100 w 148"/>
                <a:gd name="T5" fmla="*/ 187 h 188"/>
                <a:gd name="T6" fmla="*/ 43 w 148"/>
                <a:gd name="T7" fmla="*/ 187 h 188"/>
                <a:gd name="T8" fmla="*/ 0 w 148"/>
                <a:gd name="T9" fmla="*/ 144 h 188"/>
                <a:gd name="T10" fmla="*/ 0 w 148"/>
                <a:gd name="T11" fmla="*/ 46 h 188"/>
                <a:gd name="T12" fmla="*/ 43 w 148"/>
                <a:gd name="T13" fmla="*/ 0 h 188"/>
                <a:gd name="T14" fmla="*/ 100 w 148"/>
                <a:gd name="T15" fmla="*/ 0 h 188"/>
                <a:gd name="T16" fmla="*/ 147 w 148"/>
                <a:gd name="T17" fmla="*/ 46 h 188"/>
                <a:gd name="T18" fmla="*/ 147 w 148"/>
                <a:gd name="T19" fmla="*/ 14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188">
                  <a:moveTo>
                    <a:pt x="147" y="144"/>
                  </a:moveTo>
                  <a:lnTo>
                    <a:pt x="147" y="144"/>
                  </a:lnTo>
                  <a:cubicBezTo>
                    <a:pt x="147" y="167"/>
                    <a:pt x="126" y="187"/>
                    <a:pt x="100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20" y="187"/>
                    <a:pt x="0" y="167"/>
                    <a:pt x="0" y="14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0"/>
                    <a:pt x="20" y="0"/>
                    <a:pt x="43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26" y="0"/>
                    <a:pt x="147" y="20"/>
                    <a:pt x="147" y="46"/>
                  </a:cubicBezTo>
                  <a:lnTo>
                    <a:pt x="147" y="144"/>
                  </a:lnTo>
                </a:path>
              </a:pathLst>
            </a:custGeom>
            <a:solidFill>
              <a:srgbClr val="E8AB74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Freeform 212">
              <a:extLst>
                <a:ext uri="{FF2B5EF4-FFF2-40B4-BE49-F238E27FC236}">
                  <a16:creationId xmlns:a16="http://schemas.microsoft.com/office/drawing/2014/main" id="{489B8F75-FBB6-4BB1-9385-C54A466902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9651" y="5346773"/>
              <a:ext cx="154086" cy="137860"/>
            </a:xfrm>
            <a:custGeom>
              <a:avLst/>
              <a:gdLst>
                <a:gd name="T0" fmla="*/ 236 w 257"/>
                <a:gd name="T1" fmla="*/ 147 h 228"/>
                <a:gd name="T2" fmla="*/ 236 w 257"/>
                <a:gd name="T3" fmla="*/ 147 h 228"/>
                <a:gd name="T4" fmla="*/ 242 w 257"/>
                <a:gd name="T5" fmla="*/ 205 h 228"/>
                <a:gd name="T6" fmla="*/ 242 w 257"/>
                <a:gd name="T7" fmla="*/ 205 h 228"/>
                <a:gd name="T8" fmla="*/ 184 w 257"/>
                <a:gd name="T9" fmla="*/ 213 h 228"/>
                <a:gd name="T10" fmla="*/ 23 w 257"/>
                <a:gd name="T11" fmla="*/ 81 h 228"/>
                <a:gd name="T12" fmla="*/ 17 w 257"/>
                <a:gd name="T13" fmla="*/ 21 h 228"/>
                <a:gd name="T14" fmla="*/ 17 w 257"/>
                <a:gd name="T15" fmla="*/ 21 h 228"/>
                <a:gd name="T16" fmla="*/ 75 w 257"/>
                <a:gd name="T17" fmla="*/ 15 h 228"/>
                <a:gd name="T18" fmla="*/ 236 w 257"/>
                <a:gd name="T19" fmla="*/ 147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7" h="228">
                  <a:moveTo>
                    <a:pt x="236" y="147"/>
                  </a:moveTo>
                  <a:lnTo>
                    <a:pt x="236" y="147"/>
                  </a:lnTo>
                  <a:cubicBezTo>
                    <a:pt x="253" y="162"/>
                    <a:pt x="256" y="188"/>
                    <a:pt x="242" y="205"/>
                  </a:cubicBezTo>
                  <a:lnTo>
                    <a:pt x="242" y="205"/>
                  </a:lnTo>
                  <a:cubicBezTo>
                    <a:pt x="228" y="225"/>
                    <a:pt x="202" y="227"/>
                    <a:pt x="184" y="213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3" y="66"/>
                    <a:pt x="0" y="40"/>
                    <a:pt x="17" y="21"/>
                  </a:cubicBezTo>
                  <a:lnTo>
                    <a:pt x="17" y="21"/>
                  </a:lnTo>
                  <a:cubicBezTo>
                    <a:pt x="32" y="3"/>
                    <a:pt x="58" y="0"/>
                    <a:pt x="75" y="15"/>
                  </a:cubicBezTo>
                  <a:lnTo>
                    <a:pt x="236" y="147"/>
                  </a:lnTo>
                </a:path>
              </a:pathLst>
            </a:custGeom>
            <a:solidFill>
              <a:srgbClr val="FCDBB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Freeform 213">
              <a:extLst>
                <a:ext uri="{FF2B5EF4-FFF2-40B4-BE49-F238E27FC236}">
                  <a16:creationId xmlns:a16="http://schemas.microsoft.com/office/drawing/2014/main" id="{E16776CA-1049-4BC0-9A97-D2D90CCB70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6120" y="5992821"/>
              <a:ext cx="48659" cy="178407"/>
            </a:xfrm>
            <a:custGeom>
              <a:avLst/>
              <a:gdLst>
                <a:gd name="T0" fmla="*/ 84 w 85"/>
                <a:gd name="T1" fmla="*/ 253 h 295"/>
                <a:gd name="T2" fmla="*/ 84 w 85"/>
                <a:gd name="T3" fmla="*/ 253 h 295"/>
                <a:gd name="T4" fmla="*/ 40 w 85"/>
                <a:gd name="T5" fmla="*/ 294 h 295"/>
                <a:gd name="T6" fmla="*/ 40 w 85"/>
                <a:gd name="T7" fmla="*/ 294 h 295"/>
                <a:gd name="T8" fmla="*/ 0 w 85"/>
                <a:gd name="T9" fmla="*/ 253 h 295"/>
                <a:gd name="T10" fmla="*/ 0 w 85"/>
                <a:gd name="T11" fmla="*/ 40 h 295"/>
                <a:gd name="T12" fmla="*/ 40 w 85"/>
                <a:gd name="T13" fmla="*/ 0 h 295"/>
                <a:gd name="T14" fmla="*/ 40 w 85"/>
                <a:gd name="T15" fmla="*/ 0 h 295"/>
                <a:gd name="T16" fmla="*/ 84 w 85"/>
                <a:gd name="T17" fmla="*/ 40 h 295"/>
                <a:gd name="T18" fmla="*/ 84 w 85"/>
                <a:gd name="T19" fmla="*/ 253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295">
                  <a:moveTo>
                    <a:pt x="84" y="253"/>
                  </a:moveTo>
                  <a:lnTo>
                    <a:pt x="84" y="253"/>
                  </a:lnTo>
                  <a:cubicBezTo>
                    <a:pt x="84" y="276"/>
                    <a:pt x="64" y="294"/>
                    <a:pt x="40" y="294"/>
                  </a:cubicBezTo>
                  <a:lnTo>
                    <a:pt x="40" y="294"/>
                  </a:lnTo>
                  <a:cubicBezTo>
                    <a:pt x="21" y="294"/>
                    <a:pt x="0" y="276"/>
                    <a:pt x="0" y="25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7"/>
                    <a:pt x="21" y="0"/>
                    <a:pt x="40" y="0"/>
                  </a:cubicBezTo>
                  <a:lnTo>
                    <a:pt x="40" y="0"/>
                  </a:lnTo>
                  <a:cubicBezTo>
                    <a:pt x="64" y="0"/>
                    <a:pt x="84" y="17"/>
                    <a:pt x="84" y="40"/>
                  </a:cubicBezTo>
                  <a:lnTo>
                    <a:pt x="84" y="253"/>
                  </a:lnTo>
                </a:path>
              </a:pathLst>
            </a:custGeom>
            <a:solidFill>
              <a:srgbClr val="FCDBB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Freeform 214">
              <a:extLst>
                <a:ext uri="{FF2B5EF4-FFF2-40B4-BE49-F238E27FC236}">
                  <a16:creationId xmlns:a16="http://schemas.microsoft.com/office/drawing/2014/main" id="{135C9801-EF1B-45A2-AEF8-4D1F2AA6E3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8414" y="6157711"/>
              <a:ext cx="602828" cy="318969"/>
            </a:xfrm>
            <a:custGeom>
              <a:avLst/>
              <a:gdLst>
                <a:gd name="T0" fmla="*/ 854 w 988"/>
                <a:gd name="T1" fmla="*/ 0 h 524"/>
                <a:gd name="T2" fmla="*/ 854 w 988"/>
                <a:gd name="T3" fmla="*/ 0 h 524"/>
                <a:gd name="T4" fmla="*/ 138 w 988"/>
                <a:gd name="T5" fmla="*/ 0 h 524"/>
                <a:gd name="T6" fmla="*/ 0 w 988"/>
                <a:gd name="T7" fmla="*/ 0 h 524"/>
                <a:gd name="T8" fmla="*/ 0 w 988"/>
                <a:gd name="T9" fmla="*/ 135 h 524"/>
                <a:gd name="T10" fmla="*/ 0 w 988"/>
                <a:gd name="T11" fmla="*/ 523 h 524"/>
                <a:gd name="T12" fmla="*/ 89 w 988"/>
                <a:gd name="T13" fmla="*/ 523 h 524"/>
                <a:gd name="T14" fmla="*/ 89 w 988"/>
                <a:gd name="T15" fmla="*/ 236 h 524"/>
                <a:gd name="T16" fmla="*/ 196 w 988"/>
                <a:gd name="T17" fmla="*/ 132 h 524"/>
                <a:gd name="T18" fmla="*/ 797 w 988"/>
                <a:gd name="T19" fmla="*/ 132 h 524"/>
                <a:gd name="T20" fmla="*/ 898 w 988"/>
                <a:gd name="T21" fmla="*/ 233 h 524"/>
                <a:gd name="T22" fmla="*/ 898 w 988"/>
                <a:gd name="T23" fmla="*/ 523 h 524"/>
                <a:gd name="T24" fmla="*/ 987 w 988"/>
                <a:gd name="T25" fmla="*/ 523 h 524"/>
                <a:gd name="T26" fmla="*/ 987 w 988"/>
                <a:gd name="T27" fmla="*/ 135 h 524"/>
                <a:gd name="T28" fmla="*/ 987 w 988"/>
                <a:gd name="T29" fmla="*/ 0 h 524"/>
                <a:gd name="T30" fmla="*/ 854 w 988"/>
                <a:gd name="T31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8" h="524">
                  <a:moveTo>
                    <a:pt x="854" y="0"/>
                  </a:moveTo>
                  <a:lnTo>
                    <a:pt x="854" y="0"/>
                  </a:lnTo>
                  <a:cubicBezTo>
                    <a:pt x="138" y="0"/>
                    <a:pt x="138" y="0"/>
                    <a:pt x="1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523"/>
                    <a:pt x="0" y="523"/>
                    <a:pt x="0" y="523"/>
                  </a:cubicBezTo>
                  <a:cubicBezTo>
                    <a:pt x="89" y="523"/>
                    <a:pt x="89" y="523"/>
                    <a:pt x="89" y="523"/>
                  </a:cubicBezTo>
                  <a:cubicBezTo>
                    <a:pt x="89" y="236"/>
                    <a:pt x="89" y="236"/>
                    <a:pt x="89" y="236"/>
                  </a:cubicBezTo>
                  <a:cubicBezTo>
                    <a:pt x="98" y="181"/>
                    <a:pt x="141" y="141"/>
                    <a:pt x="196" y="132"/>
                  </a:cubicBezTo>
                  <a:cubicBezTo>
                    <a:pt x="797" y="132"/>
                    <a:pt x="797" y="132"/>
                    <a:pt x="797" y="132"/>
                  </a:cubicBezTo>
                  <a:cubicBezTo>
                    <a:pt x="849" y="141"/>
                    <a:pt x="889" y="181"/>
                    <a:pt x="898" y="233"/>
                  </a:cubicBezTo>
                  <a:cubicBezTo>
                    <a:pt x="898" y="523"/>
                    <a:pt x="898" y="523"/>
                    <a:pt x="898" y="523"/>
                  </a:cubicBezTo>
                  <a:cubicBezTo>
                    <a:pt x="987" y="523"/>
                    <a:pt x="987" y="523"/>
                    <a:pt x="987" y="523"/>
                  </a:cubicBezTo>
                  <a:cubicBezTo>
                    <a:pt x="987" y="135"/>
                    <a:pt x="987" y="135"/>
                    <a:pt x="987" y="135"/>
                  </a:cubicBezTo>
                  <a:cubicBezTo>
                    <a:pt x="987" y="0"/>
                    <a:pt x="987" y="0"/>
                    <a:pt x="987" y="0"/>
                  </a:cubicBezTo>
                  <a:lnTo>
                    <a:pt x="854" y="0"/>
                  </a:lnTo>
                </a:path>
              </a:pathLst>
            </a:custGeom>
            <a:solidFill>
              <a:srgbClr val="323338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Freeform 215">
              <a:extLst>
                <a:ext uri="{FF2B5EF4-FFF2-40B4-BE49-F238E27FC236}">
                  <a16:creationId xmlns:a16="http://schemas.microsoft.com/office/drawing/2014/main" id="{0717DBE3-2D10-4E81-AF7B-1DCE32472A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2194" y="5552211"/>
              <a:ext cx="743398" cy="629829"/>
            </a:xfrm>
            <a:custGeom>
              <a:avLst/>
              <a:gdLst>
                <a:gd name="T0" fmla="*/ 1142 w 1215"/>
                <a:gd name="T1" fmla="*/ 51 h 1031"/>
                <a:gd name="T2" fmla="*/ 1142 w 1215"/>
                <a:gd name="T3" fmla="*/ 51 h 1031"/>
                <a:gd name="T4" fmla="*/ 1019 w 1215"/>
                <a:gd name="T5" fmla="*/ 0 h 1031"/>
                <a:gd name="T6" fmla="*/ 17 w 1215"/>
                <a:gd name="T7" fmla="*/ 0 h 1031"/>
                <a:gd name="T8" fmla="*/ 0 w 1215"/>
                <a:gd name="T9" fmla="*/ 3 h 1031"/>
                <a:gd name="T10" fmla="*/ 0 w 1215"/>
                <a:gd name="T11" fmla="*/ 109 h 1031"/>
                <a:gd name="T12" fmla="*/ 0 w 1215"/>
                <a:gd name="T13" fmla="*/ 106 h 1031"/>
                <a:gd name="T14" fmla="*/ 0 w 1215"/>
                <a:gd name="T15" fmla="*/ 1001 h 1031"/>
                <a:gd name="T16" fmla="*/ 29 w 1215"/>
                <a:gd name="T17" fmla="*/ 1030 h 1031"/>
                <a:gd name="T18" fmla="*/ 1007 w 1215"/>
                <a:gd name="T19" fmla="*/ 1030 h 1031"/>
                <a:gd name="T20" fmla="*/ 1036 w 1215"/>
                <a:gd name="T21" fmla="*/ 1001 h 1031"/>
                <a:gd name="T22" fmla="*/ 1036 w 1215"/>
                <a:gd name="T23" fmla="*/ 106 h 1031"/>
                <a:gd name="T24" fmla="*/ 1073 w 1215"/>
                <a:gd name="T25" fmla="*/ 130 h 1031"/>
                <a:gd name="T26" fmla="*/ 1108 w 1215"/>
                <a:gd name="T27" fmla="*/ 233 h 1031"/>
                <a:gd name="T28" fmla="*/ 1108 w 1215"/>
                <a:gd name="T29" fmla="*/ 932 h 1031"/>
                <a:gd name="T30" fmla="*/ 1214 w 1215"/>
                <a:gd name="T31" fmla="*/ 932 h 1031"/>
                <a:gd name="T32" fmla="*/ 1214 w 1215"/>
                <a:gd name="T33" fmla="*/ 233 h 1031"/>
                <a:gd name="T34" fmla="*/ 1142 w 1215"/>
                <a:gd name="T35" fmla="*/ 51 h 1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5" h="1031">
                  <a:moveTo>
                    <a:pt x="1142" y="51"/>
                  </a:moveTo>
                  <a:lnTo>
                    <a:pt x="1142" y="51"/>
                  </a:lnTo>
                  <a:cubicBezTo>
                    <a:pt x="1102" y="14"/>
                    <a:pt x="1053" y="3"/>
                    <a:pt x="1019" y="0"/>
                  </a:cubicBezTo>
                  <a:cubicBezTo>
                    <a:pt x="1016" y="0"/>
                    <a:pt x="23" y="0"/>
                    <a:pt x="17" y="0"/>
                  </a:cubicBezTo>
                  <a:cubicBezTo>
                    <a:pt x="14" y="0"/>
                    <a:pt x="8" y="3"/>
                    <a:pt x="0" y="3"/>
                  </a:cubicBezTo>
                  <a:cubicBezTo>
                    <a:pt x="0" y="109"/>
                    <a:pt x="0" y="109"/>
                    <a:pt x="0" y="109"/>
                  </a:cubicBezTo>
                  <a:lnTo>
                    <a:pt x="0" y="106"/>
                  </a:lnTo>
                  <a:cubicBezTo>
                    <a:pt x="0" y="1001"/>
                    <a:pt x="0" y="1001"/>
                    <a:pt x="0" y="1001"/>
                  </a:cubicBezTo>
                  <a:cubicBezTo>
                    <a:pt x="0" y="1015"/>
                    <a:pt x="14" y="1030"/>
                    <a:pt x="29" y="1030"/>
                  </a:cubicBezTo>
                  <a:cubicBezTo>
                    <a:pt x="1007" y="1030"/>
                    <a:pt x="1007" y="1030"/>
                    <a:pt x="1007" y="1030"/>
                  </a:cubicBezTo>
                  <a:cubicBezTo>
                    <a:pt x="1021" y="1030"/>
                    <a:pt x="1036" y="1015"/>
                    <a:pt x="1036" y="1001"/>
                  </a:cubicBezTo>
                  <a:cubicBezTo>
                    <a:pt x="1036" y="106"/>
                    <a:pt x="1036" y="106"/>
                    <a:pt x="1036" y="106"/>
                  </a:cubicBezTo>
                  <a:cubicBezTo>
                    <a:pt x="1044" y="112"/>
                    <a:pt x="1062" y="118"/>
                    <a:pt x="1073" y="130"/>
                  </a:cubicBezTo>
                  <a:cubicBezTo>
                    <a:pt x="1096" y="150"/>
                    <a:pt x="1108" y="184"/>
                    <a:pt x="1108" y="233"/>
                  </a:cubicBezTo>
                  <a:cubicBezTo>
                    <a:pt x="1108" y="932"/>
                    <a:pt x="1108" y="932"/>
                    <a:pt x="1108" y="932"/>
                  </a:cubicBezTo>
                  <a:cubicBezTo>
                    <a:pt x="1214" y="932"/>
                    <a:pt x="1214" y="932"/>
                    <a:pt x="1214" y="932"/>
                  </a:cubicBezTo>
                  <a:cubicBezTo>
                    <a:pt x="1214" y="233"/>
                    <a:pt x="1214" y="233"/>
                    <a:pt x="1214" y="233"/>
                  </a:cubicBezTo>
                  <a:cubicBezTo>
                    <a:pt x="1214" y="155"/>
                    <a:pt x="1188" y="95"/>
                    <a:pt x="1142" y="51"/>
                  </a:cubicBezTo>
                </a:path>
              </a:pathLst>
            </a:custGeom>
            <a:solidFill>
              <a:srgbClr val="EFEEE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Freeform 216">
              <a:extLst>
                <a:ext uri="{FF2B5EF4-FFF2-40B4-BE49-F238E27FC236}">
                  <a16:creationId xmlns:a16="http://schemas.microsoft.com/office/drawing/2014/main" id="{51A8B109-D640-4838-B17E-3C7B1A9A9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43334" y="5738727"/>
              <a:ext cx="78395" cy="264907"/>
            </a:xfrm>
            <a:custGeom>
              <a:avLst/>
              <a:gdLst>
                <a:gd name="T0" fmla="*/ 130 w 131"/>
                <a:gd name="T1" fmla="*/ 388 h 435"/>
                <a:gd name="T2" fmla="*/ 66 w 131"/>
                <a:gd name="T3" fmla="*/ 434 h 435"/>
                <a:gd name="T4" fmla="*/ 0 w 131"/>
                <a:gd name="T5" fmla="*/ 388 h 435"/>
                <a:gd name="T6" fmla="*/ 29 w 131"/>
                <a:gd name="T7" fmla="*/ 0 h 435"/>
                <a:gd name="T8" fmla="*/ 104 w 131"/>
                <a:gd name="T9" fmla="*/ 0 h 435"/>
                <a:gd name="T10" fmla="*/ 130 w 131"/>
                <a:gd name="T11" fmla="*/ 388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435">
                  <a:moveTo>
                    <a:pt x="130" y="388"/>
                  </a:moveTo>
                  <a:lnTo>
                    <a:pt x="66" y="434"/>
                  </a:lnTo>
                  <a:lnTo>
                    <a:pt x="0" y="388"/>
                  </a:lnTo>
                  <a:lnTo>
                    <a:pt x="29" y="0"/>
                  </a:lnTo>
                  <a:lnTo>
                    <a:pt x="104" y="0"/>
                  </a:lnTo>
                  <a:lnTo>
                    <a:pt x="130" y="388"/>
                  </a:lnTo>
                </a:path>
              </a:pathLst>
            </a:custGeom>
            <a:solidFill>
              <a:srgbClr val="EF7449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Freeform 217">
              <a:extLst>
                <a:ext uri="{FF2B5EF4-FFF2-40B4-BE49-F238E27FC236}">
                  <a16:creationId xmlns:a16="http://schemas.microsoft.com/office/drawing/2014/main" id="{E2EAC6D3-C5EE-4BE3-9F4A-64FC59AD8A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2194" y="5552211"/>
              <a:ext cx="743398" cy="629829"/>
            </a:xfrm>
            <a:custGeom>
              <a:avLst/>
              <a:gdLst>
                <a:gd name="T0" fmla="*/ 1142 w 1215"/>
                <a:gd name="T1" fmla="*/ 51 h 1031"/>
                <a:gd name="T2" fmla="*/ 1142 w 1215"/>
                <a:gd name="T3" fmla="*/ 51 h 1031"/>
                <a:gd name="T4" fmla="*/ 1019 w 1215"/>
                <a:gd name="T5" fmla="*/ 0 h 1031"/>
                <a:gd name="T6" fmla="*/ 950 w 1215"/>
                <a:gd name="T7" fmla="*/ 0 h 1031"/>
                <a:gd name="T8" fmla="*/ 523 w 1215"/>
                <a:gd name="T9" fmla="*/ 670 h 1031"/>
                <a:gd name="T10" fmla="*/ 83 w 1215"/>
                <a:gd name="T11" fmla="*/ 0 h 1031"/>
                <a:gd name="T12" fmla="*/ 17 w 1215"/>
                <a:gd name="T13" fmla="*/ 0 h 1031"/>
                <a:gd name="T14" fmla="*/ 0 w 1215"/>
                <a:gd name="T15" fmla="*/ 3 h 1031"/>
                <a:gd name="T16" fmla="*/ 0 w 1215"/>
                <a:gd name="T17" fmla="*/ 109 h 1031"/>
                <a:gd name="T18" fmla="*/ 0 w 1215"/>
                <a:gd name="T19" fmla="*/ 106 h 1031"/>
                <a:gd name="T20" fmla="*/ 0 w 1215"/>
                <a:gd name="T21" fmla="*/ 1001 h 1031"/>
                <a:gd name="T22" fmla="*/ 29 w 1215"/>
                <a:gd name="T23" fmla="*/ 1030 h 1031"/>
                <a:gd name="T24" fmla="*/ 1007 w 1215"/>
                <a:gd name="T25" fmla="*/ 1030 h 1031"/>
                <a:gd name="T26" fmla="*/ 1036 w 1215"/>
                <a:gd name="T27" fmla="*/ 1001 h 1031"/>
                <a:gd name="T28" fmla="*/ 1036 w 1215"/>
                <a:gd name="T29" fmla="*/ 106 h 1031"/>
                <a:gd name="T30" fmla="*/ 1073 w 1215"/>
                <a:gd name="T31" fmla="*/ 130 h 1031"/>
                <a:gd name="T32" fmla="*/ 1108 w 1215"/>
                <a:gd name="T33" fmla="*/ 233 h 1031"/>
                <a:gd name="T34" fmla="*/ 1108 w 1215"/>
                <a:gd name="T35" fmla="*/ 889 h 1031"/>
                <a:gd name="T36" fmla="*/ 1214 w 1215"/>
                <a:gd name="T37" fmla="*/ 889 h 1031"/>
                <a:gd name="T38" fmla="*/ 1214 w 1215"/>
                <a:gd name="T39" fmla="*/ 233 h 1031"/>
                <a:gd name="T40" fmla="*/ 1142 w 1215"/>
                <a:gd name="T41" fmla="*/ 51 h 1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15" h="1031">
                  <a:moveTo>
                    <a:pt x="1142" y="51"/>
                  </a:moveTo>
                  <a:lnTo>
                    <a:pt x="1142" y="51"/>
                  </a:lnTo>
                  <a:cubicBezTo>
                    <a:pt x="1102" y="17"/>
                    <a:pt x="1053" y="3"/>
                    <a:pt x="1019" y="0"/>
                  </a:cubicBezTo>
                  <a:cubicBezTo>
                    <a:pt x="1016" y="0"/>
                    <a:pt x="993" y="0"/>
                    <a:pt x="950" y="0"/>
                  </a:cubicBezTo>
                  <a:cubicBezTo>
                    <a:pt x="523" y="670"/>
                    <a:pt x="523" y="670"/>
                    <a:pt x="523" y="67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43" y="0"/>
                    <a:pt x="17" y="0"/>
                    <a:pt x="17" y="0"/>
                  </a:cubicBezTo>
                  <a:cubicBezTo>
                    <a:pt x="12" y="0"/>
                    <a:pt x="8" y="3"/>
                    <a:pt x="0" y="3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9"/>
                    <a:pt x="0" y="109"/>
                    <a:pt x="0" y="106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015"/>
                    <a:pt x="14" y="1030"/>
                    <a:pt x="29" y="1030"/>
                  </a:cubicBezTo>
                  <a:cubicBezTo>
                    <a:pt x="1007" y="1030"/>
                    <a:pt x="1007" y="1030"/>
                    <a:pt x="1007" y="1030"/>
                  </a:cubicBezTo>
                  <a:cubicBezTo>
                    <a:pt x="1021" y="1030"/>
                    <a:pt x="1036" y="1015"/>
                    <a:pt x="1036" y="1001"/>
                  </a:cubicBezTo>
                  <a:cubicBezTo>
                    <a:pt x="1036" y="106"/>
                    <a:pt x="1036" y="106"/>
                    <a:pt x="1036" y="106"/>
                  </a:cubicBezTo>
                  <a:cubicBezTo>
                    <a:pt x="1044" y="112"/>
                    <a:pt x="1062" y="118"/>
                    <a:pt x="1073" y="130"/>
                  </a:cubicBezTo>
                  <a:cubicBezTo>
                    <a:pt x="1096" y="150"/>
                    <a:pt x="1108" y="184"/>
                    <a:pt x="1108" y="233"/>
                  </a:cubicBezTo>
                  <a:cubicBezTo>
                    <a:pt x="1108" y="889"/>
                    <a:pt x="1108" y="889"/>
                    <a:pt x="1108" y="889"/>
                  </a:cubicBezTo>
                  <a:cubicBezTo>
                    <a:pt x="1214" y="889"/>
                    <a:pt x="1214" y="889"/>
                    <a:pt x="1214" y="889"/>
                  </a:cubicBezTo>
                  <a:cubicBezTo>
                    <a:pt x="1214" y="233"/>
                    <a:pt x="1214" y="233"/>
                    <a:pt x="1214" y="233"/>
                  </a:cubicBezTo>
                  <a:cubicBezTo>
                    <a:pt x="1214" y="155"/>
                    <a:pt x="1188" y="95"/>
                    <a:pt x="1142" y="51"/>
                  </a:cubicBezTo>
                </a:path>
              </a:pathLst>
            </a:custGeom>
            <a:solidFill>
              <a:srgbClr val="22222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Freeform 218">
              <a:extLst>
                <a:ext uri="{FF2B5EF4-FFF2-40B4-BE49-F238E27FC236}">
                  <a16:creationId xmlns:a16="http://schemas.microsoft.com/office/drawing/2014/main" id="{6F43F6B6-3FA5-48C1-A1AD-B675C5F9F5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1277" y="5368398"/>
              <a:ext cx="78395" cy="75687"/>
            </a:xfrm>
            <a:custGeom>
              <a:avLst/>
              <a:gdLst>
                <a:gd name="T0" fmla="*/ 132 w 133"/>
                <a:gd name="T1" fmla="*/ 57 h 127"/>
                <a:gd name="T2" fmla="*/ 132 w 133"/>
                <a:gd name="T3" fmla="*/ 57 h 127"/>
                <a:gd name="T4" fmla="*/ 69 w 133"/>
                <a:gd name="T5" fmla="*/ 0 h 127"/>
                <a:gd name="T6" fmla="*/ 0 w 133"/>
                <a:gd name="T7" fmla="*/ 60 h 127"/>
                <a:gd name="T8" fmla="*/ 74 w 133"/>
                <a:gd name="T9" fmla="*/ 126 h 127"/>
                <a:gd name="T10" fmla="*/ 132 w 133"/>
                <a:gd name="T11" fmla="*/ 5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3" h="127">
                  <a:moveTo>
                    <a:pt x="132" y="57"/>
                  </a:moveTo>
                  <a:lnTo>
                    <a:pt x="132" y="57"/>
                  </a:lnTo>
                  <a:cubicBezTo>
                    <a:pt x="109" y="37"/>
                    <a:pt x="86" y="20"/>
                    <a:pt x="69" y="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23" y="83"/>
                    <a:pt x="48" y="106"/>
                    <a:pt x="74" y="126"/>
                  </a:cubicBezTo>
                  <a:lnTo>
                    <a:pt x="132" y="57"/>
                  </a:lnTo>
                </a:path>
              </a:pathLst>
            </a:custGeom>
            <a:solidFill>
              <a:srgbClr val="EFEEE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Freeform 219">
              <a:extLst>
                <a:ext uri="{FF2B5EF4-FFF2-40B4-BE49-F238E27FC236}">
                  <a16:creationId xmlns:a16="http://schemas.microsoft.com/office/drawing/2014/main" id="{771D8098-F4C5-48C9-BDEF-33193CABDA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793" y="5379211"/>
              <a:ext cx="516324" cy="235172"/>
            </a:xfrm>
            <a:custGeom>
              <a:avLst/>
              <a:gdLst>
                <a:gd name="T0" fmla="*/ 834 w 847"/>
                <a:gd name="T1" fmla="*/ 386 h 387"/>
                <a:gd name="T2" fmla="*/ 834 w 847"/>
                <a:gd name="T3" fmla="*/ 386 h 387"/>
                <a:gd name="T4" fmla="*/ 0 w 847"/>
                <a:gd name="T5" fmla="*/ 66 h 387"/>
                <a:gd name="T6" fmla="*/ 72 w 847"/>
                <a:gd name="T7" fmla="*/ 0 h 387"/>
                <a:gd name="T8" fmla="*/ 846 w 847"/>
                <a:gd name="T9" fmla="*/ 288 h 387"/>
                <a:gd name="T10" fmla="*/ 834 w 847"/>
                <a:gd name="T11" fmla="*/ 386 h 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7" h="387">
                  <a:moveTo>
                    <a:pt x="834" y="386"/>
                  </a:moveTo>
                  <a:lnTo>
                    <a:pt x="834" y="386"/>
                  </a:lnTo>
                  <a:cubicBezTo>
                    <a:pt x="811" y="383"/>
                    <a:pt x="236" y="322"/>
                    <a:pt x="0" y="66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282" y="230"/>
                    <a:pt x="840" y="288"/>
                    <a:pt x="846" y="288"/>
                  </a:cubicBezTo>
                  <a:lnTo>
                    <a:pt x="834" y="386"/>
                  </a:lnTo>
                </a:path>
              </a:pathLst>
            </a:custGeom>
            <a:solidFill>
              <a:srgbClr val="22222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Freeform 220">
              <a:extLst>
                <a:ext uri="{FF2B5EF4-FFF2-40B4-BE49-F238E27FC236}">
                  <a16:creationId xmlns:a16="http://schemas.microsoft.com/office/drawing/2014/main" id="{D4F38D00-D165-45C7-B81D-E61E67F04E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3556" y="5552211"/>
              <a:ext cx="264920" cy="408173"/>
            </a:xfrm>
            <a:custGeom>
              <a:avLst/>
              <a:gdLst>
                <a:gd name="T0" fmla="*/ 437 w 438"/>
                <a:gd name="T1" fmla="*/ 670 h 671"/>
                <a:gd name="T2" fmla="*/ 158 w 438"/>
                <a:gd name="T3" fmla="*/ 466 h 671"/>
                <a:gd name="T4" fmla="*/ 143 w 438"/>
                <a:gd name="T5" fmla="*/ 368 h 671"/>
                <a:gd name="T6" fmla="*/ 20 w 438"/>
                <a:gd name="T7" fmla="*/ 239 h 671"/>
                <a:gd name="T8" fmla="*/ 0 w 438"/>
                <a:gd name="T9" fmla="*/ 0 h 671"/>
                <a:gd name="T10" fmla="*/ 437 w 438"/>
                <a:gd name="T11" fmla="*/ 670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671">
                  <a:moveTo>
                    <a:pt x="437" y="670"/>
                  </a:moveTo>
                  <a:lnTo>
                    <a:pt x="158" y="466"/>
                  </a:lnTo>
                  <a:lnTo>
                    <a:pt x="143" y="368"/>
                  </a:lnTo>
                  <a:lnTo>
                    <a:pt x="20" y="239"/>
                  </a:lnTo>
                  <a:lnTo>
                    <a:pt x="0" y="0"/>
                  </a:lnTo>
                  <a:lnTo>
                    <a:pt x="437" y="670"/>
                  </a:lnTo>
                </a:path>
              </a:pathLst>
            </a:custGeom>
            <a:solidFill>
              <a:srgbClr val="323338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Freeform 221">
              <a:extLst>
                <a:ext uri="{FF2B5EF4-FFF2-40B4-BE49-F238E27FC236}">
                  <a16:creationId xmlns:a16="http://schemas.microsoft.com/office/drawing/2014/main" id="{359B36F5-5FC8-426D-9842-93EF7335A9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179" y="5552211"/>
              <a:ext cx="259514" cy="408173"/>
            </a:xfrm>
            <a:custGeom>
              <a:avLst/>
              <a:gdLst>
                <a:gd name="T0" fmla="*/ 0 w 429"/>
                <a:gd name="T1" fmla="*/ 670 h 671"/>
                <a:gd name="T2" fmla="*/ 282 w 429"/>
                <a:gd name="T3" fmla="*/ 466 h 671"/>
                <a:gd name="T4" fmla="*/ 296 w 429"/>
                <a:gd name="T5" fmla="*/ 368 h 671"/>
                <a:gd name="T6" fmla="*/ 417 w 429"/>
                <a:gd name="T7" fmla="*/ 239 h 671"/>
                <a:gd name="T8" fmla="*/ 428 w 429"/>
                <a:gd name="T9" fmla="*/ 0 h 671"/>
                <a:gd name="T10" fmla="*/ 0 w 429"/>
                <a:gd name="T11" fmla="*/ 670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9" h="671">
                  <a:moveTo>
                    <a:pt x="0" y="670"/>
                  </a:moveTo>
                  <a:lnTo>
                    <a:pt x="282" y="466"/>
                  </a:lnTo>
                  <a:lnTo>
                    <a:pt x="296" y="368"/>
                  </a:lnTo>
                  <a:lnTo>
                    <a:pt x="417" y="239"/>
                  </a:lnTo>
                  <a:lnTo>
                    <a:pt x="428" y="0"/>
                  </a:lnTo>
                  <a:lnTo>
                    <a:pt x="0" y="670"/>
                  </a:lnTo>
                </a:path>
              </a:pathLst>
            </a:custGeom>
            <a:solidFill>
              <a:srgbClr val="323338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Freeform 222">
              <a:extLst>
                <a:ext uri="{FF2B5EF4-FFF2-40B4-BE49-F238E27FC236}">
                  <a16:creationId xmlns:a16="http://schemas.microsoft.com/office/drawing/2014/main" id="{8F77BDAF-E3D2-4C7E-8740-E5F486D9B1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8414" y="5133226"/>
              <a:ext cx="600125" cy="627126"/>
            </a:xfrm>
            <a:custGeom>
              <a:avLst/>
              <a:gdLst>
                <a:gd name="T0" fmla="*/ 981 w 982"/>
                <a:gd name="T1" fmla="*/ 938 h 1028"/>
                <a:gd name="T2" fmla="*/ 981 w 982"/>
                <a:gd name="T3" fmla="*/ 938 h 1028"/>
                <a:gd name="T4" fmla="*/ 875 w 982"/>
                <a:gd name="T5" fmla="*/ 1027 h 1028"/>
                <a:gd name="T6" fmla="*/ 107 w 982"/>
                <a:gd name="T7" fmla="*/ 1027 h 1028"/>
                <a:gd name="T8" fmla="*/ 0 w 982"/>
                <a:gd name="T9" fmla="*/ 938 h 1028"/>
                <a:gd name="T10" fmla="*/ 0 w 982"/>
                <a:gd name="T11" fmla="*/ 92 h 1028"/>
                <a:gd name="T12" fmla="*/ 107 w 982"/>
                <a:gd name="T13" fmla="*/ 0 h 1028"/>
                <a:gd name="T14" fmla="*/ 875 w 982"/>
                <a:gd name="T15" fmla="*/ 0 h 1028"/>
                <a:gd name="T16" fmla="*/ 981 w 982"/>
                <a:gd name="T17" fmla="*/ 92 h 1028"/>
                <a:gd name="T18" fmla="*/ 981 w 982"/>
                <a:gd name="T19" fmla="*/ 938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2" h="1028">
                  <a:moveTo>
                    <a:pt x="981" y="938"/>
                  </a:moveTo>
                  <a:lnTo>
                    <a:pt x="981" y="938"/>
                  </a:lnTo>
                  <a:cubicBezTo>
                    <a:pt x="981" y="987"/>
                    <a:pt x="932" y="1027"/>
                    <a:pt x="875" y="1027"/>
                  </a:cubicBezTo>
                  <a:cubicBezTo>
                    <a:pt x="107" y="1027"/>
                    <a:pt x="107" y="1027"/>
                    <a:pt x="107" y="1027"/>
                  </a:cubicBezTo>
                  <a:cubicBezTo>
                    <a:pt x="49" y="1027"/>
                    <a:pt x="0" y="987"/>
                    <a:pt x="0" y="93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40"/>
                    <a:pt x="49" y="0"/>
                    <a:pt x="107" y="0"/>
                  </a:cubicBezTo>
                  <a:cubicBezTo>
                    <a:pt x="875" y="0"/>
                    <a:pt x="875" y="0"/>
                    <a:pt x="875" y="0"/>
                  </a:cubicBezTo>
                  <a:cubicBezTo>
                    <a:pt x="932" y="0"/>
                    <a:pt x="981" y="40"/>
                    <a:pt x="981" y="92"/>
                  </a:cubicBezTo>
                  <a:lnTo>
                    <a:pt x="981" y="938"/>
                  </a:lnTo>
                </a:path>
              </a:pathLst>
            </a:custGeom>
            <a:solidFill>
              <a:srgbClr val="FCDBB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Freeform 223">
              <a:extLst>
                <a:ext uri="{FF2B5EF4-FFF2-40B4-BE49-F238E27FC236}">
                  <a16:creationId xmlns:a16="http://schemas.microsoft.com/office/drawing/2014/main" id="{AFEFA739-CCF6-4072-827E-DC3B144A6C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7622" y="5457601"/>
              <a:ext cx="59472" cy="56766"/>
            </a:xfrm>
            <a:custGeom>
              <a:avLst/>
              <a:gdLst>
                <a:gd name="T0" fmla="*/ 100 w 101"/>
                <a:gd name="T1" fmla="*/ 49 h 98"/>
                <a:gd name="T2" fmla="*/ 100 w 101"/>
                <a:gd name="T3" fmla="*/ 49 h 98"/>
                <a:gd name="T4" fmla="*/ 52 w 101"/>
                <a:gd name="T5" fmla="*/ 97 h 98"/>
                <a:gd name="T6" fmla="*/ 0 w 101"/>
                <a:gd name="T7" fmla="*/ 49 h 98"/>
                <a:gd name="T8" fmla="*/ 52 w 101"/>
                <a:gd name="T9" fmla="*/ 0 h 98"/>
                <a:gd name="T10" fmla="*/ 100 w 101"/>
                <a:gd name="T11" fmla="*/ 4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" h="98">
                  <a:moveTo>
                    <a:pt x="100" y="49"/>
                  </a:moveTo>
                  <a:lnTo>
                    <a:pt x="100" y="49"/>
                  </a:lnTo>
                  <a:cubicBezTo>
                    <a:pt x="100" y="77"/>
                    <a:pt x="78" y="97"/>
                    <a:pt x="52" y="97"/>
                  </a:cubicBezTo>
                  <a:cubicBezTo>
                    <a:pt x="23" y="97"/>
                    <a:pt x="0" y="77"/>
                    <a:pt x="0" y="49"/>
                  </a:cubicBezTo>
                  <a:cubicBezTo>
                    <a:pt x="0" y="20"/>
                    <a:pt x="23" y="0"/>
                    <a:pt x="52" y="0"/>
                  </a:cubicBezTo>
                  <a:cubicBezTo>
                    <a:pt x="78" y="0"/>
                    <a:pt x="100" y="20"/>
                    <a:pt x="100" y="49"/>
                  </a:cubicBezTo>
                </a:path>
              </a:pathLst>
            </a:custGeom>
            <a:solidFill>
              <a:srgbClr val="130A0A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Freeform 224">
              <a:extLst>
                <a:ext uri="{FF2B5EF4-FFF2-40B4-BE49-F238E27FC236}">
                  <a16:creationId xmlns:a16="http://schemas.microsoft.com/office/drawing/2014/main" id="{8DF79CDB-85CF-4DC3-AD53-BEE447D000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8435" y="5471117"/>
              <a:ext cx="13516" cy="13516"/>
            </a:xfrm>
            <a:custGeom>
              <a:avLst/>
              <a:gdLst>
                <a:gd name="T0" fmla="*/ 26 w 27"/>
                <a:gd name="T1" fmla="*/ 14 h 27"/>
                <a:gd name="T2" fmla="*/ 26 w 27"/>
                <a:gd name="T3" fmla="*/ 14 h 27"/>
                <a:gd name="T4" fmla="*/ 11 w 27"/>
                <a:gd name="T5" fmla="*/ 26 h 27"/>
                <a:gd name="T6" fmla="*/ 0 w 27"/>
                <a:gd name="T7" fmla="*/ 14 h 27"/>
                <a:gd name="T8" fmla="*/ 11 w 27"/>
                <a:gd name="T9" fmla="*/ 0 h 27"/>
                <a:gd name="T10" fmla="*/ 26 w 27"/>
                <a:gd name="T11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27">
                  <a:moveTo>
                    <a:pt x="26" y="14"/>
                  </a:moveTo>
                  <a:lnTo>
                    <a:pt x="26" y="14"/>
                  </a:lnTo>
                  <a:cubicBezTo>
                    <a:pt x="26" y="20"/>
                    <a:pt x="20" y="26"/>
                    <a:pt x="11" y="26"/>
                  </a:cubicBezTo>
                  <a:cubicBezTo>
                    <a:pt x="5" y="26"/>
                    <a:pt x="0" y="20"/>
                    <a:pt x="0" y="14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20" y="0"/>
                    <a:pt x="26" y="5"/>
                    <a:pt x="26" y="14"/>
                  </a:cubicBezTo>
                </a:path>
              </a:pathLst>
            </a:custGeom>
            <a:solidFill>
              <a:srgbClr val="EFEEE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Freeform 225">
              <a:extLst>
                <a:ext uri="{FF2B5EF4-FFF2-40B4-BE49-F238E27FC236}">
                  <a16:creationId xmlns:a16="http://schemas.microsoft.com/office/drawing/2014/main" id="{4A5F2AC6-F27D-4020-91D0-0FDCC5360D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2562" y="5457601"/>
              <a:ext cx="59472" cy="56766"/>
            </a:xfrm>
            <a:custGeom>
              <a:avLst/>
              <a:gdLst>
                <a:gd name="T0" fmla="*/ 101 w 102"/>
                <a:gd name="T1" fmla="*/ 49 h 98"/>
                <a:gd name="T2" fmla="*/ 101 w 102"/>
                <a:gd name="T3" fmla="*/ 49 h 98"/>
                <a:gd name="T4" fmla="*/ 49 w 102"/>
                <a:gd name="T5" fmla="*/ 97 h 98"/>
                <a:gd name="T6" fmla="*/ 0 w 102"/>
                <a:gd name="T7" fmla="*/ 49 h 98"/>
                <a:gd name="T8" fmla="*/ 49 w 102"/>
                <a:gd name="T9" fmla="*/ 0 h 98"/>
                <a:gd name="T10" fmla="*/ 101 w 102"/>
                <a:gd name="T11" fmla="*/ 4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98">
                  <a:moveTo>
                    <a:pt x="101" y="49"/>
                  </a:moveTo>
                  <a:lnTo>
                    <a:pt x="101" y="49"/>
                  </a:lnTo>
                  <a:cubicBezTo>
                    <a:pt x="101" y="77"/>
                    <a:pt x="78" y="97"/>
                    <a:pt x="49" y="97"/>
                  </a:cubicBezTo>
                  <a:cubicBezTo>
                    <a:pt x="24" y="97"/>
                    <a:pt x="0" y="77"/>
                    <a:pt x="0" y="49"/>
                  </a:cubicBezTo>
                  <a:cubicBezTo>
                    <a:pt x="0" y="20"/>
                    <a:pt x="24" y="0"/>
                    <a:pt x="49" y="0"/>
                  </a:cubicBezTo>
                  <a:cubicBezTo>
                    <a:pt x="78" y="0"/>
                    <a:pt x="101" y="20"/>
                    <a:pt x="101" y="49"/>
                  </a:cubicBezTo>
                </a:path>
              </a:pathLst>
            </a:custGeom>
            <a:solidFill>
              <a:srgbClr val="130A0A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Freeform 226">
              <a:extLst>
                <a:ext uri="{FF2B5EF4-FFF2-40B4-BE49-F238E27FC236}">
                  <a16:creationId xmlns:a16="http://schemas.microsoft.com/office/drawing/2014/main" id="{2E0BF778-D13D-4B5B-8208-E04DADE484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00082" y="5603570"/>
              <a:ext cx="151383" cy="75687"/>
            </a:xfrm>
            <a:custGeom>
              <a:avLst/>
              <a:gdLst>
                <a:gd name="T0" fmla="*/ 245 w 252"/>
                <a:gd name="T1" fmla="*/ 6 h 128"/>
                <a:gd name="T2" fmla="*/ 245 w 252"/>
                <a:gd name="T3" fmla="*/ 6 h 128"/>
                <a:gd name="T4" fmla="*/ 231 w 252"/>
                <a:gd name="T5" fmla="*/ 0 h 128"/>
                <a:gd name="T6" fmla="*/ 21 w 252"/>
                <a:gd name="T7" fmla="*/ 0 h 128"/>
                <a:gd name="T8" fmla="*/ 3 w 252"/>
                <a:gd name="T9" fmla="*/ 6 h 128"/>
                <a:gd name="T10" fmla="*/ 3 w 252"/>
                <a:gd name="T11" fmla="*/ 23 h 128"/>
                <a:gd name="T12" fmla="*/ 130 w 252"/>
                <a:gd name="T13" fmla="*/ 127 h 128"/>
                <a:gd name="T14" fmla="*/ 248 w 252"/>
                <a:gd name="T15" fmla="*/ 21 h 128"/>
                <a:gd name="T16" fmla="*/ 245 w 252"/>
                <a:gd name="T17" fmla="*/ 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2" h="128">
                  <a:moveTo>
                    <a:pt x="245" y="6"/>
                  </a:moveTo>
                  <a:lnTo>
                    <a:pt x="245" y="6"/>
                  </a:lnTo>
                  <a:cubicBezTo>
                    <a:pt x="242" y="0"/>
                    <a:pt x="236" y="0"/>
                    <a:pt x="23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5" y="0"/>
                    <a:pt x="9" y="0"/>
                    <a:pt x="3" y="6"/>
                  </a:cubicBezTo>
                  <a:cubicBezTo>
                    <a:pt x="0" y="12"/>
                    <a:pt x="0" y="18"/>
                    <a:pt x="3" y="23"/>
                  </a:cubicBezTo>
                  <a:cubicBezTo>
                    <a:pt x="6" y="26"/>
                    <a:pt x="55" y="127"/>
                    <a:pt x="130" y="127"/>
                  </a:cubicBezTo>
                  <a:cubicBezTo>
                    <a:pt x="208" y="127"/>
                    <a:pt x="248" y="26"/>
                    <a:pt x="248" y="21"/>
                  </a:cubicBezTo>
                  <a:cubicBezTo>
                    <a:pt x="251" y="15"/>
                    <a:pt x="248" y="9"/>
                    <a:pt x="245" y="6"/>
                  </a:cubicBezTo>
                </a:path>
              </a:pathLst>
            </a:custGeom>
            <a:solidFill>
              <a:srgbClr val="F47E5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Freeform 227">
              <a:extLst>
                <a:ext uri="{FF2B5EF4-FFF2-40B4-BE49-F238E27FC236}">
                  <a16:creationId xmlns:a16="http://schemas.microsoft.com/office/drawing/2014/main" id="{26BAF457-16AF-42B7-A71A-DDBAC00DBE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423" y="5119710"/>
              <a:ext cx="254107" cy="113531"/>
            </a:xfrm>
            <a:custGeom>
              <a:avLst/>
              <a:gdLst>
                <a:gd name="T0" fmla="*/ 417 w 418"/>
                <a:gd name="T1" fmla="*/ 0 h 188"/>
                <a:gd name="T2" fmla="*/ 0 w 418"/>
                <a:gd name="T3" fmla="*/ 0 h 188"/>
                <a:gd name="T4" fmla="*/ 207 w 418"/>
                <a:gd name="T5" fmla="*/ 187 h 188"/>
                <a:gd name="T6" fmla="*/ 417 w 418"/>
                <a:gd name="T7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8" h="188">
                  <a:moveTo>
                    <a:pt x="417" y="0"/>
                  </a:moveTo>
                  <a:lnTo>
                    <a:pt x="0" y="0"/>
                  </a:lnTo>
                  <a:lnTo>
                    <a:pt x="207" y="187"/>
                  </a:lnTo>
                  <a:lnTo>
                    <a:pt x="417" y="0"/>
                  </a:lnTo>
                </a:path>
              </a:pathLst>
            </a:custGeom>
            <a:solidFill>
              <a:srgbClr val="614C3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Freeform 228">
              <a:extLst>
                <a:ext uri="{FF2B5EF4-FFF2-40B4-BE49-F238E27FC236}">
                  <a16:creationId xmlns:a16="http://schemas.microsoft.com/office/drawing/2014/main" id="{9147FF58-E75B-4C82-81F6-DFD57DAC05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3375" y="5471117"/>
              <a:ext cx="13516" cy="13516"/>
            </a:xfrm>
            <a:custGeom>
              <a:avLst/>
              <a:gdLst>
                <a:gd name="T0" fmla="*/ 26 w 27"/>
                <a:gd name="T1" fmla="*/ 14 h 27"/>
                <a:gd name="T2" fmla="*/ 26 w 27"/>
                <a:gd name="T3" fmla="*/ 14 h 27"/>
                <a:gd name="T4" fmla="*/ 12 w 27"/>
                <a:gd name="T5" fmla="*/ 26 h 27"/>
                <a:gd name="T6" fmla="*/ 0 w 27"/>
                <a:gd name="T7" fmla="*/ 14 h 27"/>
                <a:gd name="T8" fmla="*/ 12 w 27"/>
                <a:gd name="T9" fmla="*/ 0 h 27"/>
                <a:gd name="T10" fmla="*/ 26 w 27"/>
                <a:gd name="T11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27">
                  <a:moveTo>
                    <a:pt x="26" y="14"/>
                  </a:moveTo>
                  <a:lnTo>
                    <a:pt x="26" y="14"/>
                  </a:lnTo>
                  <a:cubicBezTo>
                    <a:pt x="26" y="20"/>
                    <a:pt x="21" y="26"/>
                    <a:pt x="12" y="26"/>
                  </a:cubicBezTo>
                  <a:cubicBezTo>
                    <a:pt x="6" y="26"/>
                    <a:pt x="0" y="20"/>
                    <a:pt x="0" y="14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21" y="0"/>
                    <a:pt x="26" y="5"/>
                    <a:pt x="26" y="14"/>
                  </a:cubicBezTo>
                </a:path>
              </a:pathLst>
            </a:custGeom>
            <a:solidFill>
              <a:srgbClr val="EFEEE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Freeform 229">
              <a:extLst>
                <a:ext uri="{FF2B5EF4-FFF2-40B4-BE49-F238E27FC236}">
                  <a16:creationId xmlns:a16="http://schemas.microsoft.com/office/drawing/2014/main" id="{B0502602-A176-4369-962A-80AB764D01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1562" y="5411648"/>
              <a:ext cx="18923" cy="21625"/>
            </a:xfrm>
            <a:custGeom>
              <a:avLst/>
              <a:gdLst>
                <a:gd name="T0" fmla="*/ 34 w 35"/>
                <a:gd name="T1" fmla="*/ 20 h 38"/>
                <a:gd name="T2" fmla="*/ 34 w 35"/>
                <a:gd name="T3" fmla="*/ 20 h 38"/>
                <a:gd name="T4" fmla="*/ 17 w 35"/>
                <a:gd name="T5" fmla="*/ 37 h 38"/>
                <a:gd name="T6" fmla="*/ 0 w 35"/>
                <a:gd name="T7" fmla="*/ 20 h 38"/>
                <a:gd name="T8" fmla="*/ 17 w 35"/>
                <a:gd name="T9" fmla="*/ 0 h 38"/>
                <a:gd name="T10" fmla="*/ 34 w 35"/>
                <a:gd name="T1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8">
                  <a:moveTo>
                    <a:pt x="34" y="20"/>
                  </a:moveTo>
                  <a:lnTo>
                    <a:pt x="34" y="20"/>
                  </a:lnTo>
                  <a:cubicBezTo>
                    <a:pt x="34" y="29"/>
                    <a:pt x="28" y="37"/>
                    <a:pt x="17" y="37"/>
                  </a:cubicBezTo>
                  <a:cubicBezTo>
                    <a:pt x="8" y="37"/>
                    <a:pt x="0" y="29"/>
                    <a:pt x="0" y="20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8" y="0"/>
                    <a:pt x="34" y="8"/>
                    <a:pt x="34" y="20"/>
                  </a:cubicBezTo>
                </a:path>
              </a:pathLst>
            </a:custGeom>
            <a:solidFill>
              <a:srgbClr val="616269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Freeform 230">
              <a:extLst>
                <a:ext uri="{FF2B5EF4-FFF2-40B4-BE49-F238E27FC236}">
                  <a16:creationId xmlns:a16="http://schemas.microsoft.com/office/drawing/2014/main" id="{2C3FC72C-9029-4B00-8C8E-DC6C546C1C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8560" y="6073915"/>
              <a:ext cx="18923" cy="18922"/>
            </a:xfrm>
            <a:custGeom>
              <a:avLst/>
              <a:gdLst>
                <a:gd name="T0" fmla="*/ 35 w 36"/>
                <a:gd name="T1" fmla="*/ 17 h 35"/>
                <a:gd name="T2" fmla="*/ 35 w 36"/>
                <a:gd name="T3" fmla="*/ 17 h 35"/>
                <a:gd name="T4" fmla="*/ 17 w 36"/>
                <a:gd name="T5" fmla="*/ 34 h 35"/>
                <a:gd name="T6" fmla="*/ 0 w 36"/>
                <a:gd name="T7" fmla="*/ 17 h 35"/>
                <a:gd name="T8" fmla="*/ 17 w 36"/>
                <a:gd name="T9" fmla="*/ 0 h 35"/>
                <a:gd name="T10" fmla="*/ 35 w 36"/>
                <a:gd name="T11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5">
                  <a:moveTo>
                    <a:pt x="35" y="17"/>
                  </a:moveTo>
                  <a:lnTo>
                    <a:pt x="35" y="17"/>
                  </a:lnTo>
                  <a:cubicBezTo>
                    <a:pt x="35" y="28"/>
                    <a:pt x="29" y="34"/>
                    <a:pt x="17" y="34"/>
                  </a:cubicBezTo>
                  <a:cubicBezTo>
                    <a:pt x="9" y="34"/>
                    <a:pt x="0" y="28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9" y="0"/>
                    <a:pt x="35" y="8"/>
                    <a:pt x="35" y="17"/>
                  </a:cubicBezTo>
                </a:path>
              </a:pathLst>
            </a:custGeom>
            <a:solidFill>
              <a:srgbClr val="616269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Freeform 231">
              <a:extLst>
                <a:ext uri="{FF2B5EF4-FFF2-40B4-BE49-F238E27FC236}">
                  <a16:creationId xmlns:a16="http://schemas.microsoft.com/office/drawing/2014/main" id="{9E4CCD2F-D6F0-4BFC-B67E-DF0F7ABB25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7232" y="5392726"/>
              <a:ext cx="18923" cy="21625"/>
            </a:xfrm>
            <a:custGeom>
              <a:avLst/>
              <a:gdLst>
                <a:gd name="T0" fmla="*/ 35 w 36"/>
                <a:gd name="T1" fmla="*/ 20 h 39"/>
                <a:gd name="T2" fmla="*/ 35 w 36"/>
                <a:gd name="T3" fmla="*/ 20 h 39"/>
                <a:gd name="T4" fmla="*/ 18 w 36"/>
                <a:gd name="T5" fmla="*/ 38 h 39"/>
                <a:gd name="T6" fmla="*/ 0 w 36"/>
                <a:gd name="T7" fmla="*/ 20 h 39"/>
                <a:gd name="T8" fmla="*/ 18 w 36"/>
                <a:gd name="T9" fmla="*/ 0 h 39"/>
                <a:gd name="T10" fmla="*/ 35 w 36"/>
                <a:gd name="T11" fmla="*/ 2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9">
                  <a:moveTo>
                    <a:pt x="35" y="20"/>
                  </a:moveTo>
                  <a:lnTo>
                    <a:pt x="35" y="20"/>
                  </a:lnTo>
                  <a:cubicBezTo>
                    <a:pt x="35" y="29"/>
                    <a:pt x="26" y="38"/>
                    <a:pt x="18" y="38"/>
                  </a:cubicBezTo>
                  <a:cubicBezTo>
                    <a:pt x="6" y="38"/>
                    <a:pt x="0" y="29"/>
                    <a:pt x="0" y="20"/>
                  </a:cubicBezTo>
                  <a:cubicBezTo>
                    <a:pt x="0" y="9"/>
                    <a:pt x="6" y="0"/>
                    <a:pt x="18" y="0"/>
                  </a:cubicBezTo>
                  <a:cubicBezTo>
                    <a:pt x="26" y="0"/>
                    <a:pt x="35" y="9"/>
                    <a:pt x="35" y="20"/>
                  </a:cubicBezTo>
                </a:path>
              </a:pathLst>
            </a:custGeom>
            <a:solidFill>
              <a:srgbClr val="616269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Freeform 232">
              <a:extLst>
                <a:ext uri="{FF2B5EF4-FFF2-40B4-BE49-F238E27FC236}">
                  <a16:creationId xmlns:a16="http://schemas.microsoft.com/office/drawing/2014/main" id="{F2270BFB-D7E5-4634-B9AE-13E268A3D5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8560" y="6044180"/>
              <a:ext cx="18923" cy="18922"/>
            </a:xfrm>
            <a:custGeom>
              <a:avLst/>
              <a:gdLst>
                <a:gd name="T0" fmla="*/ 35 w 36"/>
                <a:gd name="T1" fmla="*/ 18 h 36"/>
                <a:gd name="T2" fmla="*/ 35 w 36"/>
                <a:gd name="T3" fmla="*/ 18 h 36"/>
                <a:gd name="T4" fmla="*/ 17 w 36"/>
                <a:gd name="T5" fmla="*/ 35 h 36"/>
                <a:gd name="T6" fmla="*/ 0 w 36"/>
                <a:gd name="T7" fmla="*/ 18 h 36"/>
                <a:gd name="T8" fmla="*/ 17 w 36"/>
                <a:gd name="T9" fmla="*/ 0 h 36"/>
                <a:gd name="T10" fmla="*/ 35 w 36"/>
                <a:gd name="T11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6">
                  <a:moveTo>
                    <a:pt x="35" y="18"/>
                  </a:moveTo>
                  <a:lnTo>
                    <a:pt x="35" y="18"/>
                  </a:lnTo>
                  <a:cubicBezTo>
                    <a:pt x="35" y="26"/>
                    <a:pt x="29" y="35"/>
                    <a:pt x="17" y="35"/>
                  </a:cubicBezTo>
                  <a:cubicBezTo>
                    <a:pt x="9" y="35"/>
                    <a:pt x="0" y="26"/>
                    <a:pt x="0" y="18"/>
                  </a:cubicBezTo>
                  <a:cubicBezTo>
                    <a:pt x="0" y="9"/>
                    <a:pt x="9" y="0"/>
                    <a:pt x="17" y="0"/>
                  </a:cubicBezTo>
                  <a:cubicBezTo>
                    <a:pt x="29" y="0"/>
                    <a:pt x="35" y="9"/>
                    <a:pt x="35" y="18"/>
                  </a:cubicBezTo>
                </a:path>
              </a:pathLst>
            </a:custGeom>
            <a:solidFill>
              <a:srgbClr val="616269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Freeform 233">
              <a:extLst>
                <a:ext uri="{FF2B5EF4-FFF2-40B4-BE49-F238E27FC236}">
                  <a16:creationId xmlns:a16="http://schemas.microsoft.com/office/drawing/2014/main" id="{02E100B8-DA9C-4486-A716-46216DBEA1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5037" y="4968335"/>
              <a:ext cx="159493" cy="508188"/>
            </a:xfrm>
            <a:custGeom>
              <a:avLst/>
              <a:gdLst>
                <a:gd name="T0" fmla="*/ 256 w 266"/>
                <a:gd name="T1" fmla="*/ 831 h 832"/>
                <a:gd name="T2" fmla="*/ 256 w 266"/>
                <a:gd name="T3" fmla="*/ 831 h 832"/>
                <a:gd name="T4" fmla="*/ 247 w 266"/>
                <a:gd name="T5" fmla="*/ 825 h 832"/>
                <a:gd name="T6" fmla="*/ 0 w 266"/>
                <a:gd name="T7" fmla="*/ 14 h 832"/>
                <a:gd name="T8" fmla="*/ 5 w 266"/>
                <a:gd name="T9" fmla="*/ 2 h 832"/>
                <a:gd name="T10" fmla="*/ 17 w 266"/>
                <a:gd name="T11" fmla="*/ 8 h 832"/>
                <a:gd name="T12" fmla="*/ 265 w 266"/>
                <a:gd name="T13" fmla="*/ 820 h 832"/>
                <a:gd name="T14" fmla="*/ 256 w 266"/>
                <a:gd name="T15" fmla="*/ 831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32">
                  <a:moveTo>
                    <a:pt x="256" y="831"/>
                  </a:moveTo>
                  <a:lnTo>
                    <a:pt x="256" y="831"/>
                  </a:lnTo>
                  <a:cubicBezTo>
                    <a:pt x="250" y="831"/>
                    <a:pt x="247" y="828"/>
                    <a:pt x="247" y="82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8"/>
                    <a:pt x="3" y="2"/>
                    <a:pt x="5" y="2"/>
                  </a:cubicBezTo>
                  <a:cubicBezTo>
                    <a:pt x="11" y="0"/>
                    <a:pt x="17" y="2"/>
                    <a:pt x="17" y="8"/>
                  </a:cubicBezTo>
                  <a:cubicBezTo>
                    <a:pt x="265" y="820"/>
                    <a:pt x="265" y="820"/>
                    <a:pt x="265" y="820"/>
                  </a:cubicBezTo>
                  <a:cubicBezTo>
                    <a:pt x="265" y="825"/>
                    <a:pt x="262" y="831"/>
                    <a:pt x="256" y="831"/>
                  </a:cubicBezTo>
                </a:path>
              </a:pathLst>
            </a:custGeom>
            <a:solidFill>
              <a:srgbClr val="453B3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A19C5D09-D6EF-438C-B6F9-99B81039EDEB}"/>
                </a:ext>
              </a:extLst>
            </p:cNvPr>
            <p:cNvSpPr/>
            <p:nvPr/>
          </p:nvSpPr>
          <p:spPr>
            <a:xfrm>
              <a:off x="989861" y="4993352"/>
              <a:ext cx="969505" cy="45061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Security Audit</a:t>
              </a:r>
              <a:endPara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70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DC31B5ED-1B19-4290-AE9E-E55617515EB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81" b="32081"/>
          <a:stretch/>
        </p:blipFill>
        <p:spPr>
          <a:xfrm>
            <a:off x="1588" y="1159590"/>
            <a:ext cx="12188825" cy="3181350"/>
          </a:xfrm>
        </p:spPr>
      </p:pic>
      <p:sp>
        <p:nvSpPr>
          <p:cNvPr id="11" name="Round Same Side Corner Rectangle 10"/>
          <p:cNvSpPr/>
          <p:nvPr/>
        </p:nvSpPr>
        <p:spPr>
          <a:xfrm rot="16200000" flipV="1">
            <a:off x="4601873" y="-3249186"/>
            <a:ext cx="2837440" cy="1203801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3"/>
          <p:cNvSpPr txBox="1">
            <a:spLocks/>
          </p:cNvSpPr>
          <p:nvPr/>
        </p:nvSpPr>
        <p:spPr>
          <a:xfrm>
            <a:off x="167849" y="2037074"/>
            <a:ext cx="11125199" cy="2024835"/>
          </a:xfrm>
          <a:prstGeom prst="rect">
            <a:avLst/>
          </a:prstGeom>
        </p:spPr>
        <p:txBody>
          <a:bodyPr vert="horz" lIns="91422" tIns="45711" rIns="91422" bIns="45711" rtlCol="0" anchor="ctr">
            <a:noAutofit/>
          </a:bodyPr>
          <a:lstStyle>
            <a:lvl1pPr algn="l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000" kern="1200">
                <a:solidFill>
                  <a:schemeClr val="tx1"/>
                </a:solidFill>
                <a:latin typeface="Lato" panose="020F0502020204030203" pitchFamily="34" charset="0"/>
                <a:ea typeface="+mj-ea"/>
                <a:cs typeface="+mj-cs"/>
              </a:defRPr>
            </a:lvl1pPr>
          </a:lstStyle>
          <a:p>
            <a:pPr marL="346075" marR="0" lvl="0" indent="-346075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type of assessments is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driven by goals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The objectives of the penetration test are defined, rather than defining the scope of targets</a:t>
            </a:r>
          </a:p>
          <a:p>
            <a:pPr marL="346075" marR="0" lvl="0" indent="-346075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goal of penetration assessment is defined before it begins</a:t>
            </a:r>
          </a:p>
          <a:p>
            <a:pPr marL="346075" marR="0" lvl="0" indent="-346075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job of the pen tester to check whether he/she can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achieve the goal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 to determine the different ways to achieve the goal</a:t>
            </a:r>
          </a:p>
        </p:txBody>
      </p:sp>
      <p:sp>
        <p:nvSpPr>
          <p:cNvPr id="54" name="Title 3">
            <a:extLst>
              <a:ext uri="{FF2B5EF4-FFF2-40B4-BE49-F238E27FC236}">
                <a16:creationId xmlns:a16="http://schemas.microsoft.com/office/drawing/2014/main" id="{75CEF918-E5BF-4119-ADA7-AA9504C3C041}"/>
              </a:ext>
            </a:extLst>
          </p:cNvPr>
          <p:cNvSpPr txBox="1">
            <a:spLocks/>
          </p:cNvSpPr>
          <p:nvPr/>
        </p:nvSpPr>
        <p:spPr>
          <a:xfrm>
            <a:off x="167849" y="91756"/>
            <a:ext cx="11490751" cy="975044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Types of Penetration Assessment: Goal-oriented vs. Compliance-oriented vs. Red-team-oriented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1EE970F-0CA8-416E-861F-C76DA71C8269}"/>
              </a:ext>
            </a:extLst>
          </p:cNvPr>
          <p:cNvSpPr/>
          <p:nvPr/>
        </p:nvSpPr>
        <p:spPr>
          <a:xfrm>
            <a:off x="393983" y="5235722"/>
            <a:ext cx="2277501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Examples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8A00BEC-C2E4-45C8-8581-714FB3AA461D}"/>
              </a:ext>
            </a:extLst>
          </p:cNvPr>
          <p:cNvSpPr txBox="1"/>
          <p:nvPr/>
        </p:nvSpPr>
        <p:spPr>
          <a:xfrm>
            <a:off x="167849" y="1490602"/>
            <a:ext cx="7011024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latin typeface="Rockwell" pitchFamily="18" charset="0"/>
              </a:rPr>
              <a:t>Goal-oriented/Objective-oriented Penetration Testing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A58D449-C54B-4822-B7DD-4C016D40754A}"/>
              </a:ext>
            </a:extLst>
          </p:cNvPr>
          <p:cNvSpPr txBox="1"/>
          <p:nvPr/>
        </p:nvSpPr>
        <p:spPr>
          <a:xfrm>
            <a:off x="3719070" y="4681227"/>
            <a:ext cx="31764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Gain remote access to an internal network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475DEA3-4167-4EAB-8E26-56454E91EA8D}"/>
              </a:ext>
            </a:extLst>
          </p:cNvPr>
          <p:cNvGrpSpPr/>
          <p:nvPr/>
        </p:nvGrpSpPr>
        <p:grpSpPr>
          <a:xfrm>
            <a:off x="3144610" y="4763662"/>
            <a:ext cx="405489" cy="405488"/>
            <a:chOff x="520094" y="4051208"/>
            <a:chExt cx="405489" cy="405488"/>
          </a:xfrm>
        </p:grpSpPr>
        <p:sp>
          <p:nvSpPr>
            <p:cNvPr id="40" name="Freeform: Shape 111">
              <a:extLst>
                <a:ext uri="{FF2B5EF4-FFF2-40B4-BE49-F238E27FC236}">
                  <a16:creationId xmlns:a16="http://schemas.microsoft.com/office/drawing/2014/main" id="{15A30288-4AC0-414D-8BA7-93CEA53CA4AE}"/>
                </a:ext>
              </a:extLst>
            </p:cNvPr>
            <p:cNvSpPr/>
            <p:nvPr/>
          </p:nvSpPr>
          <p:spPr>
            <a:xfrm>
              <a:off x="520094" y="4051208"/>
              <a:ext cx="405489" cy="405488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rgbClr val="FFC6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2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Shape 2591">
              <a:extLst>
                <a:ext uri="{FF2B5EF4-FFF2-40B4-BE49-F238E27FC236}">
                  <a16:creationId xmlns:a16="http://schemas.microsoft.com/office/drawing/2014/main" id="{69179DC1-FC6F-4EEE-BF9D-55ED554437BF}"/>
                </a:ext>
              </a:extLst>
            </p:cNvPr>
            <p:cNvSpPr/>
            <p:nvPr/>
          </p:nvSpPr>
          <p:spPr>
            <a:xfrm>
              <a:off x="619560" y="4150685"/>
              <a:ext cx="206555" cy="2065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rgbClr val="FFFFFF"/>
            </a:solidFill>
            <a:ln w="12700">
              <a:solidFill>
                <a:srgbClr val="FFFFFF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marL="0" marR="0" lvl="0" indent="0" algn="l" defTabSz="228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467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5671408E-8EF9-4AA0-BC38-8531BA252159}"/>
              </a:ext>
            </a:extLst>
          </p:cNvPr>
          <p:cNvSpPr txBox="1"/>
          <p:nvPr/>
        </p:nvSpPr>
        <p:spPr>
          <a:xfrm>
            <a:off x="3719071" y="5354640"/>
            <a:ext cx="31764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Gain access to credit-card information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9D94CCC-6DE2-48F7-802E-7FFA744F26A8}"/>
              </a:ext>
            </a:extLst>
          </p:cNvPr>
          <p:cNvSpPr txBox="1"/>
          <p:nvPr/>
        </p:nvSpPr>
        <p:spPr>
          <a:xfrm>
            <a:off x="8314975" y="4754069"/>
            <a:ext cx="31764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Gain domain administrator access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4956FBA-BA4D-4DC6-B7DD-B030AD079016}"/>
              </a:ext>
            </a:extLst>
          </p:cNvPr>
          <p:cNvSpPr txBox="1"/>
          <p:nvPr/>
        </p:nvSpPr>
        <p:spPr>
          <a:xfrm>
            <a:off x="8314976" y="5417227"/>
            <a:ext cx="31764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Create a denial of service (DoS) condition against a website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E55259A-B01D-4F13-870B-935E6D021DD9}"/>
              </a:ext>
            </a:extLst>
          </p:cNvPr>
          <p:cNvGrpSpPr/>
          <p:nvPr/>
        </p:nvGrpSpPr>
        <p:grpSpPr>
          <a:xfrm>
            <a:off x="3144610" y="5428811"/>
            <a:ext cx="405489" cy="405488"/>
            <a:chOff x="520094" y="4746842"/>
            <a:chExt cx="405489" cy="405488"/>
          </a:xfrm>
        </p:grpSpPr>
        <p:sp>
          <p:nvSpPr>
            <p:cNvPr id="44" name="Freeform: Shape 111">
              <a:extLst>
                <a:ext uri="{FF2B5EF4-FFF2-40B4-BE49-F238E27FC236}">
                  <a16:creationId xmlns:a16="http://schemas.microsoft.com/office/drawing/2014/main" id="{DEC0421D-7609-4F9E-B341-A035914AE7F5}"/>
                </a:ext>
              </a:extLst>
            </p:cNvPr>
            <p:cNvSpPr/>
            <p:nvPr/>
          </p:nvSpPr>
          <p:spPr>
            <a:xfrm>
              <a:off x="520094" y="4746842"/>
              <a:ext cx="405489" cy="405488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rgbClr val="BBC0C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2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Shape 2633">
              <a:extLst>
                <a:ext uri="{FF2B5EF4-FFF2-40B4-BE49-F238E27FC236}">
                  <a16:creationId xmlns:a16="http://schemas.microsoft.com/office/drawing/2014/main" id="{06A57B7B-F73F-4CAB-AA79-C9AE494CE317}"/>
                </a:ext>
              </a:extLst>
            </p:cNvPr>
            <p:cNvSpPr/>
            <p:nvPr/>
          </p:nvSpPr>
          <p:spPr>
            <a:xfrm>
              <a:off x="619560" y="4854665"/>
              <a:ext cx="209829" cy="209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rgbClr val="FFFFFF"/>
            </a:solidFill>
            <a:ln w="12700">
              <a:solidFill>
                <a:srgbClr val="FFFFFF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marL="0" marR="0" lvl="0" indent="0" algn="l" defTabSz="228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467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E863BDA-7FA1-48FA-B640-BCAC4EFD38F9}"/>
              </a:ext>
            </a:extLst>
          </p:cNvPr>
          <p:cNvGrpSpPr/>
          <p:nvPr/>
        </p:nvGrpSpPr>
        <p:grpSpPr>
          <a:xfrm>
            <a:off x="7740515" y="4826586"/>
            <a:ext cx="405489" cy="405488"/>
            <a:chOff x="6611444" y="4051207"/>
            <a:chExt cx="405489" cy="405488"/>
          </a:xfrm>
        </p:grpSpPr>
        <p:sp>
          <p:nvSpPr>
            <p:cNvPr id="47" name="Freeform: Shape 111">
              <a:extLst>
                <a:ext uri="{FF2B5EF4-FFF2-40B4-BE49-F238E27FC236}">
                  <a16:creationId xmlns:a16="http://schemas.microsoft.com/office/drawing/2014/main" id="{0F2A523C-C912-4A6F-9E66-FFC381A4DA93}"/>
                </a:ext>
              </a:extLst>
            </p:cNvPr>
            <p:cNvSpPr/>
            <p:nvPr/>
          </p:nvSpPr>
          <p:spPr>
            <a:xfrm>
              <a:off x="6611444" y="4051207"/>
              <a:ext cx="405489" cy="405488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rgbClr val="6B727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2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Shape 2581">
              <a:extLst>
                <a:ext uri="{FF2B5EF4-FFF2-40B4-BE49-F238E27FC236}">
                  <a16:creationId xmlns:a16="http://schemas.microsoft.com/office/drawing/2014/main" id="{55B1E7B7-6FF4-4796-815A-3403B3ADB31C}"/>
                </a:ext>
              </a:extLst>
            </p:cNvPr>
            <p:cNvSpPr/>
            <p:nvPr/>
          </p:nvSpPr>
          <p:spPr>
            <a:xfrm>
              <a:off x="6700329" y="4140104"/>
              <a:ext cx="227718" cy="227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33" y="11950"/>
                  </a:moveTo>
                  <a:lnTo>
                    <a:pt x="12831" y="14044"/>
                  </a:lnTo>
                  <a:lnTo>
                    <a:pt x="11135" y="12801"/>
                  </a:lnTo>
                  <a:lnTo>
                    <a:pt x="10555" y="12375"/>
                  </a:lnTo>
                  <a:lnTo>
                    <a:pt x="9974" y="12801"/>
                  </a:lnTo>
                  <a:lnTo>
                    <a:pt x="8277" y="14044"/>
                  </a:lnTo>
                  <a:lnTo>
                    <a:pt x="8976" y="11950"/>
                  </a:lnTo>
                  <a:lnTo>
                    <a:pt x="9195" y="11291"/>
                  </a:lnTo>
                  <a:lnTo>
                    <a:pt x="8647" y="10864"/>
                  </a:lnTo>
                  <a:lnTo>
                    <a:pt x="7280" y="9801"/>
                  </a:lnTo>
                  <a:lnTo>
                    <a:pt x="9560" y="9801"/>
                  </a:lnTo>
                  <a:lnTo>
                    <a:pt x="9799" y="9167"/>
                  </a:lnTo>
                  <a:lnTo>
                    <a:pt x="10555" y="7167"/>
                  </a:lnTo>
                  <a:lnTo>
                    <a:pt x="11310" y="9167"/>
                  </a:lnTo>
                  <a:lnTo>
                    <a:pt x="11549" y="9801"/>
                  </a:lnTo>
                  <a:lnTo>
                    <a:pt x="13829" y="9801"/>
                  </a:lnTo>
                  <a:lnTo>
                    <a:pt x="12462" y="10864"/>
                  </a:lnTo>
                  <a:lnTo>
                    <a:pt x="11914" y="11291"/>
                  </a:lnTo>
                  <a:cubicBezTo>
                    <a:pt x="11914" y="11291"/>
                    <a:pt x="12133" y="11950"/>
                    <a:pt x="12133" y="11950"/>
                  </a:cubicBezTo>
                  <a:close/>
                  <a:moveTo>
                    <a:pt x="12228" y="8820"/>
                  </a:moveTo>
                  <a:lnTo>
                    <a:pt x="10555" y="4388"/>
                  </a:lnTo>
                  <a:lnTo>
                    <a:pt x="8881" y="8820"/>
                  </a:lnTo>
                  <a:lnTo>
                    <a:pt x="4418" y="8820"/>
                  </a:lnTo>
                  <a:lnTo>
                    <a:pt x="8044" y="11639"/>
                  </a:lnTo>
                  <a:lnTo>
                    <a:pt x="6371" y="16660"/>
                  </a:lnTo>
                  <a:lnTo>
                    <a:pt x="10555" y="13592"/>
                  </a:lnTo>
                  <a:lnTo>
                    <a:pt x="14738" y="16660"/>
                  </a:lnTo>
                  <a:lnTo>
                    <a:pt x="13065" y="11639"/>
                  </a:lnTo>
                  <a:lnTo>
                    <a:pt x="16691" y="8820"/>
                  </a:lnTo>
                  <a:cubicBezTo>
                    <a:pt x="16691" y="8820"/>
                    <a:pt x="12228" y="8820"/>
                    <a:pt x="12228" y="8820"/>
                  </a:cubicBezTo>
                  <a:close/>
                  <a:moveTo>
                    <a:pt x="10800" y="20618"/>
                  </a:move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800" y="0"/>
                  </a:cubicBezTo>
                </a:path>
              </a:pathLst>
            </a:custGeom>
            <a:solidFill>
              <a:srgbClr val="FFFFFF"/>
            </a:solidFill>
            <a:ln w="12700">
              <a:solidFill>
                <a:srgbClr val="FFFFFF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marL="0" marR="0" lvl="0" indent="0" algn="l" defTabSz="228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467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4E68E1C-2CA9-4D1D-8E4E-61147C0CC4F6}"/>
              </a:ext>
            </a:extLst>
          </p:cNvPr>
          <p:cNvGrpSpPr/>
          <p:nvPr/>
        </p:nvGrpSpPr>
        <p:grpSpPr>
          <a:xfrm>
            <a:off x="7740515" y="5491735"/>
            <a:ext cx="405489" cy="405488"/>
            <a:chOff x="6611444" y="4746509"/>
            <a:chExt cx="405489" cy="405488"/>
          </a:xfrm>
        </p:grpSpPr>
        <p:sp>
          <p:nvSpPr>
            <p:cNvPr id="50" name="Freeform: Shape 111">
              <a:extLst>
                <a:ext uri="{FF2B5EF4-FFF2-40B4-BE49-F238E27FC236}">
                  <a16:creationId xmlns:a16="http://schemas.microsoft.com/office/drawing/2014/main" id="{6C161CB4-3373-4A87-8C2F-4581296A8B1F}"/>
                </a:ext>
              </a:extLst>
            </p:cNvPr>
            <p:cNvSpPr/>
            <p:nvPr/>
          </p:nvSpPr>
          <p:spPr>
            <a:xfrm>
              <a:off x="6611444" y="4746509"/>
              <a:ext cx="405489" cy="405488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rgbClr val="333A4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r-TR" sz="1200" b="0" i="0" u="none" strike="noStrike" kern="0" cap="none" spc="0" normalizeH="0" baseline="0" noProof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Shape 2632">
              <a:extLst>
                <a:ext uri="{FF2B5EF4-FFF2-40B4-BE49-F238E27FC236}">
                  <a16:creationId xmlns:a16="http://schemas.microsoft.com/office/drawing/2014/main" id="{46C695CA-67F1-4C78-B56A-2C9EBA2B6277}"/>
                </a:ext>
              </a:extLst>
            </p:cNvPr>
            <p:cNvSpPr/>
            <p:nvPr/>
          </p:nvSpPr>
          <p:spPr>
            <a:xfrm>
              <a:off x="6723743" y="4833818"/>
              <a:ext cx="186315" cy="227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7673"/>
                  </a:moveTo>
                  <a:cubicBezTo>
                    <a:pt x="4588" y="17673"/>
                    <a:pt x="1200" y="16051"/>
                    <a:pt x="1200" y="15218"/>
                  </a:cubicBezTo>
                  <a:cubicBezTo>
                    <a:pt x="1200" y="14690"/>
                    <a:pt x="1355" y="14275"/>
                    <a:pt x="1611" y="13896"/>
                  </a:cubicBezTo>
                  <a:cubicBezTo>
                    <a:pt x="3255" y="14967"/>
                    <a:pt x="6746" y="15709"/>
                    <a:pt x="10800" y="15709"/>
                  </a:cubicBezTo>
                  <a:cubicBezTo>
                    <a:pt x="14856" y="15709"/>
                    <a:pt x="18345" y="14966"/>
                    <a:pt x="19987" y="13894"/>
                  </a:cubicBezTo>
                  <a:cubicBezTo>
                    <a:pt x="20244" y="14273"/>
                    <a:pt x="20400" y="14689"/>
                    <a:pt x="20400" y="15218"/>
                  </a:cubicBezTo>
                  <a:cubicBezTo>
                    <a:pt x="20400" y="16051"/>
                    <a:pt x="17011" y="17673"/>
                    <a:pt x="10800" y="17673"/>
                  </a:cubicBezTo>
                  <a:moveTo>
                    <a:pt x="10800" y="20618"/>
                  </a:moveTo>
                  <a:cubicBezTo>
                    <a:pt x="9475" y="20618"/>
                    <a:pt x="8400" y="19739"/>
                    <a:pt x="8400" y="18655"/>
                  </a:cubicBezTo>
                  <a:cubicBezTo>
                    <a:pt x="8400" y="18625"/>
                    <a:pt x="8408" y="18597"/>
                    <a:pt x="8409" y="18567"/>
                  </a:cubicBezTo>
                  <a:cubicBezTo>
                    <a:pt x="9179" y="18623"/>
                    <a:pt x="9977" y="18655"/>
                    <a:pt x="10800" y="18655"/>
                  </a:cubicBezTo>
                  <a:cubicBezTo>
                    <a:pt x="11623" y="18655"/>
                    <a:pt x="12421" y="18623"/>
                    <a:pt x="13191" y="18567"/>
                  </a:cubicBezTo>
                  <a:cubicBezTo>
                    <a:pt x="13192" y="18597"/>
                    <a:pt x="13200" y="18625"/>
                    <a:pt x="13200" y="18655"/>
                  </a:cubicBezTo>
                  <a:cubicBezTo>
                    <a:pt x="13200" y="19739"/>
                    <a:pt x="12125" y="20618"/>
                    <a:pt x="10800" y="20618"/>
                  </a:cubicBezTo>
                  <a:moveTo>
                    <a:pt x="2948" y="12551"/>
                  </a:moveTo>
                  <a:cubicBezTo>
                    <a:pt x="4308" y="11388"/>
                    <a:pt x="6000" y="9939"/>
                    <a:pt x="6000" y="6873"/>
                  </a:cubicBezTo>
                  <a:cubicBezTo>
                    <a:pt x="6000" y="5232"/>
                    <a:pt x="7238" y="3825"/>
                    <a:pt x="8988" y="3239"/>
                  </a:cubicBezTo>
                  <a:cubicBezTo>
                    <a:pt x="9428" y="3657"/>
                    <a:pt x="10072" y="3927"/>
                    <a:pt x="10800" y="3927"/>
                  </a:cubicBezTo>
                  <a:cubicBezTo>
                    <a:pt x="11528" y="3927"/>
                    <a:pt x="12172" y="3657"/>
                    <a:pt x="12611" y="3239"/>
                  </a:cubicBezTo>
                  <a:cubicBezTo>
                    <a:pt x="14362" y="3825"/>
                    <a:pt x="15600" y="5232"/>
                    <a:pt x="15600" y="6873"/>
                  </a:cubicBezTo>
                  <a:cubicBezTo>
                    <a:pt x="15600" y="9939"/>
                    <a:pt x="17292" y="11388"/>
                    <a:pt x="18652" y="12551"/>
                  </a:cubicBezTo>
                  <a:cubicBezTo>
                    <a:pt x="18911" y="12773"/>
                    <a:pt x="19152" y="12979"/>
                    <a:pt x="19366" y="13183"/>
                  </a:cubicBezTo>
                  <a:cubicBezTo>
                    <a:pt x="18217" y="14077"/>
                    <a:pt x="14825" y="14727"/>
                    <a:pt x="10800" y="14727"/>
                  </a:cubicBezTo>
                  <a:cubicBezTo>
                    <a:pt x="6779" y="14727"/>
                    <a:pt x="3383" y="14079"/>
                    <a:pt x="2230" y="13186"/>
                  </a:cubicBezTo>
                  <a:cubicBezTo>
                    <a:pt x="2446" y="12981"/>
                    <a:pt x="2687" y="12774"/>
                    <a:pt x="2948" y="12551"/>
                  </a:cubicBezTo>
                  <a:moveTo>
                    <a:pt x="10800" y="982"/>
                  </a:moveTo>
                  <a:cubicBezTo>
                    <a:pt x="11462" y="982"/>
                    <a:pt x="12000" y="1422"/>
                    <a:pt x="12000" y="1964"/>
                  </a:cubicBezTo>
                  <a:cubicBezTo>
                    <a:pt x="12000" y="2506"/>
                    <a:pt x="11462" y="2945"/>
                    <a:pt x="10800" y="2945"/>
                  </a:cubicBezTo>
                  <a:cubicBezTo>
                    <a:pt x="10138" y="2945"/>
                    <a:pt x="9600" y="2506"/>
                    <a:pt x="9600" y="1964"/>
                  </a:cubicBezTo>
                  <a:cubicBezTo>
                    <a:pt x="9600" y="1422"/>
                    <a:pt x="10138" y="982"/>
                    <a:pt x="10800" y="982"/>
                  </a:cubicBezTo>
                  <a:moveTo>
                    <a:pt x="21600" y="15218"/>
                  </a:moveTo>
                  <a:cubicBezTo>
                    <a:pt x="21600" y="11782"/>
                    <a:pt x="16800" y="11782"/>
                    <a:pt x="16800" y="6873"/>
                  </a:cubicBezTo>
                  <a:cubicBezTo>
                    <a:pt x="16800" y="4845"/>
                    <a:pt x="15296" y="3105"/>
                    <a:pt x="13152" y="2356"/>
                  </a:cubicBezTo>
                  <a:cubicBezTo>
                    <a:pt x="13183" y="2229"/>
                    <a:pt x="13200" y="2098"/>
                    <a:pt x="13200" y="1964"/>
                  </a:cubicBezTo>
                  <a:cubicBezTo>
                    <a:pt x="13200" y="879"/>
                    <a:pt x="12125" y="0"/>
                    <a:pt x="10800" y="0"/>
                  </a:cubicBezTo>
                  <a:cubicBezTo>
                    <a:pt x="9475" y="0"/>
                    <a:pt x="8400" y="879"/>
                    <a:pt x="8400" y="1964"/>
                  </a:cubicBezTo>
                  <a:cubicBezTo>
                    <a:pt x="8400" y="2098"/>
                    <a:pt x="8417" y="2229"/>
                    <a:pt x="8448" y="2356"/>
                  </a:cubicBezTo>
                  <a:cubicBezTo>
                    <a:pt x="6304" y="3105"/>
                    <a:pt x="4800" y="4845"/>
                    <a:pt x="4800" y="6873"/>
                  </a:cubicBezTo>
                  <a:cubicBezTo>
                    <a:pt x="4800" y="11782"/>
                    <a:pt x="0" y="11782"/>
                    <a:pt x="0" y="15218"/>
                  </a:cubicBezTo>
                  <a:cubicBezTo>
                    <a:pt x="0" y="16716"/>
                    <a:pt x="3016" y="17986"/>
                    <a:pt x="7217" y="18457"/>
                  </a:cubicBezTo>
                  <a:cubicBezTo>
                    <a:pt x="7211" y="18523"/>
                    <a:pt x="7200" y="18587"/>
                    <a:pt x="7200" y="18655"/>
                  </a:cubicBezTo>
                  <a:cubicBezTo>
                    <a:pt x="7200" y="20282"/>
                    <a:pt x="8812" y="21600"/>
                    <a:pt x="10800" y="21600"/>
                  </a:cubicBezTo>
                  <a:cubicBezTo>
                    <a:pt x="12788" y="21600"/>
                    <a:pt x="14400" y="20282"/>
                    <a:pt x="14400" y="18655"/>
                  </a:cubicBezTo>
                  <a:cubicBezTo>
                    <a:pt x="14400" y="18587"/>
                    <a:pt x="14389" y="18523"/>
                    <a:pt x="14383" y="18457"/>
                  </a:cubicBezTo>
                  <a:cubicBezTo>
                    <a:pt x="18584" y="17986"/>
                    <a:pt x="21600" y="16716"/>
                    <a:pt x="21600" y="15218"/>
                  </a:cubicBezTo>
                </a:path>
              </a:pathLst>
            </a:custGeom>
            <a:solidFill>
              <a:srgbClr val="FFFFFF"/>
            </a:solidFill>
            <a:ln w="12700">
              <a:solidFill>
                <a:srgbClr val="FFFFFF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marL="0" marR="0" lvl="0" indent="0" algn="l" defTabSz="228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467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95791275-B2B5-4CDE-A189-0BF259ED8A57}"/>
              </a:ext>
            </a:extLst>
          </p:cNvPr>
          <p:cNvSpPr txBox="1"/>
          <p:nvPr/>
        </p:nvSpPr>
        <p:spPr>
          <a:xfrm>
            <a:off x="3719071" y="6112673"/>
            <a:ext cx="317649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Deface a website </a:t>
            </a:r>
          </a:p>
        </p:txBody>
      </p:sp>
      <p:sp>
        <p:nvSpPr>
          <p:cNvPr id="30" name="Freeform: Shape 111">
            <a:extLst>
              <a:ext uri="{FF2B5EF4-FFF2-40B4-BE49-F238E27FC236}">
                <a16:creationId xmlns:a16="http://schemas.microsoft.com/office/drawing/2014/main" id="{AA09083B-2B2E-4D25-B196-A0E6436DB65E}"/>
              </a:ext>
            </a:extLst>
          </p:cNvPr>
          <p:cNvSpPr/>
          <p:nvPr/>
        </p:nvSpPr>
        <p:spPr>
          <a:xfrm>
            <a:off x="3124200" y="6071512"/>
            <a:ext cx="405489" cy="405488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0" cap="none" spc="0" normalizeH="0" baseline="0" noProof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15">
            <a:extLst>
              <a:ext uri="{FF2B5EF4-FFF2-40B4-BE49-F238E27FC236}">
                <a16:creationId xmlns:a16="http://schemas.microsoft.com/office/drawing/2014/main" id="{657066F5-CDF0-4B12-8D7F-877CE7E6B77D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3217404" y="6164842"/>
            <a:ext cx="219080" cy="218829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900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6582697" y="1500694"/>
            <a:ext cx="47244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Compliance-oriented Penetration Testing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6496" y="2494477"/>
            <a:ext cx="5456904" cy="34778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38138" indent="-338138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solidFill>
                  <a:srgbClr val="000000"/>
                </a:solidFill>
              </a:rPr>
              <a:t>This type of assessments is driven by </a:t>
            </a:r>
            <a:r>
              <a:rPr lang="en-US" altLang="en-US" sz="2000" b="1" dirty="0">
                <a:solidFill>
                  <a:srgbClr val="FF0000"/>
                </a:solidFill>
              </a:rPr>
              <a:t>compliance requirements</a:t>
            </a:r>
            <a:r>
              <a:rPr lang="en-US" altLang="en-US" sz="2000" dirty="0">
                <a:solidFill>
                  <a:srgbClr val="000000"/>
                </a:solidFill>
              </a:rPr>
              <a:t>. It is testing against adherence to compliance requirements</a:t>
            </a:r>
          </a:p>
          <a:p>
            <a:pPr marL="338138" indent="-338138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solidFill>
                  <a:srgbClr val="000000"/>
                </a:solidFill>
              </a:rPr>
              <a:t>It entails conducting an assessment against the compliance requirements of cyber security standards, frameworks, laws, acts, etc.</a:t>
            </a:r>
          </a:p>
          <a:p>
            <a:pPr marL="338138" indent="-338138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solidFill>
                  <a:srgbClr val="000000"/>
                </a:solidFill>
              </a:rPr>
              <a:t>For example, an organization may ask to perform a security assessment against </a:t>
            </a:r>
            <a:r>
              <a:rPr lang="en-US" altLang="en-US" sz="2000" b="1" dirty="0">
                <a:solidFill>
                  <a:srgbClr val="FF0000"/>
                </a:solidFill>
              </a:rPr>
              <a:t>PCI-DSS requirements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3343" y="120113"/>
            <a:ext cx="10905314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Types of Penetration Assessment: Goal-oriented vs. Compliance-oriented vs. Red-team-oriented (Cont’d)</a:t>
            </a:r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7CACDC9A-D7A0-4D11-BFEB-F1E81F3F16C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1" r="5151"/>
          <a:stretch/>
        </p:blipFill>
        <p:spPr>
          <a:xfrm>
            <a:off x="0" y="1230313"/>
            <a:ext cx="6553200" cy="5322887"/>
          </a:xfrm>
        </p:spPr>
      </p:pic>
    </p:spTree>
    <p:extLst>
      <p:ext uri="{BB962C8B-B14F-4D97-AF65-F5344CB8AC3E}">
        <p14:creationId xmlns:p14="http://schemas.microsoft.com/office/powerpoint/2010/main" val="125085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1EBD760C-5858-4290-9B89-A2BF83B75658}"/>
              </a:ext>
            </a:extLst>
          </p:cNvPr>
          <p:cNvSpPr/>
          <p:nvPr/>
        </p:nvSpPr>
        <p:spPr>
          <a:xfrm>
            <a:off x="412532" y="2154972"/>
            <a:ext cx="5150068" cy="409342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60363" lvl="1" indent="-360363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>
                <a:cs typeface="Arial" charset="0"/>
              </a:rPr>
              <a:t>Red-team-based penetration testing is an </a:t>
            </a:r>
            <a:r>
              <a:rPr lang="en-US" sz="2000" b="1" dirty="0">
                <a:solidFill>
                  <a:srgbClr val="FF0000"/>
                </a:solidFill>
                <a:cs typeface="Arial" charset="0"/>
              </a:rPr>
              <a:t>adversarial goal-based assessment </a:t>
            </a:r>
            <a:r>
              <a:rPr lang="en-US" sz="2000" dirty="0">
                <a:cs typeface="Arial" charset="0"/>
              </a:rPr>
              <a:t>in which the pen tester must mimic the behavior of a real attacker and target the environment</a:t>
            </a:r>
          </a:p>
          <a:p>
            <a:pPr marL="360363" lvl="1" indent="-360363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>
                <a:cs typeface="Arial" charset="0"/>
              </a:rPr>
              <a:t>This type of assessment has no specific driver  </a:t>
            </a:r>
          </a:p>
          <a:p>
            <a:pPr marL="360363" lvl="1" indent="-360363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>
                <a:cs typeface="Arial" charset="0"/>
              </a:rPr>
              <a:t>For example, an organization may ask to conduct a security assessment for </a:t>
            </a:r>
            <a:r>
              <a:rPr lang="en-US" sz="2000" b="1" dirty="0">
                <a:solidFill>
                  <a:srgbClr val="FF0000"/>
                </a:solidFill>
                <a:cs typeface="Arial" charset="0"/>
              </a:rPr>
              <a:t>evaluating its overall security</a:t>
            </a:r>
            <a:r>
              <a:rPr lang="en-US" sz="2000" dirty="0">
                <a:cs typeface="Arial" charset="0"/>
              </a:rPr>
              <a:t>. It may include assessing people, networks, applications, physical security, etc. 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EFCB48B-B83C-44F4-B4DB-AFEF58F368FC}"/>
              </a:ext>
            </a:extLst>
          </p:cNvPr>
          <p:cNvSpPr/>
          <p:nvPr/>
        </p:nvSpPr>
        <p:spPr>
          <a:xfrm>
            <a:off x="426970" y="1469405"/>
            <a:ext cx="4983229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Red-team-based Penetration Testing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8D0F506-6EF1-4DA7-930B-FD479A78947C}"/>
              </a:ext>
            </a:extLst>
          </p:cNvPr>
          <p:cNvSpPr txBox="1"/>
          <p:nvPr/>
        </p:nvSpPr>
        <p:spPr>
          <a:xfrm>
            <a:off x="657436" y="154199"/>
            <a:ext cx="10877128" cy="97872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Types of Penetration Assessment: Goal-oriented vs. Compliance-oriented vs. Red-team-oriented (Cont’d)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484D9D2C-B613-4C34-9B05-FCEC5C13106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9" r="11159"/>
          <a:stretch/>
        </p:blipFill>
        <p:spPr>
          <a:xfrm>
            <a:off x="5867400" y="1300769"/>
            <a:ext cx="6324600" cy="5241928"/>
          </a:xfrm>
        </p:spPr>
      </p:pic>
    </p:spTree>
    <p:extLst>
      <p:ext uri="{BB962C8B-B14F-4D97-AF65-F5344CB8AC3E}">
        <p14:creationId xmlns:p14="http://schemas.microsoft.com/office/powerpoint/2010/main" val="109576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589029" y="381000"/>
            <a:ext cx="359687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 Black" panose="02000000000000000000" pitchFamily="2" charset="0"/>
                <a:cs typeface="Open Sans Light" panose="020B0306030504020204" pitchFamily="34" charset="0"/>
              </a:rPr>
              <a:t>Module Flow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5272326"/>
            <a:ext cx="2021620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021620" y="3979290"/>
            <a:ext cx="2656569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17"/>
          <p:cNvSpPr/>
          <p:nvPr/>
        </p:nvSpPr>
        <p:spPr>
          <a:xfrm>
            <a:off x="1127563" y="4065113"/>
            <a:ext cx="1716465" cy="17164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1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lin ang="4800000" scaled="0"/>
            <a:tileRect/>
          </a:gradFill>
          <a:ln w="190500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678189" y="2686253"/>
            <a:ext cx="2656569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17"/>
          <p:cNvSpPr/>
          <p:nvPr/>
        </p:nvSpPr>
        <p:spPr>
          <a:xfrm>
            <a:off x="3784131" y="2772076"/>
            <a:ext cx="1716465" cy="17164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1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lin ang="4800000" scaled="0"/>
            <a:tileRect/>
          </a:gradFill>
          <a:ln w="190500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334756" y="1393217"/>
            <a:ext cx="4857243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17"/>
          <p:cNvSpPr/>
          <p:nvPr/>
        </p:nvSpPr>
        <p:spPr>
          <a:xfrm>
            <a:off x="6440700" y="1479040"/>
            <a:ext cx="1716465" cy="17164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1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lin ang="4800000" scaled="0"/>
            <a:tileRect/>
          </a:gradFill>
          <a:ln w="190500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92888" y="4428767"/>
            <a:ext cx="138581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03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949457" y="3133367"/>
            <a:ext cx="138581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02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06026" y="1837967"/>
            <a:ext cx="138581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01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4E48B77-9B77-42D8-97CC-CB3757D1DFB4}"/>
              </a:ext>
            </a:extLst>
          </p:cNvPr>
          <p:cNvSpPr txBox="1"/>
          <p:nvPr/>
        </p:nvSpPr>
        <p:spPr>
          <a:xfrm>
            <a:off x="8308430" y="2179841"/>
            <a:ext cx="3731170" cy="101566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defTabSz="239976" eaLnBrk="0" fontAlgn="base" hangingPunct="0">
              <a:spcBef>
                <a:spcPts val="600"/>
              </a:spcBef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Roboto Light" panose="02000000000000000000" pitchFamily="2" charset="0"/>
                <a:cs typeface="Open Sans Light" panose="020B0306030504020204" pitchFamily="34" charset="0"/>
              </a:rPr>
              <a:t>Understand Fundamentals of Penetration Testing and its Benefits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CC32362-B698-44BA-B0E2-28C88033340A}"/>
              </a:ext>
            </a:extLst>
          </p:cNvPr>
          <p:cNvSpPr txBox="1"/>
          <p:nvPr/>
        </p:nvSpPr>
        <p:spPr>
          <a:xfrm>
            <a:off x="5648806" y="3780654"/>
            <a:ext cx="4123033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Strategies and Phases of Penetration Testing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89BAA0C-FAFC-4AE7-B6D4-0B643A84F604}"/>
              </a:ext>
            </a:extLst>
          </p:cNvPr>
          <p:cNvSpPr txBox="1"/>
          <p:nvPr/>
        </p:nvSpPr>
        <p:spPr>
          <a:xfrm>
            <a:off x="2928744" y="5073691"/>
            <a:ext cx="4756193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Guidelines and Recommendations for Penetration Testing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1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886FA84-97E3-4F0C-A944-08CF53A98C02}"/>
              </a:ext>
            </a:extLst>
          </p:cNvPr>
          <p:cNvSpPr/>
          <p:nvPr/>
        </p:nvSpPr>
        <p:spPr bwMode="auto">
          <a:xfrm>
            <a:off x="1066800" y="2817577"/>
            <a:ext cx="2216989" cy="762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275" tIns="41275" rIns="41275" bIns="41275" numCol="1" spcCol="1270" anchor="ctr" anchorCtr="0">
            <a:noAutofit/>
          </a:bodyPr>
          <a:lstStyle/>
          <a:p>
            <a:pPr marL="0" lvl="2" algn="ctr"/>
            <a:r>
              <a:rPr lang="en-US" sz="2000" b="1" dirty="0">
                <a:solidFill>
                  <a:prstClr val="white"/>
                </a:solidFill>
                <a:latin typeface="Rockwell" panose="02060603020205020403" pitchFamily="18" charset="0"/>
              </a:rPr>
              <a:t>Black box</a:t>
            </a:r>
          </a:p>
        </p:txBody>
      </p:sp>
      <p:sp>
        <p:nvSpPr>
          <p:cNvPr id="25" name="Freeform 2224">
            <a:extLst>
              <a:ext uri="{FF2B5EF4-FFF2-40B4-BE49-F238E27FC236}">
                <a16:creationId xmlns:a16="http://schemas.microsoft.com/office/drawing/2014/main" id="{3E91144B-1997-43F0-8F4A-182E5BA33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0468" y="4348626"/>
            <a:ext cx="6075482" cy="1642572"/>
          </a:xfrm>
          <a:custGeom>
            <a:avLst/>
            <a:gdLst>
              <a:gd name="T0" fmla="*/ 3860 w 3958"/>
              <a:gd name="T1" fmla="*/ 0 h 1128"/>
              <a:gd name="T2" fmla="*/ 3957 w 3958"/>
              <a:gd name="T3" fmla="*/ 97 h 1128"/>
              <a:gd name="T4" fmla="*/ 3957 w 3958"/>
              <a:gd name="T5" fmla="*/ 1031 h 1128"/>
              <a:gd name="T6" fmla="*/ 3860 w 3958"/>
              <a:gd name="T7" fmla="*/ 1127 h 1128"/>
              <a:gd name="T8" fmla="*/ 182 w 3958"/>
              <a:gd name="T9" fmla="*/ 1127 h 1128"/>
              <a:gd name="T10" fmla="*/ 182 w 3958"/>
              <a:gd name="T11" fmla="*/ 752 h 1128"/>
              <a:gd name="T12" fmla="*/ 0 w 3958"/>
              <a:gd name="T13" fmla="*/ 564 h 1128"/>
              <a:gd name="T14" fmla="*/ 182 w 3958"/>
              <a:gd name="T15" fmla="*/ 376 h 1128"/>
              <a:gd name="T16" fmla="*/ 182 w 3958"/>
              <a:gd name="T17" fmla="*/ 0 h 1128"/>
              <a:gd name="T18" fmla="*/ 3860 w 3958"/>
              <a:gd name="T19" fmla="*/ 0 h 1128"/>
              <a:gd name="T20" fmla="*/ 3860 w 3958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28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1"/>
                </a:cubicBezTo>
                <a:cubicBezTo>
                  <a:pt x="3957" y="1085"/>
                  <a:pt x="3915" y="1127"/>
                  <a:pt x="3860" y="1127"/>
                </a:cubicBezTo>
                <a:cubicBezTo>
                  <a:pt x="3860" y="1127"/>
                  <a:pt x="3860" y="1127"/>
                  <a:pt x="182" y="1127"/>
                </a:cubicBezTo>
                <a:cubicBezTo>
                  <a:pt x="182" y="1127"/>
                  <a:pt x="182" y="1127"/>
                  <a:pt x="182" y="752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13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E50F5D-17FF-4306-BF07-5A0C1FAE6D0F}"/>
              </a:ext>
            </a:extLst>
          </p:cNvPr>
          <p:cNvSpPr txBox="1"/>
          <p:nvPr/>
        </p:nvSpPr>
        <p:spPr>
          <a:xfrm>
            <a:off x="2133600" y="268069"/>
            <a:ext cx="792480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Strategies of Penetration Testing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154977C-5930-48F7-83C1-4543F8AE553E}"/>
              </a:ext>
            </a:extLst>
          </p:cNvPr>
          <p:cNvSpPr/>
          <p:nvPr/>
        </p:nvSpPr>
        <p:spPr bwMode="auto">
          <a:xfrm>
            <a:off x="1876435" y="1217288"/>
            <a:ext cx="8419011" cy="762000"/>
          </a:xfrm>
          <a:prstGeom prst="rect">
            <a:avLst/>
          </a:prstGeom>
          <a:solidFill>
            <a:schemeClr val="bg1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275" tIns="41275" rIns="41275" bIns="41275" numCol="1" spcCol="1270" anchor="ctr" anchorCtr="0">
            <a:noAutofit/>
          </a:bodyPr>
          <a:lstStyle/>
          <a:p>
            <a:pPr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Penetration testing strategies are broadly classified as follows: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8E0A8D-1584-4224-B663-26DEACF5374D}"/>
              </a:ext>
            </a:extLst>
          </p:cNvPr>
          <p:cNvSpPr/>
          <p:nvPr/>
        </p:nvSpPr>
        <p:spPr bwMode="auto">
          <a:xfrm>
            <a:off x="4990386" y="2817577"/>
            <a:ext cx="2216989" cy="762000"/>
          </a:xfrm>
          <a:prstGeom prst="rect">
            <a:avLst/>
          </a:prstGeom>
          <a:solidFill>
            <a:schemeClr val="bg1"/>
          </a:solidFill>
          <a:effectLst>
            <a:innerShdw blurRad="114300">
              <a:prstClr val="black"/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275" tIns="41275" rIns="41275" bIns="41275" numCol="1" spcCol="1270" anchor="ctr" anchorCtr="0">
            <a:noAutofit/>
          </a:bodyPr>
          <a:lstStyle/>
          <a:p>
            <a:pPr marL="0" lvl="2"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White box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D416BA-9FD3-4937-BF8D-3CA4E9300873}"/>
              </a:ext>
            </a:extLst>
          </p:cNvPr>
          <p:cNvSpPr/>
          <p:nvPr/>
        </p:nvSpPr>
        <p:spPr bwMode="auto">
          <a:xfrm>
            <a:off x="9003824" y="2817577"/>
            <a:ext cx="2216989" cy="762000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275" tIns="41275" rIns="41275" bIns="41275" numCol="1" spcCol="1270" anchor="ctr" anchorCtr="0">
            <a:noAutofit/>
          </a:bodyPr>
          <a:lstStyle/>
          <a:p>
            <a:pPr marL="0" lvl="2" algn="ctr" defTabSz="1828434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Gray box</a:t>
            </a:r>
          </a:p>
        </p:txBody>
      </p:sp>
      <p:cxnSp>
        <p:nvCxnSpPr>
          <p:cNvPr id="10" name="Elbow Connector 13">
            <a:extLst>
              <a:ext uri="{FF2B5EF4-FFF2-40B4-BE49-F238E27FC236}">
                <a16:creationId xmlns:a16="http://schemas.microsoft.com/office/drawing/2014/main" id="{C3EF1C14-D1C1-49D9-B141-76EE73CB7BAD}"/>
              </a:ext>
            </a:extLst>
          </p:cNvPr>
          <p:cNvCxnSpPr>
            <a:cxnSpLocks/>
            <a:stCxn id="4" idx="2"/>
            <a:endCxn id="7" idx="0"/>
          </p:cNvCxnSpPr>
          <p:nvPr/>
        </p:nvCxnSpPr>
        <p:spPr>
          <a:xfrm rot="5400000">
            <a:off x="3711474" y="443109"/>
            <a:ext cx="838289" cy="3910646"/>
          </a:xfrm>
          <a:prstGeom prst="bentConnector3">
            <a:avLst/>
          </a:prstGeom>
          <a:ln w="15875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5">
            <a:extLst>
              <a:ext uri="{FF2B5EF4-FFF2-40B4-BE49-F238E27FC236}">
                <a16:creationId xmlns:a16="http://schemas.microsoft.com/office/drawing/2014/main" id="{65C1C844-04AE-4034-97B8-88898CDF55F7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 rot="16200000" flipH="1">
            <a:off x="7679986" y="385243"/>
            <a:ext cx="838289" cy="4026378"/>
          </a:xfrm>
          <a:prstGeom prst="bentConnector3">
            <a:avLst/>
          </a:prstGeom>
          <a:ln w="15875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E09F26D-E534-4955-867E-37663186C891}"/>
              </a:ext>
            </a:extLst>
          </p:cNvPr>
          <p:cNvCxnSpPr/>
          <p:nvPr/>
        </p:nvCxnSpPr>
        <p:spPr>
          <a:xfrm>
            <a:off x="6083786" y="2144834"/>
            <a:ext cx="12940" cy="666081"/>
          </a:xfrm>
          <a:prstGeom prst="straightConnector1">
            <a:avLst/>
          </a:prstGeom>
          <a:ln w="15875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B109909-87E8-4BC7-AADC-F9DA3A1DE694}"/>
              </a:ext>
            </a:extLst>
          </p:cNvPr>
          <p:cNvSpPr txBox="1"/>
          <p:nvPr/>
        </p:nvSpPr>
        <p:spPr>
          <a:xfrm>
            <a:off x="2315302" y="4685164"/>
            <a:ext cx="5304697" cy="96949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46075" indent="-346075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900" dirty="0"/>
              <a:t>Each test strategy takes a </a:t>
            </a:r>
            <a:r>
              <a:rPr lang="en-US" sz="1900" b="1" dirty="0">
                <a:solidFill>
                  <a:srgbClr val="FF0000"/>
                </a:solidFill>
              </a:rPr>
              <a:t>different approach </a:t>
            </a:r>
            <a:r>
              <a:rPr lang="en-US" sz="1900" dirty="0"/>
              <a:t>for assessing the security of an organization’s infrastructure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7250E2E-9437-4C98-AACD-2AD5DE1959F9}"/>
              </a:ext>
            </a:extLst>
          </p:cNvPr>
          <p:cNvGrpSpPr/>
          <p:nvPr/>
        </p:nvGrpSpPr>
        <p:grpSpPr>
          <a:xfrm>
            <a:off x="654268" y="4629912"/>
            <a:ext cx="1080000" cy="1080000"/>
            <a:chOff x="215400" y="4771806"/>
            <a:chExt cx="1080000" cy="1080000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1F243CF0-EAA7-471E-B62C-C1F6BD7CA24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5400" y="4771806"/>
              <a:ext cx="1080000" cy="1080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sp>
          <p:nvSpPr>
            <p:cNvPr id="15" name="Freeform 36">
              <a:extLst>
                <a:ext uri="{FF2B5EF4-FFF2-40B4-BE49-F238E27FC236}">
                  <a16:creationId xmlns:a16="http://schemas.microsoft.com/office/drawing/2014/main" id="{83404855-C403-48D7-BA64-2F8CA25996F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2736" y="5100547"/>
              <a:ext cx="765328" cy="422518"/>
            </a:xfrm>
            <a:custGeom>
              <a:avLst/>
              <a:gdLst>
                <a:gd name="T0" fmla="*/ 400968 w 256"/>
                <a:gd name="T1" fmla="*/ 118765 h 128"/>
                <a:gd name="T2" fmla="*/ 381249 w 256"/>
                <a:gd name="T3" fmla="*/ 98970 h 128"/>
                <a:gd name="T4" fmla="*/ 381249 w 256"/>
                <a:gd name="T5" fmla="*/ 67630 h 128"/>
                <a:gd name="T6" fmla="*/ 282650 w 256"/>
                <a:gd name="T7" fmla="*/ 166600 h 128"/>
                <a:gd name="T8" fmla="*/ 243210 w 256"/>
                <a:gd name="T9" fmla="*/ 204539 h 128"/>
                <a:gd name="T10" fmla="*/ 230064 w 256"/>
                <a:gd name="T11" fmla="*/ 211137 h 128"/>
                <a:gd name="T12" fmla="*/ 216917 w 256"/>
                <a:gd name="T13" fmla="*/ 204539 h 128"/>
                <a:gd name="T14" fmla="*/ 124892 w 256"/>
                <a:gd name="T15" fmla="*/ 113816 h 128"/>
                <a:gd name="T16" fmla="*/ 32866 w 256"/>
                <a:gd name="T17" fmla="*/ 204539 h 128"/>
                <a:gd name="T18" fmla="*/ 19720 w 256"/>
                <a:gd name="T19" fmla="*/ 211137 h 128"/>
                <a:gd name="T20" fmla="*/ 0 w 256"/>
                <a:gd name="T21" fmla="*/ 191343 h 128"/>
                <a:gd name="T22" fmla="*/ 6573 w 256"/>
                <a:gd name="T23" fmla="*/ 178147 h 128"/>
                <a:gd name="T24" fmla="*/ 111745 w 256"/>
                <a:gd name="T25" fmla="*/ 72578 h 128"/>
                <a:gd name="T26" fmla="*/ 124892 w 256"/>
                <a:gd name="T27" fmla="*/ 65980 h 128"/>
                <a:gd name="T28" fmla="*/ 138038 w 256"/>
                <a:gd name="T29" fmla="*/ 72578 h 128"/>
                <a:gd name="T30" fmla="*/ 230064 w 256"/>
                <a:gd name="T31" fmla="*/ 163301 h 128"/>
                <a:gd name="T32" fmla="*/ 254713 w 256"/>
                <a:gd name="T33" fmla="*/ 138559 h 128"/>
                <a:gd name="T34" fmla="*/ 258000 w 256"/>
                <a:gd name="T35" fmla="*/ 135260 h 128"/>
                <a:gd name="T36" fmla="*/ 269503 w 256"/>
                <a:gd name="T37" fmla="*/ 125363 h 128"/>
                <a:gd name="T38" fmla="*/ 353312 w 256"/>
                <a:gd name="T39" fmla="*/ 39588 h 128"/>
                <a:gd name="T40" fmla="*/ 322089 w 256"/>
                <a:gd name="T41" fmla="*/ 39588 h 128"/>
                <a:gd name="T42" fmla="*/ 302370 w 256"/>
                <a:gd name="T43" fmla="*/ 19794 h 128"/>
                <a:gd name="T44" fmla="*/ 322089 w 256"/>
                <a:gd name="T45" fmla="*/ 0 h 128"/>
                <a:gd name="T46" fmla="*/ 400968 w 256"/>
                <a:gd name="T47" fmla="*/ 0 h 128"/>
                <a:gd name="T48" fmla="*/ 420688 w 256"/>
                <a:gd name="T49" fmla="*/ 19794 h 128"/>
                <a:gd name="T50" fmla="*/ 420688 w 256"/>
                <a:gd name="T51" fmla="*/ 98970 h 128"/>
                <a:gd name="T52" fmla="*/ 400968 w 256"/>
                <a:gd name="T53" fmla="*/ 118765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56" h="128">
                  <a:moveTo>
                    <a:pt x="244" y="72"/>
                  </a:moveTo>
                  <a:cubicBezTo>
                    <a:pt x="237" y="72"/>
                    <a:pt x="232" y="67"/>
                    <a:pt x="232" y="60"/>
                  </a:cubicBezTo>
                  <a:cubicBezTo>
                    <a:pt x="232" y="41"/>
                    <a:pt x="232" y="41"/>
                    <a:pt x="232" y="41"/>
                  </a:cubicBezTo>
                  <a:cubicBezTo>
                    <a:pt x="172" y="101"/>
                    <a:pt x="172" y="101"/>
                    <a:pt x="172" y="101"/>
                  </a:cubicBezTo>
                  <a:cubicBezTo>
                    <a:pt x="148" y="124"/>
                    <a:pt x="148" y="124"/>
                    <a:pt x="148" y="124"/>
                  </a:cubicBezTo>
                  <a:cubicBezTo>
                    <a:pt x="146" y="127"/>
                    <a:pt x="143" y="128"/>
                    <a:pt x="140" y="128"/>
                  </a:cubicBezTo>
                  <a:cubicBezTo>
                    <a:pt x="137" y="128"/>
                    <a:pt x="134" y="127"/>
                    <a:pt x="132" y="124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20" y="124"/>
                    <a:pt x="20" y="124"/>
                    <a:pt x="20" y="124"/>
                  </a:cubicBezTo>
                  <a:cubicBezTo>
                    <a:pt x="18" y="127"/>
                    <a:pt x="15" y="128"/>
                    <a:pt x="12" y="128"/>
                  </a:cubicBezTo>
                  <a:cubicBezTo>
                    <a:pt x="5" y="128"/>
                    <a:pt x="0" y="123"/>
                    <a:pt x="0" y="116"/>
                  </a:cubicBezTo>
                  <a:cubicBezTo>
                    <a:pt x="0" y="113"/>
                    <a:pt x="1" y="110"/>
                    <a:pt x="4" y="108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70" y="41"/>
                    <a:pt x="73" y="40"/>
                    <a:pt x="76" y="40"/>
                  </a:cubicBezTo>
                  <a:cubicBezTo>
                    <a:pt x="79" y="40"/>
                    <a:pt x="82" y="41"/>
                    <a:pt x="84" y="44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55" y="84"/>
                    <a:pt x="155" y="84"/>
                    <a:pt x="155" y="84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64" y="76"/>
                    <a:pt x="164" y="76"/>
                    <a:pt x="164" y="76"/>
                  </a:cubicBezTo>
                  <a:cubicBezTo>
                    <a:pt x="215" y="24"/>
                    <a:pt x="215" y="24"/>
                    <a:pt x="215" y="24"/>
                  </a:cubicBezTo>
                  <a:cubicBezTo>
                    <a:pt x="196" y="24"/>
                    <a:pt x="196" y="24"/>
                    <a:pt x="196" y="24"/>
                  </a:cubicBezTo>
                  <a:cubicBezTo>
                    <a:pt x="189" y="24"/>
                    <a:pt x="184" y="19"/>
                    <a:pt x="184" y="12"/>
                  </a:cubicBezTo>
                  <a:cubicBezTo>
                    <a:pt x="184" y="5"/>
                    <a:pt x="189" y="0"/>
                    <a:pt x="196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51" y="0"/>
                    <a:pt x="256" y="5"/>
                    <a:pt x="256" y="12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6" y="67"/>
                    <a:pt x="251" y="72"/>
                    <a:pt x="244" y="7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07CD1AC6-BC58-42E1-B01C-8669C9856706}"/>
              </a:ext>
            </a:extLst>
          </p:cNvPr>
          <p:cNvGrpSpPr>
            <a:grpSpLocks noChangeAspect="1"/>
          </p:cNvGrpSpPr>
          <p:nvPr/>
        </p:nvGrpSpPr>
        <p:grpSpPr>
          <a:xfrm>
            <a:off x="8835721" y="4107799"/>
            <a:ext cx="2081951" cy="2068995"/>
            <a:chOff x="1727546" y="2377159"/>
            <a:chExt cx="6534053" cy="6493391"/>
          </a:xfrm>
        </p:grpSpPr>
        <p:sp>
          <p:nvSpPr>
            <p:cNvPr id="85" name="Freeform 58">
              <a:extLst>
                <a:ext uri="{FF2B5EF4-FFF2-40B4-BE49-F238E27FC236}">
                  <a16:creationId xmlns:a16="http://schemas.microsoft.com/office/drawing/2014/main" id="{6B08CD57-E492-4544-87B3-65476BEBF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7732" y="8514287"/>
              <a:ext cx="3172915" cy="356263"/>
            </a:xfrm>
            <a:custGeom>
              <a:avLst/>
              <a:gdLst>
                <a:gd name="T0" fmla="*/ 2086 w 2087"/>
                <a:gd name="T1" fmla="*/ 118 h 240"/>
                <a:gd name="T2" fmla="*/ 2086 w 2087"/>
                <a:gd name="T3" fmla="*/ 118 h 240"/>
                <a:gd name="T4" fmla="*/ 1042 w 2087"/>
                <a:gd name="T5" fmla="*/ 239 h 240"/>
                <a:gd name="T6" fmla="*/ 0 w 2087"/>
                <a:gd name="T7" fmla="*/ 118 h 240"/>
                <a:gd name="T8" fmla="*/ 1042 w 2087"/>
                <a:gd name="T9" fmla="*/ 0 h 240"/>
                <a:gd name="T10" fmla="*/ 2086 w 2087"/>
                <a:gd name="T11" fmla="*/ 118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87" h="240">
                  <a:moveTo>
                    <a:pt x="2086" y="118"/>
                  </a:moveTo>
                  <a:lnTo>
                    <a:pt x="2086" y="118"/>
                  </a:lnTo>
                  <a:cubicBezTo>
                    <a:pt x="2086" y="184"/>
                    <a:pt x="1620" y="239"/>
                    <a:pt x="1042" y="239"/>
                  </a:cubicBezTo>
                  <a:cubicBezTo>
                    <a:pt x="466" y="239"/>
                    <a:pt x="0" y="184"/>
                    <a:pt x="0" y="118"/>
                  </a:cubicBezTo>
                  <a:cubicBezTo>
                    <a:pt x="0" y="52"/>
                    <a:pt x="466" y="0"/>
                    <a:pt x="1042" y="0"/>
                  </a:cubicBezTo>
                  <a:cubicBezTo>
                    <a:pt x="1620" y="0"/>
                    <a:pt x="2086" y="52"/>
                    <a:pt x="2086" y="118"/>
                  </a:cubicBezTo>
                </a:path>
              </a:pathLst>
            </a:custGeom>
            <a:solidFill>
              <a:srgbClr val="92B7B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6" name="Freeform 59">
              <a:extLst>
                <a:ext uri="{FF2B5EF4-FFF2-40B4-BE49-F238E27FC236}">
                  <a16:creationId xmlns:a16="http://schemas.microsoft.com/office/drawing/2014/main" id="{D077FBA6-FD8A-4666-B864-3350E9BFC3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6614" y="7465665"/>
              <a:ext cx="1189843" cy="981403"/>
            </a:xfrm>
            <a:custGeom>
              <a:avLst/>
              <a:gdLst>
                <a:gd name="T0" fmla="*/ 748 w 786"/>
                <a:gd name="T1" fmla="*/ 187 h 648"/>
                <a:gd name="T2" fmla="*/ 748 w 786"/>
                <a:gd name="T3" fmla="*/ 187 h 648"/>
                <a:gd name="T4" fmla="*/ 549 w 786"/>
                <a:gd name="T5" fmla="*/ 132 h 648"/>
                <a:gd name="T6" fmla="*/ 564 w 786"/>
                <a:gd name="T7" fmla="*/ 80 h 648"/>
                <a:gd name="T8" fmla="*/ 566 w 786"/>
                <a:gd name="T9" fmla="*/ 69 h 648"/>
                <a:gd name="T10" fmla="*/ 570 w 786"/>
                <a:gd name="T11" fmla="*/ 63 h 648"/>
                <a:gd name="T12" fmla="*/ 558 w 786"/>
                <a:gd name="T13" fmla="*/ 48 h 648"/>
                <a:gd name="T14" fmla="*/ 385 w 786"/>
                <a:gd name="T15" fmla="*/ 0 h 648"/>
                <a:gd name="T16" fmla="*/ 368 w 786"/>
                <a:gd name="T17" fmla="*/ 8 h 648"/>
                <a:gd name="T18" fmla="*/ 368 w 786"/>
                <a:gd name="T19" fmla="*/ 14 h 648"/>
                <a:gd name="T20" fmla="*/ 365 w 786"/>
                <a:gd name="T21" fmla="*/ 26 h 648"/>
                <a:gd name="T22" fmla="*/ 351 w 786"/>
                <a:gd name="T23" fmla="*/ 77 h 648"/>
                <a:gd name="T24" fmla="*/ 161 w 786"/>
                <a:gd name="T25" fmla="*/ 26 h 648"/>
                <a:gd name="T26" fmla="*/ 109 w 786"/>
                <a:gd name="T27" fmla="*/ 48 h 648"/>
                <a:gd name="T28" fmla="*/ 6 w 786"/>
                <a:gd name="T29" fmla="*/ 423 h 648"/>
                <a:gd name="T30" fmla="*/ 34 w 786"/>
                <a:gd name="T31" fmla="*/ 480 h 648"/>
                <a:gd name="T32" fmla="*/ 624 w 786"/>
                <a:gd name="T33" fmla="*/ 641 h 648"/>
                <a:gd name="T34" fmla="*/ 676 w 786"/>
                <a:gd name="T35" fmla="*/ 607 h 648"/>
                <a:gd name="T36" fmla="*/ 779 w 786"/>
                <a:gd name="T37" fmla="*/ 232 h 648"/>
                <a:gd name="T38" fmla="*/ 748 w 786"/>
                <a:gd name="T39" fmla="*/ 187 h 648"/>
                <a:gd name="T40" fmla="*/ 382 w 786"/>
                <a:gd name="T41" fmla="*/ 51 h 648"/>
                <a:gd name="T42" fmla="*/ 382 w 786"/>
                <a:gd name="T43" fmla="*/ 51 h 648"/>
                <a:gd name="T44" fmla="*/ 535 w 786"/>
                <a:gd name="T45" fmla="*/ 92 h 648"/>
                <a:gd name="T46" fmla="*/ 526 w 786"/>
                <a:gd name="T47" fmla="*/ 123 h 648"/>
                <a:gd name="T48" fmla="*/ 374 w 786"/>
                <a:gd name="T49" fmla="*/ 83 h 648"/>
                <a:gd name="T50" fmla="*/ 382 w 786"/>
                <a:gd name="T51" fmla="*/ 51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86" h="648">
                  <a:moveTo>
                    <a:pt x="748" y="187"/>
                  </a:moveTo>
                  <a:lnTo>
                    <a:pt x="748" y="187"/>
                  </a:lnTo>
                  <a:cubicBezTo>
                    <a:pt x="549" y="132"/>
                    <a:pt x="549" y="132"/>
                    <a:pt x="549" y="132"/>
                  </a:cubicBezTo>
                  <a:cubicBezTo>
                    <a:pt x="564" y="80"/>
                    <a:pt x="564" y="80"/>
                    <a:pt x="564" y="80"/>
                  </a:cubicBezTo>
                  <a:cubicBezTo>
                    <a:pt x="566" y="69"/>
                    <a:pt x="566" y="69"/>
                    <a:pt x="566" y="69"/>
                  </a:cubicBezTo>
                  <a:cubicBezTo>
                    <a:pt x="570" y="63"/>
                    <a:pt x="570" y="63"/>
                    <a:pt x="570" y="63"/>
                  </a:cubicBezTo>
                  <a:cubicBezTo>
                    <a:pt x="572" y="54"/>
                    <a:pt x="566" y="48"/>
                    <a:pt x="558" y="48"/>
                  </a:cubicBezTo>
                  <a:cubicBezTo>
                    <a:pt x="385" y="0"/>
                    <a:pt x="385" y="0"/>
                    <a:pt x="385" y="0"/>
                  </a:cubicBezTo>
                  <a:cubicBezTo>
                    <a:pt x="379" y="0"/>
                    <a:pt x="371" y="0"/>
                    <a:pt x="368" y="8"/>
                  </a:cubicBezTo>
                  <a:cubicBezTo>
                    <a:pt x="368" y="14"/>
                    <a:pt x="368" y="14"/>
                    <a:pt x="368" y="14"/>
                  </a:cubicBezTo>
                  <a:cubicBezTo>
                    <a:pt x="365" y="26"/>
                    <a:pt x="365" y="26"/>
                    <a:pt x="365" y="26"/>
                  </a:cubicBezTo>
                  <a:cubicBezTo>
                    <a:pt x="351" y="77"/>
                    <a:pt x="351" y="77"/>
                    <a:pt x="351" y="77"/>
                  </a:cubicBezTo>
                  <a:cubicBezTo>
                    <a:pt x="161" y="26"/>
                    <a:pt x="161" y="26"/>
                    <a:pt x="161" y="26"/>
                  </a:cubicBezTo>
                  <a:cubicBezTo>
                    <a:pt x="138" y="17"/>
                    <a:pt x="115" y="28"/>
                    <a:pt x="109" y="48"/>
                  </a:cubicBezTo>
                  <a:cubicBezTo>
                    <a:pt x="6" y="423"/>
                    <a:pt x="6" y="423"/>
                    <a:pt x="6" y="423"/>
                  </a:cubicBezTo>
                  <a:cubicBezTo>
                    <a:pt x="0" y="446"/>
                    <a:pt x="11" y="474"/>
                    <a:pt x="34" y="480"/>
                  </a:cubicBezTo>
                  <a:cubicBezTo>
                    <a:pt x="624" y="641"/>
                    <a:pt x="624" y="641"/>
                    <a:pt x="624" y="641"/>
                  </a:cubicBezTo>
                  <a:cubicBezTo>
                    <a:pt x="647" y="647"/>
                    <a:pt x="670" y="630"/>
                    <a:pt x="676" y="607"/>
                  </a:cubicBezTo>
                  <a:cubicBezTo>
                    <a:pt x="779" y="232"/>
                    <a:pt x="779" y="232"/>
                    <a:pt x="779" y="232"/>
                  </a:cubicBezTo>
                  <a:cubicBezTo>
                    <a:pt x="785" y="213"/>
                    <a:pt x="771" y="193"/>
                    <a:pt x="748" y="187"/>
                  </a:cubicBezTo>
                  <a:close/>
                  <a:moveTo>
                    <a:pt x="382" y="51"/>
                  </a:moveTo>
                  <a:lnTo>
                    <a:pt x="382" y="51"/>
                  </a:lnTo>
                  <a:cubicBezTo>
                    <a:pt x="535" y="92"/>
                    <a:pt x="535" y="92"/>
                    <a:pt x="535" y="92"/>
                  </a:cubicBezTo>
                  <a:cubicBezTo>
                    <a:pt x="526" y="123"/>
                    <a:pt x="526" y="123"/>
                    <a:pt x="526" y="123"/>
                  </a:cubicBezTo>
                  <a:cubicBezTo>
                    <a:pt x="374" y="83"/>
                    <a:pt x="374" y="83"/>
                    <a:pt x="374" y="83"/>
                  </a:cubicBezTo>
                  <a:lnTo>
                    <a:pt x="382" y="5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7" name="Freeform 60">
              <a:extLst>
                <a:ext uri="{FF2B5EF4-FFF2-40B4-BE49-F238E27FC236}">
                  <a16:creationId xmlns:a16="http://schemas.microsoft.com/office/drawing/2014/main" id="{11C791A8-2A35-4625-87A2-E93B673D7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79312" y="6652311"/>
              <a:ext cx="228557" cy="181492"/>
            </a:xfrm>
            <a:custGeom>
              <a:avLst/>
              <a:gdLst>
                <a:gd name="T0" fmla="*/ 31 w 154"/>
                <a:gd name="T1" fmla="*/ 123 h 124"/>
                <a:gd name="T2" fmla="*/ 31 w 154"/>
                <a:gd name="T3" fmla="*/ 123 h 124"/>
                <a:gd name="T4" fmla="*/ 124 w 154"/>
                <a:gd name="T5" fmla="*/ 88 h 124"/>
                <a:gd name="T6" fmla="*/ 144 w 154"/>
                <a:gd name="T7" fmla="*/ 34 h 124"/>
                <a:gd name="T8" fmla="*/ 92 w 154"/>
                <a:gd name="T9" fmla="*/ 8 h 124"/>
                <a:gd name="T10" fmla="*/ 0 w 154"/>
                <a:gd name="T11" fmla="*/ 45 h 124"/>
                <a:gd name="T12" fmla="*/ 31 w 154"/>
                <a:gd name="T13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24">
                  <a:moveTo>
                    <a:pt x="31" y="123"/>
                  </a:moveTo>
                  <a:lnTo>
                    <a:pt x="31" y="123"/>
                  </a:lnTo>
                  <a:cubicBezTo>
                    <a:pt x="124" y="88"/>
                    <a:pt x="124" y="88"/>
                    <a:pt x="124" y="88"/>
                  </a:cubicBezTo>
                  <a:cubicBezTo>
                    <a:pt x="144" y="80"/>
                    <a:pt x="153" y="54"/>
                    <a:pt x="144" y="34"/>
                  </a:cubicBezTo>
                  <a:cubicBezTo>
                    <a:pt x="135" y="11"/>
                    <a:pt x="112" y="0"/>
                    <a:pt x="92" y="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31" y="123"/>
                  </a:lnTo>
                </a:path>
              </a:pathLst>
            </a:custGeom>
            <a:solidFill>
              <a:srgbClr val="FCDB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8" name="Freeform 61">
              <a:extLst>
                <a:ext uri="{FF2B5EF4-FFF2-40B4-BE49-F238E27FC236}">
                  <a16:creationId xmlns:a16="http://schemas.microsoft.com/office/drawing/2014/main" id="{7B6DBD87-39E0-4F89-9F28-DBBEF97BA6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78675" y="7391724"/>
              <a:ext cx="174779" cy="228546"/>
            </a:xfrm>
            <a:custGeom>
              <a:avLst/>
              <a:gdLst>
                <a:gd name="T0" fmla="*/ 32 w 117"/>
                <a:gd name="T1" fmla="*/ 0 h 153"/>
                <a:gd name="T2" fmla="*/ 32 w 117"/>
                <a:gd name="T3" fmla="*/ 0 h 153"/>
                <a:gd name="T4" fmla="*/ 6 w 117"/>
                <a:gd name="T5" fmla="*/ 95 h 153"/>
                <a:gd name="T6" fmla="*/ 38 w 117"/>
                <a:gd name="T7" fmla="*/ 146 h 153"/>
                <a:gd name="T8" fmla="*/ 90 w 117"/>
                <a:gd name="T9" fmla="*/ 118 h 153"/>
                <a:gd name="T10" fmla="*/ 116 w 117"/>
                <a:gd name="T11" fmla="*/ 23 h 153"/>
                <a:gd name="T12" fmla="*/ 32 w 117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153">
                  <a:moveTo>
                    <a:pt x="32" y="0"/>
                  </a:moveTo>
                  <a:lnTo>
                    <a:pt x="32" y="0"/>
                  </a:lnTo>
                  <a:cubicBezTo>
                    <a:pt x="6" y="95"/>
                    <a:pt x="6" y="95"/>
                    <a:pt x="6" y="95"/>
                  </a:cubicBezTo>
                  <a:cubicBezTo>
                    <a:pt x="0" y="118"/>
                    <a:pt x="15" y="141"/>
                    <a:pt x="38" y="146"/>
                  </a:cubicBezTo>
                  <a:cubicBezTo>
                    <a:pt x="61" y="152"/>
                    <a:pt x="84" y="138"/>
                    <a:pt x="90" y="118"/>
                  </a:cubicBezTo>
                  <a:cubicBezTo>
                    <a:pt x="116" y="23"/>
                    <a:pt x="116" y="23"/>
                    <a:pt x="116" y="23"/>
                  </a:cubicBezTo>
                  <a:lnTo>
                    <a:pt x="32" y="0"/>
                  </a:lnTo>
                </a:path>
              </a:pathLst>
            </a:custGeom>
            <a:solidFill>
              <a:srgbClr val="FCDB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9" name="Freeform 62">
              <a:extLst>
                <a:ext uri="{FF2B5EF4-FFF2-40B4-BE49-F238E27FC236}">
                  <a16:creationId xmlns:a16="http://schemas.microsoft.com/office/drawing/2014/main" id="{3B34DC59-4A4A-4A7E-BA9B-5FB64C7C71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5014" y="8400014"/>
              <a:ext cx="161335" cy="161326"/>
            </a:xfrm>
            <a:custGeom>
              <a:avLst/>
              <a:gdLst>
                <a:gd name="T0" fmla="*/ 0 w 110"/>
                <a:gd name="T1" fmla="*/ 52 h 111"/>
                <a:gd name="T2" fmla="*/ 49 w 110"/>
                <a:gd name="T3" fmla="*/ 110 h 111"/>
                <a:gd name="T4" fmla="*/ 109 w 110"/>
                <a:gd name="T5" fmla="*/ 58 h 111"/>
                <a:gd name="T6" fmla="*/ 60 w 110"/>
                <a:gd name="T7" fmla="*/ 0 h 111"/>
                <a:gd name="T8" fmla="*/ 0 w 110"/>
                <a:gd name="T9" fmla="*/ 5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1">
                  <a:moveTo>
                    <a:pt x="0" y="52"/>
                  </a:moveTo>
                  <a:lnTo>
                    <a:pt x="49" y="110"/>
                  </a:lnTo>
                  <a:lnTo>
                    <a:pt x="109" y="58"/>
                  </a:lnTo>
                  <a:lnTo>
                    <a:pt x="60" y="0"/>
                  </a:lnTo>
                  <a:lnTo>
                    <a:pt x="0" y="52"/>
                  </a:lnTo>
                </a:path>
              </a:pathLst>
            </a:custGeom>
            <a:solidFill>
              <a:srgbClr val="EFEEE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0" name="Freeform 63">
              <a:extLst>
                <a:ext uri="{FF2B5EF4-FFF2-40B4-BE49-F238E27FC236}">
                  <a16:creationId xmlns:a16="http://schemas.microsoft.com/office/drawing/2014/main" id="{15F9710C-AC1D-43EE-8716-DEB692210E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4680" y="8433624"/>
              <a:ext cx="221835" cy="268877"/>
            </a:xfrm>
            <a:custGeom>
              <a:avLst/>
              <a:gdLst>
                <a:gd name="T0" fmla="*/ 15 w 151"/>
                <a:gd name="T1" fmla="*/ 28 h 182"/>
                <a:gd name="T2" fmla="*/ 15 w 151"/>
                <a:gd name="T3" fmla="*/ 28 h 182"/>
                <a:gd name="T4" fmla="*/ 15 w 151"/>
                <a:gd name="T5" fmla="*/ 80 h 182"/>
                <a:gd name="T6" fmla="*/ 84 w 151"/>
                <a:gd name="T7" fmla="*/ 161 h 182"/>
                <a:gd name="T8" fmla="*/ 135 w 151"/>
                <a:gd name="T9" fmla="*/ 169 h 182"/>
                <a:gd name="T10" fmla="*/ 135 w 151"/>
                <a:gd name="T11" fmla="*/ 169 h 182"/>
                <a:gd name="T12" fmla="*/ 135 w 151"/>
                <a:gd name="T13" fmla="*/ 118 h 182"/>
                <a:gd name="T14" fmla="*/ 52 w 151"/>
                <a:gd name="T15" fmla="*/ 17 h 182"/>
                <a:gd name="T16" fmla="*/ 15 w 151"/>
                <a:gd name="T17" fmla="*/ 28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182">
                  <a:moveTo>
                    <a:pt x="15" y="28"/>
                  </a:moveTo>
                  <a:lnTo>
                    <a:pt x="15" y="28"/>
                  </a:lnTo>
                  <a:cubicBezTo>
                    <a:pt x="0" y="40"/>
                    <a:pt x="0" y="63"/>
                    <a:pt x="15" y="80"/>
                  </a:cubicBezTo>
                  <a:cubicBezTo>
                    <a:pt x="84" y="161"/>
                    <a:pt x="84" y="161"/>
                    <a:pt x="84" y="161"/>
                  </a:cubicBezTo>
                  <a:cubicBezTo>
                    <a:pt x="98" y="178"/>
                    <a:pt x="121" y="181"/>
                    <a:pt x="135" y="169"/>
                  </a:cubicBezTo>
                  <a:lnTo>
                    <a:pt x="135" y="169"/>
                  </a:lnTo>
                  <a:cubicBezTo>
                    <a:pt x="150" y="155"/>
                    <a:pt x="150" y="132"/>
                    <a:pt x="135" y="118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37" y="0"/>
                    <a:pt x="29" y="14"/>
                    <a:pt x="15" y="2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1" name="Freeform 64">
              <a:extLst>
                <a:ext uri="{FF2B5EF4-FFF2-40B4-BE49-F238E27FC236}">
                  <a16:creationId xmlns:a16="http://schemas.microsoft.com/office/drawing/2014/main" id="{62FD2D47-A2CB-464C-B28C-054CF4843E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4474" y="7996698"/>
              <a:ext cx="161335" cy="161326"/>
            </a:xfrm>
            <a:custGeom>
              <a:avLst/>
              <a:gdLst>
                <a:gd name="T0" fmla="*/ 55 w 111"/>
                <a:gd name="T1" fmla="*/ 110 h 111"/>
                <a:gd name="T2" fmla="*/ 110 w 111"/>
                <a:gd name="T3" fmla="*/ 58 h 111"/>
                <a:gd name="T4" fmla="*/ 58 w 111"/>
                <a:gd name="T5" fmla="*/ 0 h 111"/>
                <a:gd name="T6" fmla="*/ 0 w 111"/>
                <a:gd name="T7" fmla="*/ 52 h 111"/>
                <a:gd name="T8" fmla="*/ 55 w 111"/>
                <a:gd name="T9" fmla="*/ 1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55" y="110"/>
                  </a:moveTo>
                  <a:lnTo>
                    <a:pt x="110" y="58"/>
                  </a:lnTo>
                  <a:lnTo>
                    <a:pt x="58" y="0"/>
                  </a:lnTo>
                  <a:lnTo>
                    <a:pt x="0" y="52"/>
                  </a:lnTo>
                  <a:lnTo>
                    <a:pt x="55" y="110"/>
                  </a:lnTo>
                </a:path>
              </a:pathLst>
            </a:custGeom>
            <a:solidFill>
              <a:srgbClr val="EFEEE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2" name="Freeform 65">
              <a:extLst>
                <a:ext uri="{FF2B5EF4-FFF2-40B4-BE49-F238E27FC236}">
                  <a16:creationId xmlns:a16="http://schemas.microsoft.com/office/drawing/2014/main" id="{9782B7D7-3296-486F-82EB-C6497155AB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34808" y="7969810"/>
              <a:ext cx="268891" cy="228546"/>
            </a:xfrm>
            <a:custGeom>
              <a:avLst/>
              <a:gdLst>
                <a:gd name="T0" fmla="*/ 29 w 180"/>
                <a:gd name="T1" fmla="*/ 141 h 156"/>
                <a:gd name="T2" fmla="*/ 29 w 180"/>
                <a:gd name="T3" fmla="*/ 141 h 156"/>
                <a:gd name="T4" fmla="*/ 81 w 180"/>
                <a:gd name="T5" fmla="*/ 141 h 156"/>
                <a:gd name="T6" fmla="*/ 161 w 180"/>
                <a:gd name="T7" fmla="*/ 66 h 156"/>
                <a:gd name="T8" fmla="*/ 164 w 180"/>
                <a:gd name="T9" fmla="*/ 14 h 156"/>
                <a:gd name="T10" fmla="*/ 164 w 180"/>
                <a:gd name="T11" fmla="*/ 14 h 156"/>
                <a:gd name="T12" fmla="*/ 113 w 180"/>
                <a:gd name="T13" fmla="*/ 17 h 156"/>
                <a:gd name="T14" fmla="*/ 18 w 180"/>
                <a:gd name="T15" fmla="*/ 106 h 156"/>
                <a:gd name="T16" fmla="*/ 29 w 180"/>
                <a:gd name="T17" fmla="*/ 14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156">
                  <a:moveTo>
                    <a:pt x="29" y="141"/>
                  </a:moveTo>
                  <a:lnTo>
                    <a:pt x="29" y="141"/>
                  </a:lnTo>
                  <a:cubicBezTo>
                    <a:pt x="44" y="155"/>
                    <a:pt x="66" y="155"/>
                    <a:pt x="81" y="141"/>
                  </a:cubicBezTo>
                  <a:cubicBezTo>
                    <a:pt x="161" y="66"/>
                    <a:pt x="161" y="66"/>
                    <a:pt x="161" y="66"/>
                  </a:cubicBezTo>
                  <a:cubicBezTo>
                    <a:pt x="176" y="51"/>
                    <a:pt x="179" y="28"/>
                    <a:pt x="164" y="14"/>
                  </a:cubicBezTo>
                  <a:lnTo>
                    <a:pt x="164" y="14"/>
                  </a:lnTo>
                  <a:cubicBezTo>
                    <a:pt x="153" y="0"/>
                    <a:pt x="127" y="0"/>
                    <a:pt x="113" y="17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0" y="120"/>
                    <a:pt x="15" y="126"/>
                    <a:pt x="29" y="14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3" name="Freeform 66">
              <a:extLst>
                <a:ext uri="{FF2B5EF4-FFF2-40B4-BE49-F238E27FC236}">
                  <a16:creationId xmlns:a16="http://schemas.microsoft.com/office/drawing/2014/main" id="{2AD2C7C0-F7A8-449F-B599-AABA06801B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1677" y="4218970"/>
              <a:ext cx="2184740" cy="2157742"/>
            </a:xfrm>
            <a:custGeom>
              <a:avLst/>
              <a:gdLst>
                <a:gd name="T0" fmla="*/ 1241 w 1437"/>
                <a:gd name="T1" fmla="*/ 1055 h 1422"/>
                <a:gd name="T2" fmla="*/ 1241 w 1437"/>
                <a:gd name="T3" fmla="*/ 1055 h 1422"/>
                <a:gd name="T4" fmla="*/ 1252 w 1437"/>
                <a:gd name="T5" fmla="*/ 1010 h 1422"/>
                <a:gd name="T6" fmla="*/ 1192 w 1437"/>
                <a:gd name="T7" fmla="*/ 558 h 1422"/>
                <a:gd name="T8" fmla="*/ 1171 w 1437"/>
                <a:gd name="T9" fmla="*/ 0 h 1422"/>
                <a:gd name="T10" fmla="*/ 1007 w 1437"/>
                <a:gd name="T11" fmla="*/ 207 h 1422"/>
                <a:gd name="T12" fmla="*/ 325 w 1437"/>
                <a:gd name="T13" fmla="*/ 218 h 1422"/>
                <a:gd name="T14" fmla="*/ 63 w 1437"/>
                <a:gd name="T15" fmla="*/ 658 h 1422"/>
                <a:gd name="T16" fmla="*/ 233 w 1437"/>
                <a:gd name="T17" fmla="*/ 1358 h 1422"/>
                <a:gd name="T18" fmla="*/ 1088 w 1437"/>
                <a:gd name="T19" fmla="*/ 1177 h 1422"/>
                <a:gd name="T20" fmla="*/ 1241 w 1437"/>
                <a:gd name="T21" fmla="*/ 1055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37" h="1422">
                  <a:moveTo>
                    <a:pt x="1241" y="1055"/>
                  </a:moveTo>
                  <a:lnTo>
                    <a:pt x="1241" y="1055"/>
                  </a:lnTo>
                  <a:cubicBezTo>
                    <a:pt x="1241" y="1055"/>
                    <a:pt x="1258" y="1050"/>
                    <a:pt x="1252" y="1010"/>
                  </a:cubicBezTo>
                  <a:cubicBezTo>
                    <a:pt x="1246" y="969"/>
                    <a:pt x="1192" y="558"/>
                    <a:pt x="1192" y="558"/>
                  </a:cubicBezTo>
                  <a:cubicBezTo>
                    <a:pt x="1192" y="558"/>
                    <a:pt x="1436" y="273"/>
                    <a:pt x="1171" y="0"/>
                  </a:cubicBezTo>
                  <a:cubicBezTo>
                    <a:pt x="1171" y="0"/>
                    <a:pt x="1183" y="212"/>
                    <a:pt x="1007" y="207"/>
                  </a:cubicBezTo>
                  <a:cubicBezTo>
                    <a:pt x="834" y="201"/>
                    <a:pt x="441" y="198"/>
                    <a:pt x="325" y="218"/>
                  </a:cubicBezTo>
                  <a:cubicBezTo>
                    <a:pt x="211" y="241"/>
                    <a:pt x="0" y="359"/>
                    <a:pt x="63" y="658"/>
                  </a:cubicBezTo>
                  <a:cubicBezTo>
                    <a:pt x="127" y="958"/>
                    <a:pt x="207" y="1303"/>
                    <a:pt x="233" y="1358"/>
                  </a:cubicBezTo>
                  <a:cubicBezTo>
                    <a:pt x="265" y="1421"/>
                    <a:pt x="1088" y="1177"/>
                    <a:pt x="1088" y="1177"/>
                  </a:cubicBezTo>
                  <a:lnTo>
                    <a:pt x="1241" y="1055"/>
                  </a:lnTo>
                </a:path>
              </a:pathLst>
            </a:custGeom>
            <a:solidFill>
              <a:srgbClr val="614C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4" name="Freeform 67">
              <a:extLst>
                <a:ext uri="{FF2B5EF4-FFF2-40B4-BE49-F238E27FC236}">
                  <a16:creationId xmlns:a16="http://schemas.microsoft.com/office/drawing/2014/main" id="{CC29DBAD-FE61-422C-8257-7B1EABA64D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0402" y="5919620"/>
              <a:ext cx="242002" cy="295765"/>
            </a:xfrm>
            <a:custGeom>
              <a:avLst/>
              <a:gdLst>
                <a:gd name="T0" fmla="*/ 159 w 162"/>
                <a:gd name="T1" fmla="*/ 138 h 199"/>
                <a:gd name="T2" fmla="*/ 159 w 162"/>
                <a:gd name="T3" fmla="*/ 138 h 199"/>
                <a:gd name="T4" fmla="*/ 121 w 162"/>
                <a:gd name="T5" fmla="*/ 187 h 199"/>
                <a:gd name="T6" fmla="*/ 66 w 162"/>
                <a:gd name="T7" fmla="*/ 196 h 199"/>
                <a:gd name="T8" fmla="*/ 17 w 162"/>
                <a:gd name="T9" fmla="*/ 158 h 199"/>
                <a:gd name="T10" fmla="*/ 3 w 162"/>
                <a:gd name="T11" fmla="*/ 60 h 199"/>
                <a:gd name="T12" fmla="*/ 41 w 162"/>
                <a:gd name="T13" fmla="*/ 11 h 199"/>
                <a:gd name="T14" fmla="*/ 95 w 162"/>
                <a:gd name="T15" fmla="*/ 3 h 199"/>
                <a:gd name="T16" fmla="*/ 144 w 162"/>
                <a:gd name="T17" fmla="*/ 40 h 199"/>
                <a:gd name="T18" fmla="*/ 159 w 162"/>
                <a:gd name="T19" fmla="*/ 138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2" h="199">
                  <a:moveTo>
                    <a:pt x="159" y="138"/>
                  </a:moveTo>
                  <a:lnTo>
                    <a:pt x="159" y="138"/>
                  </a:lnTo>
                  <a:cubicBezTo>
                    <a:pt x="161" y="161"/>
                    <a:pt x="144" y="184"/>
                    <a:pt x="121" y="187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43" y="198"/>
                    <a:pt x="21" y="181"/>
                    <a:pt x="17" y="158"/>
                  </a:cubicBezTo>
                  <a:cubicBezTo>
                    <a:pt x="3" y="60"/>
                    <a:pt x="3" y="60"/>
                    <a:pt x="3" y="60"/>
                  </a:cubicBezTo>
                  <a:cubicBezTo>
                    <a:pt x="0" y="37"/>
                    <a:pt x="15" y="14"/>
                    <a:pt x="41" y="11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118" y="0"/>
                    <a:pt x="141" y="17"/>
                    <a:pt x="144" y="40"/>
                  </a:cubicBezTo>
                  <a:lnTo>
                    <a:pt x="159" y="138"/>
                  </a:lnTo>
                </a:path>
              </a:pathLst>
            </a:custGeom>
            <a:solidFill>
              <a:srgbClr val="E8AB7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5" name="Freeform 68">
              <a:extLst>
                <a:ext uri="{FF2B5EF4-FFF2-40B4-BE49-F238E27FC236}">
                  <a16:creationId xmlns:a16="http://schemas.microsoft.com/office/drawing/2014/main" id="{38205FD2-9E3E-42CF-81B6-6A523D2E6F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62580" y="5717962"/>
              <a:ext cx="242002" cy="295765"/>
            </a:xfrm>
            <a:custGeom>
              <a:avLst/>
              <a:gdLst>
                <a:gd name="T0" fmla="*/ 158 w 162"/>
                <a:gd name="T1" fmla="*/ 135 h 199"/>
                <a:gd name="T2" fmla="*/ 158 w 162"/>
                <a:gd name="T3" fmla="*/ 135 h 199"/>
                <a:gd name="T4" fmla="*/ 121 w 162"/>
                <a:gd name="T5" fmla="*/ 187 h 199"/>
                <a:gd name="T6" fmla="*/ 66 w 162"/>
                <a:gd name="T7" fmla="*/ 193 h 199"/>
                <a:gd name="T8" fmla="*/ 17 w 162"/>
                <a:gd name="T9" fmla="*/ 155 h 199"/>
                <a:gd name="T10" fmla="*/ 3 w 162"/>
                <a:gd name="T11" fmla="*/ 60 h 199"/>
                <a:gd name="T12" fmla="*/ 40 w 162"/>
                <a:gd name="T13" fmla="*/ 8 h 199"/>
                <a:gd name="T14" fmla="*/ 95 w 162"/>
                <a:gd name="T15" fmla="*/ 2 h 199"/>
                <a:gd name="T16" fmla="*/ 144 w 162"/>
                <a:gd name="T17" fmla="*/ 40 h 199"/>
                <a:gd name="T18" fmla="*/ 158 w 162"/>
                <a:gd name="T19" fmla="*/ 135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2" h="199">
                  <a:moveTo>
                    <a:pt x="158" y="135"/>
                  </a:moveTo>
                  <a:lnTo>
                    <a:pt x="158" y="135"/>
                  </a:lnTo>
                  <a:cubicBezTo>
                    <a:pt x="161" y="161"/>
                    <a:pt x="144" y="184"/>
                    <a:pt x="121" y="187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43" y="198"/>
                    <a:pt x="20" y="181"/>
                    <a:pt x="17" y="155"/>
                  </a:cubicBezTo>
                  <a:cubicBezTo>
                    <a:pt x="3" y="60"/>
                    <a:pt x="3" y="60"/>
                    <a:pt x="3" y="60"/>
                  </a:cubicBezTo>
                  <a:cubicBezTo>
                    <a:pt x="0" y="34"/>
                    <a:pt x="17" y="14"/>
                    <a:pt x="40" y="8"/>
                  </a:cubicBezTo>
                  <a:cubicBezTo>
                    <a:pt x="95" y="2"/>
                    <a:pt x="95" y="2"/>
                    <a:pt x="95" y="2"/>
                  </a:cubicBezTo>
                  <a:cubicBezTo>
                    <a:pt x="118" y="0"/>
                    <a:pt x="141" y="14"/>
                    <a:pt x="144" y="40"/>
                  </a:cubicBezTo>
                  <a:lnTo>
                    <a:pt x="158" y="135"/>
                  </a:lnTo>
                </a:path>
              </a:pathLst>
            </a:custGeom>
            <a:solidFill>
              <a:srgbClr val="E8AB7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6" name="Freeform 69">
              <a:extLst>
                <a:ext uri="{FF2B5EF4-FFF2-40B4-BE49-F238E27FC236}">
                  <a16:creationId xmlns:a16="http://schemas.microsoft.com/office/drawing/2014/main" id="{49D10B5F-7E2B-4432-91F9-E075774AA8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5348" y="7613548"/>
              <a:ext cx="2043572" cy="914183"/>
            </a:xfrm>
            <a:custGeom>
              <a:avLst/>
              <a:gdLst>
                <a:gd name="T0" fmla="*/ 929 w 1344"/>
                <a:gd name="T1" fmla="*/ 21 h 606"/>
                <a:gd name="T2" fmla="*/ 929 w 1344"/>
                <a:gd name="T3" fmla="*/ 21 h 606"/>
                <a:gd name="T4" fmla="*/ 238 w 1344"/>
                <a:gd name="T5" fmla="*/ 118 h 606"/>
                <a:gd name="T6" fmla="*/ 106 w 1344"/>
                <a:gd name="T7" fmla="*/ 135 h 606"/>
                <a:gd name="T8" fmla="*/ 124 w 1344"/>
                <a:gd name="T9" fmla="*/ 268 h 606"/>
                <a:gd name="T10" fmla="*/ 115 w 1344"/>
                <a:gd name="T11" fmla="*/ 440 h 606"/>
                <a:gd name="T12" fmla="*/ 0 w 1344"/>
                <a:gd name="T13" fmla="*/ 544 h 606"/>
                <a:gd name="T14" fmla="*/ 52 w 1344"/>
                <a:gd name="T15" fmla="*/ 605 h 606"/>
                <a:gd name="T16" fmla="*/ 210 w 1344"/>
                <a:gd name="T17" fmla="*/ 469 h 606"/>
                <a:gd name="T18" fmla="*/ 313 w 1344"/>
                <a:gd name="T19" fmla="*/ 242 h 606"/>
                <a:gd name="T20" fmla="*/ 892 w 1344"/>
                <a:gd name="T21" fmla="*/ 159 h 606"/>
                <a:gd name="T22" fmla="*/ 1171 w 1344"/>
                <a:gd name="T23" fmla="*/ 214 h 606"/>
                <a:gd name="T24" fmla="*/ 1283 w 1344"/>
                <a:gd name="T25" fmla="*/ 340 h 606"/>
                <a:gd name="T26" fmla="*/ 1343 w 1344"/>
                <a:gd name="T27" fmla="*/ 285 h 606"/>
                <a:gd name="T28" fmla="*/ 1229 w 1344"/>
                <a:gd name="T29" fmla="*/ 153 h 606"/>
                <a:gd name="T30" fmla="*/ 1064 w 1344"/>
                <a:gd name="T31" fmla="*/ 0 h 606"/>
                <a:gd name="T32" fmla="*/ 929 w 1344"/>
                <a:gd name="T33" fmla="*/ 21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4" h="606">
                  <a:moveTo>
                    <a:pt x="929" y="21"/>
                  </a:moveTo>
                  <a:lnTo>
                    <a:pt x="929" y="21"/>
                  </a:lnTo>
                  <a:cubicBezTo>
                    <a:pt x="238" y="118"/>
                    <a:pt x="238" y="118"/>
                    <a:pt x="238" y="118"/>
                  </a:cubicBezTo>
                  <a:cubicBezTo>
                    <a:pt x="106" y="135"/>
                    <a:pt x="106" y="135"/>
                    <a:pt x="106" y="135"/>
                  </a:cubicBezTo>
                  <a:cubicBezTo>
                    <a:pt x="124" y="268"/>
                    <a:pt x="124" y="268"/>
                    <a:pt x="124" y="268"/>
                  </a:cubicBezTo>
                  <a:cubicBezTo>
                    <a:pt x="115" y="440"/>
                    <a:pt x="115" y="440"/>
                    <a:pt x="115" y="440"/>
                  </a:cubicBezTo>
                  <a:cubicBezTo>
                    <a:pt x="0" y="544"/>
                    <a:pt x="0" y="544"/>
                    <a:pt x="0" y="544"/>
                  </a:cubicBezTo>
                  <a:cubicBezTo>
                    <a:pt x="52" y="605"/>
                    <a:pt x="52" y="605"/>
                    <a:pt x="52" y="605"/>
                  </a:cubicBezTo>
                  <a:cubicBezTo>
                    <a:pt x="210" y="469"/>
                    <a:pt x="210" y="469"/>
                    <a:pt x="210" y="469"/>
                  </a:cubicBezTo>
                  <a:cubicBezTo>
                    <a:pt x="210" y="469"/>
                    <a:pt x="262" y="253"/>
                    <a:pt x="313" y="242"/>
                  </a:cubicBezTo>
                  <a:cubicBezTo>
                    <a:pt x="892" y="159"/>
                    <a:pt x="892" y="159"/>
                    <a:pt x="892" y="159"/>
                  </a:cubicBezTo>
                  <a:cubicBezTo>
                    <a:pt x="946" y="156"/>
                    <a:pt x="1171" y="214"/>
                    <a:pt x="1171" y="214"/>
                  </a:cubicBezTo>
                  <a:cubicBezTo>
                    <a:pt x="1283" y="340"/>
                    <a:pt x="1283" y="340"/>
                    <a:pt x="1283" y="340"/>
                  </a:cubicBezTo>
                  <a:cubicBezTo>
                    <a:pt x="1343" y="285"/>
                    <a:pt x="1343" y="285"/>
                    <a:pt x="1343" y="285"/>
                  </a:cubicBezTo>
                  <a:cubicBezTo>
                    <a:pt x="1229" y="153"/>
                    <a:pt x="1229" y="153"/>
                    <a:pt x="1229" y="153"/>
                  </a:cubicBezTo>
                  <a:cubicBezTo>
                    <a:pt x="1064" y="0"/>
                    <a:pt x="1064" y="0"/>
                    <a:pt x="1064" y="0"/>
                  </a:cubicBezTo>
                  <a:lnTo>
                    <a:pt x="929" y="21"/>
                  </a:lnTo>
                </a:path>
              </a:pathLst>
            </a:custGeom>
            <a:solidFill>
              <a:schemeClr val="tx2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7" name="Freeform 70">
              <a:extLst>
                <a:ext uri="{FF2B5EF4-FFF2-40B4-BE49-F238E27FC236}">
                  <a16:creationId xmlns:a16="http://schemas.microsoft.com/office/drawing/2014/main" id="{A60EE204-9751-4077-86B4-E9BBC15DAC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2119" y="6141444"/>
              <a:ext cx="3408194" cy="1714094"/>
            </a:xfrm>
            <a:custGeom>
              <a:avLst/>
              <a:gdLst>
                <a:gd name="T0" fmla="*/ 2204 w 2242"/>
                <a:gd name="T1" fmla="*/ 354 h 1128"/>
                <a:gd name="T2" fmla="*/ 2204 w 2242"/>
                <a:gd name="T3" fmla="*/ 354 h 1128"/>
                <a:gd name="T4" fmla="*/ 1876 w 2242"/>
                <a:gd name="T5" fmla="*/ 238 h 1128"/>
                <a:gd name="T6" fmla="*/ 1482 w 2242"/>
                <a:gd name="T7" fmla="*/ 0 h 1128"/>
                <a:gd name="T8" fmla="*/ 1482 w 2242"/>
                <a:gd name="T9" fmla="*/ 0 h 1128"/>
                <a:gd name="T10" fmla="*/ 1467 w 2242"/>
                <a:gd name="T11" fmla="*/ 0 h 1128"/>
                <a:gd name="T12" fmla="*/ 504 w 2242"/>
                <a:gd name="T13" fmla="*/ 135 h 1128"/>
                <a:gd name="T14" fmla="*/ 492 w 2242"/>
                <a:gd name="T15" fmla="*/ 138 h 1128"/>
                <a:gd name="T16" fmla="*/ 492 w 2242"/>
                <a:gd name="T17" fmla="*/ 138 h 1128"/>
                <a:gd name="T18" fmla="*/ 136 w 2242"/>
                <a:gd name="T19" fmla="*/ 463 h 1128"/>
                <a:gd name="T20" fmla="*/ 0 w 2242"/>
                <a:gd name="T21" fmla="*/ 874 h 1128"/>
                <a:gd name="T22" fmla="*/ 95 w 2242"/>
                <a:gd name="T23" fmla="*/ 897 h 1128"/>
                <a:gd name="T24" fmla="*/ 227 w 2242"/>
                <a:gd name="T25" fmla="*/ 500 h 1128"/>
                <a:gd name="T26" fmla="*/ 504 w 2242"/>
                <a:gd name="T27" fmla="*/ 242 h 1128"/>
                <a:gd name="T28" fmla="*/ 504 w 2242"/>
                <a:gd name="T29" fmla="*/ 242 h 1128"/>
                <a:gd name="T30" fmla="*/ 624 w 2242"/>
                <a:gd name="T31" fmla="*/ 1105 h 1128"/>
                <a:gd name="T32" fmla="*/ 653 w 2242"/>
                <a:gd name="T33" fmla="*/ 1125 h 1128"/>
                <a:gd name="T34" fmla="*/ 1600 w 2242"/>
                <a:gd name="T35" fmla="*/ 992 h 1128"/>
                <a:gd name="T36" fmla="*/ 1617 w 2242"/>
                <a:gd name="T37" fmla="*/ 964 h 1128"/>
                <a:gd name="T38" fmla="*/ 1496 w 2242"/>
                <a:gd name="T39" fmla="*/ 101 h 1128"/>
                <a:gd name="T40" fmla="*/ 1798 w 2242"/>
                <a:gd name="T41" fmla="*/ 299 h 1128"/>
                <a:gd name="T42" fmla="*/ 2169 w 2242"/>
                <a:gd name="T43" fmla="*/ 466 h 1128"/>
                <a:gd name="T44" fmla="*/ 2241 w 2242"/>
                <a:gd name="T45" fmla="*/ 446 h 1128"/>
                <a:gd name="T46" fmla="*/ 2204 w 2242"/>
                <a:gd name="T47" fmla="*/ 354 h 1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2" h="1128">
                  <a:moveTo>
                    <a:pt x="2204" y="354"/>
                  </a:moveTo>
                  <a:lnTo>
                    <a:pt x="2204" y="354"/>
                  </a:lnTo>
                  <a:cubicBezTo>
                    <a:pt x="2201" y="356"/>
                    <a:pt x="2020" y="429"/>
                    <a:pt x="1876" y="238"/>
                  </a:cubicBezTo>
                  <a:cubicBezTo>
                    <a:pt x="1709" y="23"/>
                    <a:pt x="1522" y="0"/>
                    <a:pt x="1482" y="0"/>
                  </a:cubicBezTo>
                  <a:lnTo>
                    <a:pt x="1482" y="0"/>
                  </a:lnTo>
                  <a:cubicBezTo>
                    <a:pt x="1476" y="0"/>
                    <a:pt x="1473" y="0"/>
                    <a:pt x="1467" y="0"/>
                  </a:cubicBezTo>
                  <a:cubicBezTo>
                    <a:pt x="1465" y="0"/>
                    <a:pt x="506" y="135"/>
                    <a:pt x="504" y="135"/>
                  </a:cubicBezTo>
                  <a:cubicBezTo>
                    <a:pt x="501" y="138"/>
                    <a:pt x="498" y="138"/>
                    <a:pt x="492" y="138"/>
                  </a:cubicBezTo>
                  <a:lnTo>
                    <a:pt x="492" y="138"/>
                  </a:lnTo>
                  <a:cubicBezTo>
                    <a:pt x="480" y="144"/>
                    <a:pt x="210" y="285"/>
                    <a:pt x="136" y="463"/>
                  </a:cubicBezTo>
                  <a:cubicBezTo>
                    <a:pt x="66" y="630"/>
                    <a:pt x="3" y="863"/>
                    <a:pt x="0" y="874"/>
                  </a:cubicBezTo>
                  <a:cubicBezTo>
                    <a:pt x="95" y="897"/>
                    <a:pt x="95" y="897"/>
                    <a:pt x="95" y="897"/>
                  </a:cubicBezTo>
                  <a:cubicBezTo>
                    <a:pt x="98" y="897"/>
                    <a:pt x="158" y="661"/>
                    <a:pt x="227" y="500"/>
                  </a:cubicBezTo>
                  <a:cubicBezTo>
                    <a:pt x="274" y="388"/>
                    <a:pt x="432" y="285"/>
                    <a:pt x="504" y="242"/>
                  </a:cubicBezTo>
                  <a:lnTo>
                    <a:pt x="504" y="242"/>
                  </a:lnTo>
                  <a:cubicBezTo>
                    <a:pt x="624" y="1105"/>
                    <a:pt x="624" y="1105"/>
                    <a:pt x="624" y="1105"/>
                  </a:cubicBezTo>
                  <a:cubicBezTo>
                    <a:pt x="627" y="1119"/>
                    <a:pt x="642" y="1127"/>
                    <a:pt x="653" y="1125"/>
                  </a:cubicBezTo>
                  <a:cubicBezTo>
                    <a:pt x="1600" y="992"/>
                    <a:pt x="1600" y="992"/>
                    <a:pt x="1600" y="992"/>
                  </a:cubicBezTo>
                  <a:cubicBezTo>
                    <a:pt x="1611" y="989"/>
                    <a:pt x="1620" y="978"/>
                    <a:pt x="1617" y="964"/>
                  </a:cubicBezTo>
                  <a:cubicBezTo>
                    <a:pt x="1496" y="101"/>
                    <a:pt x="1496" y="101"/>
                    <a:pt x="1496" y="101"/>
                  </a:cubicBezTo>
                  <a:cubicBezTo>
                    <a:pt x="1545" y="109"/>
                    <a:pt x="1675" y="141"/>
                    <a:pt x="1798" y="299"/>
                  </a:cubicBezTo>
                  <a:cubicBezTo>
                    <a:pt x="1916" y="455"/>
                    <a:pt x="2069" y="480"/>
                    <a:pt x="2169" y="466"/>
                  </a:cubicBezTo>
                  <a:cubicBezTo>
                    <a:pt x="2198" y="460"/>
                    <a:pt x="2221" y="455"/>
                    <a:pt x="2241" y="446"/>
                  </a:cubicBezTo>
                  <a:lnTo>
                    <a:pt x="2204" y="354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8" name="Freeform 71">
              <a:extLst>
                <a:ext uri="{FF2B5EF4-FFF2-40B4-BE49-F238E27FC236}">
                  <a16:creationId xmlns:a16="http://schemas.microsoft.com/office/drawing/2014/main" id="{C5727586-4670-4F16-AD66-3DC0BD53D6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1354" y="6685920"/>
              <a:ext cx="221835" cy="638584"/>
            </a:xfrm>
            <a:custGeom>
              <a:avLst/>
              <a:gdLst>
                <a:gd name="T0" fmla="*/ 149 w 150"/>
                <a:gd name="T1" fmla="*/ 369 h 424"/>
                <a:gd name="T2" fmla="*/ 92 w 150"/>
                <a:gd name="T3" fmla="*/ 423 h 424"/>
                <a:gd name="T4" fmla="*/ 22 w 150"/>
                <a:gd name="T5" fmla="*/ 386 h 424"/>
                <a:gd name="T6" fmla="*/ 0 w 150"/>
                <a:gd name="T7" fmla="*/ 9 h 424"/>
                <a:gd name="T8" fmla="*/ 69 w 150"/>
                <a:gd name="T9" fmla="*/ 0 h 424"/>
                <a:gd name="T10" fmla="*/ 149 w 150"/>
                <a:gd name="T11" fmla="*/ 369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424">
                  <a:moveTo>
                    <a:pt x="149" y="369"/>
                  </a:moveTo>
                  <a:lnTo>
                    <a:pt x="92" y="423"/>
                  </a:lnTo>
                  <a:lnTo>
                    <a:pt x="22" y="386"/>
                  </a:lnTo>
                  <a:lnTo>
                    <a:pt x="0" y="9"/>
                  </a:lnTo>
                  <a:lnTo>
                    <a:pt x="69" y="0"/>
                  </a:lnTo>
                  <a:lnTo>
                    <a:pt x="149" y="369"/>
                  </a:lnTo>
                </a:path>
              </a:pathLst>
            </a:custGeom>
            <a:solidFill>
              <a:srgbClr val="32495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9" name="Freeform 72">
              <a:extLst>
                <a:ext uri="{FF2B5EF4-FFF2-40B4-BE49-F238E27FC236}">
                  <a16:creationId xmlns:a16="http://schemas.microsoft.com/office/drawing/2014/main" id="{DE28EB76-74BD-4B57-A497-462D46C165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37458" y="5139875"/>
              <a:ext cx="1633513" cy="1693928"/>
            </a:xfrm>
            <a:custGeom>
              <a:avLst/>
              <a:gdLst>
                <a:gd name="T0" fmla="*/ 1067 w 1074"/>
                <a:gd name="T1" fmla="*/ 898 h 1114"/>
                <a:gd name="T2" fmla="*/ 1067 w 1074"/>
                <a:gd name="T3" fmla="*/ 898 h 1114"/>
                <a:gd name="T4" fmla="*/ 978 w 1074"/>
                <a:gd name="T5" fmla="*/ 1001 h 1114"/>
                <a:gd name="T6" fmla="*/ 236 w 1074"/>
                <a:gd name="T7" fmla="*/ 1105 h 1114"/>
                <a:gd name="T8" fmla="*/ 121 w 1074"/>
                <a:gd name="T9" fmla="*/ 1030 h 1114"/>
                <a:gd name="T10" fmla="*/ 6 w 1074"/>
                <a:gd name="T11" fmla="*/ 212 h 1114"/>
                <a:gd name="T12" fmla="*/ 95 w 1074"/>
                <a:gd name="T13" fmla="*/ 112 h 1114"/>
                <a:gd name="T14" fmla="*/ 837 w 1074"/>
                <a:gd name="T15" fmla="*/ 6 h 1114"/>
                <a:gd name="T16" fmla="*/ 952 w 1074"/>
                <a:gd name="T17" fmla="*/ 81 h 1114"/>
                <a:gd name="T18" fmla="*/ 1067 w 1074"/>
                <a:gd name="T19" fmla="*/ 898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4" h="1114">
                  <a:moveTo>
                    <a:pt x="1067" y="898"/>
                  </a:moveTo>
                  <a:lnTo>
                    <a:pt x="1067" y="898"/>
                  </a:lnTo>
                  <a:cubicBezTo>
                    <a:pt x="1073" y="946"/>
                    <a:pt x="1033" y="993"/>
                    <a:pt x="978" y="1001"/>
                  </a:cubicBezTo>
                  <a:cubicBezTo>
                    <a:pt x="236" y="1105"/>
                    <a:pt x="236" y="1105"/>
                    <a:pt x="236" y="1105"/>
                  </a:cubicBezTo>
                  <a:cubicBezTo>
                    <a:pt x="179" y="1113"/>
                    <a:pt x="127" y="1079"/>
                    <a:pt x="121" y="1030"/>
                  </a:cubicBezTo>
                  <a:cubicBezTo>
                    <a:pt x="6" y="212"/>
                    <a:pt x="6" y="212"/>
                    <a:pt x="6" y="212"/>
                  </a:cubicBezTo>
                  <a:cubicBezTo>
                    <a:pt x="0" y="167"/>
                    <a:pt x="37" y="121"/>
                    <a:pt x="95" y="112"/>
                  </a:cubicBezTo>
                  <a:cubicBezTo>
                    <a:pt x="837" y="6"/>
                    <a:pt x="837" y="6"/>
                    <a:pt x="837" y="6"/>
                  </a:cubicBezTo>
                  <a:cubicBezTo>
                    <a:pt x="892" y="0"/>
                    <a:pt x="944" y="31"/>
                    <a:pt x="952" y="81"/>
                  </a:cubicBezTo>
                  <a:lnTo>
                    <a:pt x="1067" y="898"/>
                  </a:lnTo>
                </a:path>
              </a:pathLst>
            </a:custGeom>
            <a:solidFill>
              <a:srgbClr val="FCDB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0" name="Freeform 73">
              <a:extLst>
                <a:ext uri="{FF2B5EF4-FFF2-40B4-BE49-F238E27FC236}">
                  <a16:creationId xmlns:a16="http://schemas.microsoft.com/office/drawing/2014/main" id="{8C688DF3-00C8-49A5-9044-3E1680136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3405" y="6074224"/>
              <a:ext cx="154612" cy="154605"/>
            </a:xfrm>
            <a:custGeom>
              <a:avLst/>
              <a:gdLst>
                <a:gd name="T0" fmla="*/ 101 w 105"/>
                <a:gd name="T1" fmla="*/ 43 h 104"/>
                <a:gd name="T2" fmla="*/ 101 w 105"/>
                <a:gd name="T3" fmla="*/ 43 h 104"/>
                <a:gd name="T4" fmla="*/ 57 w 105"/>
                <a:gd name="T5" fmla="*/ 98 h 104"/>
                <a:gd name="T6" fmla="*/ 3 w 105"/>
                <a:gd name="T7" fmla="*/ 57 h 104"/>
                <a:gd name="T8" fmla="*/ 46 w 105"/>
                <a:gd name="T9" fmla="*/ 3 h 104"/>
                <a:gd name="T10" fmla="*/ 101 w 105"/>
                <a:gd name="T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5" h="104">
                  <a:moveTo>
                    <a:pt x="101" y="43"/>
                  </a:moveTo>
                  <a:lnTo>
                    <a:pt x="101" y="43"/>
                  </a:lnTo>
                  <a:cubicBezTo>
                    <a:pt x="104" y="72"/>
                    <a:pt x="87" y="95"/>
                    <a:pt x="57" y="98"/>
                  </a:cubicBezTo>
                  <a:cubicBezTo>
                    <a:pt x="32" y="103"/>
                    <a:pt x="9" y="83"/>
                    <a:pt x="3" y="57"/>
                  </a:cubicBezTo>
                  <a:cubicBezTo>
                    <a:pt x="0" y="31"/>
                    <a:pt x="17" y="5"/>
                    <a:pt x="46" y="3"/>
                  </a:cubicBezTo>
                  <a:cubicBezTo>
                    <a:pt x="72" y="0"/>
                    <a:pt x="98" y="17"/>
                    <a:pt x="101" y="43"/>
                  </a:cubicBezTo>
                </a:path>
              </a:pathLst>
            </a:custGeom>
            <a:solidFill>
              <a:srgbClr val="130A0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1" name="Freeform 74">
              <a:extLst>
                <a:ext uri="{FF2B5EF4-FFF2-40B4-BE49-F238E27FC236}">
                  <a16:creationId xmlns:a16="http://schemas.microsoft.com/office/drawing/2014/main" id="{CFFD8343-D23D-468E-A502-6C0870E2EA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0294" y="6114556"/>
              <a:ext cx="40334" cy="33610"/>
            </a:xfrm>
            <a:custGeom>
              <a:avLst/>
              <a:gdLst>
                <a:gd name="T0" fmla="*/ 26 w 30"/>
                <a:gd name="T1" fmla="*/ 11 h 26"/>
                <a:gd name="T2" fmla="*/ 26 w 30"/>
                <a:gd name="T3" fmla="*/ 11 h 26"/>
                <a:gd name="T4" fmla="*/ 18 w 30"/>
                <a:gd name="T5" fmla="*/ 25 h 26"/>
                <a:gd name="T6" fmla="*/ 3 w 30"/>
                <a:gd name="T7" fmla="*/ 14 h 26"/>
                <a:gd name="T8" fmla="*/ 12 w 30"/>
                <a:gd name="T9" fmla="*/ 0 h 26"/>
                <a:gd name="T10" fmla="*/ 26 w 30"/>
                <a:gd name="T11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6">
                  <a:moveTo>
                    <a:pt x="26" y="11"/>
                  </a:moveTo>
                  <a:lnTo>
                    <a:pt x="26" y="11"/>
                  </a:lnTo>
                  <a:cubicBezTo>
                    <a:pt x="29" y="17"/>
                    <a:pt x="23" y="23"/>
                    <a:pt x="18" y="25"/>
                  </a:cubicBezTo>
                  <a:cubicBezTo>
                    <a:pt x="9" y="25"/>
                    <a:pt x="3" y="20"/>
                    <a:pt x="3" y="14"/>
                  </a:cubicBezTo>
                  <a:cubicBezTo>
                    <a:pt x="0" y="8"/>
                    <a:pt x="6" y="0"/>
                    <a:pt x="12" y="0"/>
                  </a:cubicBezTo>
                  <a:cubicBezTo>
                    <a:pt x="21" y="0"/>
                    <a:pt x="26" y="2"/>
                    <a:pt x="26" y="11"/>
                  </a:cubicBezTo>
                </a:path>
              </a:pathLst>
            </a:custGeom>
            <a:solidFill>
              <a:srgbClr val="EFEEE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2" name="Freeform 75">
              <a:extLst>
                <a:ext uri="{FF2B5EF4-FFF2-40B4-BE49-F238E27FC236}">
                  <a16:creationId xmlns:a16="http://schemas.microsoft.com/office/drawing/2014/main" id="{70F2B916-0F2A-4EEB-B035-CD46D8E0F4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34023" y="5939785"/>
              <a:ext cx="154612" cy="154605"/>
            </a:xfrm>
            <a:custGeom>
              <a:avLst/>
              <a:gdLst>
                <a:gd name="T0" fmla="*/ 97 w 104"/>
                <a:gd name="T1" fmla="*/ 46 h 108"/>
                <a:gd name="T2" fmla="*/ 97 w 104"/>
                <a:gd name="T3" fmla="*/ 46 h 108"/>
                <a:gd name="T4" fmla="*/ 57 w 104"/>
                <a:gd name="T5" fmla="*/ 101 h 108"/>
                <a:gd name="T6" fmla="*/ 2 w 104"/>
                <a:gd name="T7" fmla="*/ 61 h 108"/>
                <a:gd name="T8" fmla="*/ 43 w 104"/>
                <a:gd name="T9" fmla="*/ 6 h 108"/>
                <a:gd name="T10" fmla="*/ 97 w 104"/>
                <a:gd name="T11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8">
                  <a:moveTo>
                    <a:pt x="97" y="46"/>
                  </a:moveTo>
                  <a:lnTo>
                    <a:pt x="97" y="46"/>
                  </a:lnTo>
                  <a:cubicBezTo>
                    <a:pt x="103" y="72"/>
                    <a:pt x="83" y="98"/>
                    <a:pt x="57" y="101"/>
                  </a:cubicBezTo>
                  <a:cubicBezTo>
                    <a:pt x="31" y="107"/>
                    <a:pt x="5" y="87"/>
                    <a:pt x="2" y="61"/>
                  </a:cubicBezTo>
                  <a:cubicBezTo>
                    <a:pt x="0" y="35"/>
                    <a:pt x="17" y="9"/>
                    <a:pt x="43" y="6"/>
                  </a:cubicBezTo>
                  <a:cubicBezTo>
                    <a:pt x="71" y="0"/>
                    <a:pt x="95" y="20"/>
                    <a:pt x="97" y="46"/>
                  </a:cubicBezTo>
                </a:path>
              </a:pathLst>
            </a:custGeom>
            <a:solidFill>
              <a:srgbClr val="130A0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" name="Freeform 76">
              <a:extLst>
                <a:ext uri="{FF2B5EF4-FFF2-40B4-BE49-F238E27FC236}">
                  <a16:creationId xmlns:a16="http://schemas.microsoft.com/office/drawing/2014/main" id="{5B1515D9-111F-4437-BECB-BCD71FEB6C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6408" y="6309492"/>
              <a:ext cx="356281" cy="356263"/>
            </a:xfrm>
            <a:custGeom>
              <a:avLst/>
              <a:gdLst>
                <a:gd name="T0" fmla="*/ 233 w 240"/>
                <a:gd name="T1" fmla="*/ 6 h 237"/>
                <a:gd name="T2" fmla="*/ 233 w 240"/>
                <a:gd name="T3" fmla="*/ 6 h 237"/>
                <a:gd name="T4" fmla="*/ 219 w 240"/>
                <a:gd name="T5" fmla="*/ 0 h 237"/>
                <a:gd name="T6" fmla="*/ 14 w 240"/>
                <a:gd name="T7" fmla="*/ 29 h 237"/>
                <a:gd name="T8" fmla="*/ 0 w 240"/>
                <a:gd name="T9" fmla="*/ 37 h 237"/>
                <a:gd name="T10" fmla="*/ 3 w 240"/>
                <a:gd name="T11" fmla="*/ 55 h 237"/>
                <a:gd name="T12" fmla="*/ 155 w 240"/>
                <a:gd name="T13" fmla="*/ 228 h 237"/>
                <a:gd name="T14" fmla="*/ 239 w 240"/>
                <a:gd name="T15" fmla="*/ 20 h 237"/>
                <a:gd name="T16" fmla="*/ 233 w 240"/>
                <a:gd name="T17" fmla="*/ 6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0" h="237">
                  <a:moveTo>
                    <a:pt x="233" y="6"/>
                  </a:moveTo>
                  <a:lnTo>
                    <a:pt x="233" y="6"/>
                  </a:lnTo>
                  <a:cubicBezTo>
                    <a:pt x="230" y="0"/>
                    <a:pt x="224" y="0"/>
                    <a:pt x="219" y="0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8" y="29"/>
                    <a:pt x="3" y="35"/>
                    <a:pt x="0" y="37"/>
                  </a:cubicBezTo>
                  <a:cubicBezTo>
                    <a:pt x="0" y="43"/>
                    <a:pt x="0" y="52"/>
                    <a:pt x="3" y="55"/>
                  </a:cubicBezTo>
                  <a:cubicBezTo>
                    <a:pt x="6" y="61"/>
                    <a:pt x="81" y="236"/>
                    <a:pt x="155" y="228"/>
                  </a:cubicBezTo>
                  <a:cubicBezTo>
                    <a:pt x="230" y="216"/>
                    <a:pt x="239" y="26"/>
                    <a:pt x="239" y="20"/>
                  </a:cubicBezTo>
                  <a:cubicBezTo>
                    <a:pt x="239" y="14"/>
                    <a:pt x="239" y="9"/>
                    <a:pt x="233" y="6"/>
                  </a:cubicBezTo>
                </a:path>
              </a:pathLst>
            </a:custGeom>
            <a:solidFill>
              <a:srgbClr val="F47E5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4" name="Freeform 77">
              <a:extLst>
                <a:ext uri="{FF2B5EF4-FFF2-40B4-BE49-F238E27FC236}">
                  <a16:creationId xmlns:a16="http://schemas.microsoft.com/office/drawing/2014/main" id="{B9F0F1AC-9489-4A94-9758-85DB2A4E30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4072" y="5153319"/>
              <a:ext cx="611727" cy="315931"/>
            </a:xfrm>
            <a:custGeom>
              <a:avLst/>
              <a:gdLst>
                <a:gd name="T0" fmla="*/ 406 w 407"/>
                <a:gd name="T1" fmla="*/ 0 h 211"/>
                <a:gd name="T2" fmla="*/ 0 w 407"/>
                <a:gd name="T3" fmla="*/ 58 h 211"/>
                <a:gd name="T4" fmla="*/ 227 w 407"/>
                <a:gd name="T5" fmla="*/ 210 h 211"/>
                <a:gd name="T6" fmla="*/ 406 w 407"/>
                <a:gd name="T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211">
                  <a:moveTo>
                    <a:pt x="406" y="0"/>
                  </a:moveTo>
                  <a:lnTo>
                    <a:pt x="0" y="58"/>
                  </a:lnTo>
                  <a:lnTo>
                    <a:pt x="227" y="210"/>
                  </a:lnTo>
                  <a:lnTo>
                    <a:pt x="406" y="0"/>
                  </a:lnTo>
                </a:path>
              </a:pathLst>
            </a:custGeom>
            <a:solidFill>
              <a:srgbClr val="614C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5" name="Freeform 78">
              <a:extLst>
                <a:ext uri="{FF2B5EF4-FFF2-40B4-BE49-F238E27FC236}">
                  <a16:creationId xmlns:a16="http://schemas.microsoft.com/office/drawing/2014/main" id="{DCC35F3F-2B47-45B3-89DA-42EE4FCB9E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912" y="5986839"/>
              <a:ext cx="40334" cy="40332"/>
            </a:xfrm>
            <a:custGeom>
              <a:avLst/>
              <a:gdLst>
                <a:gd name="T0" fmla="*/ 26 w 30"/>
                <a:gd name="T1" fmla="*/ 11 h 30"/>
                <a:gd name="T2" fmla="*/ 26 w 30"/>
                <a:gd name="T3" fmla="*/ 11 h 30"/>
                <a:gd name="T4" fmla="*/ 17 w 30"/>
                <a:gd name="T5" fmla="*/ 26 h 30"/>
                <a:gd name="T6" fmla="*/ 3 w 30"/>
                <a:gd name="T7" fmla="*/ 17 h 30"/>
                <a:gd name="T8" fmla="*/ 11 w 30"/>
                <a:gd name="T9" fmla="*/ 3 h 30"/>
                <a:gd name="T10" fmla="*/ 26 w 30"/>
                <a:gd name="T11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0">
                  <a:moveTo>
                    <a:pt x="26" y="11"/>
                  </a:moveTo>
                  <a:lnTo>
                    <a:pt x="26" y="11"/>
                  </a:lnTo>
                  <a:cubicBezTo>
                    <a:pt x="29" y="20"/>
                    <a:pt x="23" y="26"/>
                    <a:pt x="17" y="26"/>
                  </a:cubicBezTo>
                  <a:cubicBezTo>
                    <a:pt x="9" y="29"/>
                    <a:pt x="3" y="23"/>
                    <a:pt x="3" y="17"/>
                  </a:cubicBezTo>
                  <a:cubicBezTo>
                    <a:pt x="0" y="9"/>
                    <a:pt x="5" y="3"/>
                    <a:pt x="11" y="3"/>
                  </a:cubicBezTo>
                  <a:cubicBezTo>
                    <a:pt x="20" y="0"/>
                    <a:pt x="26" y="6"/>
                    <a:pt x="26" y="11"/>
                  </a:cubicBezTo>
                </a:path>
              </a:pathLst>
            </a:custGeom>
            <a:solidFill>
              <a:srgbClr val="EFEEE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6" name="Freeform 79">
              <a:extLst>
                <a:ext uri="{FF2B5EF4-FFF2-40B4-BE49-F238E27FC236}">
                  <a16:creationId xmlns:a16="http://schemas.microsoft.com/office/drawing/2014/main" id="{11651882-C7FA-45DB-9D50-7EF033DD1B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7546" y="2377159"/>
              <a:ext cx="2904023" cy="2964374"/>
            </a:xfrm>
            <a:custGeom>
              <a:avLst/>
              <a:gdLst>
                <a:gd name="T0" fmla="*/ 1830 w 1909"/>
                <a:gd name="T1" fmla="*/ 750 h 1951"/>
                <a:gd name="T2" fmla="*/ 1830 w 1909"/>
                <a:gd name="T3" fmla="*/ 750 h 1951"/>
                <a:gd name="T4" fmla="*/ 783 w 1909"/>
                <a:gd name="T5" fmla="*/ 106 h 1951"/>
                <a:gd name="T6" fmla="*/ 101 w 1909"/>
                <a:gd name="T7" fmla="*/ 1130 h 1951"/>
                <a:gd name="T8" fmla="*/ 1152 w 1909"/>
                <a:gd name="T9" fmla="*/ 1775 h 1951"/>
                <a:gd name="T10" fmla="*/ 1261 w 1909"/>
                <a:gd name="T11" fmla="*/ 1743 h 1951"/>
                <a:gd name="T12" fmla="*/ 1598 w 1909"/>
                <a:gd name="T13" fmla="*/ 1950 h 1951"/>
                <a:gd name="T14" fmla="*/ 1468 w 1909"/>
                <a:gd name="T15" fmla="*/ 1639 h 1951"/>
                <a:gd name="T16" fmla="*/ 1830 w 1909"/>
                <a:gd name="T17" fmla="*/ 750 h 1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9" h="1951">
                  <a:moveTo>
                    <a:pt x="1830" y="750"/>
                  </a:moveTo>
                  <a:lnTo>
                    <a:pt x="1830" y="750"/>
                  </a:lnTo>
                  <a:cubicBezTo>
                    <a:pt x="1730" y="290"/>
                    <a:pt x="1261" y="0"/>
                    <a:pt x="783" y="106"/>
                  </a:cubicBezTo>
                  <a:cubicBezTo>
                    <a:pt x="306" y="209"/>
                    <a:pt x="0" y="670"/>
                    <a:pt x="101" y="1130"/>
                  </a:cubicBezTo>
                  <a:cubicBezTo>
                    <a:pt x="202" y="1590"/>
                    <a:pt x="674" y="1881"/>
                    <a:pt x="1152" y="1775"/>
                  </a:cubicBezTo>
                  <a:cubicBezTo>
                    <a:pt x="1189" y="1766"/>
                    <a:pt x="1227" y="1757"/>
                    <a:pt x="1261" y="1743"/>
                  </a:cubicBezTo>
                  <a:cubicBezTo>
                    <a:pt x="1345" y="1815"/>
                    <a:pt x="1485" y="1921"/>
                    <a:pt x="1598" y="1950"/>
                  </a:cubicBezTo>
                  <a:cubicBezTo>
                    <a:pt x="1572" y="1936"/>
                    <a:pt x="1520" y="1875"/>
                    <a:pt x="1468" y="1639"/>
                  </a:cubicBezTo>
                  <a:cubicBezTo>
                    <a:pt x="1753" y="1444"/>
                    <a:pt x="1908" y="1098"/>
                    <a:pt x="1830" y="75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7" name="Freeform 80">
              <a:extLst>
                <a:ext uri="{FF2B5EF4-FFF2-40B4-BE49-F238E27FC236}">
                  <a16:creationId xmlns:a16="http://schemas.microsoft.com/office/drawing/2014/main" id="{DAA4634E-A635-40F1-965F-75F14076A2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1010" y="5348255"/>
              <a:ext cx="20167" cy="6722"/>
            </a:xfrm>
            <a:custGeom>
              <a:avLst/>
              <a:gdLst>
                <a:gd name="T0" fmla="*/ 17 w 18"/>
                <a:gd name="T1" fmla="*/ 6 h 10"/>
                <a:gd name="T2" fmla="*/ 17 w 18"/>
                <a:gd name="T3" fmla="*/ 6 h 10"/>
                <a:gd name="T4" fmla="*/ 0 w 18"/>
                <a:gd name="T5" fmla="*/ 0 h 10"/>
                <a:gd name="T6" fmla="*/ 17 w 18"/>
                <a:gd name="T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">
                  <a:moveTo>
                    <a:pt x="17" y="6"/>
                  </a:moveTo>
                  <a:lnTo>
                    <a:pt x="17" y="6"/>
                  </a:lnTo>
                  <a:cubicBezTo>
                    <a:pt x="11" y="3"/>
                    <a:pt x="5" y="3"/>
                    <a:pt x="0" y="0"/>
                  </a:cubicBezTo>
                  <a:cubicBezTo>
                    <a:pt x="11" y="9"/>
                    <a:pt x="17" y="6"/>
                    <a:pt x="17" y="6"/>
                  </a:cubicBezTo>
                </a:path>
              </a:pathLst>
            </a:custGeom>
            <a:solidFill>
              <a:srgbClr val="A7CCC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8" name="Freeform 81">
              <a:extLst>
                <a:ext uri="{FF2B5EF4-FFF2-40B4-BE49-F238E27FC236}">
                  <a16:creationId xmlns:a16="http://schemas.microsoft.com/office/drawing/2014/main" id="{1EA18688-E54C-4D19-9A9D-06FA43C0D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4160" y="3163625"/>
              <a:ext cx="1747792" cy="1747704"/>
            </a:xfrm>
            <a:custGeom>
              <a:avLst/>
              <a:gdLst>
                <a:gd name="T0" fmla="*/ 1151 w 1152"/>
                <a:gd name="T1" fmla="*/ 575 h 1151"/>
                <a:gd name="T2" fmla="*/ 1151 w 1152"/>
                <a:gd name="T3" fmla="*/ 575 h 1151"/>
                <a:gd name="T4" fmla="*/ 576 w 1152"/>
                <a:gd name="T5" fmla="*/ 1150 h 1151"/>
                <a:gd name="T6" fmla="*/ 0 w 1152"/>
                <a:gd name="T7" fmla="*/ 575 h 1151"/>
                <a:gd name="T8" fmla="*/ 576 w 1152"/>
                <a:gd name="T9" fmla="*/ 0 h 1151"/>
                <a:gd name="T10" fmla="*/ 1151 w 1152"/>
                <a:gd name="T11" fmla="*/ 575 h 1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2" h="1151">
                  <a:moveTo>
                    <a:pt x="1151" y="575"/>
                  </a:moveTo>
                  <a:lnTo>
                    <a:pt x="1151" y="575"/>
                  </a:lnTo>
                  <a:cubicBezTo>
                    <a:pt x="1151" y="894"/>
                    <a:pt x="895" y="1150"/>
                    <a:pt x="576" y="1150"/>
                  </a:cubicBezTo>
                  <a:cubicBezTo>
                    <a:pt x="259" y="1150"/>
                    <a:pt x="0" y="894"/>
                    <a:pt x="0" y="575"/>
                  </a:cubicBezTo>
                  <a:cubicBezTo>
                    <a:pt x="0" y="258"/>
                    <a:pt x="259" y="0"/>
                    <a:pt x="576" y="0"/>
                  </a:cubicBezTo>
                  <a:cubicBezTo>
                    <a:pt x="895" y="0"/>
                    <a:pt x="1151" y="258"/>
                    <a:pt x="1151" y="575"/>
                  </a:cubicBezTo>
                </a:path>
              </a:pathLst>
            </a:custGeom>
            <a:solidFill>
              <a:srgbClr val="89898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9" name="Freeform 82">
              <a:extLst>
                <a:ext uri="{FF2B5EF4-FFF2-40B4-BE49-F238E27FC236}">
                  <a16:creationId xmlns:a16="http://schemas.microsoft.com/office/drawing/2014/main" id="{78336115-121C-4C08-9531-0F617DD2B3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7271" y="3143460"/>
              <a:ext cx="1747792" cy="1747704"/>
            </a:xfrm>
            <a:custGeom>
              <a:avLst/>
              <a:gdLst>
                <a:gd name="T0" fmla="*/ 1151 w 1152"/>
                <a:gd name="T1" fmla="*/ 575 h 1152"/>
                <a:gd name="T2" fmla="*/ 1151 w 1152"/>
                <a:gd name="T3" fmla="*/ 575 h 1152"/>
                <a:gd name="T4" fmla="*/ 576 w 1152"/>
                <a:gd name="T5" fmla="*/ 1151 h 1152"/>
                <a:gd name="T6" fmla="*/ 0 w 1152"/>
                <a:gd name="T7" fmla="*/ 575 h 1152"/>
                <a:gd name="T8" fmla="*/ 576 w 1152"/>
                <a:gd name="T9" fmla="*/ 0 h 1152"/>
                <a:gd name="T10" fmla="*/ 1151 w 1152"/>
                <a:gd name="T11" fmla="*/ 575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2" h="1152">
                  <a:moveTo>
                    <a:pt x="1151" y="575"/>
                  </a:moveTo>
                  <a:lnTo>
                    <a:pt x="1151" y="575"/>
                  </a:lnTo>
                  <a:cubicBezTo>
                    <a:pt x="1151" y="892"/>
                    <a:pt x="895" y="1151"/>
                    <a:pt x="576" y="1151"/>
                  </a:cubicBezTo>
                  <a:cubicBezTo>
                    <a:pt x="259" y="1151"/>
                    <a:pt x="0" y="892"/>
                    <a:pt x="0" y="575"/>
                  </a:cubicBezTo>
                  <a:cubicBezTo>
                    <a:pt x="0" y="256"/>
                    <a:pt x="259" y="0"/>
                    <a:pt x="576" y="0"/>
                  </a:cubicBezTo>
                  <a:cubicBezTo>
                    <a:pt x="895" y="0"/>
                    <a:pt x="1151" y="256"/>
                    <a:pt x="1151" y="575"/>
                  </a:cubicBezTo>
                </a:path>
              </a:pathLst>
            </a:custGeom>
            <a:solidFill>
              <a:srgbClr val="EEE7D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0" name="Freeform 83">
              <a:extLst>
                <a:ext uri="{FF2B5EF4-FFF2-40B4-BE49-F238E27FC236}">
                  <a16:creationId xmlns:a16="http://schemas.microsoft.com/office/drawing/2014/main" id="{2D0E0D70-81AB-4E6A-8FAB-803028F019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31717" y="3277898"/>
              <a:ext cx="1519235" cy="1519158"/>
            </a:xfrm>
            <a:custGeom>
              <a:avLst/>
              <a:gdLst>
                <a:gd name="T0" fmla="*/ 1001 w 1002"/>
                <a:gd name="T1" fmla="*/ 501 h 1002"/>
                <a:gd name="T2" fmla="*/ 1001 w 1002"/>
                <a:gd name="T3" fmla="*/ 501 h 1002"/>
                <a:gd name="T4" fmla="*/ 500 w 1002"/>
                <a:gd name="T5" fmla="*/ 1001 h 1002"/>
                <a:gd name="T6" fmla="*/ 0 w 1002"/>
                <a:gd name="T7" fmla="*/ 501 h 1002"/>
                <a:gd name="T8" fmla="*/ 500 w 1002"/>
                <a:gd name="T9" fmla="*/ 0 h 1002"/>
                <a:gd name="T10" fmla="*/ 1001 w 1002"/>
                <a:gd name="T11" fmla="*/ 501 h 1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2" h="1002">
                  <a:moveTo>
                    <a:pt x="1001" y="501"/>
                  </a:moveTo>
                  <a:lnTo>
                    <a:pt x="1001" y="501"/>
                  </a:lnTo>
                  <a:cubicBezTo>
                    <a:pt x="1001" y="777"/>
                    <a:pt x="777" y="1001"/>
                    <a:pt x="500" y="1001"/>
                  </a:cubicBezTo>
                  <a:cubicBezTo>
                    <a:pt x="224" y="1001"/>
                    <a:pt x="0" y="777"/>
                    <a:pt x="0" y="501"/>
                  </a:cubicBezTo>
                  <a:cubicBezTo>
                    <a:pt x="0" y="224"/>
                    <a:pt x="224" y="0"/>
                    <a:pt x="500" y="0"/>
                  </a:cubicBezTo>
                  <a:cubicBezTo>
                    <a:pt x="777" y="0"/>
                    <a:pt x="1001" y="224"/>
                    <a:pt x="1001" y="50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1" name="Freeform 84">
              <a:extLst>
                <a:ext uri="{FF2B5EF4-FFF2-40B4-BE49-F238E27FC236}">
                  <a16:creationId xmlns:a16="http://schemas.microsoft.com/office/drawing/2014/main" id="{02D74376-82FD-4C33-9336-42D2B3434B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1550" y="3251011"/>
              <a:ext cx="1525957" cy="1525880"/>
            </a:xfrm>
            <a:custGeom>
              <a:avLst/>
              <a:gdLst>
                <a:gd name="T0" fmla="*/ 1004 w 1005"/>
                <a:gd name="T1" fmla="*/ 503 h 1005"/>
                <a:gd name="T2" fmla="*/ 1004 w 1005"/>
                <a:gd name="T3" fmla="*/ 503 h 1005"/>
                <a:gd name="T4" fmla="*/ 501 w 1005"/>
                <a:gd name="T5" fmla="*/ 1004 h 1005"/>
                <a:gd name="T6" fmla="*/ 0 w 1005"/>
                <a:gd name="T7" fmla="*/ 503 h 1005"/>
                <a:gd name="T8" fmla="*/ 501 w 1005"/>
                <a:gd name="T9" fmla="*/ 0 h 1005"/>
                <a:gd name="T10" fmla="*/ 1004 w 1005"/>
                <a:gd name="T11" fmla="*/ 503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5" h="1005">
                  <a:moveTo>
                    <a:pt x="1004" y="503"/>
                  </a:moveTo>
                  <a:lnTo>
                    <a:pt x="1004" y="503"/>
                  </a:lnTo>
                  <a:cubicBezTo>
                    <a:pt x="1004" y="780"/>
                    <a:pt x="777" y="1004"/>
                    <a:pt x="501" y="1004"/>
                  </a:cubicBezTo>
                  <a:cubicBezTo>
                    <a:pt x="225" y="1004"/>
                    <a:pt x="0" y="780"/>
                    <a:pt x="0" y="503"/>
                  </a:cubicBezTo>
                  <a:cubicBezTo>
                    <a:pt x="0" y="224"/>
                    <a:pt x="225" y="0"/>
                    <a:pt x="501" y="0"/>
                  </a:cubicBezTo>
                  <a:cubicBezTo>
                    <a:pt x="777" y="0"/>
                    <a:pt x="1004" y="224"/>
                    <a:pt x="1004" y="503"/>
                  </a:cubicBezTo>
                </a:path>
              </a:pathLst>
            </a:custGeom>
            <a:solidFill>
              <a:srgbClr val="32576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" name="Freeform 85">
              <a:extLst>
                <a:ext uri="{FF2B5EF4-FFF2-40B4-BE49-F238E27FC236}">
                  <a16:creationId xmlns:a16="http://schemas.microsoft.com/office/drawing/2014/main" id="{EBDB10C7-2688-4328-A391-D17AF5E28C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0274" y="3513166"/>
              <a:ext cx="1062120" cy="1055344"/>
            </a:xfrm>
            <a:custGeom>
              <a:avLst/>
              <a:gdLst>
                <a:gd name="T0" fmla="*/ 699 w 700"/>
                <a:gd name="T1" fmla="*/ 348 h 697"/>
                <a:gd name="T2" fmla="*/ 699 w 700"/>
                <a:gd name="T3" fmla="*/ 348 h 697"/>
                <a:gd name="T4" fmla="*/ 351 w 700"/>
                <a:gd name="T5" fmla="*/ 696 h 697"/>
                <a:gd name="T6" fmla="*/ 0 w 700"/>
                <a:gd name="T7" fmla="*/ 348 h 697"/>
                <a:gd name="T8" fmla="*/ 351 w 700"/>
                <a:gd name="T9" fmla="*/ 0 h 697"/>
                <a:gd name="T10" fmla="*/ 699 w 700"/>
                <a:gd name="T11" fmla="*/ 348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0" h="697">
                  <a:moveTo>
                    <a:pt x="699" y="348"/>
                  </a:moveTo>
                  <a:lnTo>
                    <a:pt x="699" y="348"/>
                  </a:lnTo>
                  <a:cubicBezTo>
                    <a:pt x="699" y="541"/>
                    <a:pt x="544" y="696"/>
                    <a:pt x="351" y="696"/>
                  </a:cubicBezTo>
                  <a:cubicBezTo>
                    <a:pt x="158" y="696"/>
                    <a:pt x="0" y="541"/>
                    <a:pt x="0" y="348"/>
                  </a:cubicBezTo>
                  <a:cubicBezTo>
                    <a:pt x="0" y="155"/>
                    <a:pt x="158" y="0"/>
                    <a:pt x="351" y="0"/>
                  </a:cubicBezTo>
                  <a:cubicBezTo>
                    <a:pt x="544" y="0"/>
                    <a:pt x="699" y="155"/>
                    <a:pt x="699" y="348"/>
                  </a:cubicBezTo>
                </a:path>
              </a:pathLst>
            </a:custGeom>
            <a:solidFill>
              <a:srgbClr val="D359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3" name="Freeform 86">
              <a:extLst>
                <a:ext uri="{FF2B5EF4-FFF2-40B4-BE49-F238E27FC236}">
                  <a16:creationId xmlns:a16="http://schemas.microsoft.com/office/drawing/2014/main" id="{83FC2AA3-521F-4AAE-8279-E7FA4277B1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6830" y="3479556"/>
              <a:ext cx="1055397" cy="1062066"/>
            </a:xfrm>
            <a:custGeom>
              <a:avLst/>
              <a:gdLst>
                <a:gd name="T0" fmla="*/ 696 w 697"/>
                <a:gd name="T1" fmla="*/ 351 h 700"/>
                <a:gd name="T2" fmla="*/ 696 w 697"/>
                <a:gd name="T3" fmla="*/ 351 h 700"/>
                <a:gd name="T4" fmla="*/ 348 w 697"/>
                <a:gd name="T5" fmla="*/ 699 h 700"/>
                <a:gd name="T6" fmla="*/ 0 w 697"/>
                <a:gd name="T7" fmla="*/ 351 h 700"/>
                <a:gd name="T8" fmla="*/ 348 w 697"/>
                <a:gd name="T9" fmla="*/ 0 h 700"/>
                <a:gd name="T10" fmla="*/ 696 w 697"/>
                <a:gd name="T11" fmla="*/ 351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7" h="700">
                  <a:moveTo>
                    <a:pt x="696" y="351"/>
                  </a:moveTo>
                  <a:lnTo>
                    <a:pt x="696" y="351"/>
                  </a:lnTo>
                  <a:cubicBezTo>
                    <a:pt x="696" y="544"/>
                    <a:pt x="541" y="699"/>
                    <a:pt x="348" y="699"/>
                  </a:cubicBezTo>
                  <a:cubicBezTo>
                    <a:pt x="155" y="699"/>
                    <a:pt x="0" y="544"/>
                    <a:pt x="0" y="351"/>
                  </a:cubicBezTo>
                  <a:cubicBezTo>
                    <a:pt x="0" y="158"/>
                    <a:pt x="155" y="0"/>
                    <a:pt x="348" y="0"/>
                  </a:cubicBezTo>
                  <a:cubicBezTo>
                    <a:pt x="541" y="0"/>
                    <a:pt x="696" y="158"/>
                    <a:pt x="696" y="35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4" name="Freeform 87">
              <a:extLst>
                <a:ext uri="{FF2B5EF4-FFF2-40B4-BE49-F238E27FC236}">
                  <a16:creationId xmlns:a16="http://schemas.microsoft.com/office/drawing/2014/main" id="{99647437-DE0E-482A-BF9C-7B3F3B4023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2109" y="3721546"/>
              <a:ext cx="605005" cy="604974"/>
            </a:xfrm>
            <a:custGeom>
              <a:avLst/>
              <a:gdLst>
                <a:gd name="T0" fmla="*/ 400 w 401"/>
                <a:gd name="T1" fmla="*/ 202 h 402"/>
                <a:gd name="T2" fmla="*/ 400 w 401"/>
                <a:gd name="T3" fmla="*/ 202 h 402"/>
                <a:gd name="T4" fmla="*/ 198 w 401"/>
                <a:gd name="T5" fmla="*/ 401 h 402"/>
                <a:gd name="T6" fmla="*/ 0 w 401"/>
                <a:gd name="T7" fmla="*/ 202 h 402"/>
                <a:gd name="T8" fmla="*/ 198 w 401"/>
                <a:gd name="T9" fmla="*/ 0 h 402"/>
                <a:gd name="T10" fmla="*/ 400 w 401"/>
                <a:gd name="T11" fmla="*/ 2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1" h="402">
                  <a:moveTo>
                    <a:pt x="400" y="202"/>
                  </a:moveTo>
                  <a:lnTo>
                    <a:pt x="400" y="202"/>
                  </a:lnTo>
                  <a:cubicBezTo>
                    <a:pt x="400" y="311"/>
                    <a:pt x="308" y="401"/>
                    <a:pt x="198" y="401"/>
                  </a:cubicBezTo>
                  <a:cubicBezTo>
                    <a:pt x="89" y="401"/>
                    <a:pt x="0" y="311"/>
                    <a:pt x="0" y="202"/>
                  </a:cubicBezTo>
                  <a:cubicBezTo>
                    <a:pt x="0" y="90"/>
                    <a:pt x="89" y="0"/>
                    <a:pt x="198" y="0"/>
                  </a:cubicBezTo>
                  <a:cubicBezTo>
                    <a:pt x="308" y="0"/>
                    <a:pt x="400" y="90"/>
                    <a:pt x="400" y="202"/>
                  </a:cubicBezTo>
                </a:path>
              </a:pathLst>
            </a:custGeom>
            <a:solidFill>
              <a:srgbClr val="DEAD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5" name="Freeform 88">
              <a:extLst>
                <a:ext uri="{FF2B5EF4-FFF2-40B4-BE49-F238E27FC236}">
                  <a16:creationId xmlns:a16="http://schemas.microsoft.com/office/drawing/2014/main" id="{1FE7699E-CAAD-42BE-A08A-13F0122A0C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8665" y="3708102"/>
              <a:ext cx="605005" cy="604974"/>
            </a:xfrm>
            <a:custGeom>
              <a:avLst/>
              <a:gdLst>
                <a:gd name="T0" fmla="*/ 400 w 401"/>
                <a:gd name="T1" fmla="*/ 201 h 401"/>
                <a:gd name="T2" fmla="*/ 400 w 401"/>
                <a:gd name="T3" fmla="*/ 201 h 401"/>
                <a:gd name="T4" fmla="*/ 199 w 401"/>
                <a:gd name="T5" fmla="*/ 400 h 401"/>
                <a:gd name="T6" fmla="*/ 0 w 401"/>
                <a:gd name="T7" fmla="*/ 201 h 401"/>
                <a:gd name="T8" fmla="*/ 199 w 401"/>
                <a:gd name="T9" fmla="*/ 0 h 401"/>
                <a:gd name="T10" fmla="*/ 400 w 401"/>
                <a:gd name="T11" fmla="*/ 201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1" h="401">
                  <a:moveTo>
                    <a:pt x="400" y="201"/>
                  </a:moveTo>
                  <a:lnTo>
                    <a:pt x="400" y="201"/>
                  </a:lnTo>
                  <a:cubicBezTo>
                    <a:pt x="400" y="311"/>
                    <a:pt x="311" y="400"/>
                    <a:pt x="199" y="400"/>
                  </a:cubicBezTo>
                  <a:cubicBezTo>
                    <a:pt x="89" y="400"/>
                    <a:pt x="0" y="311"/>
                    <a:pt x="0" y="201"/>
                  </a:cubicBezTo>
                  <a:cubicBezTo>
                    <a:pt x="0" y="89"/>
                    <a:pt x="89" y="0"/>
                    <a:pt x="199" y="0"/>
                  </a:cubicBezTo>
                  <a:cubicBezTo>
                    <a:pt x="311" y="0"/>
                    <a:pt x="400" y="89"/>
                    <a:pt x="400" y="201"/>
                  </a:cubicBezTo>
                </a:path>
              </a:pathLst>
            </a:custGeom>
            <a:solidFill>
              <a:srgbClr val="FFCD7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6" name="Freeform 89">
              <a:extLst>
                <a:ext uri="{FF2B5EF4-FFF2-40B4-BE49-F238E27FC236}">
                  <a16:creationId xmlns:a16="http://schemas.microsoft.com/office/drawing/2014/main" id="{4D945656-8993-40A7-BEBF-57F472BD49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8223" y="3405615"/>
              <a:ext cx="329392" cy="369707"/>
            </a:xfrm>
            <a:custGeom>
              <a:avLst/>
              <a:gdLst>
                <a:gd name="T0" fmla="*/ 40 w 219"/>
                <a:gd name="T1" fmla="*/ 245 h 246"/>
                <a:gd name="T2" fmla="*/ 0 w 219"/>
                <a:gd name="T3" fmla="*/ 210 h 246"/>
                <a:gd name="T4" fmla="*/ 181 w 219"/>
                <a:gd name="T5" fmla="*/ 0 h 246"/>
                <a:gd name="T6" fmla="*/ 218 w 219"/>
                <a:gd name="T7" fmla="*/ 32 h 246"/>
                <a:gd name="T8" fmla="*/ 40 w 219"/>
                <a:gd name="T9" fmla="*/ 245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46">
                  <a:moveTo>
                    <a:pt x="40" y="245"/>
                  </a:moveTo>
                  <a:lnTo>
                    <a:pt x="0" y="210"/>
                  </a:lnTo>
                  <a:lnTo>
                    <a:pt x="181" y="0"/>
                  </a:lnTo>
                  <a:lnTo>
                    <a:pt x="218" y="32"/>
                  </a:lnTo>
                  <a:lnTo>
                    <a:pt x="40" y="245"/>
                  </a:lnTo>
                </a:path>
              </a:pathLst>
            </a:custGeom>
            <a:solidFill>
              <a:srgbClr val="A93F3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7" name="Freeform 90">
              <a:extLst>
                <a:ext uri="{FF2B5EF4-FFF2-40B4-BE49-F238E27FC236}">
                  <a16:creationId xmlns:a16="http://schemas.microsoft.com/office/drawing/2014/main" id="{D3814112-9D35-4661-ACEF-B4BFE5ED9A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78724" y="3452669"/>
              <a:ext cx="329392" cy="369707"/>
            </a:xfrm>
            <a:custGeom>
              <a:avLst/>
              <a:gdLst>
                <a:gd name="T0" fmla="*/ 37 w 219"/>
                <a:gd name="T1" fmla="*/ 245 h 246"/>
                <a:gd name="T2" fmla="*/ 0 w 219"/>
                <a:gd name="T3" fmla="*/ 213 h 246"/>
                <a:gd name="T4" fmla="*/ 178 w 219"/>
                <a:gd name="T5" fmla="*/ 0 h 246"/>
                <a:gd name="T6" fmla="*/ 218 w 219"/>
                <a:gd name="T7" fmla="*/ 35 h 246"/>
                <a:gd name="T8" fmla="*/ 37 w 219"/>
                <a:gd name="T9" fmla="*/ 245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46">
                  <a:moveTo>
                    <a:pt x="37" y="245"/>
                  </a:moveTo>
                  <a:lnTo>
                    <a:pt x="0" y="213"/>
                  </a:lnTo>
                  <a:lnTo>
                    <a:pt x="178" y="0"/>
                  </a:lnTo>
                  <a:lnTo>
                    <a:pt x="218" y="35"/>
                  </a:lnTo>
                  <a:lnTo>
                    <a:pt x="37" y="245"/>
                  </a:lnTo>
                </a:path>
              </a:pathLst>
            </a:custGeom>
            <a:solidFill>
              <a:srgbClr val="94353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8" name="Freeform 91">
              <a:extLst>
                <a:ext uri="{FF2B5EF4-FFF2-40B4-BE49-F238E27FC236}">
                  <a16:creationId xmlns:a16="http://schemas.microsoft.com/office/drawing/2014/main" id="{197A3E4C-2EA0-4D32-A05C-6E51361E26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9224" y="3499722"/>
              <a:ext cx="329392" cy="369707"/>
            </a:xfrm>
            <a:custGeom>
              <a:avLst/>
              <a:gdLst>
                <a:gd name="T0" fmla="*/ 38 w 220"/>
                <a:gd name="T1" fmla="*/ 244 h 245"/>
                <a:gd name="T2" fmla="*/ 0 w 220"/>
                <a:gd name="T3" fmla="*/ 213 h 245"/>
                <a:gd name="T4" fmla="*/ 179 w 220"/>
                <a:gd name="T5" fmla="*/ 0 h 245"/>
                <a:gd name="T6" fmla="*/ 219 w 220"/>
                <a:gd name="T7" fmla="*/ 34 h 245"/>
                <a:gd name="T8" fmla="*/ 38 w 220"/>
                <a:gd name="T9" fmla="*/ 244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0" h="245">
                  <a:moveTo>
                    <a:pt x="38" y="244"/>
                  </a:moveTo>
                  <a:lnTo>
                    <a:pt x="0" y="213"/>
                  </a:lnTo>
                  <a:lnTo>
                    <a:pt x="179" y="0"/>
                  </a:lnTo>
                  <a:lnTo>
                    <a:pt x="219" y="34"/>
                  </a:lnTo>
                  <a:lnTo>
                    <a:pt x="38" y="244"/>
                  </a:lnTo>
                </a:path>
              </a:pathLst>
            </a:custGeom>
            <a:solidFill>
              <a:srgbClr val="712C2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9" name="Freeform 92">
              <a:extLst>
                <a:ext uri="{FF2B5EF4-FFF2-40B4-BE49-F238E27FC236}">
                  <a16:creationId xmlns:a16="http://schemas.microsoft.com/office/drawing/2014/main" id="{CBD1F36F-3BD0-4C6E-87A7-CA95D88A43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3002" y="3553498"/>
              <a:ext cx="329392" cy="369707"/>
            </a:xfrm>
            <a:custGeom>
              <a:avLst/>
              <a:gdLst>
                <a:gd name="T0" fmla="*/ 40 w 219"/>
                <a:gd name="T1" fmla="*/ 245 h 246"/>
                <a:gd name="T2" fmla="*/ 0 w 219"/>
                <a:gd name="T3" fmla="*/ 210 h 246"/>
                <a:gd name="T4" fmla="*/ 181 w 219"/>
                <a:gd name="T5" fmla="*/ 0 h 246"/>
                <a:gd name="T6" fmla="*/ 218 w 219"/>
                <a:gd name="T7" fmla="*/ 32 h 246"/>
                <a:gd name="T8" fmla="*/ 40 w 219"/>
                <a:gd name="T9" fmla="*/ 245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46">
                  <a:moveTo>
                    <a:pt x="40" y="245"/>
                  </a:moveTo>
                  <a:lnTo>
                    <a:pt x="0" y="210"/>
                  </a:lnTo>
                  <a:lnTo>
                    <a:pt x="181" y="0"/>
                  </a:lnTo>
                  <a:lnTo>
                    <a:pt x="218" y="32"/>
                  </a:lnTo>
                  <a:lnTo>
                    <a:pt x="40" y="245"/>
                  </a:lnTo>
                </a:path>
              </a:pathLst>
            </a:custGeom>
            <a:solidFill>
              <a:srgbClr val="612C2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20" name="Freeform 93">
              <a:extLst>
                <a:ext uri="{FF2B5EF4-FFF2-40B4-BE49-F238E27FC236}">
                  <a16:creationId xmlns:a16="http://schemas.microsoft.com/office/drawing/2014/main" id="{D75F8628-7858-43D7-922D-FAA94B5DA5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7889" y="3721546"/>
              <a:ext cx="275613" cy="289043"/>
            </a:xfrm>
            <a:custGeom>
              <a:avLst/>
              <a:gdLst>
                <a:gd name="T0" fmla="*/ 167 w 185"/>
                <a:gd name="T1" fmla="*/ 73 h 194"/>
                <a:gd name="T2" fmla="*/ 106 w 185"/>
                <a:gd name="T3" fmla="*/ 67 h 194"/>
                <a:gd name="T4" fmla="*/ 89 w 185"/>
                <a:gd name="T5" fmla="*/ 9 h 194"/>
                <a:gd name="T6" fmla="*/ 29 w 185"/>
                <a:gd name="T7" fmla="*/ 0 h 194"/>
                <a:gd name="T8" fmla="*/ 0 w 185"/>
                <a:gd name="T9" fmla="*/ 193 h 194"/>
                <a:gd name="T10" fmla="*/ 184 w 185"/>
                <a:gd name="T11" fmla="*/ 133 h 194"/>
                <a:gd name="T12" fmla="*/ 167 w 185"/>
                <a:gd name="T13" fmla="*/ 73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194">
                  <a:moveTo>
                    <a:pt x="167" y="73"/>
                  </a:moveTo>
                  <a:lnTo>
                    <a:pt x="106" y="67"/>
                  </a:lnTo>
                  <a:lnTo>
                    <a:pt x="89" y="9"/>
                  </a:lnTo>
                  <a:lnTo>
                    <a:pt x="29" y="0"/>
                  </a:lnTo>
                  <a:lnTo>
                    <a:pt x="0" y="193"/>
                  </a:lnTo>
                  <a:lnTo>
                    <a:pt x="184" y="133"/>
                  </a:lnTo>
                  <a:lnTo>
                    <a:pt x="167" y="73"/>
                  </a:lnTo>
                </a:path>
              </a:pathLst>
            </a:custGeom>
            <a:solidFill>
              <a:srgbClr val="D3BDA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21" name="Freeform 94">
              <a:extLst>
                <a:ext uri="{FF2B5EF4-FFF2-40B4-BE49-F238E27FC236}">
                  <a16:creationId xmlns:a16="http://schemas.microsoft.com/office/drawing/2014/main" id="{6044FB8B-C580-4EE8-AD9E-4F1609D27E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7889" y="3721546"/>
              <a:ext cx="154612" cy="289043"/>
            </a:xfrm>
            <a:custGeom>
              <a:avLst/>
              <a:gdLst>
                <a:gd name="T0" fmla="*/ 0 w 107"/>
                <a:gd name="T1" fmla="*/ 193 h 194"/>
                <a:gd name="T2" fmla="*/ 106 w 107"/>
                <a:gd name="T3" fmla="*/ 67 h 194"/>
                <a:gd name="T4" fmla="*/ 89 w 107"/>
                <a:gd name="T5" fmla="*/ 9 h 194"/>
                <a:gd name="T6" fmla="*/ 29 w 107"/>
                <a:gd name="T7" fmla="*/ 0 h 194"/>
                <a:gd name="T8" fmla="*/ 0 w 107"/>
                <a:gd name="T9" fmla="*/ 193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194">
                  <a:moveTo>
                    <a:pt x="0" y="193"/>
                  </a:moveTo>
                  <a:lnTo>
                    <a:pt x="106" y="67"/>
                  </a:lnTo>
                  <a:lnTo>
                    <a:pt x="89" y="9"/>
                  </a:lnTo>
                  <a:lnTo>
                    <a:pt x="29" y="0"/>
                  </a:lnTo>
                  <a:lnTo>
                    <a:pt x="0" y="193"/>
                  </a:lnTo>
                </a:path>
              </a:pathLst>
            </a:custGeom>
            <a:solidFill>
              <a:srgbClr val="E5D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22" name="Freeform 95">
              <a:extLst>
                <a:ext uri="{FF2B5EF4-FFF2-40B4-BE49-F238E27FC236}">
                  <a16:creationId xmlns:a16="http://schemas.microsoft.com/office/drawing/2014/main" id="{22C3EBE3-3388-47AE-A97D-73FF6EABFF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7889" y="3721546"/>
              <a:ext cx="154612" cy="289043"/>
            </a:xfrm>
            <a:custGeom>
              <a:avLst/>
              <a:gdLst>
                <a:gd name="T0" fmla="*/ 0 w 107"/>
                <a:gd name="T1" fmla="*/ 193 h 194"/>
                <a:gd name="T2" fmla="*/ 106 w 107"/>
                <a:gd name="T3" fmla="*/ 67 h 194"/>
                <a:gd name="T4" fmla="*/ 89 w 107"/>
                <a:gd name="T5" fmla="*/ 9 h 194"/>
                <a:gd name="T6" fmla="*/ 29 w 107"/>
                <a:gd name="T7" fmla="*/ 0 h 194"/>
                <a:gd name="T8" fmla="*/ 0 w 107"/>
                <a:gd name="T9" fmla="*/ 193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194">
                  <a:moveTo>
                    <a:pt x="0" y="193"/>
                  </a:moveTo>
                  <a:lnTo>
                    <a:pt x="106" y="67"/>
                  </a:lnTo>
                  <a:lnTo>
                    <a:pt x="89" y="9"/>
                  </a:lnTo>
                  <a:lnTo>
                    <a:pt x="29" y="0"/>
                  </a:lnTo>
                  <a:lnTo>
                    <a:pt x="0" y="193"/>
                  </a:lnTo>
                </a:path>
              </a:pathLst>
            </a:custGeom>
            <a:solidFill>
              <a:srgbClr val="E5D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23" name="Freeform 96">
              <a:extLst>
                <a:ext uri="{FF2B5EF4-FFF2-40B4-BE49-F238E27FC236}">
                  <a16:creationId xmlns:a16="http://schemas.microsoft.com/office/drawing/2014/main" id="{597CC1DD-1244-49A1-9A12-5845ED2F50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7889" y="3903038"/>
              <a:ext cx="107556" cy="107551"/>
            </a:xfrm>
            <a:custGeom>
              <a:avLst/>
              <a:gdLst>
                <a:gd name="T0" fmla="*/ 0 w 73"/>
                <a:gd name="T1" fmla="*/ 75 h 76"/>
                <a:gd name="T2" fmla="*/ 12 w 73"/>
                <a:gd name="T3" fmla="*/ 0 h 76"/>
                <a:gd name="T4" fmla="*/ 72 w 73"/>
                <a:gd name="T5" fmla="*/ 52 h 76"/>
                <a:gd name="T6" fmla="*/ 0 w 73"/>
                <a:gd name="T7" fmla="*/ 7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76">
                  <a:moveTo>
                    <a:pt x="0" y="75"/>
                  </a:moveTo>
                  <a:lnTo>
                    <a:pt x="12" y="0"/>
                  </a:lnTo>
                  <a:lnTo>
                    <a:pt x="72" y="52"/>
                  </a:lnTo>
                  <a:lnTo>
                    <a:pt x="0" y="75"/>
                  </a:lnTo>
                </a:path>
              </a:pathLst>
            </a:custGeom>
            <a:solidFill>
              <a:srgbClr val="E69E3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24" name="Freeform 97">
              <a:extLst>
                <a:ext uri="{FF2B5EF4-FFF2-40B4-BE49-F238E27FC236}">
                  <a16:creationId xmlns:a16="http://schemas.microsoft.com/office/drawing/2014/main" id="{2D6A7AAB-79D3-4795-8609-DBA55C940C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7889" y="3943370"/>
              <a:ext cx="107556" cy="67219"/>
            </a:xfrm>
            <a:custGeom>
              <a:avLst/>
              <a:gdLst>
                <a:gd name="T0" fmla="*/ 40 w 73"/>
                <a:gd name="T1" fmla="*/ 0 h 50"/>
                <a:gd name="T2" fmla="*/ 0 w 73"/>
                <a:gd name="T3" fmla="*/ 49 h 50"/>
                <a:gd name="T4" fmla="*/ 72 w 73"/>
                <a:gd name="T5" fmla="*/ 26 h 50"/>
                <a:gd name="T6" fmla="*/ 40 w 73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50">
                  <a:moveTo>
                    <a:pt x="40" y="0"/>
                  </a:moveTo>
                  <a:lnTo>
                    <a:pt x="0" y="49"/>
                  </a:lnTo>
                  <a:lnTo>
                    <a:pt x="72" y="26"/>
                  </a:lnTo>
                  <a:lnTo>
                    <a:pt x="40" y="0"/>
                  </a:lnTo>
                </a:path>
              </a:pathLst>
            </a:custGeom>
            <a:solidFill>
              <a:srgbClr val="CE832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25" name="Freeform 98">
              <a:extLst>
                <a:ext uri="{FF2B5EF4-FFF2-40B4-BE49-F238E27FC236}">
                  <a16:creationId xmlns:a16="http://schemas.microsoft.com/office/drawing/2014/main" id="{294EB402-FB83-4F64-8566-41C84E8213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3836" y="2693090"/>
              <a:ext cx="860451" cy="867130"/>
            </a:xfrm>
            <a:custGeom>
              <a:avLst/>
              <a:gdLst>
                <a:gd name="T0" fmla="*/ 89 w 571"/>
                <a:gd name="T1" fmla="*/ 122 h 574"/>
                <a:gd name="T2" fmla="*/ 89 w 571"/>
                <a:gd name="T3" fmla="*/ 122 h 574"/>
                <a:gd name="T4" fmla="*/ 452 w 571"/>
                <a:gd name="T5" fmla="*/ 92 h 574"/>
                <a:gd name="T6" fmla="*/ 480 w 571"/>
                <a:gd name="T7" fmla="*/ 452 h 574"/>
                <a:gd name="T8" fmla="*/ 120 w 571"/>
                <a:gd name="T9" fmla="*/ 481 h 574"/>
                <a:gd name="T10" fmla="*/ 89 w 571"/>
                <a:gd name="T11" fmla="*/ 122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1" h="574">
                  <a:moveTo>
                    <a:pt x="89" y="122"/>
                  </a:moveTo>
                  <a:lnTo>
                    <a:pt x="89" y="122"/>
                  </a:lnTo>
                  <a:cubicBezTo>
                    <a:pt x="181" y="12"/>
                    <a:pt x="342" y="0"/>
                    <a:pt x="452" y="92"/>
                  </a:cubicBezTo>
                  <a:cubicBezTo>
                    <a:pt x="558" y="182"/>
                    <a:pt x="570" y="343"/>
                    <a:pt x="480" y="452"/>
                  </a:cubicBezTo>
                  <a:cubicBezTo>
                    <a:pt x="388" y="558"/>
                    <a:pt x="227" y="573"/>
                    <a:pt x="120" y="481"/>
                  </a:cubicBezTo>
                  <a:cubicBezTo>
                    <a:pt x="12" y="389"/>
                    <a:pt x="0" y="228"/>
                    <a:pt x="89" y="122"/>
                  </a:cubicBezTo>
                </a:path>
              </a:pathLst>
            </a:custGeom>
            <a:solidFill>
              <a:srgbClr val="FFFCF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26" name="Freeform 99">
              <a:extLst>
                <a:ext uri="{FF2B5EF4-FFF2-40B4-BE49-F238E27FC236}">
                  <a16:creationId xmlns:a16="http://schemas.microsoft.com/office/drawing/2014/main" id="{B0E24F4F-DED4-42AD-A20C-75E86864E8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0892" y="2733421"/>
              <a:ext cx="779784" cy="786467"/>
            </a:xfrm>
            <a:custGeom>
              <a:avLst/>
              <a:gdLst>
                <a:gd name="T0" fmla="*/ 81 w 517"/>
                <a:gd name="T1" fmla="*/ 110 h 519"/>
                <a:gd name="T2" fmla="*/ 81 w 517"/>
                <a:gd name="T3" fmla="*/ 110 h 519"/>
                <a:gd name="T4" fmla="*/ 407 w 517"/>
                <a:gd name="T5" fmla="*/ 84 h 519"/>
                <a:gd name="T6" fmla="*/ 435 w 517"/>
                <a:gd name="T7" fmla="*/ 409 h 519"/>
                <a:gd name="T8" fmla="*/ 110 w 517"/>
                <a:gd name="T9" fmla="*/ 435 h 519"/>
                <a:gd name="T10" fmla="*/ 81 w 517"/>
                <a:gd name="T11" fmla="*/ 11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7" h="519">
                  <a:moveTo>
                    <a:pt x="81" y="110"/>
                  </a:moveTo>
                  <a:lnTo>
                    <a:pt x="81" y="110"/>
                  </a:lnTo>
                  <a:cubicBezTo>
                    <a:pt x="165" y="12"/>
                    <a:pt x="311" y="0"/>
                    <a:pt x="407" y="84"/>
                  </a:cubicBezTo>
                  <a:cubicBezTo>
                    <a:pt x="504" y="167"/>
                    <a:pt x="516" y="311"/>
                    <a:pt x="435" y="409"/>
                  </a:cubicBezTo>
                  <a:cubicBezTo>
                    <a:pt x="352" y="507"/>
                    <a:pt x="205" y="518"/>
                    <a:pt x="110" y="435"/>
                  </a:cubicBezTo>
                  <a:cubicBezTo>
                    <a:pt x="12" y="354"/>
                    <a:pt x="0" y="208"/>
                    <a:pt x="81" y="110"/>
                  </a:cubicBezTo>
                </a:path>
              </a:pathLst>
            </a:custGeom>
            <a:solidFill>
              <a:srgbClr val="FFCD7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27" name="Freeform 100">
              <a:extLst>
                <a:ext uri="{FF2B5EF4-FFF2-40B4-BE49-F238E27FC236}">
                  <a16:creationId xmlns:a16="http://schemas.microsoft.com/office/drawing/2014/main" id="{88A15734-D3C0-47F9-BABD-4D663D586F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8115" y="2746865"/>
              <a:ext cx="658783" cy="389872"/>
            </a:xfrm>
            <a:custGeom>
              <a:avLst/>
              <a:gdLst>
                <a:gd name="T0" fmla="*/ 0 w 435"/>
                <a:gd name="T1" fmla="*/ 184 h 260"/>
                <a:gd name="T2" fmla="*/ 0 w 435"/>
                <a:gd name="T3" fmla="*/ 184 h 260"/>
                <a:gd name="T4" fmla="*/ 23 w 435"/>
                <a:gd name="T5" fmla="*/ 152 h 260"/>
                <a:gd name="T6" fmla="*/ 354 w 435"/>
                <a:gd name="T7" fmla="*/ 144 h 260"/>
                <a:gd name="T8" fmla="*/ 431 w 435"/>
                <a:gd name="T9" fmla="*/ 259 h 260"/>
                <a:gd name="T10" fmla="*/ 354 w 435"/>
                <a:gd name="T11" fmla="*/ 77 h 260"/>
                <a:gd name="T12" fmla="*/ 43 w 435"/>
                <a:gd name="T13" fmla="*/ 103 h 260"/>
                <a:gd name="T14" fmla="*/ 0 w 435"/>
                <a:gd name="T15" fmla="*/ 184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5" h="260">
                  <a:moveTo>
                    <a:pt x="0" y="184"/>
                  </a:moveTo>
                  <a:lnTo>
                    <a:pt x="0" y="184"/>
                  </a:lnTo>
                  <a:cubicBezTo>
                    <a:pt x="6" y="173"/>
                    <a:pt x="14" y="161"/>
                    <a:pt x="23" y="152"/>
                  </a:cubicBezTo>
                  <a:cubicBezTo>
                    <a:pt x="100" y="57"/>
                    <a:pt x="250" y="55"/>
                    <a:pt x="354" y="144"/>
                  </a:cubicBezTo>
                  <a:cubicBezTo>
                    <a:pt x="391" y="175"/>
                    <a:pt x="417" y="216"/>
                    <a:pt x="431" y="259"/>
                  </a:cubicBezTo>
                  <a:cubicBezTo>
                    <a:pt x="434" y="193"/>
                    <a:pt x="408" y="124"/>
                    <a:pt x="354" y="77"/>
                  </a:cubicBezTo>
                  <a:cubicBezTo>
                    <a:pt x="261" y="0"/>
                    <a:pt x="120" y="12"/>
                    <a:pt x="43" y="103"/>
                  </a:cubicBezTo>
                  <a:cubicBezTo>
                    <a:pt x="23" y="126"/>
                    <a:pt x="8" y="156"/>
                    <a:pt x="0" y="184"/>
                  </a:cubicBezTo>
                </a:path>
              </a:pathLst>
            </a:custGeom>
            <a:solidFill>
              <a:srgbClr val="EFB7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28" name="Freeform 101">
              <a:extLst>
                <a:ext uri="{FF2B5EF4-FFF2-40B4-BE49-F238E27FC236}">
                  <a16:creationId xmlns:a16="http://schemas.microsoft.com/office/drawing/2014/main" id="{A9CFC8A4-E9BB-49F4-8F85-834AC8CA0C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7781" y="3002299"/>
              <a:ext cx="457115" cy="537755"/>
            </a:xfrm>
            <a:custGeom>
              <a:avLst/>
              <a:gdLst>
                <a:gd name="T0" fmla="*/ 296 w 303"/>
                <a:gd name="T1" fmla="*/ 40 h 355"/>
                <a:gd name="T2" fmla="*/ 296 w 303"/>
                <a:gd name="T3" fmla="*/ 40 h 355"/>
                <a:gd name="T4" fmla="*/ 299 w 303"/>
                <a:gd name="T5" fmla="*/ 43 h 355"/>
                <a:gd name="T6" fmla="*/ 302 w 303"/>
                <a:gd name="T7" fmla="*/ 77 h 355"/>
                <a:gd name="T8" fmla="*/ 302 w 303"/>
                <a:gd name="T9" fmla="*/ 81 h 355"/>
                <a:gd name="T10" fmla="*/ 72 w 303"/>
                <a:gd name="T11" fmla="*/ 351 h 355"/>
                <a:gd name="T12" fmla="*/ 63 w 303"/>
                <a:gd name="T13" fmla="*/ 351 h 355"/>
                <a:gd name="T14" fmla="*/ 63 w 303"/>
                <a:gd name="T15" fmla="*/ 345 h 355"/>
                <a:gd name="T16" fmla="*/ 290 w 303"/>
                <a:gd name="T17" fmla="*/ 77 h 355"/>
                <a:gd name="T18" fmla="*/ 290 w 303"/>
                <a:gd name="T19" fmla="*/ 57 h 355"/>
                <a:gd name="T20" fmla="*/ 282 w 303"/>
                <a:gd name="T21" fmla="*/ 66 h 355"/>
                <a:gd name="T22" fmla="*/ 276 w 303"/>
                <a:gd name="T23" fmla="*/ 69 h 355"/>
                <a:gd name="T24" fmla="*/ 271 w 303"/>
                <a:gd name="T25" fmla="*/ 63 h 355"/>
                <a:gd name="T26" fmla="*/ 267 w 303"/>
                <a:gd name="T27" fmla="*/ 37 h 355"/>
                <a:gd name="T28" fmla="*/ 259 w 303"/>
                <a:gd name="T29" fmla="*/ 49 h 355"/>
                <a:gd name="T30" fmla="*/ 253 w 303"/>
                <a:gd name="T31" fmla="*/ 49 h 355"/>
                <a:gd name="T32" fmla="*/ 250 w 303"/>
                <a:gd name="T33" fmla="*/ 46 h 355"/>
                <a:gd name="T34" fmla="*/ 245 w 303"/>
                <a:gd name="T35" fmla="*/ 17 h 355"/>
                <a:gd name="T36" fmla="*/ 9 w 303"/>
                <a:gd name="T37" fmla="*/ 296 h 355"/>
                <a:gd name="T38" fmla="*/ 0 w 303"/>
                <a:gd name="T39" fmla="*/ 299 h 355"/>
                <a:gd name="T40" fmla="*/ 0 w 303"/>
                <a:gd name="T41" fmla="*/ 290 h 355"/>
                <a:gd name="T42" fmla="*/ 245 w 303"/>
                <a:gd name="T43" fmla="*/ 3 h 355"/>
                <a:gd name="T44" fmla="*/ 250 w 303"/>
                <a:gd name="T45" fmla="*/ 0 h 355"/>
                <a:gd name="T46" fmla="*/ 256 w 303"/>
                <a:gd name="T47" fmla="*/ 6 h 355"/>
                <a:gd name="T48" fmla="*/ 259 w 303"/>
                <a:gd name="T49" fmla="*/ 32 h 355"/>
                <a:gd name="T50" fmla="*/ 267 w 303"/>
                <a:gd name="T51" fmla="*/ 20 h 355"/>
                <a:gd name="T52" fmla="*/ 273 w 303"/>
                <a:gd name="T53" fmla="*/ 20 h 355"/>
                <a:gd name="T54" fmla="*/ 276 w 303"/>
                <a:gd name="T55" fmla="*/ 23 h 355"/>
                <a:gd name="T56" fmla="*/ 282 w 303"/>
                <a:gd name="T57" fmla="*/ 49 h 355"/>
                <a:gd name="T58" fmla="*/ 290 w 303"/>
                <a:gd name="T59" fmla="*/ 40 h 355"/>
                <a:gd name="T60" fmla="*/ 296 w 303"/>
                <a:gd name="T61" fmla="*/ 37 h 355"/>
                <a:gd name="T62" fmla="*/ 296 w 303"/>
                <a:gd name="T63" fmla="*/ 4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03" h="355">
                  <a:moveTo>
                    <a:pt x="296" y="40"/>
                  </a:moveTo>
                  <a:lnTo>
                    <a:pt x="296" y="40"/>
                  </a:lnTo>
                  <a:cubicBezTo>
                    <a:pt x="299" y="40"/>
                    <a:pt x="299" y="40"/>
                    <a:pt x="299" y="43"/>
                  </a:cubicBezTo>
                  <a:cubicBezTo>
                    <a:pt x="302" y="77"/>
                    <a:pt x="302" y="77"/>
                    <a:pt x="302" y="77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72" y="351"/>
                    <a:pt x="72" y="351"/>
                    <a:pt x="72" y="351"/>
                  </a:cubicBezTo>
                  <a:cubicBezTo>
                    <a:pt x="69" y="354"/>
                    <a:pt x="66" y="354"/>
                    <a:pt x="63" y="351"/>
                  </a:cubicBezTo>
                  <a:cubicBezTo>
                    <a:pt x="60" y="351"/>
                    <a:pt x="60" y="348"/>
                    <a:pt x="63" y="345"/>
                  </a:cubicBezTo>
                  <a:cubicBezTo>
                    <a:pt x="290" y="77"/>
                    <a:pt x="290" y="77"/>
                    <a:pt x="290" y="77"/>
                  </a:cubicBezTo>
                  <a:cubicBezTo>
                    <a:pt x="290" y="57"/>
                    <a:pt x="290" y="57"/>
                    <a:pt x="290" y="57"/>
                  </a:cubicBezTo>
                  <a:cubicBezTo>
                    <a:pt x="282" y="66"/>
                    <a:pt x="282" y="66"/>
                    <a:pt x="282" y="66"/>
                  </a:cubicBezTo>
                  <a:cubicBezTo>
                    <a:pt x="279" y="69"/>
                    <a:pt x="276" y="69"/>
                    <a:pt x="276" y="69"/>
                  </a:cubicBezTo>
                  <a:cubicBezTo>
                    <a:pt x="273" y="66"/>
                    <a:pt x="271" y="66"/>
                    <a:pt x="271" y="63"/>
                  </a:cubicBezTo>
                  <a:cubicBezTo>
                    <a:pt x="267" y="37"/>
                    <a:pt x="267" y="37"/>
                    <a:pt x="267" y="37"/>
                  </a:cubicBezTo>
                  <a:cubicBezTo>
                    <a:pt x="259" y="49"/>
                    <a:pt x="259" y="49"/>
                    <a:pt x="259" y="49"/>
                  </a:cubicBezTo>
                  <a:cubicBezTo>
                    <a:pt x="259" y="49"/>
                    <a:pt x="256" y="49"/>
                    <a:pt x="253" y="49"/>
                  </a:cubicBezTo>
                  <a:cubicBezTo>
                    <a:pt x="250" y="49"/>
                    <a:pt x="250" y="46"/>
                    <a:pt x="250" y="46"/>
                  </a:cubicBezTo>
                  <a:cubicBezTo>
                    <a:pt x="245" y="17"/>
                    <a:pt x="245" y="17"/>
                    <a:pt x="245" y="17"/>
                  </a:cubicBezTo>
                  <a:cubicBezTo>
                    <a:pt x="9" y="296"/>
                    <a:pt x="9" y="296"/>
                    <a:pt x="9" y="296"/>
                  </a:cubicBezTo>
                  <a:cubicBezTo>
                    <a:pt x="5" y="299"/>
                    <a:pt x="3" y="299"/>
                    <a:pt x="0" y="299"/>
                  </a:cubicBezTo>
                  <a:cubicBezTo>
                    <a:pt x="0" y="296"/>
                    <a:pt x="0" y="293"/>
                    <a:pt x="0" y="290"/>
                  </a:cubicBezTo>
                  <a:cubicBezTo>
                    <a:pt x="245" y="3"/>
                    <a:pt x="245" y="3"/>
                    <a:pt x="245" y="3"/>
                  </a:cubicBezTo>
                  <a:cubicBezTo>
                    <a:pt x="247" y="0"/>
                    <a:pt x="250" y="0"/>
                    <a:pt x="250" y="0"/>
                  </a:cubicBezTo>
                  <a:cubicBezTo>
                    <a:pt x="253" y="0"/>
                    <a:pt x="256" y="3"/>
                    <a:pt x="256" y="6"/>
                  </a:cubicBezTo>
                  <a:cubicBezTo>
                    <a:pt x="259" y="32"/>
                    <a:pt x="259" y="32"/>
                    <a:pt x="259" y="32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71" y="20"/>
                    <a:pt x="271" y="20"/>
                    <a:pt x="273" y="20"/>
                  </a:cubicBezTo>
                  <a:cubicBezTo>
                    <a:pt x="276" y="20"/>
                    <a:pt x="276" y="23"/>
                    <a:pt x="276" y="23"/>
                  </a:cubicBezTo>
                  <a:cubicBezTo>
                    <a:pt x="282" y="49"/>
                    <a:pt x="282" y="49"/>
                    <a:pt x="282" y="49"/>
                  </a:cubicBezTo>
                  <a:cubicBezTo>
                    <a:pt x="290" y="40"/>
                    <a:pt x="290" y="40"/>
                    <a:pt x="290" y="40"/>
                  </a:cubicBezTo>
                  <a:cubicBezTo>
                    <a:pt x="290" y="37"/>
                    <a:pt x="293" y="37"/>
                    <a:pt x="296" y="37"/>
                  </a:cubicBezTo>
                  <a:cubicBezTo>
                    <a:pt x="296" y="37"/>
                    <a:pt x="296" y="37"/>
                    <a:pt x="296" y="40"/>
                  </a:cubicBezTo>
                </a:path>
              </a:pathLst>
            </a:custGeom>
            <a:solidFill>
              <a:srgbClr val="8E663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29" name="Freeform 102">
              <a:extLst>
                <a:ext uri="{FF2B5EF4-FFF2-40B4-BE49-F238E27FC236}">
                  <a16:creationId xmlns:a16="http://schemas.microsoft.com/office/drawing/2014/main" id="{7FE13F4E-CAB1-46E2-8651-CFFF98704A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0892" y="3284620"/>
              <a:ext cx="282336" cy="241990"/>
            </a:xfrm>
            <a:custGeom>
              <a:avLst/>
              <a:gdLst>
                <a:gd name="T0" fmla="*/ 178 w 190"/>
                <a:gd name="T1" fmla="*/ 164 h 165"/>
                <a:gd name="T2" fmla="*/ 178 w 190"/>
                <a:gd name="T3" fmla="*/ 164 h 165"/>
                <a:gd name="T4" fmla="*/ 186 w 190"/>
                <a:gd name="T5" fmla="*/ 155 h 165"/>
                <a:gd name="T6" fmla="*/ 186 w 190"/>
                <a:gd name="T7" fmla="*/ 147 h 165"/>
                <a:gd name="T8" fmla="*/ 17 w 190"/>
                <a:gd name="T9" fmla="*/ 0 h 165"/>
                <a:gd name="T10" fmla="*/ 8 w 190"/>
                <a:gd name="T11" fmla="*/ 2 h 165"/>
                <a:gd name="T12" fmla="*/ 0 w 190"/>
                <a:gd name="T13" fmla="*/ 12 h 165"/>
                <a:gd name="T14" fmla="*/ 178 w 190"/>
                <a:gd name="T15" fmla="*/ 164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165">
                  <a:moveTo>
                    <a:pt x="178" y="164"/>
                  </a:moveTo>
                  <a:lnTo>
                    <a:pt x="178" y="164"/>
                  </a:lnTo>
                  <a:cubicBezTo>
                    <a:pt x="186" y="155"/>
                    <a:pt x="186" y="155"/>
                    <a:pt x="186" y="155"/>
                  </a:cubicBezTo>
                  <a:cubicBezTo>
                    <a:pt x="189" y="152"/>
                    <a:pt x="189" y="147"/>
                    <a:pt x="186" y="14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1" y="0"/>
                    <a:pt x="8" y="2"/>
                  </a:cubicBezTo>
                  <a:cubicBezTo>
                    <a:pt x="0" y="12"/>
                    <a:pt x="0" y="12"/>
                    <a:pt x="0" y="12"/>
                  </a:cubicBezTo>
                  <a:lnTo>
                    <a:pt x="178" y="164"/>
                  </a:lnTo>
                </a:path>
              </a:pathLst>
            </a:custGeom>
            <a:solidFill>
              <a:srgbClr val="89868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30" name="Freeform 103">
              <a:extLst>
                <a:ext uri="{FF2B5EF4-FFF2-40B4-BE49-F238E27FC236}">
                  <a16:creationId xmlns:a16="http://schemas.microsoft.com/office/drawing/2014/main" id="{515F61CB-944A-4B38-8A05-A02F02F3A9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7448" y="3304786"/>
              <a:ext cx="282336" cy="248712"/>
            </a:xfrm>
            <a:custGeom>
              <a:avLst/>
              <a:gdLst>
                <a:gd name="T0" fmla="*/ 190 w 191"/>
                <a:gd name="T1" fmla="*/ 152 h 167"/>
                <a:gd name="T2" fmla="*/ 190 w 191"/>
                <a:gd name="T3" fmla="*/ 152 h 167"/>
                <a:gd name="T4" fmla="*/ 181 w 191"/>
                <a:gd name="T5" fmla="*/ 163 h 167"/>
                <a:gd name="T6" fmla="*/ 173 w 191"/>
                <a:gd name="T7" fmla="*/ 163 h 167"/>
                <a:gd name="T8" fmla="*/ 3 w 191"/>
                <a:gd name="T9" fmla="*/ 20 h 167"/>
                <a:gd name="T10" fmla="*/ 3 w 191"/>
                <a:gd name="T11" fmla="*/ 11 h 167"/>
                <a:gd name="T12" fmla="*/ 12 w 191"/>
                <a:gd name="T13" fmla="*/ 0 h 167"/>
                <a:gd name="T14" fmla="*/ 190 w 191"/>
                <a:gd name="T15" fmla="*/ 15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1" h="167">
                  <a:moveTo>
                    <a:pt x="190" y="152"/>
                  </a:moveTo>
                  <a:lnTo>
                    <a:pt x="190" y="152"/>
                  </a:lnTo>
                  <a:cubicBezTo>
                    <a:pt x="181" y="163"/>
                    <a:pt x="181" y="163"/>
                    <a:pt x="181" y="163"/>
                  </a:cubicBezTo>
                  <a:cubicBezTo>
                    <a:pt x="179" y="166"/>
                    <a:pt x="175" y="166"/>
                    <a:pt x="173" y="163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0" y="16"/>
                    <a:pt x="0" y="14"/>
                    <a:pt x="3" y="11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90" y="152"/>
                  </a:lnTo>
                </a:path>
              </a:pathLst>
            </a:custGeom>
            <a:solidFill>
              <a:srgbClr val="B7B7B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31" name="Freeform 104">
              <a:extLst>
                <a:ext uri="{FF2B5EF4-FFF2-40B4-BE49-F238E27FC236}">
                  <a16:creationId xmlns:a16="http://schemas.microsoft.com/office/drawing/2014/main" id="{B0B4B0E9-504E-4F18-8BCC-FC5BF25631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7281" y="3331674"/>
              <a:ext cx="282336" cy="248712"/>
            </a:xfrm>
            <a:custGeom>
              <a:avLst/>
              <a:gdLst>
                <a:gd name="T0" fmla="*/ 178 w 190"/>
                <a:gd name="T1" fmla="*/ 167 h 168"/>
                <a:gd name="T2" fmla="*/ 178 w 190"/>
                <a:gd name="T3" fmla="*/ 167 h 168"/>
                <a:gd name="T4" fmla="*/ 187 w 190"/>
                <a:gd name="T5" fmla="*/ 156 h 168"/>
                <a:gd name="T6" fmla="*/ 187 w 190"/>
                <a:gd name="T7" fmla="*/ 147 h 168"/>
                <a:gd name="T8" fmla="*/ 17 w 190"/>
                <a:gd name="T9" fmla="*/ 4 h 168"/>
                <a:gd name="T10" fmla="*/ 8 w 190"/>
                <a:gd name="T11" fmla="*/ 6 h 168"/>
                <a:gd name="T12" fmla="*/ 0 w 190"/>
                <a:gd name="T13" fmla="*/ 15 h 168"/>
                <a:gd name="T14" fmla="*/ 178 w 190"/>
                <a:gd name="T15" fmla="*/ 167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168">
                  <a:moveTo>
                    <a:pt x="178" y="167"/>
                  </a:moveTo>
                  <a:lnTo>
                    <a:pt x="178" y="167"/>
                  </a:lnTo>
                  <a:cubicBezTo>
                    <a:pt x="187" y="156"/>
                    <a:pt x="187" y="156"/>
                    <a:pt x="187" y="156"/>
                  </a:cubicBezTo>
                  <a:cubicBezTo>
                    <a:pt x="189" y="153"/>
                    <a:pt x="189" y="150"/>
                    <a:pt x="187" y="147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4" y="0"/>
                    <a:pt x="11" y="4"/>
                    <a:pt x="8" y="6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178" y="167"/>
                  </a:lnTo>
                </a:path>
              </a:pathLst>
            </a:custGeom>
            <a:solidFill>
              <a:srgbClr val="89868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32" name="Freeform 105">
              <a:extLst>
                <a:ext uri="{FF2B5EF4-FFF2-40B4-BE49-F238E27FC236}">
                  <a16:creationId xmlns:a16="http://schemas.microsoft.com/office/drawing/2014/main" id="{9E5EE06D-D202-42B7-938B-6D42FC5AAF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7114" y="3351840"/>
              <a:ext cx="282336" cy="248712"/>
            </a:xfrm>
            <a:custGeom>
              <a:avLst/>
              <a:gdLst>
                <a:gd name="T0" fmla="*/ 190 w 191"/>
                <a:gd name="T1" fmla="*/ 152 h 168"/>
                <a:gd name="T2" fmla="*/ 190 w 191"/>
                <a:gd name="T3" fmla="*/ 152 h 168"/>
                <a:gd name="T4" fmla="*/ 181 w 191"/>
                <a:gd name="T5" fmla="*/ 161 h 168"/>
                <a:gd name="T6" fmla="*/ 173 w 191"/>
                <a:gd name="T7" fmla="*/ 164 h 168"/>
                <a:gd name="T8" fmla="*/ 3 w 191"/>
                <a:gd name="T9" fmla="*/ 20 h 168"/>
                <a:gd name="T10" fmla="*/ 3 w 191"/>
                <a:gd name="T11" fmla="*/ 8 h 168"/>
                <a:gd name="T12" fmla="*/ 12 w 191"/>
                <a:gd name="T13" fmla="*/ 0 h 168"/>
                <a:gd name="T14" fmla="*/ 190 w 191"/>
                <a:gd name="T15" fmla="*/ 15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1" h="168">
                  <a:moveTo>
                    <a:pt x="190" y="152"/>
                  </a:moveTo>
                  <a:lnTo>
                    <a:pt x="190" y="152"/>
                  </a:lnTo>
                  <a:cubicBezTo>
                    <a:pt x="181" y="161"/>
                    <a:pt x="181" y="161"/>
                    <a:pt x="181" y="161"/>
                  </a:cubicBezTo>
                  <a:cubicBezTo>
                    <a:pt x="179" y="164"/>
                    <a:pt x="175" y="167"/>
                    <a:pt x="173" y="164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0" y="17"/>
                    <a:pt x="0" y="14"/>
                    <a:pt x="3" y="8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90" y="152"/>
                  </a:lnTo>
                </a:path>
              </a:pathLst>
            </a:custGeom>
            <a:solidFill>
              <a:srgbClr val="B7B7B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33" name="Freeform 106">
              <a:extLst>
                <a:ext uri="{FF2B5EF4-FFF2-40B4-BE49-F238E27FC236}">
                  <a16:creationId xmlns:a16="http://schemas.microsoft.com/office/drawing/2014/main" id="{32799E1F-E09A-49E8-A6EA-4D4791B11D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6947" y="3378727"/>
              <a:ext cx="282336" cy="241990"/>
            </a:xfrm>
            <a:custGeom>
              <a:avLst/>
              <a:gdLst>
                <a:gd name="T0" fmla="*/ 178 w 190"/>
                <a:gd name="T1" fmla="*/ 164 h 165"/>
                <a:gd name="T2" fmla="*/ 178 w 190"/>
                <a:gd name="T3" fmla="*/ 164 h 165"/>
                <a:gd name="T4" fmla="*/ 187 w 190"/>
                <a:gd name="T5" fmla="*/ 156 h 165"/>
                <a:gd name="T6" fmla="*/ 187 w 190"/>
                <a:gd name="T7" fmla="*/ 147 h 165"/>
                <a:gd name="T8" fmla="*/ 17 w 190"/>
                <a:gd name="T9" fmla="*/ 3 h 165"/>
                <a:gd name="T10" fmla="*/ 8 w 190"/>
                <a:gd name="T11" fmla="*/ 3 h 165"/>
                <a:gd name="T12" fmla="*/ 0 w 190"/>
                <a:gd name="T13" fmla="*/ 15 h 165"/>
                <a:gd name="T14" fmla="*/ 178 w 190"/>
                <a:gd name="T15" fmla="*/ 164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165">
                  <a:moveTo>
                    <a:pt x="178" y="164"/>
                  </a:moveTo>
                  <a:lnTo>
                    <a:pt x="178" y="164"/>
                  </a:lnTo>
                  <a:cubicBezTo>
                    <a:pt x="187" y="156"/>
                    <a:pt x="187" y="156"/>
                    <a:pt x="187" y="156"/>
                  </a:cubicBezTo>
                  <a:cubicBezTo>
                    <a:pt x="189" y="153"/>
                    <a:pt x="189" y="150"/>
                    <a:pt x="187" y="147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4" y="0"/>
                    <a:pt x="11" y="0"/>
                    <a:pt x="8" y="3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178" y="164"/>
                  </a:lnTo>
                </a:path>
              </a:pathLst>
            </a:custGeom>
            <a:solidFill>
              <a:srgbClr val="89868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34" name="Freeform 107">
              <a:extLst>
                <a:ext uri="{FF2B5EF4-FFF2-40B4-BE49-F238E27FC236}">
                  <a16:creationId xmlns:a16="http://schemas.microsoft.com/office/drawing/2014/main" id="{8E68F289-9C3E-4EBB-B2C5-E7C5C97D88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6781" y="3398893"/>
              <a:ext cx="282336" cy="241990"/>
            </a:xfrm>
            <a:custGeom>
              <a:avLst/>
              <a:gdLst>
                <a:gd name="T0" fmla="*/ 190 w 191"/>
                <a:gd name="T1" fmla="*/ 149 h 164"/>
                <a:gd name="T2" fmla="*/ 190 w 191"/>
                <a:gd name="T3" fmla="*/ 149 h 164"/>
                <a:gd name="T4" fmla="*/ 182 w 191"/>
                <a:gd name="T5" fmla="*/ 161 h 164"/>
                <a:gd name="T6" fmla="*/ 173 w 191"/>
                <a:gd name="T7" fmla="*/ 161 h 164"/>
                <a:gd name="T8" fmla="*/ 3 w 191"/>
                <a:gd name="T9" fmla="*/ 17 h 164"/>
                <a:gd name="T10" fmla="*/ 3 w 191"/>
                <a:gd name="T11" fmla="*/ 8 h 164"/>
                <a:gd name="T12" fmla="*/ 12 w 191"/>
                <a:gd name="T13" fmla="*/ 0 h 164"/>
                <a:gd name="T14" fmla="*/ 190 w 191"/>
                <a:gd name="T15" fmla="*/ 14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1" h="164">
                  <a:moveTo>
                    <a:pt x="190" y="149"/>
                  </a:moveTo>
                  <a:lnTo>
                    <a:pt x="190" y="149"/>
                  </a:lnTo>
                  <a:cubicBezTo>
                    <a:pt x="182" y="161"/>
                    <a:pt x="182" y="161"/>
                    <a:pt x="182" y="161"/>
                  </a:cubicBezTo>
                  <a:cubicBezTo>
                    <a:pt x="179" y="163"/>
                    <a:pt x="176" y="163"/>
                    <a:pt x="173" y="161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0" y="14"/>
                    <a:pt x="0" y="11"/>
                    <a:pt x="3" y="8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90" y="149"/>
                  </a:lnTo>
                </a:path>
              </a:pathLst>
            </a:custGeom>
            <a:solidFill>
              <a:srgbClr val="B7B7B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35" name="Freeform 108">
              <a:extLst>
                <a:ext uri="{FF2B5EF4-FFF2-40B4-BE49-F238E27FC236}">
                  <a16:creationId xmlns:a16="http://schemas.microsoft.com/office/drawing/2014/main" id="{3AE3834B-6065-4FC4-8875-81FE428150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00313" y="6396877"/>
              <a:ext cx="322669" cy="867130"/>
            </a:xfrm>
            <a:custGeom>
              <a:avLst/>
              <a:gdLst>
                <a:gd name="T0" fmla="*/ 214 w 215"/>
                <a:gd name="T1" fmla="*/ 552 h 573"/>
                <a:gd name="T2" fmla="*/ 110 w 215"/>
                <a:gd name="T3" fmla="*/ 572 h 573"/>
                <a:gd name="T4" fmla="*/ 0 w 215"/>
                <a:gd name="T5" fmla="*/ 20 h 573"/>
                <a:gd name="T6" fmla="*/ 101 w 215"/>
                <a:gd name="T7" fmla="*/ 0 h 573"/>
                <a:gd name="T8" fmla="*/ 214 w 215"/>
                <a:gd name="T9" fmla="*/ 552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573">
                  <a:moveTo>
                    <a:pt x="214" y="552"/>
                  </a:moveTo>
                  <a:lnTo>
                    <a:pt x="110" y="572"/>
                  </a:lnTo>
                  <a:lnTo>
                    <a:pt x="0" y="20"/>
                  </a:lnTo>
                  <a:lnTo>
                    <a:pt x="101" y="0"/>
                  </a:lnTo>
                  <a:lnTo>
                    <a:pt x="214" y="552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36" name="Freeform 109">
              <a:extLst>
                <a:ext uri="{FF2B5EF4-FFF2-40B4-BE49-F238E27FC236}">
                  <a16:creationId xmlns:a16="http://schemas.microsoft.com/office/drawing/2014/main" id="{9999F82B-5938-49C8-9A92-D412E94BEA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48203" y="6363268"/>
              <a:ext cx="315947" cy="867130"/>
            </a:xfrm>
            <a:custGeom>
              <a:avLst/>
              <a:gdLst>
                <a:gd name="T0" fmla="*/ 212 w 213"/>
                <a:gd name="T1" fmla="*/ 553 h 574"/>
                <a:gd name="T2" fmla="*/ 112 w 213"/>
                <a:gd name="T3" fmla="*/ 573 h 574"/>
                <a:gd name="T4" fmla="*/ 0 w 213"/>
                <a:gd name="T5" fmla="*/ 21 h 574"/>
                <a:gd name="T6" fmla="*/ 103 w 213"/>
                <a:gd name="T7" fmla="*/ 0 h 574"/>
                <a:gd name="T8" fmla="*/ 212 w 213"/>
                <a:gd name="T9" fmla="*/ 553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574">
                  <a:moveTo>
                    <a:pt x="212" y="553"/>
                  </a:moveTo>
                  <a:lnTo>
                    <a:pt x="112" y="573"/>
                  </a:lnTo>
                  <a:lnTo>
                    <a:pt x="0" y="21"/>
                  </a:lnTo>
                  <a:lnTo>
                    <a:pt x="103" y="0"/>
                  </a:lnTo>
                  <a:lnTo>
                    <a:pt x="212" y="553"/>
                  </a:ln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37" name="Freeform 110">
              <a:extLst>
                <a:ext uri="{FF2B5EF4-FFF2-40B4-BE49-F238E27FC236}">
                  <a16:creationId xmlns:a16="http://schemas.microsoft.com/office/drawing/2014/main" id="{1140F5DC-6F84-48AE-933C-C23D24E8CA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02816" y="6336380"/>
              <a:ext cx="322669" cy="867130"/>
            </a:xfrm>
            <a:custGeom>
              <a:avLst/>
              <a:gdLst>
                <a:gd name="T0" fmla="*/ 213 w 214"/>
                <a:gd name="T1" fmla="*/ 553 h 574"/>
                <a:gd name="T2" fmla="*/ 112 w 214"/>
                <a:gd name="T3" fmla="*/ 573 h 574"/>
                <a:gd name="T4" fmla="*/ 0 w 214"/>
                <a:gd name="T5" fmla="*/ 20 h 574"/>
                <a:gd name="T6" fmla="*/ 101 w 214"/>
                <a:gd name="T7" fmla="*/ 0 h 574"/>
                <a:gd name="T8" fmla="*/ 213 w 214"/>
                <a:gd name="T9" fmla="*/ 553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" h="574">
                  <a:moveTo>
                    <a:pt x="213" y="553"/>
                  </a:moveTo>
                  <a:lnTo>
                    <a:pt x="112" y="573"/>
                  </a:lnTo>
                  <a:lnTo>
                    <a:pt x="0" y="20"/>
                  </a:lnTo>
                  <a:lnTo>
                    <a:pt x="101" y="0"/>
                  </a:lnTo>
                  <a:lnTo>
                    <a:pt x="213" y="553"/>
                  </a:lnTo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38" name="Freeform 111">
              <a:extLst>
                <a:ext uri="{FF2B5EF4-FFF2-40B4-BE49-F238E27FC236}">
                  <a16:creationId xmlns:a16="http://schemas.microsoft.com/office/drawing/2014/main" id="{8BF75056-3619-4CD5-BF04-FF4491601F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50706" y="6302770"/>
              <a:ext cx="322669" cy="867130"/>
            </a:xfrm>
            <a:custGeom>
              <a:avLst/>
              <a:gdLst>
                <a:gd name="T0" fmla="*/ 213 w 214"/>
                <a:gd name="T1" fmla="*/ 552 h 573"/>
                <a:gd name="T2" fmla="*/ 112 w 214"/>
                <a:gd name="T3" fmla="*/ 572 h 573"/>
                <a:gd name="T4" fmla="*/ 0 w 214"/>
                <a:gd name="T5" fmla="*/ 19 h 573"/>
                <a:gd name="T6" fmla="*/ 104 w 214"/>
                <a:gd name="T7" fmla="*/ 0 h 573"/>
                <a:gd name="T8" fmla="*/ 213 w 214"/>
                <a:gd name="T9" fmla="*/ 552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" h="573">
                  <a:moveTo>
                    <a:pt x="213" y="552"/>
                  </a:moveTo>
                  <a:lnTo>
                    <a:pt x="112" y="572"/>
                  </a:lnTo>
                  <a:lnTo>
                    <a:pt x="0" y="19"/>
                  </a:lnTo>
                  <a:lnTo>
                    <a:pt x="104" y="0"/>
                  </a:lnTo>
                  <a:lnTo>
                    <a:pt x="213" y="552"/>
                  </a:lnTo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39" name="Freeform 112">
              <a:extLst>
                <a:ext uri="{FF2B5EF4-FFF2-40B4-BE49-F238E27FC236}">
                  <a16:creationId xmlns:a16="http://schemas.microsoft.com/office/drawing/2014/main" id="{2C3E00C2-88BF-4E8C-A541-0DE8E4B6F6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68370" y="7075793"/>
              <a:ext cx="605005" cy="631862"/>
            </a:xfrm>
            <a:custGeom>
              <a:avLst/>
              <a:gdLst>
                <a:gd name="T0" fmla="*/ 288 w 401"/>
                <a:gd name="T1" fmla="*/ 0 h 419"/>
                <a:gd name="T2" fmla="*/ 201 w 401"/>
                <a:gd name="T3" fmla="*/ 87 h 419"/>
                <a:gd name="T4" fmla="*/ 86 w 401"/>
                <a:gd name="T5" fmla="*/ 41 h 419"/>
                <a:gd name="T6" fmla="*/ 0 w 401"/>
                <a:gd name="T7" fmla="*/ 127 h 419"/>
                <a:gd name="T8" fmla="*/ 268 w 401"/>
                <a:gd name="T9" fmla="*/ 418 h 419"/>
                <a:gd name="T10" fmla="*/ 400 w 401"/>
                <a:gd name="T11" fmla="*/ 47 h 419"/>
                <a:gd name="T12" fmla="*/ 288 w 401"/>
                <a:gd name="T13" fmla="*/ 0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1" h="419">
                  <a:moveTo>
                    <a:pt x="288" y="0"/>
                  </a:moveTo>
                  <a:lnTo>
                    <a:pt x="201" y="87"/>
                  </a:lnTo>
                  <a:lnTo>
                    <a:pt x="86" y="41"/>
                  </a:lnTo>
                  <a:lnTo>
                    <a:pt x="0" y="127"/>
                  </a:lnTo>
                  <a:lnTo>
                    <a:pt x="268" y="418"/>
                  </a:lnTo>
                  <a:lnTo>
                    <a:pt x="400" y="47"/>
                  </a:lnTo>
                  <a:lnTo>
                    <a:pt x="288" y="0"/>
                  </a:lnTo>
                </a:path>
              </a:pathLst>
            </a:custGeom>
            <a:solidFill>
              <a:srgbClr val="D3BDA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0" name="Freeform 113">
              <a:extLst>
                <a:ext uri="{FF2B5EF4-FFF2-40B4-BE49-F238E27FC236}">
                  <a16:creationId xmlns:a16="http://schemas.microsoft.com/office/drawing/2014/main" id="{70CA34AB-8295-44C0-9E4A-7F6900AAEB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68370" y="7136290"/>
              <a:ext cx="403337" cy="571365"/>
            </a:xfrm>
            <a:custGeom>
              <a:avLst/>
              <a:gdLst>
                <a:gd name="T0" fmla="*/ 268 w 269"/>
                <a:gd name="T1" fmla="*/ 377 h 378"/>
                <a:gd name="T2" fmla="*/ 201 w 269"/>
                <a:gd name="T3" fmla="*/ 46 h 378"/>
                <a:gd name="T4" fmla="*/ 86 w 269"/>
                <a:gd name="T5" fmla="*/ 0 h 378"/>
                <a:gd name="T6" fmla="*/ 0 w 269"/>
                <a:gd name="T7" fmla="*/ 86 h 378"/>
                <a:gd name="T8" fmla="*/ 268 w 269"/>
                <a:gd name="T9" fmla="*/ 377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9" h="378">
                  <a:moveTo>
                    <a:pt x="268" y="377"/>
                  </a:moveTo>
                  <a:lnTo>
                    <a:pt x="201" y="46"/>
                  </a:lnTo>
                  <a:lnTo>
                    <a:pt x="86" y="0"/>
                  </a:lnTo>
                  <a:lnTo>
                    <a:pt x="0" y="86"/>
                  </a:lnTo>
                  <a:lnTo>
                    <a:pt x="268" y="377"/>
                  </a:lnTo>
                </a:path>
              </a:pathLst>
            </a:custGeom>
            <a:solidFill>
              <a:srgbClr val="E5D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1" name="Freeform 114">
              <a:extLst>
                <a:ext uri="{FF2B5EF4-FFF2-40B4-BE49-F238E27FC236}">
                  <a16:creationId xmlns:a16="http://schemas.microsoft.com/office/drawing/2014/main" id="{DFF651FB-4ED8-428F-A935-BEB9712684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68370" y="7136290"/>
              <a:ext cx="403337" cy="571365"/>
            </a:xfrm>
            <a:custGeom>
              <a:avLst/>
              <a:gdLst>
                <a:gd name="T0" fmla="*/ 268 w 269"/>
                <a:gd name="T1" fmla="*/ 377 h 378"/>
                <a:gd name="T2" fmla="*/ 201 w 269"/>
                <a:gd name="T3" fmla="*/ 46 h 378"/>
                <a:gd name="T4" fmla="*/ 86 w 269"/>
                <a:gd name="T5" fmla="*/ 0 h 378"/>
                <a:gd name="T6" fmla="*/ 0 w 269"/>
                <a:gd name="T7" fmla="*/ 86 h 378"/>
                <a:gd name="T8" fmla="*/ 268 w 269"/>
                <a:gd name="T9" fmla="*/ 377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9" h="378">
                  <a:moveTo>
                    <a:pt x="268" y="377"/>
                  </a:moveTo>
                  <a:lnTo>
                    <a:pt x="201" y="46"/>
                  </a:lnTo>
                  <a:lnTo>
                    <a:pt x="86" y="0"/>
                  </a:lnTo>
                  <a:lnTo>
                    <a:pt x="0" y="86"/>
                  </a:lnTo>
                  <a:lnTo>
                    <a:pt x="268" y="377"/>
                  </a:lnTo>
                </a:path>
              </a:pathLst>
            </a:custGeom>
            <a:solidFill>
              <a:srgbClr val="E5D9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2" name="Freeform 115">
              <a:extLst>
                <a:ext uri="{FF2B5EF4-FFF2-40B4-BE49-F238E27FC236}">
                  <a16:creationId xmlns:a16="http://schemas.microsoft.com/office/drawing/2014/main" id="{063A594E-DBB6-4F75-A4E8-8F75405FBD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17094" y="7485831"/>
              <a:ext cx="228557" cy="221824"/>
            </a:xfrm>
            <a:custGeom>
              <a:avLst/>
              <a:gdLst>
                <a:gd name="T0" fmla="*/ 104 w 156"/>
                <a:gd name="T1" fmla="*/ 147 h 148"/>
                <a:gd name="T2" fmla="*/ 0 w 156"/>
                <a:gd name="T3" fmla="*/ 32 h 148"/>
                <a:gd name="T4" fmla="*/ 155 w 156"/>
                <a:gd name="T5" fmla="*/ 0 h 148"/>
                <a:gd name="T6" fmla="*/ 104 w 156"/>
                <a:gd name="T7" fmla="*/ 147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6" h="148">
                  <a:moveTo>
                    <a:pt x="104" y="147"/>
                  </a:moveTo>
                  <a:lnTo>
                    <a:pt x="0" y="32"/>
                  </a:lnTo>
                  <a:lnTo>
                    <a:pt x="155" y="0"/>
                  </a:lnTo>
                  <a:lnTo>
                    <a:pt x="104" y="147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" name="Freeform 116">
              <a:extLst>
                <a:ext uri="{FF2B5EF4-FFF2-40B4-BE49-F238E27FC236}">
                  <a16:creationId xmlns:a16="http://schemas.microsoft.com/office/drawing/2014/main" id="{5D6520DA-653F-4B06-A71E-E5CF017781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31373" y="7485831"/>
              <a:ext cx="114279" cy="221824"/>
            </a:xfrm>
            <a:custGeom>
              <a:avLst/>
              <a:gdLst>
                <a:gd name="T0" fmla="*/ 0 w 78"/>
                <a:gd name="T1" fmla="*/ 18 h 148"/>
                <a:gd name="T2" fmla="*/ 26 w 78"/>
                <a:gd name="T3" fmla="*/ 147 h 148"/>
                <a:gd name="T4" fmla="*/ 77 w 78"/>
                <a:gd name="T5" fmla="*/ 0 h 148"/>
                <a:gd name="T6" fmla="*/ 0 w 78"/>
                <a:gd name="T7" fmla="*/ 1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148">
                  <a:moveTo>
                    <a:pt x="0" y="18"/>
                  </a:moveTo>
                  <a:lnTo>
                    <a:pt x="26" y="147"/>
                  </a:lnTo>
                  <a:lnTo>
                    <a:pt x="77" y="0"/>
                  </a:lnTo>
                  <a:lnTo>
                    <a:pt x="0" y="18"/>
                  </a:ln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4" name="Freeform 117">
              <a:extLst>
                <a:ext uri="{FF2B5EF4-FFF2-40B4-BE49-F238E27FC236}">
                  <a16:creationId xmlns:a16="http://schemas.microsoft.com/office/drawing/2014/main" id="{4EC1E820-D057-46D1-8952-7E4B916EAA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47418" y="4521457"/>
              <a:ext cx="1714181" cy="1720816"/>
            </a:xfrm>
            <a:custGeom>
              <a:avLst/>
              <a:gdLst>
                <a:gd name="T0" fmla="*/ 57 w 1131"/>
                <a:gd name="T1" fmla="*/ 668 h 1132"/>
                <a:gd name="T2" fmla="*/ 57 w 1131"/>
                <a:gd name="T3" fmla="*/ 668 h 1132"/>
                <a:gd name="T4" fmla="*/ 463 w 1131"/>
                <a:gd name="T5" fmla="*/ 58 h 1132"/>
                <a:gd name="T6" fmla="*/ 1073 w 1131"/>
                <a:gd name="T7" fmla="*/ 463 h 1132"/>
                <a:gd name="T8" fmla="*/ 667 w 1131"/>
                <a:gd name="T9" fmla="*/ 1076 h 1132"/>
                <a:gd name="T10" fmla="*/ 57 w 1131"/>
                <a:gd name="T11" fmla="*/ 668 h 1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1" h="1132">
                  <a:moveTo>
                    <a:pt x="57" y="668"/>
                  </a:moveTo>
                  <a:lnTo>
                    <a:pt x="57" y="668"/>
                  </a:lnTo>
                  <a:cubicBezTo>
                    <a:pt x="0" y="388"/>
                    <a:pt x="181" y="115"/>
                    <a:pt x="463" y="58"/>
                  </a:cubicBezTo>
                  <a:cubicBezTo>
                    <a:pt x="745" y="0"/>
                    <a:pt x="1018" y="184"/>
                    <a:pt x="1073" y="463"/>
                  </a:cubicBezTo>
                  <a:cubicBezTo>
                    <a:pt x="1130" y="745"/>
                    <a:pt x="949" y="1019"/>
                    <a:pt x="667" y="1076"/>
                  </a:cubicBezTo>
                  <a:cubicBezTo>
                    <a:pt x="388" y="1131"/>
                    <a:pt x="115" y="950"/>
                    <a:pt x="57" y="668"/>
                  </a:cubicBezTo>
                </a:path>
              </a:pathLst>
            </a:custGeom>
            <a:solidFill>
              <a:srgbClr val="FFFCF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5" name="Freeform 118">
              <a:extLst>
                <a:ext uri="{FF2B5EF4-FFF2-40B4-BE49-F238E27FC236}">
                  <a16:creationId xmlns:a16="http://schemas.microsoft.com/office/drawing/2014/main" id="{594651D9-05F7-48C6-BE3F-691DAF426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8086" y="4608842"/>
              <a:ext cx="1552846" cy="1546046"/>
            </a:xfrm>
            <a:custGeom>
              <a:avLst/>
              <a:gdLst>
                <a:gd name="T0" fmla="*/ 52 w 1023"/>
                <a:gd name="T1" fmla="*/ 601 h 1019"/>
                <a:gd name="T2" fmla="*/ 52 w 1023"/>
                <a:gd name="T3" fmla="*/ 601 h 1019"/>
                <a:gd name="T4" fmla="*/ 421 w 1023"/>
                <a:gd name="T5" fmla="*/ 48 h 1019"/>
                <a:gd name="T6" fmla="*/ 970 w 1023"/>
                <a:gd name="T7" fmla="*/ 417 h 1019"/>
                <a:gd name="T8" fmla="*/ 605 w 1023"/>
                <a:gd name="T9" fmla="*/ 969 h 1019"/>
                <a:gd name="T10" fmla="*/ 52 w 1023"/>
                <a:gd name="T11" fmla="*/ 601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3" h="1019">
                  <a:moveTo>
                    <a:pt x="52" y="601"/>
                  </a:moveTo>
                  <a:lnTo>
                    <a:pt x="52" y="601"/>
                  </a:lnTo>
                  <a:cubicBezTo>
                    <a:pt x="0" y="348"/>
                    <a:pt x="167" y="101"/>
                    <a:pt x="421" y="48"/>
                  </a:cubicBezTo>
                  <a:cubicBezTo>
                    <a:pt x="674" y="0"/>
                    <a:pt x="921" y="164"/>
                    <a:pt x="970" y="417"/>
                  </a:cubicBezTo>
                  <a:cubicBezTo>
                    <a:pt x="1022" y="670"/>
                    <a:pt x="858" y="917"/>
                    <a:pt x="605" y="969"/>
                  </a:cubicBezTo>
                  <a:cubicBezTo>
                    <a:pt x="352" y="1018"/>
                    <a:pt x="104" y="854"/>
                    <a:pt x="52" y="601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6" name="Freeform 119">
              <a:extLst>
                <a:ext uri="{FF2B5EF4-FFF2-40B4-BE49-F238E27FC236}">
                  <a16:creationId xmlns:a16="http://schemas.microsoft.com/office/drawing/2014/main" id="{89743038-5C93-4F01-85C9-945CE94FEC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54975" y="4655895"/>
              <a:ext cx="1189843" cy="1102398"/>
            </a:xfrm>
            <a:custGeom>
              <a:avLst/>
              <a:gdLst>
                <a:gd name="T0" fmla="*/ 120 w 786"/>
                <a:gd name="T1" fmla="*/ 728 h 729"/>
                <a:gd name="T2" fmla="*/ 120 w 786"/>
                <a:gd name="T3" fmla="*/ 728 h 729"/>
                <a:gd name="T4" fmla="*/ 98 w 786"/>
                <a:gd name="T5" fmla="*/ 653 h 729"/>
                <a:gd name="T6" fmla="*/ 500 w 786"/>
                <a:gd name="T7" fmla="*/ 115 h 729"/>
                <a:gd name="T8" fmla="*/ 785 w 786"/>
                <a:gd name="T9" fmla="*/ 132 h 729"/>
                <a:gd name="T10" fmla="*/ 399 w 786"/>
                <a:gd name="T11" fmla="*/ 29 h 729"/>
                <a:gd name="T12" fmla="*/ 49 w 786"/>
                <a:gd name="T13" fmla="*/ 559 h 729"/>
                <a:gd name="T14" fmla="*/ 120 w 786"/>
                <a:gd name="T15" fmla="*/ 728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6" h="729">
                  <a:moveTo>
                    <a:pt x="120" y="728"/>
                  </a:moveTo>
                  <a:lnTo>
                    <a:pt x="120" y="728"/>
                  </a:lnTo>
                  <a:cubicBezTo>
                    <a:pt x="112" y="705"/>
                    <a:pt x="103" y="679"/>
                    <a:pt x="98" y="653"/>
                  </a:cubicBezTo>
                  <a:cubicBezTo>
                    <a:pt x="49" y="412"/>
                    <a:pt x="230" y="170"/>
                    <a:pt x="500" y="115"/>
                  </a:cubicBezTo>
                  <a:cubicBezTo>
                    <a:pt x="601" y="95"/>
                    <a:pt x="699" y="101"/>
                    <a:pt x="785" y="132"/>
                  </a:cubicBezTo>
                  <a:cubicBezTo>
                    <a:pt x="682" y="44"/>
                    <a:pt x="544" y="0"/>
                    <a:pt x="399" y="29"/>
                  </a:cubicBezTo>
                  <a:cubicBezTo>
                    <a:pt x="158" y="78"/>
                    <a:pt x="0" y="317"/>
                    <a:pt x="49" y="559"/>
                  </a:cubicBezTo>
                  <a:cubicBezTo>
                    <a:pt x="60" y="622"/>
                    <a:pt x="86" y="679"/>
                    <a:pt x="120" y="728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7" name="Freeform 120">
              <a:extLst>
                <a:ext uri="{FF2B5EF4-FFF2-40B4-BE49-F238E27FC236}">
                  <a16:creationId xmlns:a16="http://schemas.microsoft.com/office/drawing/2014/main" id="{9BB5CC26-72F9-4E1B-9955-F9C90CEA2C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19646" y="5160041"/>
              <a:ext cx="510893" cy="1209949"/>
            </a:xfrm>
            <a:custGeom>
              <a:avLst/>
              <a:gdLst>
                <a:gd name="T0" fmla="*/ 124 w 340"/>
                <a:gd name="T1" fmla="*/ 0 h 800"/>
                <a:gd name="T2" fmla="*/ 124 w 340"/>
                <a:gd name="T3" fmla="*/ 0 h 800"/>
                <a:gd name="T4" fmla="*/ 132 w 340"/>
                <a:gd name="T5" fmla="*/ 0 h 800"/>
                <a:gd name="T6" fmla="*/ 193 w 340"/>
                <a:gd name="T7" fmla="*/ 39 h 800"/>
                <a:gd name="T8" fmla="*/ 195 w 340"/>
                <a:gd name="T9" fmla="*/ 45 h 800"/>
                <a:gd name="T10" fmla="*/ 339 w 340"/>
                <a:gd name="T11" fmla="*/ 753 h 800"/>
                <a:gd name="T12" fmla="*/ 331 w 340"/>
                <a:gd name="T13" fmla="*/ 765 h 800"/>
                <a:gd name="T14" fmla="*/ 317 w 340"/>
                <a:gd name="T15" fmla="*/ 756 h 800"/>
                <a:gd name="T16" fmla="*/ 175 w 340"/>
                <a:gd name="T17" fmla="*/ 57 h 800"/>
                <a:gd name="T18" fmla="*/ 141 w 340"/>
                <a:gd name="T19" fmla="*/ 34 h 800"/>
                <a:gd name="T20" fmla="*/ 146 w 340"/>
                <a:gd name="T21" fmla="*/ 60 h 800"/>
                <a:gd name="T22" fmla="*/ 144 w 340"/>
                <a:gd name="T23" fmla="*/ 71 h 800"/>
                <a:gd name="T24" fmla="*/ 129 w 340"/>
                <a:gd name="T25" fmla="*/ 71 h 800"/>
                <a:gd name="T26" fmla="*/ 86 w 340"/>
                <a:gd name="T27" fmla="*/ 43 h 800"/>
                <a:gd name="T28" fmla="*/ 89 w 340"/>
                <a:gd name="T29" fmla="*/ 71 h 800"/>
                <a:gd name="T30" fmla="*/ 86 w 340"/>
                <a:gd name="T31" fmla="*/ 83 h 800"/>
                <a:gd name="T32" fmla="*/ 75 w 340"/>
                <a:gd name="T33" fmla="*/ 83 h 800"/>
                <a:gd name="T34" fmla="*/ 26 w 340"/>
                <a:gd name="T35" fmla="*/ 54 h 800"/>
                <a:gd name="T36" fmla="*/ 173 w 340"/>
                <a:gd name="T37" fmla="*/ 785 h 800"/>
                <a:gd name="T38" fmla="*/ 164 w 340"/>
                <a:gd name="T39" fmla="*/ 796 h 800"/>
                <a:gd name="T40" fmla="*/ 152 w 340"/>
                <a:gd name="T41" fmla="*/ 788 h 800"/>
                <a:gd name="T42" fmla="*/ 0 w 340"/>
                <a:gd name="T43" fmla="*/ 34 h 800"/>
                <a:gd name="T44" fmla="*/ 6 w 340"/>
                <a:gd name="T45" fmla="*/ 25 h 800"/>
                <a:gd name="T46" fmla="*/ 17 w 340"/>
                <a:gd name="T47" fmla="*/ 22 h 800"/>
                <a:gd name="T48" fmla="*/ 63 w 340"/>
                <a:gd name="T49" fmla="*/ 51 h 800"/>
                <a:gd name="T50" fmla="*/ 57 w 340"/>
                <a:gd name="T51" fmla="*/ 22 h 800"/>
                <a:gd name="T52" fmla="*/ 63 w 340"/>
                <a:gd name="T53" fmla="*/ 11 h 800"/>
                <a:gd name="T54" fmla="*/ 75 w 340"/>
                <a:gd name="T55" fmla="*/ 11 h 800"/>
                <a:gd name="T56" fmla="*/ 120 w 340"/>
                <a:gd name="T57" fmla="*/ 39 h 800"/>
                <a:gd name="T58" fmla="*/ 115 w 340"/>
                <a:gd name="T59" fmla="*/ 11 h 800"/>
                <a:gd name="T60" fmla="*/ 120 w 340"/>
                <a:gd name="T61" fmla="*/ 0 h 800"/>
                <a:gd name="T62" fmla="*/ 124 w 340"/>
                <a:gd name="T63" fmla="*/ 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0" h="800">
                  <a:moveTo>
                    <a:pt x="124" y="0"/>
                  </a:moveTo>
                  <a:lnTo>
                    <a:pt x="124" y="0"/>
                  </a:lnTo>
                  <a:cubicBezTo>
                    <a:pt x="126" y="0"/>
                    <a:pt x="129" y="0"/>
                    <a:pt x="132" y="0"/>
                  </a:cubicBezTo>
                  <a:cubicBezTo>
                    <a:pt x="193" y="39"/>
                    <a:pt x="193" y="39"/>
                    <a:pt x="193" y="39"/>
                  </a:cubicBezTo>
                  <a:cubicBezTo>
                    <a:pt x="195" y="43"/>
                    <a:pt x="195" y="43"/>
                    <a:pt x="195" y="45"/>
                  </a:cubicBezTo>
                  <a:cubicBezTo>
                    <a:pt x="339" y="753"/>
                    <a:pt x="339" y="753"/>
                    <a:pt x="339" y="753"/>
                  </a:cubicBezTo>
                  <a:cubicBezTo>
                    <a:pt x="339" y="759"/>
                    <a:pt x="336" y="765"/>
                    <a:pt x="331" y="765"/>
                  </a:cubicBezTo>
                  <a:cubicBezTo>
                    <a:pt x="325" y="767"/>
                    <a:pt x="319" y="762"/>
                    <a:pt x="317" y="756"/>
                  </a:cubicBezTo>
                  <a:cubicBezTo>
                    <a:pt x="175" y="57"/>
                    <a:pt x="175" y="57"/>
                    <a:pt x="175" y="57"/>
                  </a:cubicBezTo>
                  <a:cubicBezTo>
                    <a:pt x="141" y="34"/>
                    <a:pt x="141" y="34"/>
                    <a:pt x="141" y="34"/>
                  </a:cubicBezTo>
                  <a:cubicBezTo>
                    <a:pt x="146" y="60"/>
                    <a:pt x="146" y="60"/>
                    <a:pt x="146" y="60"/>
                  </a:cubicBezTo>
                  <a:cubicBezTo>
                    <a:pt x="150" y="63"/>
                    <a:pt x="146" y="69"/>
                    <a:pt x="144" y="71"/>
                  </a:cubicBezTo>
                  <a:cubicBezTo>
                    <a:pt x="138" y="74"/>
                    <a:pt x="135" y="74"/>
                    <a:pt x="129" y="71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9" y="71"/>
                    <a:pt x="89" y="71"/>
                    <a:pt x="89" y="71"/>
                  </a:cubicBezTo>
                  <a:cubicBezTo>
                    <a:pt x="92" y="74"/>
                    <a:pt x="89" y="80"/>
                    <a:pt x="86" y="83"/>
                  </a:cubicBezTo>
                  <a:cubicBezTo>
                    <a:pt x="83" y="86"/>
                    <a:pt x="77" y="86"/>
                    <a:pt x="75" y="83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173" y="785"/>
                    <a:pt x="173" y="785"/>
                    <a:pt x="173" y="785"/>
                  </a:cubicBezTo>
                  <a:cubicBezTo>
                    <a:pt x="175" y="790"/>
                    <a:pt x="169" y="796"/>
                    <a:pt x="164" y="796"/>
                  </a:cubicBezTo>
                  <a:cubicBezTo>
                    <a:pt x="158" y="799"/>
                    <a:pt x="152" y="794"/>
                    <a:pt x="152" y="788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1"/>
                    <a:pt x="0" y="25"/>
                    <a:pt x="6" y="25"/>
                  </a:cubicBezTo>
                  <a:cubicBezTo>
                    <a:pt x="8" y="22"/>
                    <a:pt x="12" y="22"/>
                    <a:pt x="17" y="22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19"/>
                    <a:pt x="60" y="14"/>
                    <a:pt x="63" y="11"/>
                  </a:cubicBezTo>
                  <a:cubicBezTo>
                    <a:pt x="66" y="11"/>
                    <a:pt x="72" y="11"/>
                    <a:pt x="75" y="11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5" y="11"/>
                    <a:pt x="115" y="11"/>
                    <a:pt x="115" y="11"/>
                  </a:cubicBezTo>
                  <a:cubicBezTo>
                    <a:pt x="115" y="8"/>
                    <a:pt x="115" y="2"/>
                    <a:pt x="120" y="0"/>
                  </a:cubicBezTo>
                  <a:lnTo>
                    <a:pt x="124" y="0"/>
                  </a:lnTo>
                </a:path>
              </a:pathLst>
            </a:custGeom>
            <a:solidFill>
              <a:srgbClr val="8E663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8" name="Freeform 121">
              <a:extLst>
                <a:ext uri="{FF2B5EF4-FFF2-40B4-BE49-F238E27FC236}">
                  <a16:creationId xmlns:a16="http://schemas.microsoft.com/office/drawing/2014/main" id="{8719DAD1-550F-4A60-8B9E-E612CAA866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92757" y="6020449"/>
              <a:ext cx="712561" cy="194936"/>
            </a:xfrm>
            <a:custGeom>
              <a:avLst/>
              <a:gdLst>
                <a:gd name="T0" fmla="*/ 471 w 472"/>
                <a:gd name="T1" fmla="*/ 37 h 133"/>
                <a:gd name="T2" fmla="*/ 471 w 472"/>
                <a:gd name="T3" fmla="*/ 37 h 133"/>
                <a:gd name="T4" fmla="*/ 469 w 472"/>
                <a:gd name="T5" fmla="*/ 12 h 133"/>
                <a:gd name="T6" fmla="*/ 454 w 472"/>
                <a:gd name="T7" fmla="*/ 0 h 133"/>
                <a:gd name="T8" fmla="*/ 8 w 472"/>
                <a:gd name="T9" fmla="*/ 89 h 133"/>
                <a:gd name="T10" fmla="*/ 0 w 472"/>
                <a:gd name="T11" fmla="*/ 106 h 133"/>
                <a:gd name="T12" fmla="*/ 5 w 472"/>
                <a:gd name="T13" fmla="*/ 132 h 133"/>
                <a:gd name="T14" fmla="*/ 471 w 472"/>
                <a:gd name="T15" fmla="*/ 3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2" h="133">
                  <a:moveTo>
                    <a:pt x="471" y="37"/>
                  </a:moveTo>
                  <a:lnTo>
                    <a:pt x="471" y="37"/>
                  </a:lnTo>
                  <a:cubicBezTo>
                    <a:pt x="469" y="12"/>
                    <a:pt x="469" y="12"/>
                    <a:pt x="469" y="12"/>
                  </a:cubicBezTo>
                  <a:cubicBezTo>
                    <a:pt x="466" y="3"/>
                    <a:pt x="460" y="0"/>
                    <a:pt x="454" y="0"/>
                  </a:cubicBezTo>
                  <a:cubicBezTo>
                    <a:pt x="8" y="89"/>
                    <a:pt x="8" y="89"/>
                    <a:pt x="8" y="89"/>
                  </a:cubicBezTo>
                  <a:cubicBezTo>
                    <a:pt x="2" y="92"/>
                    <a:pt x="0" y="98"/>
                    <a:pt x="0" y="106"/>
                  </a:cubicBezTo>
                  <a:cubicBezTo>
                    <a:pt x="5" y="132"/>
                    <a:pt x="5" y="132"/>
                    <a:pt x="5" y="132"/>
                  </a:cubicBezTo>
                  <a:lnTo>
                    <a:pt x="471" y="37"/>
                  </a:lnTo>
                </a:path>
              </a:pathLst>
            </a:custGeom>
            <a:solidFill>
              <a:srgbClr val="89868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9" name="Freeform 122">
              <a:extLst>
                <a:ext uri="{FF2B5EF4-FFF2-40B4-BE49-F238E27FC236}">
                  <a16:creationId xmlns:a16="http://schemas.microsoft.com/office/drawing/2014/main" id="{03F10BA4-E4F1-4A4E-85CD-22DF8E719D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99479" y="6080946"/>
              <a:ext cx="719284" cy="194936"/>
            </a:xfrm>
            <a:custGeom>
              <a:avLst/>
              <a:gdLst>
                <a:gd name="T0" fmla="*/ 466 w 476"/>
                <a:gd name="T1" fmla="*/ 0 h 134"/>
                <a:gd name="T2" fmla="*/ 466 w 476"/>
                <a:gd name="T3" fmla="*/ 0 h 134"/>
                <a:gd name="T4" fmla="*/ 472 w 476"/>
                <a:gd name="T5" fmla="*/ 26 h 134"/>
                <a:gd name="T6" fmla="*/ 464 w 476"/>
                <a:gd name="T7" fmla="*/ 44 h 134"/>
                <a:gd name="T8" fmla="*/ 20 w 476"/>
                <a:gd name="T9" fmla="*/ 133 h 134"/>
                <a:gd name="T10" fmla="*/ 6 w 476"/>
                <a:gd name="T11" fmla="*/ 121 h 134"/>
                <a:gd name="T12" fmla="*/ 0 w 476"/>
                <a:gd name="T13" fmla="*/ 95 h 134"/>
                <a:gd name="T14" fmla="*/ 466 w 476"/>
                <a:gd name="T15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6" h="134">
                  <a:moveTo>
                    <a:pt x="466" y="0"/>
                  </a:moveTo>
                  <a:lnTo>
                    <a:pt x="466" y="0"/>
                  </a:lnTo>
                  <a:cubicBezTo>
                    <a:pt x="472" y="26"/>
                    <a:pt x="472" y="26"/>
                    <a:pt x="472" y="26"/>
                  </a:cubicBezTo>
                  <a:cubicBezTo>
                    <a:pt x="475" y="35"/>
                    <a:pt x="472" y="41"/>
                    <a:pt x="464" y="44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14" y="133"/>
                    <a:pt x="6" y="127"/>
                    <a:pt x="6" y="121"/>
                  </a:cubicBezTo>
                  <a:cubicBezTo>
                    <a:pt x="0" y="95"/>
                    <a:pt x="0" y="95"/>
                    <a:pt x="0" y="95"/>
                  </a:cubicBezTo>
                  <a:lnTo>
                    <a:pt x="466" y="0"/>
                  </a:lnTo>
                </a:path>
              </a:pathLst>
            </a:custGeom>
            <a:solidFill>
              <a:srgbClr val="B7B7B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50" name="Freeform 123">
              <a:extLst>
                <a:ext uri="{FF2B5EF4-FFF2-40B4-BE49-F238E27FC236}">
                  <a16:creationId xmlns:a16="http://schemas.microsoft.com/office/drawing/2014/main" id="{975F2C2D-A52F-4A3A-8144-80CD6C17C2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12924" y="6141444"/>
              <a:ext cx="719284" cy="194936"/>
            </a:xfrm>
            <a:custGeom>
              <a:avLst/>
              <a:gdLst>
                <a:gd name="T0" fmla="*/ 475 w 476"/>
                <a:gd name="T1" fmla="*/ 40 h 133"/>
                <a:gd name="T2" fmla="*/ 475 w 476"/>
                <a:gd name="T3" fmla="*/ 40 h 133"/>
                <a:gd name="T4" fmla="*/ 469 w 476"/>
                <a:gd name="T5" fmla="*/ 14 h 133"/>
                <a:gd name="T6" fmla="*/ 455 w 476"/>
                <a:gd name="T7" fmla="*/ 3 h 133"/>
                <a:gd name="T8" fmla="*/ 11 w 476"/>
                <a:gd name="T9" fmla="*/ 92 h 133"/>
                <a:gd name="T10" fmla="*/ 3 w 476"/>
                <a:gd name="T11" fmla="*/ 107 h 133"/>
                <a:gd name="T12" fmla="*/ 9 w 476"/>
                <a:gd name="T13" fmla="*/ 132 h 133"/>
                <a:gd name="T14" fmla="*/ 475 w 476"/>
                <a:gd name="T15" fmla="*/ 4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6" h="133">
                  <a:moveTo>
                    <a:pt x="475" y="40"/>
                  </a:moveTo>
                  <a:lnTo>
                    <a:pt x="475" y="40"/>
                  </a:lnTo>
                  <a:cubicBezTo>
                    <a:pt x="469" y="14"/>
                    <a:pt x="469" y="14"/>
                    <a:pt x="469" y="14"/>
                  </a:cubicBezTo>
                  <a:cubicBezTo>
                    <a:pt x="469" y="6"/>
                    <a:pt x="463" y="0"/>
                    <a:pt x="455" y="3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5" y="92"/>
                    <a:pt x="0" y="101"/>
                    <a:pt x="3" y="107"/>
                  </a:cubicBezTo>
                  <a:cubicBezTo>
                    <a:pt x="9" y="132"/>
                    <a:pt x="9" y="132"/>
                    <a:pt x="9" y="132"/>
                  </a:cubicBezTo>
                  <a:lnTo>
                    <a:pt x="475" y="40"/>
                  </a:lnTo>
                </a:path>
              </a:pathLst>
            </a:custGeom>
            <a:solidFill>
              <a:srgbClr val="89868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51" name="Freeform 124">
              <a:extLst>
                <a:ext uri="{FF2B5EF4-FFF2-40B4-BE49-F238E27FC236}">
                  <a16:creationId xmlns:a16="http://schemas.microsoft.com/office/drawing/2014/main" id="{4AC66794-77E2-4BC1-826D-156049A04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26368" y="6201941"/>
              <a:ext cx="712561" cy="194936"/>
            </a:xfrm>
            <a:custGeom>
              <a:avLst/>
              <a:gdLst>
                <a:gd name="T0" fmla="*/ 466 w 473"/>
                <a:gd name="T1" fmla="*/ 0 h 133"/>
                <a:gd name="T2" fmla="*/ 466 w 473"/>
                <a:gd name="T3" fmla="*/ 0 h 133"/>
                <a:gd name="T4" fmla="*/ 472 w 473"/>
                <a:gd name="T5" fmla="*/ 26 h 133"/>
                <a:gd name="T6" fmla="*/ 463 w 473"/>
                <a:gd name="T7" fmla="*/ 40 h 133"/>
                <a:gd name="T8" fmla="*/ 17 w 473"/>
                <a:gd name="T9" fmla="*/ 130 h 133"/>
                <a:gd name="T10" fmla="*/ 2 w 473"/>
                <a:gd name="T11" fmla="*/ 118 h 133"/>
                <a:gd name="T12" fmla="*/ 0 w 473"/>
                <a:gd name="T13" fmla="*/ 92 h 133"/>
                <a:gd name="T14" fmla="*/ 466 w 473"/>
                <a:gd name="T15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3" h="133">
                  <a:moveTo>
                    <a:pt x="466" y="0"/>
                  </a:moveTo>
                  <a:lnTo>
                    <a:pt x="466" y="0"/>
                  </a:lnTo>
                  <a:cubicBezTo>
                    <a:pt x="472" y="26"/>
                    <a:pt x="472" y="26"/>
                    <a:pt x="472" y="26"/>
                  </a:cubicBezTo>
                  <a:cubicBezTo>
                    <a:pt x="472" y="31"/>
                    <a:pt x="468" y="40"/>
                    <a:pt x="463" y="40"/>
                  </a:cubicBezTo>
                  <a:cubicBezTo>
                    <a:pt x="17" y="130"/>
                    <a:pt x="17" y="130"/>
                    <a:pt x="17" y="130"/>
                  </a:cubicBezTo>
                  <a:cubicBezTo>
                    <a:pt x="11" y="132"/>
                    <a:pt x="6" y="127"/>
                    <a:pt x="2" y="118"/>
                  </a:cubicBezTo>
                  <a:cubicBezTo>
                    <a:pt x="0" y="92"/>
                    <a:pt x="0" y="92"/>
                    <a:pt x="0" y="92"/>
                  </a:cubicBezTo>
                  <a:lnTo>
                    <a:pt x="466" y="0"/>
                  </a:lnTo>
                </a:path>
              </a:pathLst>
            </a:custGeom>
            <a:solidFill>
              <a:srgbClr val="B7B7B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52" name="Freeform 125">
              <a:extLst>
                <a:ext uri="{FF2B5EF4-FFF2-40B4-BE49-F238E27FC236}">
                  <a16:creationId xmlns:a16="http://schemas.microsoft.com/office/drawing/2014/main" id="{2E1DC1E2-D703-4C08-A8CE-2C700357DF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39813" y="6262438"/>
              <a:ext cx="719284" cy="194936"/>
            </a:xfrm>
            <a:custGeom>
              <a:avLst/>
              <a:gdLst>
                <a:gd name="T0" fmla="*/ 475 w 476"/>
                <a:gd name="T1" fmla="*/ 38 h 134"/>
                <a:gd name="T2" fmla="*/ 475 w 476"/>
                <a:gd name="T3" fmla="*/ 38 h 134"/>
                <a:gd name="T4" fmla="*/ 469 w 476"/>
                <a:gd name="T5" fmla="*/ 12 h 134"/>
                <a:gd name="T6" fmla="*/ 455 w 476"/>
                <a:gd name="T7" fmla="*/ 0 h 134"/>
                <a:gd name="T8" fmla="*/ 9 w 476"/>
                <a:gd name="T9" fmla="*/ 90 h 134"/>
                <a:gd name="T10" fmla="*/ 0 w 476"/>
                <a:gd name="T11" fmla="*/ 107 h 134"/>
                <a:gd name="T12" fmla="*/ 6 w 476"/>
                <a:gd name="T13" fmla="*/ 133 h 134"/>
                <a:gd name="T14" fmla="*/ 475 w 476"/>
                <a:gd name="T15" fmla="*/ 3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6" h="134">
                  <a:moveTo>
                    <a:pt x="475" y="38"/>
                  </a:moveTo>
                  <a:lnTo>
                    <a:pt x="475" y="38"/>
                  </a:lnTo>
                  <a:cubicBezTo>
                    <a:pt x="469" y="12"/>
                    <a:pt x="469" y="12"/>
                    <a:pt x="469" y="12"/>
                  </a:cubicBezTo>
                  <a:cubicBezTo>
                    <a:pt x="466" y="6"/>
                    <a:pt x="460" y="0"/>
                    <a:pt x="455" y="0"/>
                  </a:cubicBezTo>
                  <a:cubicBezTo>
                    <a:pt x="9" y="90"/>
                    <a:pt x="9" y="90"/>
                    <a:pt x="9" y="90"/>
                  </a:cubicBezTo>
                  <a:cubicBezTo>
                    <a:pt x="3" y="92"/>
                    <a:pt x="0" y="98"/>
                    <a:pt x="0" y="107"/>
                  </a:cubicBezTo>
                  <a:cubicBezTo>
                    <a:pt x="6" y="133"/>
                    <a:pt x="6" y="133"/>
                    <a:pt x="6" y="133"/>
                  </a:cubicBezTo>
                  <a:lnTo>
                    <a:pt x="475" y="38"/>
                  </a:lnTo>
                </a:path>
              </a:pathLst>
            </a:custGeom>
            <a:solidFill>
              <a:srgbClr val="89868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53" name="Freeform 126">
              <a:extLst>
                <a:ext uri="{FF2B5EF4-FFF2-40B4-BE49-F238E27FC236}">
                  <a16:creationId xmlns:a16="http://schemas.microsoft.com/office/drawing/2014/main" id="{BBBBF4CF-F103-4AC2-B08D-B6A4D82BDB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53257" y="6322936"/>
              <a:ext cx="719284" cy="201658"/>
            </a:xfrm>
            <a:custGeom>
              <a:avLst/>
              <a:gdLst>
                <a:gd name="T0" fmla="*/ 469 w 476"/>
                <a:gd name="T1" fmla="*/ 0 h 136"/>
                <a:gd name="T2" fmla="*/ 469 w 476"/>
                <a:gd name="T3" fmla="*/ 0 h 136"/>
                <a:gd name="T4" fmla="*/ 472 w 476"/>
                <a:gd name="T5" fmla="*/ 26 h 136"/>
                <a:gd name="T6" fmla="*/ 466 w 476"/>
                <a:gd name="T7" fmla="*/ 43 h 136"/>
                <a:gd name="T8" fmla="*/ 20 w 476"/>
                <a:gd name="T9" fmla="*/ 132 h 136"/>
                <a:gd name="T10" fmla="*/ 6 w 476"/>
                <a:gd name="T11" fmla="*/ 120 h 136"/>
                <a:gd name="T12" fmla="*/ 0 w 476"/>
                <a:gd name="T13" fmla="*/ 95 h 136"/>
                <a:gd name="T14" fmla="*/ 469 w 476"/>
                <a:gd name="T15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6" h="136">
                  <a:moveTo>
                    <a:pt x="469" y="0"/>
                  </a:moveTo>
                  <a:lnTo>
                    <a:pt x="469" y="0"/>
                  </a:lnTo>
                  <a:cubicBezTo>
                    <a:pt x="472" y="26"/>
                    <a:pt x="472" y="26"/>
                    <a:pt x="472" y="26"/>
                  </a:cubicBezTo>
                  <a:cubicBezTo>
                    <a:pt x="475" y="34"/>
                    <a:pt x="472" y="43"/>
                    <a:pt x="466" y="43"/>
                  </a:cubicBezTo>
                  <a:cubicBezTo>
                    <a:pt x="20" y="132"/>
                    <a:pt x="20" y="132"/>
                    <a:pt x="20" y="132"/>
                  </a:cubicBezTo>
                  <a:cubicBezTo>
                    <a:pt x="14" y="135"/>
                    <a:pt x="8" y="129"/>
                    <a:pt x="6" y="120"/>
                  </a:cubicBezTo>
                  <a:cubicBezTo>
                    <a:pt x="0" y="95"/>
                    <a:pt x="0" y="95"/>
                    <a:pt x="0" y="95"/>
                  </a:cubicBezTo>
                  <a:lnTo>
                    <a:pt x="469" y="0"/>
                  </a:lnTo>
                </a:path>
              </a:pathLst>
            </a:custGeom>
            <a:solidFill>
              <a:srgbClr val="B7B7B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51216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>
            <a:extLst>
              <a:ext uri="{FF2B5EF4-FFF2-40B4-BE49-F238E27FC236}">
                <a16:creationId xmlns:a16="http://schemas.microsoft.com/office/drawing/2014/main" id="{8324AFF1-B628-490E-AD45-FC79318B2DAE}"/>
              </a:ext>
            </a:extLst>
          </p:cNvPr>
          <p:cNvSpPr/>
          <p:nvPr/>
        </p:nvSpPr>
        <p:spPr>
          <a:xfrm>
            <a:off x="1" y="440875"/>
            <a:ext cx="8599488" cy="1073174"/>
          </a:xfrm>
          <a:prstGeom prst="rect">
            <a:avLst/>
          </a:prstGeom>
          <a:solidFill>
            <a:srgbClr val="519DD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>
            <a:off x="2819400" y="2035853"/>
            <a:ext cx="0" cy="4539998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>
            <a:cxnSpLocks/>
          </p:cNvCxnSpPr>
          <p:nvPr/>
        </p:nvCxnSpPr>
        <p:spPr>
          <a:xfrm flipH="1">
            <a:off x="5791200" y="2010471"/>
            <a:ext cx="7384" cy="4445514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Rectangle 135"/>
          <p:cNvSpPr/>
          <p:nvPr/>
        </p:nvSpPr>
        <p:spPr>
          <a:xfrm>
            <a:off x="216479" y="3430012"/>
            <a:ext cx="2298121" cy="30008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7663" marR="0" lvl="0" indent="-35083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Extent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of testing</a:t>
            </a:r>
          </a:p>
          <a:p>
            <a:pPr marL="347663" marR="0" lvl="0" indent="-35083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What will be tested</a:t>
            </a:r>
          </a:p>
          <a:p>
            <a:pPr marL="347663" marR="0" lvl="0" indent="-35083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Where testing will be performed from</a:t>
            </a:r>
          </a:p>
          <a:p>
            <a:pPr marL="347663" marR="0" lvl="0" indent="-35083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Who will perform testing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2B5CC9A-E9D2-4D83-B88D-0F93C1BBFE44}"/>
              </a:ext>
            </a:extLst>
          </p:cNvPr>
          <p:cNvSpPr/>
          <p:nvPr/>
        </p:nvSpPr>
        <p:spPr>
          <a:xfrm>
            <a:off x="416116" y="2694493"/>
            <a:ext cx="188728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Defining the Scope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4E0D9A2-2075-44B2-B2C5-901C0A1CD220}"/>
              </a:ext>
            </a:extLst>
          </p:cNvPr>
          <p:cNvSpPr/>
          <p:nvPr/>
        </p:nvSpPr>
        <p:spPr>
          <a:xfrm>
            <a:off x="3213436" y="2694493"/>
            <a:ext cx="233850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</a:pPr>
            <a:r>
              <a:rPr lang="en-US" b="1" dirty="0">
                <a:solidFill>
                  <a:srgbClr val="0070C0"/>
                </a:solidFill>
                <a:latin typeface="Rockwell" pitchFamily="18" charset="0"/>
              </a:rPr>
              <a:t>Performing the Penetration Test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225653A1-B392-47F3-B247-C3F0B7D4AA5A}"/>
              </a:ext>
            </a:extLst>
          </p:cNvPr>
          <p:cNvSpPr/>
          <p:nvPr/>
        </p:nvSpPr>
        <p:spPr>
          <a:xfrm>
            <a:off x="6017597" y="3430012"/>
            <a:ext cx="2458597" cy="30469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7663" marR="0" lvl="0" indent="-35083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Listing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vulnerabilities</a:t>
            </a:r>
          </a:p>
          <a:p>
            <a:pPr marL="347663" marR="0" lvl="0" indent="-35083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Categorizing risks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high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medium, or low</a:t>
            </a:r>
          </a:p>
          <a:p>
            <a:pPr marL="347663" marR="0" lvl="0" indent="-35083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Recommending repairs if vulnerabilities are found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B7B562B9-C4C9-409C-AE35-E3AE441E9B59}"/>
              </a:ext>
            </a:extLst>
          </p:cNvPr>
          <p:cNvSpPr/>
          <p:nvPr/>
        </p:nvSpPr>
        <p:spPr>
          <a:xfrm>
            <a:off x="5970299" y="2694493"/>
            <a:ext cx="256410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Reporting and Delivering Results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4140" y="685075"/>
            <a:ext cx="839121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Penetration Testing Process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D3B3A5B-39B7-4F02-9F18-3DE429CA9B74}"/>
              </a:ext>
            </a:extLst>
          </p:cNvPr>
          <p:cNvSpPr txBox="1"/>
          <p:nvPr/>
        </p:nvSpPr>
        <p:spPr bwMode="auto">
          <a:xfrm>
            <a:off x="3042786" y="3430012"/>
            <a:ext cx="2679802" cy="29392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Involves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gathering all information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significant to  security vulnerabilities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Involves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testing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targeted environment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such as network configuration, topology, hardware, and software</a:t>
            </a: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E6F4F23-3786-4C17-B308-6B41061C928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47" t="-345" r="27823" b="345"/>
          <a:stretch/>
        </p:blipFill>
        <p:spPr>
          <a:xfrm>
            <a:off x="8599488" y="0"/>
            <a:ext cx="3592512" cy="6560597"/>
          </a:xfr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39018C74-AAD8-4E31-8BA2-8BF5ADC3B0A6}"/>
              </a:ext>
            </a:extLst>
          </p:cNvPr>
          <p:cNvGrpSpPr/>
          <p:nvPr/>
        </p:nvGrpSpPr>
        <p:grpSpPr>
          <a:xfrm>
            <a:off x="954907" y="1808421"/>
            <a:ext cx="809703" cy="809703"/>
            <a:chOff x="954907" y="1808421"/>
            <a:chExt cx="809703" cy="809703"/>
          </a:xfrm>
        </p:grpSpPr>
        <p:sp>
          <p:nvSpPr>
            <p:cNvPr id="126" name="Oval 124"/>
            <p:cNvSpPr>
              <a:spLocks noChangeAspect="1" noChangeArrowheads="1"/>
            </p:cNvSpPr>
            <p:nvPr/>
          </p:nvSpPr>
          <p:spPr bwMode="auto">
            <a:xfrm>
              <a:off x="954907" y="1808421"/>
              <a:ext cx="809703" cy="809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28" name="Group 75">
              <a:extLst>
                <a:ext uri="{FF2B5EF4-FFF2-40B4-BE49-F238E27FC236}">
                  <a16:creationId xmlns:a16="http://schemas.microsoft.com/office/drawing/2014/main" id="{3B7A5E24-335D-41A6-A5A8-CA3A0CB9B40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122413" y="1981936"/>
              <a:ext cx="474691" cy="462672"/>
              <a:chOff x="4080141" y="798258"/>
              <a:chExt cx="328062" cy="319755"/>
            </a:xfrm>
            <a:solidFill>
              <a:schemeClr val="bg1"/>
            </a:solidFill>
          </p:grpSpPr>
          <p:sp>
            <p:nvSpPr>
              <p:cNvPr id="29" name="Freeform 76">
                <a:extLst>
                  <a:ext uri="{FF2B5EF4-FFF2-40B4-BE49-F238E27FC236}">
                    <a16:creationId xmlns:a16="http://schemas.microsoft.com/office/drawing/2014/main" id="{FE91E81A-64C8-49AB-A76D-BC55EB32F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0141" y="823174"/>
                <a:ext cx="294839" cy="294839"/>
              </a:xfrm>
              <a:custGeom>
                <a:avLst/>
                <a:gdLst/>
                <a:ahLst/>
                <a:cxnLst>
                  <a:cxn ang="0">
                    <a:pos x="141" y="141"/>
                  </a:cxn>
                  <a:cxn ang="0">
                    <a:pos x="284" y="141"/>
                  </a:cxn>
                  <a:cxn ang="0">
                    <a:pos x="284" y="141"/>
                  </a:cxn>
                  <a:cxn ang="0">
                    <a:pos x="283" y="156"/>
                  </a:cxn>
                  <a:cxn ang="0">
                    <a:pos x="281" y="170"/>
                  </a:cxn>
                  <a:cxn ang="0">
                    <a:pos x="277" y="185"/>
                  </a:cxn>
                  <a:cxn ang="0">
                    <a:pos x="274" y="197"/>
                  </a:cxn>
                  <a:cxn ang="0">
                    <a:pos x="266" y="210"/>
                  </a:cxn>
                  <a:cxn ang="0">
                    <a:pos x="259" y="221"/>
                  </a:cxn>
                  <a:cxn ang="0">
                    <a:pos x="252" y="232"/>
                  </a:cxn>
                  <a:cxn ang="0">
                    <a:pos x="243" y="243"/>
                  </a:cxn>
                  <a:cxn ang="0">
                    <a:pos x="232" y="252"/>
                  </a:cxn>
                  <a:cxn ang="0">
                    <a:pos x="221" y="259"/>
                  </a:cxn>
                  <a:cxn ang="0">
                    <a:pos x="210" y="266"/>
                  </a:cxn>
                  <a:cxn ang="0">
                    <a:pos x="197" y="273"/>
                  </a:cxn>
                  <a:cxn ang="0">
                    <a:pos x="185" y="277"/>
                  </a:cxn>
                  <a:cxn ang="0">
                    <a:pos x="170" y="281"/>
                  </a:cxn>
                  <a:cxn ang="0">
                    <a:pos x="156" y="283"/>
                  </a:cxn>
                  <a:cxn ang="0">
                    <a:pos x="141" y="284"/>
                  </a:cxn>
                  <a:cxn ang="0">
                    <a:pos x="141" y="284"/>
                  </a:cxn>
                  <a:cxn ang="0">
                    <a:pos x="127" y="283"/>
                  </a:cxn>
                  <a:cxn ang="0">
                    <a:pos x="112" y="281"/>
                  </a:cxn>
                  <a:cxn ang="0">
                    <a:pos x="100" y="277"/>
                  </a:cxn>
                  <a:cxn ang="0">
                    <a:pos x="87" y="273"/>
                  </a:cxn>
                  <a:cxn ang="0">
                    <a:pos x="74" y="266"/>
                  </a:cxn>
                  <a:cxn ang="0">
                    <a:pos x="62" y="259"/>
                  </a:cxn>
                  <a:cxn ang="0">
                    <a:pos x="51" y="252"/>
                  </a:cxn>
                  <a:cxn ang="0">
                    <a:pos x="42" y="243"/>
                  </a:cxn>
                  <a:cxn ang="0">
                    <a:pos x="33" y="232"/>
                  </a:cxn>
                  <a:cxn ang="0">
                    <a:pos x="23" y="221"/>
                  </a:cxn>
                  <a:cxn ang="0">
                    <a:pos x="16" y="210"/>
                  </a:cxn>
                  <a:cxn ang="0">
                    <a:pos x="11" y="197"/>
                  </a:cxn>
                  <a:cxn ang="0">
                    <a:pos x="5" y="185"/>
                  </a:cxn>
                  <a:cxn ang="0">
                    <a:pos x="2" y="170"/>
                  </a:cxn>
                  <a:cxn ang="0">
                    <a:pos x="0" y="156"/>
                  </a:cxn>
                  <a:cxn ang="0">
                    <a:pos x="0" y="141"/>
                  </a:cxn>
                  <a:cxn ang="0">
                    <a:pos x="0" y="141"/>
                  </a:cxn>
                  <a:cxn ang="0">
                    <a:pos x="0" y="127"/>
                  </a:cxn>
                  <a:cxn ang="0">
                    <a:pos x="2" y="114"/>
                  </a:cxn>
                  <a:cxn ang="0">
                    <a:pos x="5" y="99"/>
                  </a:cxn>
                  <a:cxn ang="0">
                    <a:pos x="11" y="87"/>
                  </a:cxn>
                  <a:cxn ang="0">
                    <a:pos x="16" y="74"/>
                  </a:cxn>
                  <a:cxn ang="0">
                    <a:pos x="23" y="63"/>
                  </a:cxn>
                  <a:cxn ang="0">
                    <a:pos x="33" y="52"/>
                  </a:cxn>
                  <a:cxn ang="0">
                    <a:pos x="42" y="41"/>
                  </a:cxn>
                  <a:cxn ang="0">
                    <a:pos x="51" y="32"/>
                  </a:cxn>
                  <a:cxn ang="0">
                    <a:pos x="62" y="23"/>
                  </a:cxn>
                  <a:cxn ang="0">
                    <a:pos x="74" y="16"/>
                  </a:cxn>
                  <a:cxn ang="0">
                    <a:pos x="87" y="11"/>
                  </a:cxn>
                  <a:cxn ang="0">
                    <a:pos x="100" y="7"/>
                  </a:cxn>
                  <a:cxn ang="0">
                    <a:pos x="112" y="3"/>
                  </a:cxn>
                  <a:cxn ang="0">
                    <a:pos x="127" y="0"/>
                  </a:cxn>
                  <a:cxn ang="0">
                    <a:pos x="141" y="0"/>
                  </a:cxn>
                  <a:cxn ang="0">
                    <a:pos x="141" y="141"/>
                  </a:cxn>
                </a:cxnLst>
                <a:rect l="0" t="0" r="r" b="b"/>
                <a:pathLst>
                  <a:path w="284" h="284">
                    <a:moveTo>
                      <a:pt x="141" y="141"/>
                    </a:moveTo>
                    <a:lnTo>
                      <a:pt x="284" y="141"/>
                    </a:lnTo>
                    <a:lnTo>
                      <a:pt x="284" y="141"/>
                    </a:lnTo>
                    <a:lnTo>
                      <a:pt x="283" y="156"/>
                    </a:lnTo>
                    <a:lnTo>
                      <a:pt x="281" y="170"/>
                    </a:lnTo>
                    <a:lnTo>
                      <a:pt x="277" y="185"/>
                    </a:lnTo>
                    <a:lnTo>
                      <a:pt x="274" y="197"/>
                    </a:lnTo>
                    <a:lnTo>
                      <a:pt x="266" y="210"/>
                    </a:lnTo>
                    <a:lnTo>
                      <a:pt x="259" y="221"/>
                    </a:lnTo>
                    <a:lnTo>
                      <a:pt x="252" y="232"/>
                    </a:lnTo>
                    <a:lnTo>
                      <a:pt x="243" y="243"/>
                    </a:lnTo>
                    <a:lnTo>
                      <a:pt x="232" y="252"/>
                    </a:lnTo>
                    <a:lnTo>
                      <a:pt x="221" y="259"/>
                    </a:lnTo>
                    <a:lnTo>
                      <a:pt x="210" y="266"/>
                    </a:lnTo>
                    <a:lnTo>
                      <a:pt x="197" y="273"/>
                    </a:lnTo>
                    <a:lnTo>
                      <a:pt x="185" y="277"/>
                    </a:lnTo>
                    <a:lnTo>
                      <a:pt x="170" y="281"/>
                    </a:lnTo>
                    <a:lnTo>
                      <a:pt x="156" y="283"/>
                    </a:lnTo>
                    <a:lnTo>
                      <a:pt x="141" y="284"/>
                    </a:lnTo>
                    <a:lnTo>
                      <a:pt x="141" y="284"/>
                    </a:lnTo>
                    <a:lnTo>
                      <a:pt x="127" y="283"/>
                    </a:lnTo>
                    <a:lnTo>
                      <a:pt x="112" y="281"/>
                    </a:lnTo>
                    <a:lnTo>
                      <a:pt x="100" y="277"/>
                    </a:lnTo>
                    <a:lnTo>
                      <a:pt x="87" y="273"/>
                    </a:lnTo>
                    <a:lnTo>
                      <a:pt x="74" y="266"/>
                    </a:lnTo>
                    <a:lnTo>
                      <a:pt x="62" y="259"/>
                    </a:lnTo>
                    <a:lnTo>
                      <a:pt x="51" y="252"/>
                    </a:lnTo>
                    <a:lnTo>
                      <a:pt x="42" y="243"/>
                    </a:lnTo>
                    <a:lnTo>
                      <a:pt x="33" y="232"/>
                    </a:lnTo>
                    <a:lnTo>
                      <a:pt x="23" y="221"/>
                    </a:lnTo>
                    <a:lnTo>
                      <a:pt x="16" y="210"/>
                    </a:lnTo>
                    <a:lnTo>
                      <a:pt x="11" y="197"/>
                    </a:lnTo>
                    <a:lnTo>
                      <a:pt x="5" y="185"/>
                    </a:lnTo>
                    <a:lnTo>
                      <a:pt x="2" y="170"/>
                    </a:lnTo>
                    <a:lnTo>
                      <a:pt x="0" y="156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0" y="127"/>
                    </a:lnTo>
                    <a:lnTo>
                      <a:pt x="2" y="114"/>
                    </a:lnTo>
                    <a:lnTo>
                      <a:pt x="5" y="99"/>
                    </a:lnTo>
                    <a:lnTo>
                      <a:pt x="11" y="87"/>
                    </a:lnTo>
                    <a:lnTo>
                      <a:pt x="16" y="74"/>
                    </a:lnTo>
                    <a:lnTo>
                      <a:pt x="23" y="63"/>
                    </a:lnTo>
                    <a:lnTo>
                      <a:pt x="33" y="52"/>
                    </a:lnTo>
                    <a:lnTo>
                      <a:pt x="42" y="41"/>
                    </a:lnTo>
                    <a:lnTo>
                      <a:pt x="51" y="32"/>
                    </a:lnTo>
                    <a:lnTo>
                      <a:pt x="62" y="23"/>
                    </a:lnTo>
                    <a:lnTo>
                      <a:pt x="74" y="16"/>
                    </a:lnTo>
                    <a:lnTo>
                      <a:pt x="87" y="11"/>
                    </a:lnTo>
                    <a:lnTo>
                      <a:pt x="100" y="7"/>
                    </a:lnTo>
                    <a:lnTo>
                      <a:pt x="112" y="3"/>
                    </a:lnTo>
                    <a:lnTo>
                      <a:pt x="127" y="0"/>
                    </a:lnTo>
                    <a:lnTo>
                      <a:pt x="141" y="0"/>
                    </a:lnTo>
                    <a:lnTo>
                      <a:pt x="141" y="14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30" name="Freeform 77">
                <a:extLst>
                  <a:ext uri="{FF2B5EF4-FFF2-40B4-BE49-F238E27FC236}">
                    <a16:creationId xmlns:a16="http://schemas.microsoft.com/office/drawing/2014/main" id="{9470A230-89F1-411D-B4A8-04D2A1AA2A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0783" y="798258"/>
                <a:ext cx="147420" cy="147420"/>
              </a:xfrm>
              <a:custGeom>
                <a:avLst/>
                <a:gdLst/>
                <a:ahLst/>
                <a:cxnLst>
                  <a:cxn ang="0">
                    <a:pos x="0" y="142"/>
                  </a:cxn>
                  <a:cxn ang="0">
                    <a:pos x="141" y="142"/>
                  </a:cxn>
                  <a:cxn ang="0">
                    <a:pos x="141" y="142"/>
                  </a:cxn>
                  <a:cxn ang="0">
                    <a:pos x="141" y="127"/>
                  </a:cxn>
                  <a:cxn ang="0">
                    <a:pos x="139" y="113"/>
                  </a:cxn>
                  <a:cxn ang="0">
                    <a:pos x="136" y="100"/>
                  </a:cxn>
                  <a:cxn ang="0">
                    <a:pos x="130" y="87"/>
                  </a:cxn>
                  <a:cxn ang="0">
                    <a:pos x="125" y="74"/>
                  </a:cxn>
                  <a:cxn ang="0">
                    <a:pos x="118" y="62"/>
                  </a:cxn>
                  <a:cxn ang="0">
                    <a:pos x="109" y="51"/>
                  </a:cxn>
                  <a:cxn ang="0">
                    <a:pos x="100" y="42"/>
                  </a:cxn>
                  <a:cxn ang="0">
                    <a:pos x="91" y="33"/>
                  </a:cxn>
                  <a:cxn ang="0">
                    <a:pos x="80" y="24"/>
                  </a:cxn>
                  <a:cxn ang="0">
                    <a:pos x="67" y="16"/>
                  </a:cxn>
                  <a:cxn ang="0">
                    <a:pos x="54" y="11"/>
                  </a:cxn>
                  <a:cxn ang="0">
                    <a:pos x="42" y="6"/>
                  </a:cxn>
                  <a:cxn ang="0">
                    <a:pos x="29" y="2"/>
                  </a:cxn>
                  <a:cxn ang="0">
                    <a:pos x="14" y="0"/>
                  </a:cxn>
                  <a:cxn ang="0">
                    <a:pos x="0" y="0"/>
                  </a:cxn>
                  <a:cxn ang="0">
                    <a:pos x="0" y="142"/>
                  </a:cxn>
                </a:cxnLst>
                <a:rect l="0" t="0" r="r" b="b"/>
                <a:pathLst>
                  <a:path w="141" h="142">
                    <a:moveTo>
                      <a:pt x="0" y="142"/>
                    </a:moveTo>
                    <a:lnTo>
                      <a:pt x="141" y="142"/>
                    </a:lnTo>
                    <a:lnTo>
                      <a:pt x="141" y="142"/>
                    </a:lnTo>
                    <a:lnTo>
                      <a:pt x="141" y="127"/>
                    </a:lnTo>
                    <a:lnTo>
                      <a:pt x="139" y="113"/>
                    </a:lnTo>
                    <a:lnTo>
                      <a:pt x="136" y="100"/>
                    </a:lnTo>
                    <a:lnTo>
                      <a:pt x="130" y="87"/>
                    </a:lnTo>
                    <a:lnTo>
                      <a:pt x="125" y="74"/>
                    </a:lnTo>
                    <a:lnTo>
                      <a:pt x="118" y="62"/>
                    </a:lnTo>
                    <a:lnTo>
                      <a:pt x="109" y="51"/>
                    </a:lnTo>
                    <a:lnTo>
                      <a:pt x="100" y="42"/>
                    </a:lnTo>
                    <a:lnTo>
                      <a:pt x="91" y="33"/>
                    </a:lnTo>
                    <a:lnTo>
                      <a:pt x="80" y="24"/>
                    </a:lnTo>
                    <a:lnTo>
                      <a:pt x="67" y="16"/>
                    </a:lnTo>
                    <a:lnTo>
                      <a:pt x="54" y="11"/>
                    </a:lnTo>
                    <a:lnTo>
                      <a:pt x="42" y="6"/>
                    </a:lnTo>
                    <a:lnTo>
                      <a:pt x="29" y="2"/>
                    </a:lnTo>
                    <a:lnTo>
                      <a:pt x="14" y="0"/>
                    </a:lnTo>
                    <a:lnTo>
                      <a:pt x="0" y="0"/>
                    </a:lnTo>
                    <a:lnTo>
                      <a:pt x="0" y="1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</p:grp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7A274D7-6FDF-4383-8B1E-B3069DC17B56}"/>
              </a:ext>
            </a:extLst>
          </p:cNvPr>
          <p:cNvGrpSpPr/>
          <p:nvPr/>
        </p:nvGrpSpPr>
        <p:grpSpPr>
          <a:xfrm>
            <a:off x="3977836" y="1808421"/>
            <a:ext cx="809703" cy="809703"/>
            <a:chOff x="3817848" y="1808421"/>
            <a:chExt cx="809703" cy="809703"/>
          </a:xfrm>
        </p:grpSpPr>
        <p:sp>
          <p:nvSpPr>
            <p:cNvPr id="121" name="Oval 119"/>
            <p:cNvSpPr>
              <a:spLocks noChangeAspect="1" noChangeArrowheads="1"/>
            </p:cNvSpPr>
            <p:nvPr/>
          </p:nvSpPr>
          <p:spPr bwMode="auto">
            <a:xfrm>
              <a:off x="3817848" y="1808421"/>
              <a:ext cx="809703" cy="809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Freeform 33">
              <a:extLst>
                <a:ext uri="{FF2B5EF4-FFF2-40B4-BE49-F238E27FC236}">
                  <a16:creationId xmlns:a16="http://schemas.microsoft.com/office/drawing/2014/main" id="{75F6F2A2-3730-4ACC-91BB-A7776A6AF4B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965222" y="2028749"/>
              <a:ext cx="514955" cy="369047"/>
            </a:xfrm>
            <a:custGeom>
              <a:avLst/>
              <a:gdLst>
                <a:gd name="T0" fmla="*/ 155704 w 602"/>
                <a:gd name="T1" fmla="*/ 145462 h 475"/>
                <a:gd name="T2" fmla="*/ 155704 w 602"/>
                <a:gd name="T3" fmla="*/ 145462 h 475"/>
                <a:gd name="T4" fmla="*/ 155704 w 602"/>
                <a:gd name="T5" fmla="*/ 145462 h 475"/>
                <a:gd name="T6" fmla="*/ 92122 w 602"/>
                <a:gd name="T7" fmla="*/ 145462 h 475"/>
                <a:gd name="T8" fmla="*/ 92122 w 602"/>
                <a:gd name="T9" fmla="*/ 145462 h 475"/>
                <a:gd name="T10" fmla="*/ 84174 w 602"/>
                <a:gd name="T11" fmla="*/ 145462 h 475"/>
                <a:gd name="T12" fmla="*/ 71530 w 602"/>
                <a:gd name="T13" fmla="*/ 145462 h 475"/>
                <a:gd name="T14" fmla="*/ 79116 w 602"/>
                <a:gd name="T15" fmla="*/ 153042 h 475"/>
                <a:gd name="T16" fmla="*/ 81645 w 602"/>
                <a:gd name="T17" fmla="*/ 160983 h 475"/>
                <a:gd name="T18" fmla="*/ 71530 w 602"/>
                <a:gd name="T19" fmla="*/ 171089 h 475"/>
                <a:gd name="T20" fmla="*/ 63943 w 602"/>
                <a:gd name="T21" fmla="*/ 166036 h 475"/>
                <a:gd name="T22" fmla="*/ 40823 w 602"/>
                <a:gd name="T23" fmla="*/ 142935 h 475"/>
                <a:gd name="T24" fmla="*/ 38294 w 602"/>
                <a:gd name="T25" fmla="*/ 135355 h 475"/>
                <a:gd name="T26" fmla="*/ 40823 w 602"/>
                <a:gd name="T27" fmla="*/ 130302 h 475"/>
                <a:gd name="T28" fmla="*/ 63943 w 602"/>
                <a:gd name="T29" fmla="*/ 104675 h 475"/>
                <a:gd name="T30" fmla="*/ 71530 w 602"/>
                <a:gd name="T31" fmla="*/ 102148 h 475"/>
                <a:gd name="T32" fmla="*/ 81645 w 602"/>
                <a:gd name="T33" fmla="*/ 112255 h 475"/>
                <a:gd name="T34" fmla="*/ 79116 w 602"/>
                <a:gd name="T35" fmla="*/ 119835 h 475"/>
                <a:gd name="T36" fmla="*/ 71530 w 602"/>
                <a:gd name="T37" fmla="*/ 124888 h 475"/>
                <a:gd name="T38" fmla="*/ 79116 w 602"/>
                <a:gd name="T39" fmla="*/ 124888 h 475"/>
                <a:gd name="T40" fmla="*/ 79116 w 602"/>
                <a:gd name="T41" fmla="*/ 124888 h 475"/>
                <a:gd name="T42" fmla="*/ 89593 w 602"/>
                <a:gd name="T43" fmla="*/ 124888 h 475"/>
                <a:gd name="T44" fmla="*/ 89593 w 602"/>
                <a:gd name="T45" fmla="*/ 124888 h 475"/>
                <a:gd name="T46" fmla="*/ 155704 w 602"/>
                <a:gd name="T47" fmla="*/ 124888 h 475"/>
                <a:gd name="T48" fmla="*/ 196527 w 602"/>
                <a:gd name="T49" fmla="*/ 84101 h 475"/>
                <a:gd name="T50" fmla="*/ 196527 w 602"/>
                <a:gd name="T51" fmla="*/ 61361 h 475"/>
                <a:gd name="T52" fmla="*/ 207003 w 602"/>
                <a:gd name="T53" fmla="*/ 51255 h 475"/>
                <a:gd name="T54" fmla="*/ 217119 w 602"/>
                <a:gd name="T55" fmla="*/ 61361 h 475"/>
                <a:gd name="T56" fmla="*/ 217119 w 602"/>
                <a:gd name="T57" fmla="*/ 84101 h 475"/>
                <a:gd name="T58" fmla="*/ 155704 w 602"/>
                <a:gd name="T59" fmla="*/ 145462 h 475"/>
                <a:gd name="T60" fmla="*/ 153175 w 602"/>
                <a:gd name="T61" fmla="*/ 63888 h 475"/>
                <a:gd name="T62" fmla="*/ 153175 w 602"/>
                <a:gd name="T63" fmla="*/ 63888 h 475"/>
                <a:gd name="T64" fmla="*/ 145589 w 602"/>
                <a:gd name="T65" fmla="*/ 68941 h 475"/>
                <a:gd name="T66" fmla="*/ 135473 w 602"/>
                <a:gd name="T67" fmla="*/ 58834 h 475"/>
                <a:gd name="T68" fmla="*/ 140531 w 602"/>
                <a:gd name="T69" fmla="*/ 51255 h 475"/>
                <a:gd name="T70" fmla="*/ 145589 w 602"/>
                <a:gd name="T71" fmla="*/ 43314 h 475"/>
                <a:gd name="T72" fmla="*/ 140531 w 602"/>
                <a:gd name="T73" fmla="*/ 43314 h 475"/>
                <a:gd name="T74" fmla="*/ 140531 w 602"/>
                <a:gd name="T75" fmla="*/ 43314 h 475"/>
                <a:gd name="T76" fmla="*/ 130416 w 602"/>
                <a:gd name="T77" fmla="*/ 43314 h 475"/>
                <a:gd name="T78" fmla="*/ 130416 w 602"/>
                <a:gd name="T79" fmla="*/ 43314 h 475"/>
                <a:gd name="T80" fmla="*/ 61415 w 602"/>
                <a:gd name="T81" fmla="*/ 43314 h 475"/>
                <a:gd name="T82" fmla="*/ 20592 w 602"/>
                <a:gd name="T83" fmla="*/ 84101 h 475"/>
                <a:gd name="T84" fmla="*/ 20592 w 602"/>
                <a:gd name="T85" fmla="*/ 109728 h 475"/>
                <a:gd name="T86" fmla="*/ 10477 w 602"/>
                <a:gd name="T87" fmla="*/ 119835 h 475"/>
                <a:gd name="T88" fmla="*/ 0 w 602"/>
                <a:gd name="T89" fmla="*/ 109728 h 475"/>
                <a:gd name="T90" fmla="*/ 0 w 602"/>
                <a:gd name="T91" fmla="*/ 84101 h 475"/>
                <a:gd name="T92" fmla="*/ 61415 w 602"/>
                <a:gd name="T93" fmla="*/ 23101 h 475"/>
                <a:gd name="T94" fmla="*/ 61415 w 602"/>
                <a:gd name="T95" fmla="*/ 23101 h 475"/>
                <a:gd name="T96" fmla="*/ 125358 w 602"/>
                <a:gd name="T97" fmla="*/ 23101 h 475"/>
                <a:gd name="T98" fmla="*/ 125358 w 602"/>
                <a:gd name="T99" fmla="*/ 23101 h 475"/>
                <a:gd name="T100" fmla="*/ 132945 w 602"/>
                <a:gd name="T101" fmla="*/ 23101 h 475"/>
                <a:gd name="T102" fmla="*/ 145589 w 602"/>
                <a:gd name="T103" fmla="*/ 23101 h 475"/>
                <a:gd name="T104" fmla="*/ 140531 w 602"/>
                <a:gd name="T105" fmla="*/ 18047 h 475"/>
                <a:gd name="T106" fmla="*/ 135473 w 602"/>
                <a:gd name="T107" fmla="*/ 10107 h 475"/>
                <a:gd name="T108" fmla="*/ 145589 w 602"/>
                <a:gd name="T109" fmla="*/ 0 h 475"/>
                <a:gd name="T110" fmla="*/ 153175 w 602"/>
                <a:gd name="T111" fmla="*/ 2527 h 475"/>
                <a:gd name="T112" fmla="*/ 176296 w 602"/>
                <a:gd name="T113" fmla="*/ 28154 h 475"/>
                <a:gd name="T114" fmla="*/ 181354 w 602"/>
                <a:gd name="T115" fmla="*/ 33207 h 475"/>
                <a:gd name="T116" fmla="*/ 176296 w 602"/>
                <a:gd name="T117" fmla="*/ 40787 h 475"/>
                <a:gd name="T118" fmla="*/ 153175 w 602"/>
                <a:gd name="T119" fmla="*/ 63888 h 47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2" h="475">
                  <a:moveTo>
                    <a:pt x="431" y="403"/>
                  </a:moveTo>
                  <a:lnTo>
                    <a:pt x="431" y="403"/>
                  </a:lnTo>
                  <a:cubicBezTo>
                    <a:pt x="255" y="403"/>
                    <a:pt x="255" y="403"/>
                    <a:pt x="255" y="403"/>
                  </a:cubicBezTo>
                  <a:cubicBezTo>
                    <a:pt x="233" y="403"/>
                    <a:pt x="233" y="403"/>
                    <a:pt x="233" y="403"/>
                  </a:cubicBezTo>
                  <a:cubicBezTo>
                    <a:pt x="198" y="403"/>
                    <a:pt x="198" y="403"/>
                    <a:pt x="198" y="403"/>
                  </a:cubicBezTo>
                  <a:cubicBezTo>
                    <a:pt x="219" y="424"/>
                    <a:pt x="219" y="424"/>
                    <a:pt x="219" y="424"/>
                  </a:cubicBezTo>
                  <a:cubicBezTo>
                    <a:pt x="226" y="431"/>
                    <a:pt x="226" y="439"/>
                    <a:pt x="226" y="446"/>
                  </a:cubicBezTo>
                  <a:cubicBezTo>
                    <a:pt x="226" y="460"/>
                    <a:pt x="212" y="474"/>
                    <a:pt x="198" y="474"/>
                  </a:cubicBezTo>
                  <a:cubicBezTo>
                    <a:pt x="191" y="474"/>
                    <a:pt x="184" y="467"/>
                    <a:pt x="177" y="460"/>
                  </a:cubicBezTo>
                  <a:cubicBezTo>
                    <a:pt x="113" y="396"/>
                    <a:pt x="113" y="396"/>
                    <a:pt x="113" y="396"/>
                  </a:cubicBezTo>
                  <a:cubicBezTo>
                    <a:pt x="106" y="389"/>
                    <a:pt x="106" y="382"/>
                    <a:pt x="106" y="375"/>
                  </a:cubicBezTo>
                  <a:cubicBezTo>
                    <a:pt x="106" y="368"/>
                    <a:pt x="106" y="361"/>
                    <a:pt x="113" y="361"/>
                  </a:cubicBezTo>
                  <a:cubicBezTo>
                    <a:pt x="177" y="290"/>
                    <a:pt x="177" y="290"/>
                    <a:pt x="177" y="290"/>
                  </a:cubicBezTo>
                  <a:cubicBezTo>
                    <a:pt x="184" y="283"/>
                    <a:pt x="191" y="283"/>
                    <a:pt x="198" y="283"/>
                  </a:cubicBezTo>
                  <a:cubicBezTo>
                    <a:pt x="212" y="283"/>
                    <a:pt x="226" y="297"/>
                    <a:pt x="226" y="311"/>
                  </a:cubicBezTo>
                  <a:cubicBezTo>
                    <a:pt x="226" y="318"/>
                    <a:pt x="226" y="325"/>
                    <a:pt x="219" y="332"/>
                  </a:cubicBezTo>
                  <a:cubicBezTo>
                    <a:pt x="198" y="346"/>
                    <a:pt x="198" y="346"/>
                    <a:pt x="198" y="346"/>
                  </a:cubicBezTo>
                  <a:cubicBezTo>
                    <a:pt x="219" y="346"/>
                    <a:pt x="219" y="346"/>
                    <a:pt x="219" y="346"/>
                  </a:cubicBezTo>
                  <a:cubicBezTo>
                    <a:pt x="248" y="346"/>
                    <a:pt x="248" y="346"/>
                    <a:pt x="248" y="346"/>
                  </a:cubicBezTo>
                  <a:cubicBezTo>
                    <a:pt x="431" y="346"/>
                    <a:pt x="431" y="346"/>
                    <a:pt x="431" y="346"/>
                  </a:cubicBezTo>
                  <a:cubicBezTo>
                    <a:pt x="495" y="346"/>
                    <a:pt x="544" y="297"/>
                    <a:pt x="544" y="233"/>
                  </a:cubicBezTo>
                  <a:cubicBezTo>
                    <a:pt x="544" y="170"/>
                    <a:pt x="544" y="170"/>
                    <a:pt x="544" y="170"/>
                  </a:cubicBezTo>
                  <a:cubicBezTo>
                    <a:pt x="544" y="156"/>
                    <a:pt x="559" y="142"/>
                    <a:pt x="573" y="142"/>
                  </a:cubicBezTo>
                  <a:cubicBezTo>
                    <a:pt x="594" y="142"/>
                    <a:pt x="601" y="156"/>
                    <a:pt x="601" y="170"/>
                  </a:cubicBezTo>
                  <a:cubicBezTo>
                    <a:pt x="601" y="233"/>
                    <a:pt x="601" y="233"/>
                    <a:pt x="601" y="233"/>
                  </a:cubicBezTo>
                  <a:cubicBezTo>
                    <a:pt x="601" y="332"/>
                    <a:pt x="530" y="403"/>
                    <a:pt x="431" y="403"/>
                  </a:cubicBezTo>
                  <a:close/>
                  <a:moveTo>
                    <a:pt x="424" y="177"/>
                  </a:moveTo>
                  <a:lnTo>
                    <a:pt x="424" y="177"/>
                  </a:lnTo>
                  <a:cubicBezTo>
                    <a:pt x="417" y="184"/>
                    <a:pt x="410" y="191"/>
                    <a:pt x="403" y="191"/>
                  </a:cubicBezTo>
                  <a:cubicBezTo>
                    <a:pt x="389" y="191"/>
                    <a:pt x="375" y="177"/>
                    <a:pt x="375" y="163"/>
                  </a:cubicBezTo>
                  <a:cubicBezTo>
                    <a:pt x="375" y="156"/>
                    <a:pt x="382" y="149"/>
                    <a:pt x="389" y="142"/>
                  </a:cubicBezTo>
                  <a:cubicBezTo>
                    <a:pt x="403" y="120"/>
                    <a:pt x="403" y="120"/>
                    <a:pt x="403" y="120"/>
                  </a:cubicBezTo>
                  <a:cubicBezTo>
                    <a:pt x="389" y="120"/>
                    <a:pt x="389" y="120"/>
                    <a:pt x="389" y="120"/>
                  </a:cubicBezTo>
                  <a:cubicBezTo>
                    <a:pt x="361" y="120"/>
                    <a:pt x="361" y="120"/>
                    <a:pt x="361" y="120"/>
                  </a:cubicBezTo>
                  <a:cubicBezTo>
                    <a:pt x="170" y="120"/>
                    <a:pt x="170" y="120"/>
                    <a:pt x="170" y="120"/>
                  </a:cubicBezTo>
                  <a:cubicBezTo>
                    <a:pt x="106" y="120"/>
                    <a:pt x="57" y="170"/>
                    <a:pt x="57" y="233"/>
                  </a:cubicBezTo>
                  <a:cubicBezTo>
                    <a:pt x="57" y="304"/>
                    <a:pt x="57" y="304"/>
                    <a:pt x="57" y="304"/>
                  </a:cubicBezTo>
                  <a:cubicBezTo>
                    <a:pt x="57" y="318"/>
                    <a:pt x="43" y="332"/>
                    <a:pt x="29" y="332"/>
                  </a:cubicBezTo>
                  <a:cubicBezTo>
                    <a:pt x="15" y="332"/>
                    <a:pt x="0" y="318"/>
                    <a:pt x="0" y="304"/>
                  </a:cubicBezTo>
                  <a:cubicBezTo>
                    <a:pt x="0" y="233"/>
                    <a:pt x="0" y="233"/>
                    <a:pt x="0" y="233"/>
                  </a:cubicBezTo>
                  <a:cubicBezTo>
                    <a:pt x="0" y="142"/>
                    <a:pt x="78" y="64"/>
                    <a:pt x="170" y="64"/>
                  </a:cubicBezTo>
                  <a:cubicBezTo>
                    <a:pt x="347" y="64"/>
                    <a:pt x="347" y="64"/>
                    <a:pt x="347" y="64"/>
                  </a:cubicBezTo>
                  <a:cubicBezTo>
                    <a:pt x="368" y="64"/>
                    <a:pt x="368" y="64"/>
                    <a:pt x="368" y="64"/>
                  </a:cubicBezTo>
                  <a:cubicBezTo>
                    <a:pt x="403" y="64"/>
                    <a:pt x="403" y="64"/>
                    <a:pt x="403" y="64"/>
                  </a:cubicBezTo>
                  <a:cubicBezTo>
                    <a:pt x="389" y="50"/>
                    <a:pt x="389" y="50"/>
                    <a:pt x="389" y="50"/>
                  </a:cubicBezTo>
                  <a:cubicBezTo>
                    <a:pt x="382" y="43"/>
                    <a:pt x="375" y="35"/>
                    <a:pt x="375" y="28"/>
                  </a:cubicBezTo>
                  <a:cubicBezTo>
                    <a:pt x="375" y="14"/>
                    <a:pt x="389" y="0"/>
                    <a:pt x="403" y="0"/>
                  </a:cubicBezTo>
                  <a:cubicBezTo>
                    <a:pt x="410" y="0"/>
                    <a:pt x="417" y="0"/>
                    <a:pt x="424" y="7"/>
                  </a:cubicBezTo>
                  <a:cubicBezTo>
                    <a:pt x="488" y="78"/>
                    <a:pt x="488" y="78"/>
                    <a:pt x="488" y="78"/>
                  </a:cubicBezTo>
                  <a:cubicBezTo>
                    <a:pt x="495" y="78"/>
                    <a:pt x="502" y="85"/>
                    <a:pt x="502" y="92"/>
                  </a:cubicBezTo>
                  <a:cubicBezTo>
                    <a:pt x="502" y="99"/>
                    <a:pt x="495" y="106"/>
                    <a:pt x="488" y="113"/>
                  </a:cubicBezTo>
                  <a:lnTo>
                    <a:pt x="424" y="1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87D9FB1D-C9D1-4247-B965-9A69D6052B75}"/>
              </a:ext>
            </a:extLst>
          </p:cNvPr>
          <p:cNvGrpSpPr/>
          <p:nvPr/>
        </p:nvGrpSpPr>
        <p:grpSpPr>
          <a:xfrm>
            <a:off x="6848130" y="1808421"/>
            <a:ext cx="808438" cy="809703"/>
            <a:chOff x="6848130" y="1808421"/>
            <a:chExt cx="808438" cy="809703"/>
          </a:xfrm>
        </p:grpSpPr>
        <p:sp>
          <p:nvSpPr>
            <p:cNvPr id="123" name="Oval 121"/>
            <p:cNvSpPr>
              <a:spLocks noChangeAspect="1" noChangeArrowheads="1"/>
            </p:cNvSpPr>
            <p:nvPr/>
          </p:nvSpPr>
          <p:spPr bwMode="auto">
            <a:xfrm>
              <a:off x="6848130" y="1808421"/>
              <a:ext cx="808438" cy="809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Freeform 20">
              <a:extLst>
                <a:ext uri="{FF2B5EF4-FFF2-40B4-BE49-F238E27FC236}">
                  <a16:creationId xmlns:a16="http://schemas.microsoft.com/office/drawing/2014/main" id="{E6304339-1430-40BC-92DB-30AB8A57837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043974" y="2004066"/>
              <a:ext cx="416750" cy="418412"/>
            </a:xfrm>
            <a:custGeom>
              <a:avLst/>
              <a:gdLst>
                <a:gd name="T0" fmla="*/ 391956 w 245"/>
                <a:gd name="T1" fmla="*/ 63423 h 246"/>
                <a:gd name="T2" fmla="*/ 349671 w 245"/>
                <a:gd name="T3" fmla="*/ 104078 h 246"/>
                <a:gd name="T4" fmla="*/ 296000 w 245"/>
                <a:gd name="T5" fmla="*/ 48787 h 246"/>
                <a:gd name="T6" fmla="*/ 336660 w 245"/>
                <a:gd name="T7" fmla="*/ 8131 h 246"/>
                <a:gd name="T8" fmla="*/ 364308 w 245"/>
                <a:gd name="T9" fmla="*/ 8131 h 246"/>
                <a:gd name="T10" fmla="*/ 391956 w 245"/>
                <a:gd name="T11" fmla="*/ 35777 h 246"/>
                <a:gd name="T12" fmla="*/ 391956 w 245"/>
                <a:gd name="T13" fmla="*/ 63423 h 246"/>
                <a:gd name="T14" fmla="*/ 102462 w 245"/>
                <a:gd name="T15" fmla="*/ 240680 h 246"/>
                <a:gd name="T16" fmla="*/ 157758 w 245"/>
                <a:gd name="T17" fmla="*/ 295972 h 246"/>
                <a:gd name="T18" fmla="*/ 84572 w 245"/>
                <a:gd name="T19" fmla="*/ 313860 h 246"/>
                <a:gd name="T20" fmla="*/ 102462 w 245"/>
                <a:gd name="T21" fmla="*/ 240680 h 246"/>
                <a:gd name="T22" fmla="*/ 336660 w 245"/>
                <a:gd name="T23" fmla="*/ 118714 h 246"/>
                <a:gd name="T24" fmla="*/ 172396 w 245"/>
                <a:gd name="T25" fmla="*/ 282962 h 246"/>
                <a:gd name="T26" fmla="*/ 117099 w 245"/>
                <a:gd name="T27" fmla="*/ 227671 h 246"/>
                <a:gd name="T28" fmla="*/ 281363 w 245"/>
                <a:gd name="T29" fmla="*/ 63423 h 246"/>
                <a:gd name="T30" fmla="*/ 336660 w 245"/>
                <a:gd name="T31" fmla="*/ 118714 h 246"/>
                <a:gd name="T32" fmla="*/ 39033 w 245"/>
                <a:gd name="T33" fmla="*/ 61796 h 246"/>
                <a:gd name="T34" fmla="*/ 39033 w 245"/>
                <a:gd name="T35" fmla="*/ 361021 h 246"/>
                <a:gd name="T36" fmla="*/ 338286 w 245"/>
                <a:gd name="T37" fmla="*/ 361021 h 246"/>
                <a:gd name="T38" fmla="*/ 338286 w 245"/>
                <a:gd name="T39" fmla="*/ 144734 h 246"/>
                <a:gd name="T40" fmla="*/ 377319 w 245"/>
                <a:gd name="T41" fmla="*/ 105704 h 246"/>
                <a:gd name="T42" fmla="*/ 377319 w 245"/>
                <a:gd name="T43" fmla="*/ 380535 h 246"/>
                <a:gd name="T44" fmla="*/ 357803 w 245"/>
                <a:gd name="T45" fmla="*/ 400050 h 246"/>
                <a:gd name="T46" fmla="*/ 19517 w 245"/>
                <a:gd name="T47" fmla="*/ 400050 h 246"/>
                <a:gd name="T48" fmla="*/ 0 w 245"/>
                <a:gd name="T49" fmla="*/ 380535 h 246"/>
                <a:gd name="T50" fmla="*/ 0 w 245"/>
                <a:gd name="T51" fmla="*/ 42282 h 246"/>
                <a:gd name="T52" fmla="*/ 19517 w 245"/>
                <a:gd name="T53" fmla="*/ 22767 h 246"/>
                <a:gd name="T54" fmla="*/ 294374 w 245"/>
                <a:gd name="T55" fmla="*/ 22767 h 246"/>
                <a:gd name="T56" fmla="*/ 255341 w 245"/>
                <a:gd name="T57" fmla="*/ 61796 h 246"/>
                <a:gd name="T58" fmla="*/ 39033 w 245"/>
                <a:gd name="T59" fmla="*/ 61796 h 24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45" h="246">
                  <a:moveTo>
                    <a:pt x="241" y="39"/>
                  </a:moveTo>
                  <a:cubicBezTo>
                    <a:pt x="215" y="64"/>
                    <a:pt x="215" y="64"/>
                    <a:pt x="215" y="64"/>
                  </a:cubicBezTo>
                  <a:cubicBezTo>
                    <a:pt x="182" y="30"/>
                    <a:pt x="182" y="30"/>
                    <a:pt x="182" y="30"/>
                  </a:cubicBezTo>
                  <a:cubicBezTo>
                    <a:pt x="207" y="5"/>
                    <a:pt x="207" y="5"/>
                    <a:pt x="207" y="5"/>
                  </a:cubicBezTo>
                  <a:cubicBezTo>
                    <a:pt x="212" y="0"/>
                    <a:pt x="219" y="0"/>
                    <a:pt x="224" y="5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45" y="27"/>
                    <a:pt x="245" y="34"/>
                    <a:pt x="241" y="39"/>
                  </a:cubicBezTo>
                  <a:moveTo>
                    <a:pt x="63" y="148"/>
                  </a:moveTo>
                  <a:cubicBezTo>
                    <a:pt x="97" y="182"/>
                    <a:pt x="97" y="182"/>
                    <a:pt x="97" y="182"/>
                  </a:cubicBezTo>
                  <a:cubicBezTo>
                    <a:pt x="52" y="193"/>
                    <a:pt x="52" y="193"/>
                    <a:pt x="52" y="193"/>
                  </a:cubicBezTo>
                  <a:lnTo>
                    <a:pt x="63" y="148"/>
                  </a:lnTo>
                  <a:close/>
                  <a:moveTo>
                    <a:pt x="207" y="73"/>
                  </a:moveTo>
                  <a:cubicBezTo>
                    <a:pt x="106" y="174"/>
                    <a:pt x="106" y="174"/>
                    <a:pt x="106" y="174"/>
                  </a:cubicBezTo>
                  <a:cubicBezTo>
                    <a:pt x="72" y="140"/>
                    <a:pt x="72" y="140"/>
                    <a:pt x="72" y="140"/>
                  </a:cubicBezTo>
                  <a:cubicBezTo>
                    <a:pt x="173" y="39"/>
                    <a:pt x="173" y="39"/>
                    <a:pt x="173" y="39"/>
                  </a:cubicBezTo>
                  <a:lnTo>
                    <a:pt x="207" y="73"/>
                  </a:lnTo>
                  <a:close/>
                  <a:moveTo>
                    <a:pt x="24" y="38"/>
                  </a:moveTo>
                  <a:cubicBezTo>
                    <a:pt x="24" y="222"/>
                    <a:pt x="24" y="222"/>
                    <a:pt x="24" y="222"/>
                  </a:cubicBezTo>
                  <a:cubicBezTo>
                    <a:pt x="208" y="222"/>
                    <a:pt x="208" y="222"/>
                    <a:pt x="208" y="222"/>
                  </a:cubicBezTo>
                  <a:cubicBezTo>
                    <a:pt x="208" y="89"/>
                    <a:pt x="208" y="89"/>
                    <a:pt x="208" y="89"/>
                  </a:cubicBezTo>
                  <a:cubicBezTo>
                    <a:pt x="232" y="65"/>
                    <a:pt x="232" y="65"/>
                    <a:pt x="232" y="65"/>
                  </a:cubicBezTo>
                  <a:cubicBezTo>
                    <a:pt x="232" y="234"/>
                    <a:pt x="232" y="234"/>
                    <a:pt x="232" y="234"/>
                  </a:cubicBezTo>
                  <a:cubicBezTo>
                    <a:pt x="232" y="241"/>
                    <a:pt x="227" y="246"/>
                    <a:pt x="220" y="246"/>
                  </a:cubicBezTo>
                  <a:cubicBezTo>
                    <a:pt x="12" y="246"/>
                    <a:pt x="12" y="246"/>
                    <a:pt x="12" y="246"/>
                  </a:cubicBezTo>
                  <a:cubicBezTo>
                    <a:pt x="5" y="246"/>
                    <a:pt x="0" y="241"/>
                    <a:pt x="0" y="234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9"/>
                    <a:pt x="5" y="14"/>
                    <a:pt x="12" y="14"/>
                  </a:cubicBezTo>
                  <a:cubicBezTo>
                    <a:pt x="181" y="14"/>
                    <a:pt x="181" y="14"/>
                    <a:pt x="181" y="14"/>
                  </a:cubicBezTo>
                  <a:cubicBezTo>
                    <a:pt x="157" y="38"/>
                    <a:pt x="157" y="38"/>
                    <a:pt x="157" y="38"/>
                  </a:cubicBezTo>
                  <a:lnTo>
                    <a:pt x="24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9760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52"/>
          <p:cNvSpPr txBox="1"/>
          <p:nvPr/>
        </p:nvSpPr>
        <p:spPr>
          <a:xfrm>
            <a:off x="2364283" y="263948"/>
            <a:ext cx="7463435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Phases of Penetration Testing</a:t>
            </a:r>
          </a:p>
        </p:txBody>
      </p:sp>
      <p:sp>
        <p:nvSpPr>
          <p:cNvPr id="176" name="Freeform 5"/>
          <p:cNvSpPr>
            <a:spLocks noChangeArrowheads="1"/>
          </p:cNvSpPr>
          <p:nvPr/>
        </p:nvSpPr>
        <p:spPr bwMode="auto">
          <a:xfrm>
            <a:off x="0" y="1676400"/>
            <a:ext cx="2892435" cy="1204897"/>
          </a:xfrm>
          <a:custGeom>
            <a:avLst/>
            <a:gdLst>
              <a:gd name="T0" fmla="*/ 19514 w 19515"/>
              <a:gd name="T1" fmla="*/ 1594 h 3194"/>
              <a:gd name="T2" fmla="*/ 17920 w 19515"/>
              <a:gd name="T3" fmla="*/ 0 h 3194"/>
              <a:gd name="T4" fmla="*/ 17920 w 19515"/>
              <a:gd name="T5" fmla="*/ 918 h 3194"/>
              <a:gd name="T6" fmla="*/ 0 w 19515"/>
              <a:gd name="T7" fmla="*/ 918 h 3194"/>
              <a:gd name="T8" fmla="*/ 0 w 19515"/>
              <a:gd name="T9" fmla="*/ 2107 h 3194"/>
              <a:gd name="T10" fmla="*/ 17920 w 19515"/>
              <a:gd name="T11" fmla="*/ 2107 h 3194"/>
              <a:gd name="T12" fmla="*/ 17920 w 19515"/>
              <a:gd name="T13" fmla="*/ 3193 h 3194"/>
              <a:gd name="T14" fmla="*/ 19514 w 19515"/>
              <a:gd name="T15" fmla="*/ 1594 h 3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15" h="3194">
                <a:moveTo>
                  <a:pt x="19514" y="1594"/>
                </a:moveTo>
                <a:lnTo>
                  <a:pt x="17920" y="0"/>
                </a:lnTo>
                <a:lnTo>
                  <a:pt x="17920" y="918"/>
                </a:lnTo>
                <a:lnTo>
                  <a:pt x="0" y="918"/>
                </a:lnTo>
                <a:lnTo>
                  <a:pt x="0" y="2107"/>
                </a:lnTo>
                <a:lnTo>
                  <a:pt x="17920" y="2107"/>
                </a:lnTo>
                <a:lnTo>
                  <a:pt x="17920" y="3193"/>
                </a:lnTo>
                <a:lnTo>
                  <a:pt x="19514" y="1594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5" name="Freeform 50"/>
          <p:cNvSpPr>
            <a:spLocks noChangeArrowheads="1"/>
          </p:cNvSpPr>
          <p:nvPr/>
        </p:nvSpPr>
        <p:spPr bwMode="auto">
          <a:xfrm>
            <a:off x="328693" y="2278016"/>
            <a:ext cx="902" cy="166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5" name="Freeform 6"/>
          <p:cNvSpPr>
            <a:spLocks noChangeArrowheads="1"/>
          </p:cNvSpPr>
          <p:nvPr/>
        </p:nvSpPr>
        <p:spPr bwMode="auto">
          <a:xfrm>
            <a:off x="744004" y="2250556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8" name="Freeform 9"/>
          <p:cNvSpPr>
            <a:spLocks noChangeArrowheads="1"/>
          </p:cNvSpPr>
          <p:nvPr/>
        </p:nvSpPr>
        <p:spPr bwMode="auto">
          <a:xfrm>
            <a:off x="241442" y="2250556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5" name="Freeform 16"/>
          <p:cNvSpPr>
            <a:spLocks noChangeArrowheads="1"/>
          </p:cNvSpPr>
          <p:nvPr/>
        </p:nvSpPr>
        <p:spPr bwMode="auto">
          <a:xfrm>
            <a:off x="1249895" y="2250556"/>
            <a:ext cx="224655" cy="56584"/>
          </a:xfrm>
          <a:custGeom>
            <a:avLst/>
            <a:gdLst>
              <a:gd name="T0" fmla="*/ 0 w 594"/>
              <a:gd name="T1" fmla="*/ 150 h 151"/>
              <a:gd name="T2" fmla="*/ 593 w 594"/>
              <a:gd name="T3" fmla="*/ 150 h 151"/>
              <a:gd name="T4" fmla="*/ 593 w 594"/>
              <a:gd name="T5" fmla="*/ 0 h 151"/>
              <a:gd name="T6" fmla="*/ 0 w 594"/>
              <a:gd name="T7" fmla="*/ 0 h 151"/>
              <a:gd name="T8" fmla="*/ 0 w 594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4" h="151">
                <a:moveTo>
                  <a:pt x="0" y="150"/>
                </a:moveTo>
                <a:lnTo>
                  <a:pt x="593" y="150"/>
                </a:lnTo>
                <a:lnTo>
                  <a:pt x="593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7" name="Freeform 18"/>
          <p:cNvSpPr>
            <a:spLocks noChangeArrowheads="1"/>
          </p:cNvSpPr>
          <p:nvPr/>
        </p:nvSpPr>
        <p:spPr bwMode="auto">
          <a:xfrm>
            <a:off x="1752457" y="2250556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1" name="Freeform 22"/>
          <p:cNvSpPr>
            <a:spLocks noChangeArrowheads="1"/>
          </p:cNvSpPr>
          <p:nvPr/>
        </p:nvSpPr>
        <p:spPr bwMode="auto">
          <a:xfrm>
            <a:off x="755653" y="2250556"/>
            <a:ext cx="224656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5" name="Freeform 26"/>
          <p:cNvSpPr>
            <a:spLocks noChangeArrowheads="1"/>
          </p:cNvSpPr>
          <p:nvPr/>
        </p:nvSpPr>
        <p:spPr bwMode="auto">
          <a:xfrm>
            <a:off x="251426" y="2250556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9" name="Freeform 30"/>
          <p:cNvSpPr>
            <a:spLocks noChangeArrowheads="1"/>
          </p:cNvSpPr>
          <p:nvPr/>
        </p:nvSpPr>
        <p:spPr bwMode="auto">
          <a:xfrm>
            <a:off x="1765771" y="2250556"/>
            <a:ext cx="222991" cy="56584"/>
          </a:xfrm>
          <a:custGeom>
            <a:avLst/>
            <a:gdLst>
              <a:gd name="T0" fmla="*/ 0 w 590"/>
              <a:gd name="T1" fmla="*/ 150 h 151"/>
              <a:gd name="T2" fmla="*/ 589 w 590"/>
              <a:gd name="T3" fmla="*/ 150 h 151"/>
              <a:gd name="T4" fmla="*/ 589 w 590"/>
              <a:gd name="T5" fmla="*/ 0 h 151"/>
              <a:gd name="T6" fmla="*/ 0 w 590"/>
              <a:gd name="T7" fmla="*/ 0 h 151"/>
              <a:gd name="T8" fmla="*/ 0 w 590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0" h="151">
                <a:moveTo>
                  <a:pt x="0" y="150"/>
                </a:moveTo>
                <a:lnTo>
                  <a:pt x="589" y="150"/>
                </a:lnTo>
                <a:lnTo>
                  <a:pt x="589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Freeform 31"/>
          <p:cNvSpPr>
            <a:spLocks noChangeArrowheads="1"/>
          </p:cNvSpPr>
          <p:nvPr/>
        </p:nvSpPr>
        <p:spPr bwMode="auto">
          <a:xfrm>
            <a:off x="1261544" y="2250556"/>
            <a:ext cx="224656" cy="56584"/>
          </a:xfrm>
          <a:custGeom>
            <a:avLst/>
            <a:gdLst>
              <a:gd name="T0" fmla="*/ 0 w 595"/>
              <a:gd name="T1" fmla="*/ 150 h 151"/>
              <a:gd name="T2" fmla="*/ 594 w 595"/>
              <a:gd name="T3" fmla="*/ 150 h 151"/>
              <a:gd name="T4" fmla="*/ 594 w 595"/>
              <a:gd name="T5" fmla="*/ 0 h 151"/>
              <a:gd name="T6" fmla="*/ 0 w 595"/>
              <a:gd name="T7" fmla="*/ 0 h 151"/>
              <a:gd name="T8" fmla="*/ 0 w 595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151">
                <a:moveTo>
                  <a:pt x="0" y="150"/>
                </a:moveTo>
                <a:lnTo>
                  <a:pt x="594" y="150"/>
                </a:lnTo>
                <a:lnTo>
                  <a:pt x="594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7" name="TextBox 306"/>
          <p:cNvSpPr txBox="1"/>
          <p:nvPr/>
        </p:nvSpPr>
        <p:spPr>
          <a:xfrm>
            <a:off x="2313426" y="1995446"/>
            <a:ext cx="582174" cy="507813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01</a:t>
            </a:r>
          </a:p>
        </p:txBody>
      </p:sp>
      <p:sp>
        <p:nvSpPr>
          <p:cNvPr id="308" name="TextBox 307"/>
          <p:cNvSpPr txBox="1"/>
          <p:nvPr/>
        </p:nvSpPr>
        <p:spPr>
          <a:xfrm>
            <a:off x="3047999" y="2266234"/>
            <a:ext cx="4107733" cy="41855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000" b="1" dirty="0"/>
              <a:t>Research (Information Gathering)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1DECB56F-857F-4B19-A48C-1712E29537E1}"/>
              </a:ext>
            </a:extLst>
          </p:cNvPr>
          <p:cNvSpPr txBox="1"/>
          <p:nvPr/>
        </p:nvSpPr>
        <p:spPr>
          <a:xfrm>
            <a:off x="3048000" y="1888293"/>
            <a:ext cx="2446326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altLang="ko-KR" sz="2000" b="1" dirty="0">
                <a:solidFill>
                  <a:srgbClr val="0070C0"/>
                </a:solidFill>
                <a:latin typeface="Rockwell" pitchFamily="18" charset="0"/>
              </a:rPr>
              <a:t>Pre-Attack Phase</a:t>
            </a:r>
          </a:p>
        </p:txBody>
      </p:sp>
      <p:sp>
        <p:nvSpPr>
          <p:cNvPr id="88" name="Oval 124">
            <a:extLst>
              <a:ext uri="{FF2B5EF4-FFF2-40B4-BE49-F238E27FC236}">
                <a16:creationId xmlns:a16="http://schemas.microsoft.com/office/drawing/2014/main" id="{70E4019F-7EF5-437D-979C-95D5D368783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883906" y="1910801"/>
            <a:ext cx="736094" cy="73609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B901380D-A587-4FDE-B679-5A1B2733F518}"/>
              </a:ext>
            </a:extLst>
          </p:cNvPr>
          <p:cNvGrpSpPr/>
          <p:nvPr/>
        </p:nvGrpSpPr>
        <p:grpSpPr>
          <a:xfrm>
            <a:off x="7040527" y="2067783"/>
            <a:ext cx="422853" cy="422131"/>
            <a:chOff x="6357938" y="1647825"/>
            <a:chExt cx="465138" cy="464344"/>
          </a:xfrm>
          <a:solidFill>
            <a:schemeClr val="bg1"/>
          </a:solidFill>
        </p:grpSpPr>
        <p:sp>
          <p:nvSpPr>
            <p:cNvPr id="93" name="AutoShape 84">
              <a:extLst>
                <a:ext uri="{FF2B5EF4-FFF2-40B4-BE49-F238E27FC236}">
                  <a16:creationId xmlns:a16="http://schemas.microsoft.com/office/drawing/2014/main" id="{8A2DE2A4-AE4F-4A38-948C-87686C7EB9F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7938" y="1647825"/>
              <a:ext cx="465138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900"/>
                  </a:moveTo>
                  <a:cubicBezTo>
                    <a:pt x="20249" y="19643"/>
                    <a:pt x="19644" y="20249"/>
                    <a:pt x="18899" y="20249"/>
                  </a:cubicBezTo>
                  <a:lnTo>
                    <a:pt x="2699" y="20249"/>
                  </a:lnTo>
                  <a:cubicBezTo>
                    <a:pt x="1955" y="20249"/>
                    <a:pt x="1349" y="19643"/>
                    <a:pt x="1349" y="18900"/>
                  </a:cubicBezTo>
                  <a:lnTo>
                    <a:pt x="1349" y="5400"/>
                  </a:lnTo>
                  <a:cubicBezTo>
                    <a:pt x="1349" y="5027"/>
                    <a:pt x="1652" y="4725"/>
                    <a:pt x="2024" y="4725"/>
                  </a:cubicBezTo>
                  <a:lnTo>
                    <a:pt x="2699" y="4725"/>
                  </a:lnTo>
                  <a:lnTo>
                    <a:pt x="2699" y="18225"/>
                  </a:lnTo>
                  <a:cubicBezTo>
                    <a:pt x="2699" y="18598"/>
                    <a:pt x="3001" y="18900"/>
                    <a:pt x="3374" y="18900"/>
                  </a:cubicBezTo>
                  <a:cubicBezTo>
                    <a:pt x="3748" y="18900"/>
                    <a:pt x="4049" y="18598"/>
                    <a:pt x="4049" y="18225"/>
                  </a:cubicBezTo>
                  <a:lnTo>
                    <a:pt x="4049" y="2025"/>
                  </a:lnTo>
                  <a:cubicBezTo>
                    <a:pt x="4049" y="1652"/>
                    <a:pt x="4352" y="1350"/>
                    <a:pt x="4724" y="1350"/>
                  </a:cubicBezTo>
                  <a:lnTo>
                    <a:pt x="19575" y="1350"/>
                  </a:lnTo>
                  <a:cubicBezTo>
                    <a:pt x="19947" y="1350"/>
                    <a:pt x="20249" y="1652"/>
                    <a:pt x="20249" y="2025"/>
                  </a:cubicBezTo>
                  <a:cubicBezTo>
                    <a:pt x="20249" y="2025"/>
                    <a:pt x="20249" y="18900"/>
                    <a:pt x="20249" y="18900"/>
                  </a:cubicBezTo>
                  <a:close/>
                  <a:moveTo>
                    <a:pt x="19575" y="0"/>
                  </a:moveTo>
                  <a:lnTo>
                    <a:pt x="4724" y="0"/>
                  </a:lnTo>
                  <a:cubicBezTo>
                    <a:pt x="3606" y="0"/>
                    <a:pt x="2699" y="905"/>
                    <a:pt x="2699" y="2025"/>
                  </a:cubicBezTo>
                  <a:lnTo>
                    <a:pt x="2699" y="3375"/>
                  </a:lnTo>
                  <a:lnTo>
                    <a:pt x="2024" y="3375"/>
                  </a:lnTo>
                  <a:cubicBezTo>
                    <a:pt x="906" y="3375"/>
                    <a:pt x="0" y="4280"/>
                    <a:pt x="0" y="5400"/>
                  </a:cubicBezTo>
                  <a:lnTo>
                    <a:pt x="0" y="18900"/>
                  </a:lnTo>
                  <a:cubicBezTo>
                    <a:pt x="0" y="20391"/>
                    <a:pt x="1208" y="21599"/>
                    <a:pt x="2699" y="21599"/>
                  </a:cubicBezTo>
                  <a:lnTo>
                    <a:pt x="18899" y="21599"/>
                  </a:lnTo>
                  <a:cubicBezTo>
                    <a:pt x="20391" y="21599"/>
                    <a:pt x="21600" y="20391"/>
                    <a:pt x="21600" y="18900"/>
                  </a:cubicBezTo>
                  <a:lnTo>
                    <a:pt x="21600" y="2025"/>
                  </a:lnTo>
                  <a:cubicBezTo>
                    <a:pt x="21600" y="905"/>
                    <a:pt x="20693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94" name="AutoShape 85">
              <a:extLst>
                <a:ext uri="{FF2B5EF4-FFF2-40B4-BE49-F238E27FC236}">
                  <a16:creationId xmlns:a16="http://schemas.microsoft.com/office/drawing/2014/main" id="{07B989D5-0959-41F3-AF3C-CDE902A3241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1821657"/>
              <a:ext cx="130175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95" name="AutoShape 86">
              <a:extLst>
                <a:ext uri="{FF2B5EF4-FFF2-40B4-BE49-F238E27FC236}">
                  <a16:creationId xmlns:a16="http://schemas.microsoft.com/office/drawing/2014/main" id="{B36AFA2A-688F-4BC9-9972-6B3250594B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1778000"/>
              <a:ext cx="130175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96" name="AutoShape 87">
              <a:extLst>
                <a:ext uri="{FF2B5EF4-FFF2-40B4-BE49-F238E27FC236}">
                  <a16:creationId xmlns:a16="http://schemas.microsoft.com/office/drawing/2014/main" id="{E8DA4FA5-8F06-435D-A1DA-B001B2E882F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1734344"/>
              <a:ext cx="130175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97" name="AutoShape 88">
              <a:extLst>
                <a:ext uri="{FF2B5EF4-FFF2-40B4-BE49-F238E27FC236}">
                  <a16:creationId xmlns:a16="http://schemas.microsoft.com/office/drawing/2014/main" id="{44244F87-452F-4F10-8896-034F5400F0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4619" y="2039938"/>
              <a:ext cx="1301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98" name="AutoShape 89">
              <a:extLst>
                <a:ext uri="{FF2B5EF4-FFF2-40B4-BE49-F238E27FC236}">
                  <a16:creationId xmlns:a16="http://schemas.microsoft.com/office/drawing/2014/main" id="{38666BF4-2C75-4677-800F-E6AA14A01F6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4619" y="1996282"/>
              <a:ext cx="1301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00" name="AutoShape 90">
              <a:extLst>
                <a:ext uri="{FF2B5EF4-FFF2-40B4-BE49-F238E27FC236}">
                  <a16:creationId xmlns:a16="http://schemas.microsoft.com/office/drawing/2014/main" id="{7F8D2014-983E-4BEB-BC26-4D9BAF616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4619" y="1952625"/>
              <a:ext cx="1301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02" name="AutoShape 91">
              <a:extLst>
                <a:ext uri="{FF2B5EF4-FFF2-40B4-BE49-F238E27FC236}">
                  <a16:creationId xmlns:a16="http://schemas.microsoft.com/office/drawing/2014/main" id="{E0E73840-BA59-4995-B428-35B63D5E0F5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2039938"/>
              <a:ext cx="1301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04" name="AutoShape 92">
              <a:extLst>
                <a:ext uri="{FF2B5EF4-FFF2-40B4-BE49-F238E27FC236}">
                  <a16:creationId xmlns:a16="http://schemas.microsoft.com/office/drawing/2014/main" id="{F3D38DC1-A619-4459-B51C-4FD38BC58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1996282"/>
              <a:ext cx="1301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05" name="AutoShape 93">
              <a:extLst>
                <a:ext uri="{FF2B5EF4-FFF2-40B4-BE49-F238E27FC236}">
                  <a16:creationId xmlns:a16="http://schemas.microsoft.com/office/drawing/2014/main" id="{0405C5E9-5DA0-493B-A5F8-2854EE92208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1952625"/>
              <a:ext cx="1301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06" name="AutoShape 94">
              <a:extLst>
                <a:ext uri="{FF2B5EF4-FFF2-40B4-BE49-F238E27FC236}">
                  <a16:creationId xmlns:a16="http://schemas.microsoft.com/office/drawing/2014/main" id="{AA2CD683-3176-4044-95C4-8CC5CC982FF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4619" y="1865313"/>
              <a:ext cx="289719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69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69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07" name="AutoShape 95">
              <a:extLst>
                <a:ext uri="{FF2B5EF4-FFF2-40B4-BE49-F238E27FC236}">
                  <a16:creationId xmlns:a16="http://schemas.microsoft.com/office/drawing/2014/main" id="{B3B74F88-1D55-47E2-B814-6CA15F7D2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4619" y="1908969"/>
              <a:ext cx="289719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90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90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08" name="AutoShape 96">
              <a:extLst>
                <a:ext uri="{FF2B5EF4-FFF2-40B4-BE49-F238E27FC236}">
                  <a16:creationId xmlns:a16="http://schemas.microsoft.com/office/drawing/2014/main" id="{8186D91C-6F28-4915-83CF-CDF384177C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4619" y="1705769"/>
              <a:ext cx="130175" cy="130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4792"/>
                  </a:moveTo>
                  <a:lnTo>
                    <a:pt x="16800" y="4792"/>
                  </a:lnTo>
                  <a:lnTo>
                    <a:pt x="16800" y="16797"/>
                  </a:lnTo>
                  <a:lnTo>
                    <a:pt x="4799" y="16797"/>
                  </a:lnTo>
                  <a:cubicBezTo>
                    <a:pt x="4799" y="16797"/>
                    <a:pt x="4799" y="4792"/>
                    <a:pt x="4799" y="4792"/>
                  </a:cubicBezTo>
                  <a:close/>
                  <a:moveTo>
                    <a:pt x="2399" y="21600"/>
                  </a:moveTo>
                  <a:lnTo>
                    <a:pt x="19199" y="21600"/>
                  </a:lnTo>
                  <a:cubicBezTo>
                    <a:pt x="20527" y="21600"/>
                    <a:pt x="21600" y="20523"/>
                    <a:pt x="21600" y="19198"/>
                  </a:cubicBezTo>
                  <a:lnTo>
                    <a:pt x="21600" y="2401"/>
                  </a:lnTo>
                  <a:cubicBezTo>
                    <a:pt x="21600" y="1076"/>
                    <a:pt x="20527" y="0"/>
                    <a:pt x="19199" y="0"/>
                  </a:cubicBezTo>
                  <a:lnTo>
                    <a:pt x="2399" y="0"/>
                  </a:lnTo>
                  <a:cubicBezTo>
                    <a:pt x="1072" y="0"/>
                    <a:pt x="0" y="1076"/>
                    <a:pt x="0" y="2401"/>
                  </a:cubicBezTo>
                  <a:lnTo>
                    <a:pt x="0" y="19198"/>
                  </a:lnTo>
                  <a:cubicBezTo>
                    <a:pt x="0" y="20523"/>
                    <a:pt x="1072" y="21600"/>
                    <a:pt x="2399" y="216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144" name="Freeform 5"/>
          <p:cNvSpPr>
            <a:spLocks noChangeArrowheads="1"/>
          </p:cNvSpPr>
          <p:nvPr/>
        </p:nvSpPr>
        <p:spPr bwMode="auto">
          <a:xfrm>
            <a:off x="0" y="3321852"/>
            <a:ext cx="5354430" cy="1204897"/>
          </a:xfrm>
          <a:custGeom>
            <a:avLst/>
            <a:gdLst>
              <a:gd name="T0" fmla="*/ 19514 w 19515"/>
              <a:gd name="T1" fmla="*/ 1594 h 3194"/>
              <a:gd name="T2" fmla="*/ 17920 w 19515"/>
              <a:gd name="T3" fmla="*/ 0 h 3194"/>
              <a:gd name="T4" fmla="*/ 17920 w 19515"/>
              <a:gd name="T5" fmla="*/ 918 h 3194"/>
              <a:gd name="T6" fmla="*/ 0 w 19515"/>
              <a:gd name="T7" fmla="*/ 918 h 3194"/>
              <a:gd name="T8" fmla="*/ 0 w 19515"/>
              <a:gd name="T9" fmla="*/ 2107 h 3194"/>
              <a:gd name="T10" fmla="*/ 17920 w 19515"/>
              <a:gd name="T11" fmla="*/ 2107 h 3194"/>
              <a:gd name="T12" fmla="*/ 17920 w 19515"/>
              <a:gd name="T13" fmla="*/ 3193 h 3194"/>
              <a:gd name="T14" fmla="*/ 19514 w 19515"/>
              <a:gd name="T15" fmla="*/ 1594 h 3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15" h="3194">
                <a:moveTo>
                  <a:pt x="19514" y="1594"/>
                </a:moveTo>
                <a:lnTo>
                  <a:pt x="17920" y="0"/>
                </a:lnTo>
                <a:lnTo>
                  <a:pt x="17920" y="918"/>
                </a:lnTo>
                <a:lnTo>
                  <a:pt x="0" y="918"/>
                </a:lnTo>
                <a:lnTo>
                  <a:pt x="0" y="2107"/>
                </a:lnTo>
                <a:lnTo>
                  <a:pt x="17920" y="2107"/>
                </a:lnTo>
                <a:lnTo>
                  <a:pt x="17920" y="3193"/>
                </a:lnTo>
                <a:lnTo>
                  <a:pt x="19514" y="1594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6" name="Freeform 6"/>
          <p:cNvSpPr>
            <a:spLocks noChangeArrowheads="1"/>
          </p:cNvSpPr>
          <p:nvPr/>
        </p:nvSpPr>
        <p:spPr bwMode="auto">
          <a:xfrm>
            <a:off x="744004" y="3896008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9" name="Freeform 9"/>
          <p:cNvSpPr>
            <a:spLocks noChangeArrowheads="1"/>
          </p:cNvSpPr>
          <p:nvPr/>
        </p:nvSpPr>
        <p:spPr bwMode="auto">
          <a:xfrm>
            <a:off x="241442" y="3896008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3" name="Freeform 13"/>
          <p:cNvSpPr>
            <a:spLocks noChangeArrowheads="1"/>
          </p:cNvSpPr>
          <p:nvPr/>
        </p:nvSpPr>
        <p:spPr bwMode="auto">
          <a:xfrm>
            <a:off x="3772691" y="3896008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4" name="Freeform 14"/>
          <p:cNvSpPr>
            <a:spLocks noChangeArrowheads="1"/>
          </p:cNvSpPr>
          <p:nvPr/>
        </p:nvSpPr>
        <p:spPr bwMode="auto">
          <a:xfrm>
            <a:off x="3266801" y="3896008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5" name="Freeform 15"/>
          <p:cNvSpPr>
            <a:spLocks noChangeArrowheads="1"/>
          </p:cNvSpPr>
          <p:nvPr/>
        </p:nvSpPr>
        <p:spPr bwMode="auto">
          <a:xfrm>
            <a:off x="4276918" y="3896008"/>
            <a:ext cx="224656" cy="56584"/>
          </a:xfrm>
          <a:custGeom>
            <a:avLst/>
            <a:gdLst>
              <a:gd name="T0" fmla="*/ 0 w 596"/>
              <a:gd name="T1" fmla="*/ 0 h 151"/>
              <a:gd name="T2" fmla="*/ 0 w 596"/>
              <a:gd name="T3" fmla="*/ 150 h 151"/>
              <a:gd name="T4" fmla="*/ 595 w 596"/>
              <a:gd name="T5" fmla="*/ 150 h 151"/>
              <a:gd name="T6" fmla="*/ 595 w 596"/>
              <a:gd name="T7" fmla="*/ 0 h 151"/>
              <a:gd name="T8" fmla="*/ 0 w 596"/>
              <a:gd name="T9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0"/>
                </a:moveTo>
                <a:lnTo>
                  <a:pt x="0" y="150"/>
                </a:ln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6" name="Freeform 16"/>
          <p:cNvSpPr>
            <a:spLocks noChangeArrowheads="1"/>
          </p:cNvSpPr>
          <p:nvPr/>
        </p:nvSpPr>
        <p:spPr bwMode="auto">
          <a:xfrm>
            <a:off x="1249895" y="3896008"/>
            <a:ext cx="224655" cy="56584"/>
          </a:xfrm>
          <a:custGeom>
            <a:avLst/>
            <a:gdLst>
              <a:gd name="T0" fmla="*/ 0 w 594"/>
              <a:gd name="T1" fmla="*/ 150 h 151"/>
              <a:gd name="T2" fmla="*/ 593 w 594"/>
              <a:gd name="T3" fmla="*/ 150 h 151"/>
              <a:gd name="T4" fmla="*/ 593 w 594"/>
              <a:gd name="T5" fmla="*/ 0 h 151"/>
              <a:gd name="T6" fmla="*/ 0 w 594"/>
              <a:gd name="T7" fmla="*/ 0 h 151"/>
              <a:gd name="T8" fmla="*/ 0 w 594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4" h="151">
                <a:moveTo>
                  <a:pt x="0" y="150"/>
                </a:moveTo>
                <a:lnTo>
                  <a:pt x="593" y="150"/>
                </a:lnTo>
                <a:lnTo>
                  <a:pt x="593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7" name="Freeform 17"/>
          <p:cNvSpPr>
            <a:spLocks noChangeArrowheads="1"/>
          </p:cNvSpPr>
          <p:nvPr/>
        </p:nvSpPr>
        <p:spPr bwMode="auto">
          <a:xfrm>
            <a:off x="2764239" y="3896008"/>
            <a:ext cx="222991" cy="56584"/>
          </a:xfrm>
          <a:custGeom>
            <a:avLst/>
            <a:gdLst>
              <a:gd name="T0" fmla="*/ 0 w 590"/>
              <a:gd name="T1" fmla="*/ 150 h 151"/>
              <a:gd name="T2" fmla="*/ 589 w 590"/>
              <a:gd name="T3" fmla="*/ 150 h 151"/>
              <a:gd name="T4" fmla="*/ 589 w 590"/>
              <a:gd name="T5" fmla="*/ 0 h 151"/>
              <a:gd name="T6" fmla="*/ 0 w 590"/>
              <a:gd name="T7" fmla="*/ 0 h 151"/>
              <a:gd name="T8" fmla="*/ 0 w 590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0" h="151">
                <a:moveTo>
                  <a:pt x="0" y="150"/>
                </a:moveTo>
                <a:lnTo>
                  <a:pt x="589" y="150"/>
                </a:lnTo>
                <a:lnTo>
                  <a:pt x="589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8" name="Freeform 18"/>
          <p:cNvSpPr>
            <a:spLocks noChangeArrowheads="1"/>
          </p:cNvSpPr>
          <p:nvPr/>
        </p:nvSpPr>
        <p:spPr bwMode="auto">
          <a:xfrm>
            <a:off x="1752457" y="3896008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9" name="Freeform 19"/>
          <p:cNvSpPr>
            <a:spLocks noChangeArrowheads="1"/>
          </p:cNvSpPr>
          <p:nvPr/>
        </p:nvSpPr>
        <p:spPr bwMode="auto">
          <a:xfrm>
            <a:off x="2258347" y="3896008"/>
            <a:ext cx="224655" cy="56584"/>
          </a:xfrm>
          <a:custGeom>
            <a:avLst/>
            <a:gdLst>
              <a:gd name="T0" fmla="*/ 0 w 595"/>
              <a:gd name="T1" fmla="*/ 150 h 151"/>
              <a:gd name="T2" fmla="*/ 594 w 595"/>
              <a:gd name="T3" fmla="*/ 150 h 151"/>
              <a:gd name="T4" fmla="*/ 594 w 595"/>
              <a:gd name="T5" fmla="*/ 0 h 151"/>
              <a:gd name="T6" fmla="*/ 0 w 595"/>
              <a:gd name="T7" fmla="*/ 0 h 151"/>
              <a:gd name="T8" fmla="*/ 0 w 595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151">
                <a:moveTo>
                  <a:pt x="0" y="150"/>
                </a:moveTo>
                <a:lnTo>
                  <a:pt x="594" y="150"/>
                </a:lnTo>
                <a:lnTo>
                  <a:pt x="594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2" name="Freeform 22"/>
          <p:cNvSpPr>
            <a:spLocks noChangeArrowheads="1"/>
          </p:cNvSpPr>
          <p:nvPr/>
        </p:nvSpPr>
        <p:spPr bwMode="auto">
          <a:xfrm>
            <a:off x="755653" y="3896008"/>
            <a:ext cx="224656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6" name="Freeform 26"/>
          <p:cNvSpPr>
            <a:spLocks noChangeArrowheads="1"/>
          </p:cNvSpPr>
          <p:nvPr/>
        </p:nvSpPr>
        <p:spPr bwMode="auto">
          <a:xfrm>
            <a:off x="251426" y="3896008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7" name="Freeform 27"/>
          <p:cNvSpPr>
            <a:spLocks noChangeArrowheads="1"/>
          </p:cNvSpPr>
          <p:nvPr/>
        </p:nvSpPr>
        <p:spPr bwMode="auto">
          <a:xfrm>
            <a:off x="3278449" y="3896008"/>
            <a:ext cx="224656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8" name="Freeform 28"/>
          <p:cNvSpPr>
            <a:spLocks noChangeArrowheads="1"/>
          </p:cNvSpPr>
          <p:nvPr/>
        </p:nvSpPr>
        <p:spPr bwMode="auto">
          <a:xfrm>
            <a:off x="3784340" y="3896008"/>
            <a:ext cx="224656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9" name="Freeform 29"/>
          <p:cNvSpPr>
            <a:spLocks noChangeArrowheads="1"/>
          </p:cNvSpPr>
          <p:nvPr/>
        </p:nvSpPr>
        <p:spPr bwMode="auto">
          <a:xfrm>
            <a:off x="4286903" y="3896008"/>
            <a:ext cx="224656" cy="56584"/>
          </a:xfrm>
          <a:custGeom>
            <a:avLst/>
            <a:gdLst>
              <a:gd name="T0" fmla="*/ 0 w 596"/>
              <a:gd name="T1" fmla="*/ 0 h 151"/>
              <a:gd name="T2" fmla="*/ 0 w 596"/>
              <a:gd name="T3" fmla="*/ 150 h 151"/>
              <a:gd name="T4" fmla="*/ 595 w 596"/>
              <a:gd name="T5" fmla="*/ 150 h 151"/>
              <a:gd name="T6" fmla="*/ 595 w 596"/>
              <a:gd name="T7" fmla="*/ 0 h 151"/>
              <a:gd name="T8" fmla="*/ 0 w 596"/>
              <a:gd name="T9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0"/>
                </a:moveTo>
                <a:lnTo>
                  <a:pt x="0" y="150"/>
                </a:ln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0" name="Freeform 30"/>
          <p:cNvSpPr>
            <a:spLocks noChangeArrowheads="1"/>
          </p:cNvSpPr>
          <p:nvPr/>
        </p:nvSpPr>
        <p:spPr bwMode="auto">
          <a:xfrm>
            <a:off x="1765771" y="3896008"/>
            <a:ext cx="222991" cy="56584"/>
          </a:xfrm>
          <a:custGeom>
            <a:avLst/>
            <a:gdLst>
              <a:gd name="T0" fmla="*/ 0 w 590"/>
              <a:gd name="T1" fmla="*/ 150 h 151"/>
              <a:gd name="T2" fmla="*/ 589 w 590"/>
              <a:gd name="T3" fmla="*/ 150 h 151"/>
              <a:gd name="T4" fmla="*/ 589 w 590"/>
              <a:gd name="T5" fmla="*/ 0 h 151"/>
              <a:gd name="T6" fmla="*/ 0 w 590"/>
              <a:gd name="T7" fmla="*/ 0 h 151"/>
              <a:gd name="T8" fmla="*/ 0 w 590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0" h="151">
                <a:moveTo>
                  <a:pt x="0" y="150"/>
                </a:moveTo>
                <a:lnTo>
                  <a:pt x="589" y="150"/>
                </a:lnTo>
                <a:lnTo>
                  <a:pt x="589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1" name="Freeform 31"/>
          <p:cNvSpPr>
            <a:spLocks noChangeArrowheads="1"/>
          </p:cNvSpPr>
          <p:nvPr/>
        </p:nvSpPr>
        <p:spPr bwMode="auto">
          <a:xfrm>
            <a:off x="1261544" y="3896008"/>
            <a:ext cx="224656" cy="56584"/>
          </a:xfrm>
          <a:custGeom>
            <a:avLst/>
            <a:gdLst>
              <a:gd name="T0" fmla="*/ 0 w 595"/>
              <a:gd name="T1" fmla="*/ 150 h 151"/>
              <a:gd name="T2" fmla="*/ 594 w 595"/>
              <a:gd name="T3" fmla="*/ 150 h 151"/>
              <a:gd name="T4" fmla="*/ 594 w 595"/>
              <a:gd name="T5" fmla="*/ 0 h 151"/>
              <a:gd name="T6" fmla="*/ 0 w 595"/>
              <a:gd name="T7" fmla="*/ 0 h 151"/>
              <a:gd name="T8" fmla="*/ 0 w 595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151">
                <a:moveTo>
                  <a:pt x="0" y="150"/>
                </a:moveTo>
                <a:lnTo>
                  <a:pt x="594" y="150"/>
                </a:lnTo>
                <a:lnTo>
                  <a:pt x="594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2" name="Freeform 32"/>
          <p:cNvSpPr>
            <a:spLocks noChangeArrowheads="1"/>
          </p:cNvSpPr>
          <p:nvPr/>
        </p:nvSpPr>
        <p:spPr bwMode="auto">
          <a:xfrm>
            <a:off x="2774223" y="3896008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3" name="Freeform 33"/>
          <p:cNvSpPr>
            <a:spLocks noChangeArrowheads="1"/>
          </p:cNvSpPr>
          <p:nvPr/>
        </p:nvSpPr>
        <p:spPr bwMode="auto">
          <a:xfrm>
            <a:off x="2269997" y="3896008"/>
            <a:ext cx="224656" cy="56584"/>
          </a:xfrm>
          <a:custGeom>
            <a:avLst/>
            <a:gdLst>
              <a:gd name="T0" fmla="*/ 0 w 595"/>
              <a:gd name="T1" fmla="*/ 150 h 151"/>
              <a:gd name="T2" fmla="*/ 594 w 595"/>
              <a:gd name="T3" fmla="*/ 150 h 151"/>
              <a:gd name="T4" fmla="*/ 594 w 595"/>
              <a:gd name="T5" fmla="*/ 0 h 151"/>
              <a:gd name="T6" fmla="*/ 0 w 595"/>
              <a:gd name="T7" fmla="*/ 0 h 151"/>
              <a:gd name="T8" fmla="*/ 0 w 595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151">
                <a:moveTo>
                  <a:pt x="0" y="150"/>
                </a:moveTo>
                <a:lnTo>
                  <a:pt x="594" y="150"/>
                </a:lnTo>
                <a:lnTo>
                  <a:pt x="594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5" name="TextBox 304"/>
          <p:cNvSpPr txBox="1"/>
          <p:nvPr/>
        </p:nvSpPr>
        <p:spPr>
          <a:xfrm>
            <a:off x="4663120" y="3640898"/>
            <a:ext cx="582174" cy="507813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02</a:t>
            </a:r>
          </a:p>
        </p:txBody>
      </p:sp>
      <p:sp>
        <p:nvSpPr>
          <p:cNvPr id="306" name="TextBox 305"/>
          <p:cNvSpPr txBox="1"/>
          <p:nvPr/>
        </p:nvSpPr>
        <p:spPr>
          <a:xfrm>
            <a:off x="5486400" y="3915455"/>
            <a:ext cx="2696320" cy="44933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 defTabSz="914217">
              <a:lnSpc>
                <a:spcPct val="110000"/>
              </a:lnSpc>
            </a:pPr>
            <a:r>
              <a:rPr lang="en-US" sz="2000" b="1" dirty="0">
                <a:solidFill>
                  <a:prstClr val="black"/>
                </a:solidFill>
                <a:cs typeface="Lato Regular"/>
              </a:rPr>
              <a:t>Testing/Exploitation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BD444499-FDC3-4D6E-B308-F42EEC836A07}"/>
              </a:ext>
            </a:extLst>
          </p:cNvPr>
          <p:cNvSpPr txBox="1"/>
          <p:nvPr/>
        </p:nvSpPr>
        <p:spPr>
          <a:xfrm>
            <a:off x="5486400" y="3512695"/>
            <a:ext cx="1830049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altLang="ko-KR" sz="2000" b="1" dirty="0">
                <a:solidFill>
                  <a:srgbClr val="0070C0"/>
                </a:solidFill>
                <a:latin typeface="Rockwell" pitchFamily="18" charset="0"/>
              </a:rPr>
              <a:t>Attack Phase</a:t>
            </a:r>
          </a:p>
        </p:txBody>
      </p:sp>
      <p:sp>
        <p:nvSpPr>
          <p:cNvPr id="109" name="Oval 124">
            <a:extLst>
              <a:ext uri="{FF2B5EF4-FFF2-40B4-BE49-F238E27FC236}">
                <a16:creationId xmlns:a16="http://schemas.microsoft.com/office/drawing/2014/main" id="{58C828C4-DB71-42A5-BB7B-F52805C6B13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103106" y="3556253"/>
            <a:ext cx="736094" cy="73609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4" name="Freeform 72">
            <a:extLst>
              <a:ext uri="{FF2B5EF4-FFF2-40B4-BE49-F238E27FC236}">
                <a16:creationId xmlns:a16="http://schemas.microsoft.com/office/drawing/2014/main" id="{29333CA5-23C1-4F57-BC39-50B3ADB0F6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3676" y="3713808"/>
            <a:ext cx="514954" cy="420985"/>
          </a:xfrm>
          <a:custGeom>
            <a:avLst/>
            <a:gdLst>
              <a:gd name="T0" fmla="*/ 217118 w 602"/>
              <a:gd name="T1" fmla="*/ 167383 h 495"/>
              <a:gd name="T2" fmla="*/ 217118 w 602"/>
              <a:gd name="T3" fmla="*/ 167383 h 495"/>
              <a:gd name="T4" fmla="*/ 206641 w 602"/>
              <a:gd name="T5" fmla="*/ 177441 h 495"/>
              <a:gd name="T6" fmla="*/ 206641 w 602"/>
              <a:gd name="T7" fmla="*/ 177441 h 495"/>
              <a:gd name="T8" fmla="*/ 10115 w 602"/>
              <a:gd name="T9" fmla="*/ 177441 h 495"/>
              <a:gd name="T10" fmla="*/ 10115 w 602"/>
              <a:gd name="T11" fmla="*/ 177441 h 495"/>
              <a:gd name="T12" fmla="*/ 10115 w 602"/>
              <a:gd name="T13" fmla="*/ 177441 h 495"/>
              <a:gd name="T14" fmla="*/ 0 w 602"/>
              <a:gd name="T15" fmla="*/ 167383 h 495"/>
              <a:gd name="T16" fmla="*/ 2529 w 602"/>
              <a:gd name="T17" fmla="*/ 162355 h 495"/>
              <a:gd name="T18" fmla="*/ 2529 w 602"/>
              <a:gd name="T19" fmla="*/ 162355 h 495"/>
              <a:gd name="T20" fmla="*/ 99708 w 602"/>
              <a:gd name="T21" fmla="*/ 2514 h 495"/>
              <a:gd name="T22" fmla="*/ 99708 w 602"/>
              <a:gd name="T23" fmla="*/ 2514 h 495"/>
              <a:gd name="T24" fmla="*/ 109823 w 602"/>
              <a:gd name="T25" fmla="*/ 0 h 495"/>
              <a:gd name="T26" fmla="*/ 117410 w 602"/>
              <a:gd name="T27" fmla="*/ 5029 h 495"/>
              <a:gd name="T28" fmla="*/ 117410 w 602"/>
              <a:gd name="T29" fmla="*/ 5029 h 495"/>
              <a:gd name="T30" fmla="*/ 217118 w 602"/>
              <a:gd name="T31" fmla="*/ 162355 h 495"/>
              <a:gd name="T32" fmla="*/ 217118 w 602"/>
              <a:gd name="T33" fmla="*/ 162355 h 495"/>
              <a:gd name="T34" fmla="*/ 217118 w 602"/>
              <a:gd name="T35" fmla="*/ 167383 h 495"/>
              <a:gd name="T36" fmla="*/ 122467 w 602"/>
              <a:gd name="T37" fmla="*/ 55675 h 495"/>
              <a:gd name="T38" fmla="*/ 122467 w 602"/>
              <a:gd name="T39" fmla="*/ 55675 h 495"/>
              <a:gd name="T40" fmla="*/ 109823 w 602"/>
              <a:gd name="T41" fmla="*/ 43103 h 495"/>
              <a:gd name="T42" fmla="*/ 94289 w 602"/>
              <a:gd name="T43" fmla="*/ 55675 h 495"/>
              <a:gd name="T44" fmla="*/ 94289 w 602"/>
              <a:gd name="T45" fmla="*/ 106321 h 495"/>
              <a:gd name="T46" fmla="*/ 109823 w 602"/>
              <a:gd name="T47" fmla="*/ 121766 h 495"/>
              <a:gd name="T48" fmla="*/ 122467 w 602"/>
              <a:gd name="T49" fmla="*/ 106321 h 495"/>
              <a:gd name="T50" fmla="*/ 122467 w 602"/>
              <a:gd name="T51" fmla="*/ 55675 h 495"/>
              <a:gd name="T52" fmla="*/ 109823 w 602"/>
              <a:gd name="T53" fmla="*/ 131823 h 495"/>
              <a:gd name="T54" fmla="*/ 109823 w 602"/>
              <a:gd name="T55" fmla="*/ 131823 h 495"/>
              <a:gd name="T56" fmla="*/ 94289 w 602"/>
              <a:gd name="T57" fmla="*/ 144754 h 495"/>
              <a:gd name="T58" fmla="*/ 109823 w 602"/>
              <a:gd name="T59" fmla="*/ 157326 h 495"/>
              <a:gd name="T60" fmla="*/ 122467 w 602"/>
              <a:gd name="T61" fmla="*/ 144754 h 495"/>
              <a:gd name="T62" fmla="*/ 109823 w 602"/>
              <a:gd name="T63" fmla="*/ 131823 h 49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602" h="495">
                <a:moveTo>
                  <a:pt x="601" y="466"/>
                </a:moveTo>
                <a:lnTo>
                  <a:pt x="601" y="466"/>
                </a:lnTo>
                <a:cubicBezTo>
                  <a:pt x="601" y="487"/>
                  <a:pt x="594" y="494"/>
                  <a:pt x="572" y="494"/>
                </a:cubicBezTo>
                <a:cubicBezTo>
                  <a:pt x="28" y="494"/>
                  <a:pt x="28" y="494"/>
                  <a:pt x="28" y="494"/>
                </a:cubicBezTo>
                <a:cubicBezTo>
                  <a:pt x="14" y="494"/>
                  <a:pt x="0" y="487"/>
                  <a:pt x="0" y="466"/>
                </a:cubicBezTo>
                <a:cubicBezTo>
                  <a:pt x="0" y="466"/>
                  <a:pt x="0" y="459"/>
                  <a:pt x="7" y="452"/>
                </a:cubicBezTo>
                <a:cubicBezTo>
                  <a:pt x="276" y="7"/>
                  <a:pt x="276" y="7"/>
                  <a:pt x="276" y="7"/>
                </a:cubicBezTo>
                <a:cubicBezTo>
                  <a:pt x="283" y="0"/>
                  <a:pt x="290" y="0"/>
                  <a:pt x="304" y="0"/>
                </a:cubicBezTo>
                <a:cubicBezTo>
                  <a:pt x="311" y="0"/>
                  <a:pt x="318" y="0"/>
                  <a:pt x="325" y="14"/>
                </a:cubicBezTo>
                <a:cubicBezTo>
                  <a:pt x="601" y="452"/>
                  <a:pt x="601" y="452"/>
                  <a:pt x="601" y="452"/>
                </a:cubicBezTo>
                <a:cubicBezTo>
                  <a:pt x="601" y="459"/>
                  <a:pt x="601" y="466"/>
                  <a:pt x="601" y="466"/>
                </a:cubicBezTo>
                <a:close/>
                <a:moveTo>
                  <a:pt x="339" y="155"/>
                </a:moveTo>
                <a:lnTo>
                  <a:pt x="339" y="155"/>
                </a:lnTo>
                <a:cubicBezTo>
                  <a:pt x="339" y="134"/>
                  <a:pt x="325" y="120"/>
                  <a:pt x="304" y="120"/>
                </a:cubicBezTo>
                <a:cubicBezTo>
                  <a:pt x="283" y="120"/>
                  <a:pt x="261" y="134"/>
                  <a:pt x="261" y="155"/>
                </a:cubicBezTo>
                <a:cubicBezTo>
                  <a:pt x="261" y="296"/>
                  <a:pt x="261" y="296"/>
                  <a:pt x="261" y="296"/>
                </a:cubicBezTo>
                <a:cubicBezTo>
                  <a:pt x="261" y="318"/>
                  <a:pt x="283" y="339"/>
                  <a:pt x="304" y="339"/>
                </a:cubicBezTo>
                <a:cubicBezTo>
                  <a:pt x="325" y="339"/>
                  <a:pt x="339" y="318"/>
                  <a:pt x="339" y="296"/>
                </a:cubicBezTo>
                <a:lnTo>
                  <a:pt x="339" y="155"/>
                </a:lnTo>
                <a:close/>
                <a:moveTo>
                  <a:pt x="304" y="367"/>
                </a:moveTo>
                <a:lnTo>
                  <a:pt x="304" y="367"/>
                </a:lnTo>
                <a:cubicBezTo>
                  <a:pt x="283" y="367"/>
                  <a:pt x="261" y="381"/>
                  <a:pt x="261" y="403"/>
                </a:cubicBezTo>
                <a:cubicBezTo>
                  <a:pt x="261" y="424"/>
                  <a:pt x="283" y="438"/>
                  <a:pt x="304" y="438"/>
                </a:cubicBezTo>
                <a:cubicBezTo>
                  <a:pt x="325" y="438"/>
                  <a:pt x="339" y="424"/>
                  <a:pt x="339" y="403"/>
                </a:cubicBezTo>
                <a:cubicBezTo>
                  <a:pt x="339" y="381"/>
                  <a:pt x="325" y="367"/>
                  <a:pt x="304" y="3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63" name="Freeform 5"/>
          <p:cNvSpPr>
            <a:spLocks noChangeArrowheads="1"/>
          </p:cNvSpPr>
          <p:nvPr/>
        </p:nvSpPr>
        <p:spPr bwMode="auto">
          <a:xfrm>
            <a:off x="0" y="4967303"/>
            <a:ext cx="7081168" cy="1204897"/>
          </a:xfrm>
          <a:custGeom>
            <a:avLst/>
            <a:gdLst>
              <a:gd name="T0" fmla="*/ 19514 w 19515"/>
              <a:gd name="T1" fmla="*/ 1594 h 3194"/>
              <a:gd name="T2" fmla="*/ 17920 w 19515"/>
              <a:gd name="T3" fmla="*/ 0 h 3194"/>
              <a:gd name="T4" fmla="*/ 17920 w 19515"/>
              <a:gd name="T5" fmla="*/ 918 h 3194"/>
              <a:gd name="T6" fmla="*/ 0 w 19515"/>
              <a:gd name="T7" fmla="*/ 918 h 3194"/>
              <a:gd name="T8" fmla="*/ 0 w 19515"/>
              <a:gd name="T9" fmla="*/ 2107 h 3194"/>
              <a:gd name="T10" fmla="*/ 17920 w 19515"/>
              <a:gd name="T11" fmla="*/ 2107 h 3194"/>
              <a:gd name="T12" fmla="*/ 17920 w 19515"/>
              <a:gd name="T13" fmla="*/ 3193 h 3194"/>
              <a:gd name="T14" fmla="*/ 19514 w 19515"/>
              <a:gd name="T15" fmla="*/ 1594 h 3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15" h="3194">
                <a:moveTo>
                  <a:pt x="19514" y="1594"/>
                </a:moveTo>
                <a:lnTo>
                  <a:pt x="17920" y="0"/>
                </a:lnTo>
                <a:lnTo>
                  <a:pt x="17920" y="918"/>
                </a:lnTo>
                <a:lnTo>
                  <a:pt x="0" y="918"/>
                </a:lnTo>
                <a:lnTo>
                  <a:pt x="0" y="2107"/>
                </a:lnTo>
                <a:lnTo>
                  <a:pt x="17920" y="2107"/>
                </a:lnTo>
                <a:lnTo>
                  <a:pt x="17920" y="3193"/>
                </a:lnTo>
                <a:lnTo>
                  <a:pt x="19514" y="1594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5" name="Freeform 6"/>
          <p:cNvSpPr>
            <a:spLocks noChangeArrowheads="1"/>
          </p:cNvSpPr>
          <p:nvPr/>
        </p:nvSpPr>
        <p:spPr bwMode="auto">
          <a:xfrm>
            <a:off x="744004" y="5541459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8" name="Freeform 9"/>
          <p:cNvSpPr>
            <a:spLocks noChangeArrowheads="1"/>
          </p:cNvSpPr>
          <p:nvPr/>
        </p:nvSpPr>
        <p:spPr bwMode="auto">
          <a:xfrm>
            <a:off x="241442" y="5541459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2" name="Freeform 13"/>
          <p:cNvSpPr>
            <a:spLocks noChangeArrowheads="1"/>
          </p:cNvSpPr>
          <p:nvPr/>
        </p:nvSpPr>
        <p:spPr bwMode="auto">
          <a:xfrm>
            <a:off x="5268084" y="5541459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3" name="Freeform 14"/>
          <p:cNvSpPr>
            <a:spLocks noChangeArrowheads="1"/>
          </p:cNvSpPr>
          <p:nvPr/>
        </p:nvSpPr>
        <p:spPr bwMode="auto">
          <a:xfrm>
            <a:off x="4762194" y="5541459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4" name="Freeform 15"/>
          <p:cNvSpPr>
            <a:spLocks noChangeArrowheads="1"/>
          </p:cNvSpPr>
          <p:nvPr/>
        </p:nvSpPr>
        <p:spPr bwMode="auto">
          <a:xfrm>
            <a:off x="5772311" y="5541459"/>
            <a:ext cx="224656" cy="56584"/>
          </a:xfrm>
          <a:custGeom>
            <a:avLst/>
            <a:gdLst>
              <a:gd name="T0" fmla="*/ 0 w 596"/>
              <a:gd name="T1" fmla="*/ 0 h 151"/>
              <a:gd name="T2" fmla="*/ 0 w 596"/>
              <a:gd name="T3" fmla="*/ 150 h 151"/>
              <a:gd name="T4" fmla="*/ 595 w 596"/>
              <a:gd name="T5" fmla="*/ 150 h 151"/>
              <a:gd name="T6" fmla="*/ 595 w 596"/>
              <a:gd name="T7" fmla="*/ 0 h 151"/>
              <a:gd name="T8" fmla="*/ 0 w 596"/>
              <a:gd name="T9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0"/>
                </a:moveTo>
                <a:lnTo>
                  <a:pt x="0" y="150"/>
                </a:ln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5" name="Freeform 16"/>
          <p:cNvSpPr>
            <a:spLocks noChangeArrowheads="1"/>
          </p:cNvSpPr>
          <p:nvPr/>
        </p:nvSpPr>
        <p:spPr bwMode="auto">
          <a:xfrm>
            <a:off x="1249895" y="5541459"/>
            <a:ext cx="224655" cy="56584"/>
          </a:xfrm>
          <a:custGeom>
            <a:avLst/>
            <a:gdLst>
              <a:gd name="T0" fmla="*/ 0 w 594"/>
              <a:gd name="T1" fmla="*/ 150 h 151"/>
              <a:gd name="T2" fmla="*/ 593 w 594"/>
              <a:gd name="T3" fmla="*/ 150 h 151"/>
              <a:gd name="T4" fmla="*/ 593 w 594"/>
              <a:gd name="T5" fmla="*/ 0 h 151"/>
              <a:gd name="T6" fmla="*/ 0 w 594"/>
              <a:gd name="T7" fmla="*/ 0 h 151"/>
              <a:gd name="T8" fmla="*/ 0 w 594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4" h="151">
                <a:moveTo>
                  <a:pt x="0" y="150"/>
                </a:moveTo>
                <a:lnTo>
                  <a:pt x="593" y="150"/>
                </a:lnTo>
                <a:lnTo>
                  <a:pt x="593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6" name="Freeform 17"/>
          <p:cNvSpPr>
            <a:spLocks noChangeArrowheads="1"/>
          </p:cNvSpPr>
          <p:nvPr/>
        </p:nvSpPr>
        <p:spPr bwMode="auto">
          <a:xfrm>
            <a:off x="2764239" y="5541459"/>
            <a:ext cx="222991" cy="56584"/>
          </a:xfrm>
          <a:custGeom>
            <a:avLst/>
            <a:gdLst>
              <a:gd name="T0" fmla="*/ 0 w 590"/>
              <a:gd name="T1" fmla="*/ 150 h 151"/>
              <a:gd name="T2" fmla="*/ 589 w 590"/>
              <a:gd name="T3" fmla="*/ 150 h 151"/>
              <a:gd name="T4" fmla="*/ 589 w 590"/>
              <a:gd name="T5" fmla="*/ 0 h 151"/>
              <a:gd name="T6" fmla="*/ 0 w 590"/>
              <a:gd name="T7" fmla="*/ 0 h 151"/>
              <a:gd name="T8" fmla="*/ 0 w 590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0" h="151">
                <a:moveTo>
                  <a:pt x="0" y="150"/>
                </a:moveTo>
                <a:lnTo>
                  <a:pt x="589" y="150"/>
                </a:lnTo>
                <a:lnTo>
                  <a:pt x="589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7" name="Freeform 18"/>
          <p:cNvSpPr>
            <a:spLocks noChangeArrowheads="1"/>
          </p:cNvSpPr>
          <p:nvPr/>
        </p:nvSpPr>
        <p:spPr bwMode="auto">
          <a:xfrm>
            <a:off x="1752457" y="5541459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8" name="Freeform 19"/>
          <p:cNvSpPr>
            <a:spLocks noChangeArrowheads="1"/>
          </p:cNvSpPr>
          <p:nvPr/>
        </p:nvSpPr>
        <p:spPr bwMode="auto">
          <a:xfrm>
            <a:off x="2258347" y="5541459"/>
            <a:ext cx="224655" cy="56584"/>
          </a:xfrm>
          <a:custGeom>
            <a:avLst/>
            <a:gdLst>
              <a:gd name="T0" fmla="*/ 0 w 595"/>
              <a:gd name="T1" fmla="*/ 150 h 151"/>
              <a:gd name="T2" fmla="*/ 594 w 595"/>
              <a:gd name="T3" fmla="*/ 150 h 151"/>
              <a:gd name="T4" fmla="*/ 594 w 595"/>
              <a:gd name="T5" fmla="*/ 0 h 151"/>
              <a:gd name="T6" fmla="*/ 0 w 595"/>
              <a:gd name="T7" fmla="*/ 0 h 151"/>
              <a:gd name="T8" fmla="*/ 0 w 595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151">
                <a:moveTo>
                  <a:pt x="0" y="150"/>
                </a:moveTo>
                <a:lnTo>
                  <a:pt x="594" y="150"/>
                </a:lnTo>
                <a:lnTo>
                  <a:pt x="594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1" name="Freeform 22"/>
          <p:cNvSpPr>
            <a:spLocks noChangeArrowheads="1"/>
          </p:cNvSpPr>
          <p:nvPr/>
        </p:nvSpPr>
        <p:spPr bwMode="auto">
          <a:xfrm>
            <a:off x="755653" y="5541459"/>
            <a:ext cx="224656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5" name="Freeform 26"/>
          <p:cNvSpPr>
            <a:spLocks noChangeArrowheads="1"/>
          </p:cNvSpPr>
          <p:nvPr/>
        </p:nvSpPr>
        <p:spPr bwMode="auto">
          <a:xfrm>
            <a:off x="251426" y="5541459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6" name="Freeform 27"/>
          <p:cNvSpPr>
            <a:spLocks noChangeArrowheads="1"/>
          </p:cNvSpPr>
          <p:nvPr/>
        </p:nvSpPr>
        <p:spPr bwMode="auto">
          <a:xfrm>
            <a:off x="4773842" y="5541459"/>
            <a:ext cx="224656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7" name="Freeform 28"/>
          <p:cNvSpPr>
            <a:spLocks noChangeArrowheads="1"/>
          </p:cNvSpPr>
          <p:nvPr/>
        </p:nvSpPr>
        <p:spPr bwMode="auto">
          <a:xfrm>
            <a:off x="5279733" y="5541459"/>
            <a:ext cx="224656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8" name="Freeform 29"/>
          <p:cNvSpPr>
            <a:spLocks noChangeArrowheads="1"/>
          </p:cNvSpPr>
          <p:nvPr/>
        </p:nvSpPr>
        <p:spPr bwMode="auto">
          <a:xfrm>
            <a:off x="5782296" y="5541459"/>
            <a:ext cx="224656" cy="56584"/>
          </a:xfrm>
          <a:custGeom>
            <a:avLst/>
            <a:gdLst>
              <a:gd name="T0" fmla="*/ 0 w 596"/>
              <a:gd name="T1" fmla="*/ 0 h 151"/>
              <a:gd name="T2" fmla="*/ 0 w 596"/>
              <a:gd name="T3" fmla="*/ 150 h 151"/>
              <a:gd name="T4" fmla="*/ 595 w 596"/>
              <a:gd name="T5" fmla="*/ 150 h 151"/>
              <a:gd name="T6" fmla="*/ 595 w 596"/>
              <a:gd name="T7" fmla="*/ 0 h 151"/>
              <a:gd name="T8" fmla="*/ 0 w 596"/>
              <a:gd name="T9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0"/>
                </a:moveTo>
                <a:lnTo>
                  <a:pt x="0" y="150"/>
                </a:ln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9" name="Freeform 30"/>
          <p:cNvSpPr>
            <a:spLocks noChangeArrowheads="1"/>
          </p:cNvSpPr>
          <p:nvPr/>
        </p:nvSpPr>
        <p:spPr bwMode="auto">
          <a:xfrm>
            <a:off x="1765771" y="5541459"/>
            <a:ext cx="222991" cy="56584"/>
          </a:xfrm>
          <a:custGeom>
            <a:avLst/>
            <a:gdLst>
              <a:gd name="T0" fmla="*/ 0 w 590"/>
              <a:gd name="T1" fmla="*/ 150 h 151"/>
              <a:gd name="T2" fmla="*/ 589 w 590"/>
              <a:gd name="T3" fmla="*/ 150 h 151"/>
              <a:gd name="T4" fmla="*/ 589 w 590"/>
              <a:gd name="T5" fmla="*/ 0 h 151"/>
              <a:gd name="T6" fmla="*/ 0 w 590"/>
              <a:gd name="T7" fmla="*/ 0 h 151"/>
              <a:gd name="T8" fmla="*/ 0 w 590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0" h="151">
                <a:moveTo>
                  <a:pt x="0" y="150"/>
                </a:moveTo>
                <a:lnTo>
                  <a:pt x="589" y="150"/>
                </a:lnTo>
                <a:lnTo>
                  <a:pt x="589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0" name="Freeform 31"/>
          <p:cNvSpPr>
            <a:spLocks noChangeArrowheads="1"/>
          </p:cNvSpPr>
          <p:nvPr/>
        </p:nvSpPr>
        <p:spPr bwMode="auto">
          <a:xfrm>
            <a:off x="1261544" y="5541459"/>
            <a:ext cx="224656" cy="56584"/>
          </a:xfrm>
          <a:custGeom>
            <a:avLst/>
            <a:gdLst>
              <a:gd name="T0" fmla="*/ 0 w 595"/>
              <a:gd name="T1" fmla="*/ 150 h 151"/>
              <a:gd name="T2" fmla="*/ 594 w 595"/>
              <a:gd name="T3" fmla="*/ 150 h 151"/>
              <a:gd name="T4" fmla="*/ 594 w 595"/>
              <a:gd name="T5" fmla="*/ 0 h 151"/>
              <a:gd name="T6" fmla="*/ 0 w 595"/>
              <a:gd name="T7" fmla="*/ 0 h 151"/>
              <a:gd name="T8" fmla="*/ 0 w 595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151">
                <a:moveTo>
                  <a:pt x="0" y="150"/>
                </a:moveTo>
                <a:lnTo>
                  <a:pt x="594" y="150"/>
                </a:lnTo>
                <a:lnTo>
                  <a:pt x="594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1" name="Freeform 32"/>
          <p:cNvSpPr>
            <a:spLocks noChangeArrowheads="1"/>
          </p:cNvSpPr>
          <p:nvPr/>
        </p:nvSpPr>
        <p:spPr bwMode="auto">
          <a:xfrm>
            <a:off x="2774223" y="5541459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2" name="Freeform 33"/>
          <p:cNvSpPr>
            <a:spLocks noChangeArrowheads="1"/>
          </p:cNvSpPr>
          <p:nvPr/>
        </p:nvSpPr>
        <p:spPr bwMode="auto">
          <a:xfrm>
            <a:off x="2269997" y="5541459"/>
            <a:ext cx="224656" cy="56584"/>
          </a:xfrm>
          <a:custGeom>
            <a:avLst/>
            <a:gdLst>
              <a:gd name="T0" fmla="*/ 0 w 595"/>
              <a:gd name="T1" fmla="*/ 150 h 151"/>
              <a:gd name="T2" fmla="*/ 594 w 595"/>
              <a:gd name="T3" fmla="*/ 150 h 151"/>
              <a:gd name="T4" fmla="*/ 594 w 595"/>
              <a:gd name="T5" fmla="*/ 0 h 151"/>
              <a:gd name="T6" fmla="*/ 0 w 595"/>
              <a:gd name="T7" fmla="*/ 0 h 151"/>
              <a:gd name="T8" fmla="*/ 0 w 595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151">
                <a:moveTo>
                  <a:pt x="0" y="150"/>
                </a:moveTo>
                <a:lnTo>
                  <a:pt x="594" y="150"/>
                </a:lnTo>
                <a:lnTo>
                  <a:pt x="594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9" name="Freeform 13"/>
          <p:cNvSpPr>
            <a:spLocks noChangeArrowheads="1"/>
          </p:cNvSpPr>
          <p:nvPr/>
        </p:nvSpPr>
        <p:spPr bwMode="auto">
          <a:xfrm>
            <a:off x="3772691" y="5541459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0" name="Freeform 14"/>
          <p:cNvSpPr>
            <a:spLocks noChangeArrowheads="1"/>
          </p:cNvSpPr>
          <p:nvPr/>
        </p:nvSpPr>
        <p:spPr bwMode="auto">
          <a:xfrm>
            <a:off x="3266801" y="5541459"/>
            <a:ext cx="224655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1" name="Freeform 15"/>
          <p:cNvSpPr>
            <a:spLocks noChangeArrowheads="1"/>
          </p:cNvSpPr>
          <p:nvPr/>
        </p:nvSpPr>
        <p:spPr bwMode="auto">
          <a:xfrm>
            <a:off x="4276918" y="5541459"/>
            <a:ext cx="224656" cy="56584"/>
          </a:xfrm>
          <a:custGeom>
            <a:avLst/>
            <a:gdLst>
              <a:gd name="T0" fmla="*/ 0 w 596"/>
              <a:gd name="T1" fmla="*/ 0 h 151"/>
              <a:gd name="T2" fmla="*/ 0 w 596"/>
              <a:gd name="T3" fmla="*/ 150 h 151"/>
              <a:gd name="T4" fmla="*/ 595 w 596"/>
              <a:gd name="T5" fmla="*/ 150 h 151"/>
              <a:gd name="T6" fmla="*/ 595 w 596"/>
              <a:gd name="T7" fmla="*/ 0 h 151"/>
              <a:gd name="T8" fmla="*/ 0 w 596"/>
              <a:gd name="T9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0"/>
                </a:moveTo>
                <a:lnTo>
                  <a:pt x="0" y="150"/>
                </a:ln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</a:path>
            </a:pathLst>
          </a:cu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2" name="Freeform 27"/>
          <p:cNvSpPr>
            <a:spLocks noChangeArrowheads="1"/>
          </p:cNvSpPr>
          <p:nvPr/>
        </p:nvSpPr>
        <p:spPr bwMode="auto">
          <a:xfrm>
            <a:off x="3278449" y="5541459"/>
            <a:ext cx="224656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3" name="Freeform 28"/>
          <p:cNvSpPr>
            <a:spLocks noChangeArrowheads="1"/>
          </p:cNvSpPr>
          <p:nvPr/>
        </p:nvSpPr>
        <p:spPr bwMode="auto">
          <a:xfrm>
            <a:off x="3784340" y="5541459"/>
            <a:ext cx="224656" cy="56584"/>
          </a:xfrm>
          <a:custGeom>
            <a:avLst/>
            <a:gdLst>
              <a:gd name="T0" fmla="*/ 0 w 596"/>
              <a:gd name="T1" fmla="*/ 150 h 151"/>
              <a:gd name="T2" fmla="*/ 595 w 596"/>
              <a:gd name="T3" fmla="*/ 150 h 151"/>
              <a:gd name="T4" fmla="*/ 595 w 596"/>
              <a:gd name="T5" fmla="*/ 0 h 151"/>
              <a:gd name="T6" fmla="*/ 0 w 596"/>
              <a:gd name="T7" fmla="*/ 0 h 151"/>
              <a:gd name="T8" fmla="*/ 0 w 596"/>
              <a:gd name="T9" fmla="*/ 15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150"/>
                </a:move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  <a:lnTo>
                  <a:pt x="0" y="15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4" name="Freeform 29"/>
          <p:cNvSpPr>
            <a:spLocks noChangeArrowheads="1"/>
          </p:cNvSpPr>
          <p:nvPr/>
        </p:nvSpPr>
        <p:spPr bwMode="auto">
          <a:xfrm>
            <a:off x="4286903" y="5541459"/>
            <a:ext cx="224656" cy="56584"/>
          </a:xfrm>
          <a:custGeom>
            <a:avLst/>
            <a:gdLst>
              <a:gd name="T0" fmla="*/ 0 w 596"/>
              <a:gd name="T1" fmla="*/ 0 h 151"/>
              <a:gd name="T2" fmla="*/ 0 w 596"/>
              <a:gd name="T3" fmla="*/ 150 h 151"/>
              <a:gd name="T4" fmla="*/ 595 w 596"/>
              <a:gd name="T5" fmla="*/ 150 h 151"/>
              <a:gd name="T6" fmla="*/ 595 w 596"/>
              <a:gd name="T7" fmla="*/ 0 h 151"/>
              <a:gd name="T8" fmla="*/ 0 w 596"/>
              <a:gd name="T9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6" h="151">
                <a:moveTo>
                  <a:pt x="0" y="0"/>
                </a:moveTo>
                <a:lnTo>
                  <a:pt x="0" y="150"/>
                </a:lnTo>
                <a:lnTo>
                  <a:pt x="595" y="150"/>
                </a:lnTo>
                <a:lnTo>
                  <a:pt x="595" y="0"/>
                </a:lnTo>
                <a:lnTo>
                  <a:pt x="0" y="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9" name="TextBox 308"/>
          <p:cNvSpPr txBox="1"/>
          <p:nvPr/>
        </p:nvSpPr>
        <p:spPr>
          <a:xfrm>
            <a:off x="6324600" y="5286349"/>
            <a:ext cx="582174" cy="507813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0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3</a:t>
            </a:r>
            <a:endParaRPr kumimoji="0" lang="id-ID" sz="2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310" name="TextBox 309"/>
          <p:cNvSpPr txBox="1"/>
          <p:nvPr/>
        </p:nvSpPr>
        <p:spPr>
          <a:xfrm>
            <a:off x="7162800" y="5578921"/>
            <a:ext cx="3655020" cy="41855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000" b="1" dirty="0"/>
              <a:t>Documentation and Reporting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B777E99E-456B-4A6A-A1E8-9178C33ECD60}"/>
              </a:ext>
            </a:extLst>
          </p:cNvPr>
          <p:cNvSpPr txBox="1"/>
          <p:nvPr/>
        </p:nvSpPr>
        <p:spPr>
          <a:xfrm>
            <a:off x="7162800" y="5157413"/>
            <a:ext cx="2443085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altLang="ko-KR" sz="2000" b="1" dirty="0">
                <a:solidFill>
                  <a:srgbClr val="0070C0"/>
                </a:solidFill>
                <a:latin typeface="Rockwell" pitchFamily="18" charset="0"/>
              </a:rPr>
              <a:t>Post-Attack Phase</a:t>
            </a:r>
          </a:p>
        </p:txBody>
      </p:sp>
      <p:sp>
        <p:nvSpPr>
          <p:cNvPr id="126" name="Oval 124">
            <a:extLst>
              <a:ext uri="{FF2B5EF4-FFF2-40B4-BE49-F238E27FC236}">
                <a16:creationId xmlns:a16="http://schemas.microsoft.com/office/drawing/2014/main" id="{A91C2771-3BB8-41E5-876C-26B7C8A98E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17706" y="5201704"/>
            <a:ext cx="736094" cy="7360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7" name="Freeform 64">
            <a:extLst>
              <a:ext uri="{FF2B5EF4-FFF2-40B4-BE49-F238E27FC236}">
                <a16:creationId xmlns:a16="http://schemas.microsoft.com/office/drawing/2014/main" id="{AB81BAE9-0B0F-44FB-A78B-8DFC6F1E912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780729" y="5364726"/>
            <a:ext cx="410049" cy="410051"/>
          </a:xfrm>
          <a:custGeom>
            <a:avLst/>
            <a:gdLst>
              <a:gd name="T0" fmla="*/ 206652 w 580"/>
              <a:gd name="T1" fmla="*/ 33182 h 581"/>
              <a:gd name="T2" fmla="*/ 206652 w 580"/>
              <a:gd name="T3" fmla="*/ 33182 h 581"/>
              <a:gd name="T4" fmla="*/ 183891 w 580"/>
              <a:gd name="T5" fmla="*/ 53740 h 581"/>
              <a:gd name="T6" fmla="*/ 155711 w 580"/>
              <a:gd name="T7" fmla="*/ 25608 h 581"/>
              <a:gd name="T8" fmla="*/ 176304 w 580"/>
              <a:gd name="T9" fmla="*/ 2525 h 581"/>
              <a:gd name="T10" fmla="*/ 191478 w 580"/>
              <a:gd name="T11" fmla="*/ 2525 h 581"/>
              <a:gd name="T12" fmla="*/ 206652 w 580"/>
              <a:gd name="T13" fmla="*/ 18034 h 581"/>
              <a:gd name="T14" fmla="*/ 206652 w 580"/>
              <a:gd name="T15" fmla="*/ 33182 h 581"/>
              <a:gd name="T16" fmla="*/ 53469 w 580"/>
              <a:gd name="T17" fmla="*/ 125153 h 581"/>
              <a:gd name="T18" fmla="*/ 53469 w 580"/>
              <a:gd name="T19" fmla="*/ 125153 h 581"/>
              <a:gd name="T20" fmla="*/ 84178 w 580"/>
              <a:gd name="T21" fmla="*/ 152925 h 581"/>
              <a:gd name="T22" fmla="*/ 45882 w 580"/>
              <a:gd name="T23" fmla="*/ 163384 h 581"/>
              <a:gd name="T24" fmla="*/ 53469 w 580"/>
              <a:gd name="T25" fmla="*/ 125153 h 581"/>
              <a:gd name="T26" fmla="*/ 176304 w 580"/>
              <a:gd name="T27" fmla="*/ 61314 h 581"/>
              <a:gd name="T28" fmla="*/ 176304 w 580"/>
              <a:gd name="T29" fmla="*/ 61314 h 581"/>
              <a:gd name="T30" fmla="*/ 91765 w 580"/>
              <a:gd name="T31" fmla="*/ 147875 h 581"/>
              <a:gd name="T32" fmla="*/ 61056 w 580"/>
              <a:gd name="T33" fmla="*/ 117218 h 581"/>
              <a:gd name="T34" fmla="*/ 148125 w 580"/>
              <a:gd name="T35" fmla="*/ 33182 h 581"/>
              <a:gd name="T36" fmla="*/ 176304 w 580"/>
              <a:gd name="T37" fmla="*/ 61314 h 581"/>
              <a:gd name="T38" fmla="*/ 20232 w 580"/>
              <a:gd name="T39" fmla="*/ 30657 h 581"/>
              <a:gd name="T40" fmla="*/ 20232 w 580"/>
              <a:gd name="T41" fmla="*/ 30657 h 581"/>
              <a:gd name="T42" fmla="*/ 20232 w 580"/>
              <a:gd name="T43" fmla="*/ 188631 h 581"/>
              <a:gd name="T44" fmla="*/ 178833 w 580"/>
              <a:gd name="T45" fmla="*/ 188631 h 581"/>
              <a:gd name="T46" fmla="*/ 178833 w 580"/>
              <a:gd name="T47" fmla="*/ 73938 h 581"/>
              <a:gd name="T48" fmla="*/ 199065 w 580"/>
              <a:gd name="T49" fmla="*/ 53740 h 581"/>
              <a:gd name="T50" fmla="*/ 199065 w 580"/>
              <a:gd name="T51" fmla="*/ 199091 h 581"/>
              <a:gd name="T52" fmla="*/ 188949 w 580"/>
              <a:gd name="T53" fmla="*/ 209189 h 581"/>
              <a:gd name="T54" fmla="*/ 10116 w 580"/>
              <a:gd name="T55" fmla="*/ 209189 h 581"/>
              <a:gd name="T56" fmla="*/ 0 w 580"/>
              <a:gd name="T57" fmla="*/ 199091 h 581"/>
              <a:gd name="T58" fmla="*/ 0 w 580"/>
              <a:gd name="T59" fmla="*/ 20558 h 581"/>
              <a:gd name="T60" fmla="*/ 10116 w 580"/>
              <a:gd name="T61" fmla="*/ 10099 h 581"/>
              <a:gd name="T62" fmla="*/ 155711 w 580"/>
              <a:gd name="T63" fmla="*/ 10099 h 581"/>
              <a:gd name="T64" fmla="*/ 135480 w 580"/>
              <a:gd name="T65" fmla="*/ 30657 h 581"/>
              <a:gd name="T66" fmla="*/ 20232 w 580"/>
              <a:gd name="T67" fmla="*/ 30657 h 58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580" h="581">
                <a:moveTo>
                  <a:pt x="572" y="92"/>
                </a:moveTo>
                <a:lnTo>
                  <a:pt x="572" y="92"/>
                </a:lnTo>
                <a:cubicBezTo>
                  <a:pt x="509" y="149"/>
                  <a:pt x="509" y="149"/>
                  <a:pt x="509" y="149"/>
                </a:cubicBezTo>
                <a:cubicBezTo>
                  <a:pt x="431" y="71"/>
                  <a:pt x="431" y="71"/>
                  <a:pt x="431" y="71"/>
                </a:cubicBezTo>
                <a:cubicBezTo>
                  <a:pt x="488" y="7"/>
                  <a:pt x="488" y="7"/>
                  <a:pt x="488" y="7"/>
                </a:cubicBezTo>
                <a:cubicBezTo>
                  <a:pt x="502" y="0"/>
                  <a:pt x="516" y="0"/>
                  <a:pt x="530" y="7"/>
                </a:cubicBezTo>
                <a:cubicBezTo>
                  <a:pt x="572" y="50"/>
                  <a:pt x="572" y="50"/>
                  <a:pt x="572" y="50"/>
                </a:cubicBezTo>
                <a:cubicBezTo>
                  <a:pt x="579" y="64"/>
                  <a:pt x="579" y="78"/>
                  <a:pt x="572" y="92"/>
                </a:cubicBezTo>
                <a:close/>
                <a:moveTo>
                  <a:pt x="148" y="347"/>
                </a:moveTo>
                <a:lnTo>
                  <a:pt x="148" y="347"/>
                </a:lnTo>
                <a:cubicBezTo>
                  <a:pt x="233" y="424"/>
                  <a:pt x="233" y="424"/>
                  <a:pt x="233" y="424"/>
                </a:cubicBezTo>
                <a:cubicBezTo>
                  <a:pt x="127" y="453"/>
                  <a:pt x="127" y="453"/>
                  <a:pt x="127" y="453"/>
                </a:cubicBezTo>
                <a:lnTo>
                  <a:pt x="148" y="347"/>
                </a:lnTo>
                <a:close/>
                <a:moveTo>
                  <a:pt x="488" y="170"/>
                </a:moveTo>
                <a:lnTo>
                  <a:pt x="488" y="170"/>
                </a:lnTo>
                <a:cubicBezTo>
                  <a:pt x="254" y="410"/>
                  <a:pt x="254" y="410"/>
                  <a:pt x="254" y="410"/>
                </a:cubicBezTo>
                <a:cubicBezTo>
                  <a:pt x="169" y="325"/>
                  <a:pt x="169" y="325"/>
                  <a:pt x="169" y="325"/>
                </a:cubicBezTo>
                <a:cubicBezTo>
                  <a:pt x="410" y="92"/>
                  <a:pt x="410" y="92"/>
                  <a:pt x="410" y="92"/>
                </a:cubicBezTo>
                <a:lnTo>
                  <a:pt x="488" y="170"/>
                </a:lnTo>
                <a:close/>
                <a:moveTo>
                  <a:pt x="56" y="85"/>
                </a:moveTo>
                <a:lnTo>
                  <a:pt x="56" y="85"/>
                </a:lnTo>
                <a:cubicBezTo>
                  <a:pt x="56" y="523"/>
                  <a:pt x="56" y="523"/>
                  <a:pt x="56" y="523"/>
                </a:cubicBezTo>
                <a:cubicBezTo>
                  <a:pt x="495" y="523"/>
                  <a:pt x="495" y="523"/>
                  <a:pt x="495" y="523"/>
                </a:cubicBezTo>
                <a:cubicBezTo>
                  <a:pt x="495" y="205"/>
                  <a:pt x="495" y="205"/>
                  <a:pt x="495" y="205"/>
                </a:cubicBezTo>
                <a:cubicBezTo>
                  <a:pt x="551" y="149"/>
                  <a:pt x="551" y="149"/>
                  <a:pt x="551" y="149"/>
                </a:cubicBezTo>
                <a:cubicBezTo>
                  <a:pt x="551" y="552"/>
                  <a:pt x="551" y="552"/>
                  <a:pt x="551" y="552"/>
                </a:cubicBezTo>
                <a:cubicBezTo>
                  <a:pt x="551" y="566"/>
                  <a:pt x="537" y="580"/>
                  <a:pt x="523" y="580"/>
                </a:cubicBezTo>
                <a:cubicBezTo>
                  <a:pt x="28" y="580"/>
                  <a:pt x="28" y="580"/>
                  <a:pt x="28" y="580"/>
                </a:cubicBezTo>
                <a:cubicBezTo>
                  <a:pt x="14" y="580"/>
                  <a:pt x="0" y="566"/>
                  <a:pt x="0" y="552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43"/>
                  <a:pt x="14" y="28"/>
                  <a:pt x="28" y="28"/>
                </a:cubicBezTo>
                <a:cubicBezTo>
                  <a:pt x="431" y="28"/>
                  <a:pt x="431" y="28"/>
                  <a:pt x="431" y="28"/>
                </a:cubicBezTo>
                <a:cubicBezTo>
                  <a:pt x="375" y="85"/>
                  <a:pt x="375" y="85"/>
                  <a:pt x="375" y="85"/>
                </a:cubicBezTo>
                <a:lnTo>
                  <a:pt x="56" y="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48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Прямоугольник 8">
            <a:extLst>
              <a:ext uri="{FF2B5EF4-FFF2-40B4-BE49-F238E27FC236}">
                <a16:creationId xmlns:a16="http://schemas.microsoft.com/office/drawing/2014/main" id="{5267EC4A-8B4A-449D-9183-389DE5E4B0A3}"/>
              </a:ext>
            </a:extLst>
          </p:cNvPr>
          <p:cNvSpPr/>
          <p:nvPr/>
        </p:nvSpPr>
        <p:spPr>
          <a:xfrm rot="10800000">
            <a:off x="0" y="944270"/>
            <a:ext cx="12192000" cy="9514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79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60985" y="152400"/>
            <a:ext cx="8070030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Penetration Testing Methodologies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69F3603E-CBFD-4FD8-B47A-C946F006F5CF}"/>
              </a:ext>
            </a:extLst>
          </p:cNvPr>
          <p:cNvSpPr/>
          <p:nvPr/>
        </p:nvSpPr>
        <p:spPr>
          <a:xfrm>
            <a:off x="246407" y="2385337"/>
            <a:ext cx="3272434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Proprietary Methodologies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08840F07-98D3-4D3C-88E7-6D17A0233C6A}"/>
              </a:ext>
            </a:extLst>
          </p:cNvPr>
          <p:cNvSpPr/>
          <p:nvPr/>
        </p:nvSpPr>
        <p:spPr>
          <a:xfrm>
            <a:off x="8491636" y="2385337"/>
            <a:ext cx="3401893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Open-source Methodologies</a:t>
            </a:r>
          </a:p>
        </p:txBody>
      </p:sp>
      <p:sp>
        <p:nvSpPr>
          <p:cNvPr id="71" name="Rectangle 70"/>
          <p:cNvSpPr/>
          <p:nvPr/>
        </p:nvSpPr>
        <p:spPr>
          <a:xfrm>
            <a:off x="9820174" y="2994522"/>
            <a:ext cx="130502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OSSTMM</a:t>
            </a:r>
          </a:p>
        </p:txBody>
      </p:sp>
      <p:sp>
        <p:nvSpPr>
          <p:cNvPr id="72" name="Rectangle 71"/>
          <p:cNvSpPr/>
          <p:nvPr/>
        </p:nvSpPr>
        <p:spPr>
          <a:xfrm>
            <a:off x="9820174" y="3766771"/>
            <a:ext cx="107642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ISSAF</a:t>
            </a:r>
          </a:p>
        </p:txBody>
      </p:sp>
      <p:sp>
        <p:nvSpPr>
          <p:cNvPr id="75" name="Rectangle 74"/>
          <p:cNvSpPr/>
          <p:nvPr/>
        </p:nvSpPr>
        <p:spPr>
          <a:xfrm>
            <a:off x="9820174" y="6083516"/>
            <a:ext cx="108622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CREST</a:t>
            </a:r>
          </a:p>
        </p:txBody>
      </p:sp>
      <p:sp>
        <p:nvSpPr>
          <p:cNvPr id="76" name="Rectangle 75"/>
          <p:cNvSpPr/>
          <p:nvPr/>
        </p:nvSpPr>
        <p:spPr>
          <a:xfrm>
            <a:off x="9820174" y="5306530"/>
            <a:ext cx="1184318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OWASP</a:t>
            </a:r>
          </a:p>
        </p:txBody>
      </p:sp>
      <p:sp>
        <p:nvSpPr>
          <p:cNvPr id="77" name="Rectangle 76"/>
          <p:cNvSpPr/>
          <p:nvPr/>
        </p:nvSpPr>
        <p:spPr>
          <a:xfrm>
            <a:off x="9820174" y="4539020"/>
            <a:ext cx="100022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NIST</a:t>
            </a:r>
          </a:p>
        </p:txBody>
      </p:sp>
      <p:cxnSp>
        <p:nvCxnSpPr>
          <p:cNvPr id="6" name="Straight Connector 5"/>
          <p:cNvCxnSpPr>
            <a:cxnSpLocks/>
            <a:stCxn id="4" idx="4"/>
            <a:endCxn id="66" idx="0"/>
          </p:cNvCxnSpPr>
          <p:nvPr/>
        </p:nvCxnSpPr>
        <p:spPr>
          <a:xfrm>
            <a:off x="9364273" y="3388007"/>
            <a:ext cx="0" cy="35461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cxnSpLocks/>
            <a:stCxn id="66" idx="4"/>
            <a:endCxn id="67" idx="0"/>
          </p:cNvCxnSpPr>
          <p:nvPr/>
        </p:nvCxnSpPr>
        <p:spPr>
          <a:xfrm>
            <a:off x="9364273" y="4160256"/>
            <a:ext cx="0" cy="35461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67" idx="4"/>
            <a:endCxn id="68" idx="0"/>
          </p:cNvCxnSpPr>
          <p:nvPr/>
        </p:nvCxnSpPr>
        <p:spPr>
          <a:xfrm>
            <a:off x="9364273" y="4932505"/>
            <a:ext cx="0" cy="34987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68" idx="4"/>
            <a:endCxn id="69" idx="0"/>
          </p:cNvCxnSpPr>
          <p:nvPr/>
        </p:nvCxnSpPr>
        <p:spPr>
          <a:xfrm>
            <a:off x="9364273" y="5700015"/>
            <a:ext cx="0" cy="35934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9149117" y="2948361"/>
            <a:ext cx="430290" cy="461665"/>
            <a:chOff x="7100174" y="2025472"/>
            <a:chExt cx="363328" cy="401631"/>
          </a:xfrm>
        </p:grpSpPr>
        <p:sp>
          <p:nvSpPr>
            <p:cNvPr id="4" name="Oval 3"/>
            <p:cNvSpPr/>
            <p:nvPr/>
          </p:nvSpPr>
          <p:spPr>
            <a:xfrm>
              <a:off x="7100174" y="2044620"/>
              <a:ext cx="363328" cy="363329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38239" y="2025472"/>
              <a:ext cx="287222" cy="4016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1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9149117" y="3724023"/>
            <a:ext cx="430290" cy="461665"/>
            <a:chOff x="7100174" y="2779470"/>
            <a:chExt cx="363328" cy="401631"/>
          </a:xfrm>
        </p:grpSpPr>
        <p:sp>
          <p:nvSpPr>
            <p:cNvPr id="66" name="Oval 65"/>
            <p:cNvSpPr/>
            <p:nvPr/>
          </p:nvSpPr>
          <p:spPr>
            <a:xfrm>
              <a:off x="7100174" y="2795650"/>
              <a:ext cx="363328" cy="36332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7138239" y="2779470"/>
              <a:ext cx="287222" cy="4016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2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149117" y="4492861"/>
            <a:ext cx="430290" cy="461665"/>
            <a:chOff x="7100174" y="3527531"/>
            <a:chExt cx="363328" cy="401631"/>
          </a:xfrm>
        </p:grpSpPr>
        <p:sp>
          <p:nvSpPr>
            <p:cNvPr id="67" name="Oval 66"/>
            <p:cNvSpPr/>
            <p:nvPr/>
          </p:nvSpPr>
          <p:spPr>
            <a:xfrm>
              <a:off x="7100174" y="3546678"/>
              <a:ext cx="363328" cy="36332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7138239" y="3527531"/>
              <a:ext cx="287222" cy="4016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3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149117" y="5262815"/>
            <a:ext cx="430290" cy="461665"/>
            <a:chOff x="7100174" y="4280686"/>
            <a:chExt cx="363328" cy="401631"/>
          </a:xfrm>
        </p:grpSpPr>
        <p:sp>
          <p:nvSpPr>
            <p:cNvPr id="68" name="Oval 67"/>
            <p:cNvSpPr/>
            <p:nvPr/>
          </p:nvSpPr>
          <p:spPr>
            <a:xfrm>
              <a:off x="7100174" y="4297707"/>
              <a:ext cx="363328" cy="363329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138239" y="4280686"/>
              <a:ext cx="287222" cy="4016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4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9149117" y="6033336"/>
            <a:ext cx="430290" cy="461665"/>
            <a:chOff x="7100174" y="5026090"/>
            <a:chExt cx="363328" cy="401631"/>
          </a:xfrm>
        </p:grpSpPr>
        <p:sp>
          <p:nvSpPr>
            <p:cNvPr id="69" name="Oval 68"/>
            <p:cNvSpPr/>
            <p:nvPr/>
          </p:nvSpPr>
          <p:spPr>
            <a:xfrm>
              <a:off x="7100174" y="5048736"/>
              <a:ext cx="363328" cy="363329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7138239" y="5026090"/>
              <a:ext cx="287222" cy="4016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5</a:t>
              </a:r>
            </a:p>
          </p:txBody>
        </p:sp>
      </p:grpSp>
      <p:sp>
        <p:nvSpPr>
          <p:cNvPr id="100" name="Rectangle 99">
            <a:extLst>
              <a:ext uri="{FF2B5EF4-FFF2-40B4-BE49-F238E27FC236}">
                <a16:creationId xmlns:a16="http://schemas.microsoft.com/office/drawing/2014/main" id="{C32B6AF5-3D8A-4E05-BA45-8BA186AE7ABA}"/>
              </a:ext>
            </a:extLst>
          </p:cNvPr>
          <p:cNvSpPr/>
          <p:nvPr/>
        </p:nvSpPr>
        <p:spPr>
          <a:xfrm>
            <a:off x="1022556" y="2994524"/>
            <a:ext cx="204652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EC-Council’s LPT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41AD0135-1308-42FF-9000-FA343F915224}"/>
              </a:ext>
            </a:extLst>
          </p:cNvPr>
          <p:cNvSpPr/>
          <p:nvPr/>
        </p:nvSpPr>
        <p:spPr>
          <a:xfrm>
            <a:off x="1022556" y="3745177"/>
            <a:ext cx="90352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IBM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4767A982-B86B-4B08-B713-805E0ED63572}"/>
              </a:ext>
            </a:extLst>
          </p:cNvPr>
          <p:cNvSpPr/>
          <p:nvPr/>
        </p:nvSpPr>
        <p:spPr>
          <a:xfrm>
            <a:off x="1022556" y="5246484"/>
            <a:ext cx="227245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McAfee Foundstone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DDAE99A-BEE5-4BC0-B2D7-30907105CEB1}"/>
              </a:ext>
            </a:extLst>
          </p:cNvPr>
          <p:cNvSpPr/>
          <p:nvPr/>
        </p:nvSpPr>
        <p:spPr>
          <a:xfrm>
            <a:off x="1022556" y="4495830"/>
            <a:ext cx="105592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ISS</a:t>
            </a:r>
          </a:p>
        </p:txBody>
      </p: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5B3A261B-4D68-4FDD-B399-5E3D6F84A61D}"/>
              </a:ext>
            </a:extLst>
          </p:cNvPr>
          <p:cNvCxnSpPr>
            <a:cxnSpLocks/>
            <a:stCxn id="127" idx="4"/>
            <a:endCxn id="125" idx="0"/>
          </p:cNvCxnSpPr>
          <p:nvPr/>
        </p:nvCxnSpPr>
        <p:spPr>
          <a:xfrm>
            <a:off x="570595" y="3388009"/>
            <a:ext cx="0" cy="333016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AC0C26DA-9E54-4C92-91AF-B1DF5F679A59}"/>
              </a:ext>
            </a:extLst>
          </p:cNvPr>
          <p:cNvCxnSpPr>
            <a:stCxn id="125" idx="4"/>
            <a:endCxn id="123" idx="0"/>
          </p:cNvCxnSpPr>
          <p:nvPr/>
        </p:nvCxnSpPr>
        <p:spPr>
          <a:xfrm>
            <a:off x="570595" y="4138662"/>
            <a:ext cx="0" cy="333016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B7D19596-12C5-46B9-94C2-B2B8CC464605}"/>
              </a:ext>
            </a:extLst>
          </p:cNvPr>
          <p:cNvCxnSpPr>
            <a:stCxn id="123" idx="4"/>
            <a:endCxn id="121" idx="0"/>
          </p:cNvCxnSpPr>
          <p:nvPr/>
        </p:nvCxnSpPr>
        <p:spPr>
          <a:xfrm>
            <a:off x="570595" y="4889315"/>
            <a:ext cx="0" cy="333017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ABAEB595-C6C6-48F2-B711-4DF13CD70657}"/>
              </a:ext>
            </a:extLst>
          </p:cNvPr>
          <p:cNvGrpSpPr/>
          <p:nvPr/>
        </p:nvGrpSpPr>
        <p:grpSpPr>
          <a:xfrm>
            <a:off x="355449" y="2948357"/>
            <a:ext cx="430291" cy="461665"/>
            <a:chOff x="7100185" y="2025472"/>
            <a:chExt cx="363329" cy="401632"/>
          </a:xfrm>
        </p:grpSpPr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01FB282E-0C3D-4193-90CE-A2BA0F45B435}"/>
                </a:ext>
              </a:extLst>
            </p:cNvPr>
            <p:cNvSpPr/>
            <p:nvPr/>
          </p:nvSpPr>
          <p:spPr>
            <a:xfrm>
              <a:off x="7100185" y="2044623"/>
              <a:ext cx="363329" cy="363329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18EF7C51-FD2D-4D55-8D45-4017AAE017C4}"/>
                </a:ext>
              </a:extLst>
            </p:cNvPr>
            <p:cNvSpPr txBox="1"/>
            <p:nvPr/>
          </p:nvSpPr>
          <p:spPr>
            <a:xfrm>
              <a:off x="7138239" y="2025472"/>
              <a:ext cx="287223" cy="4016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1</a:t>
              </a: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FAB3F917-A63B-41E6-A060-BBA27097BCDA}"/>
              </a:ext>
            </a:extLst>
          </p:cNvPr>
          <p:cNvGrpSpPr/>
          <p:nvPr/>
        </p:nvGrpSpPr>
        <p:grpSpPr>
          <a:xfrm>
            <a:off x="355449" y="3702420"/>
            <a:ext cx="430291" cy="461665"/>
            <a:chOff x="7100185" y="2779469"/>
            <a:chExt cx="363329" cy="401632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8B805C91-82F3-46E2-A178-1FB29F1CE595}"/>
                </a:ext>
              </a:extLst>
            </p:cNvPr>
            <p:cNvSpPr/>
            <p:nvPr/>
          </p:nvSpPr>
          <p:spPr>
            <a:xfrm>
              <a:off x="7100185" y="2795653"/>
              <a:ext cx="363329" cy="36332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E10A3E13-8521-4977-A0FA-5E3B9807F56A}"/>
                </a:ext>
              </a:extLst>
            </p:cNvPr>
            <p:cNvSpPr txBox="1"/>
            <p:nvPr/>
          </p:nvSpPr>
          <p:spPr>
            <a:xfrm>
              <a:off x="7138239" y="2779469"/>
              <a:ext cx="287223" cy="4016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2</a:t>
              </a: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F136EF97-B546-470E-A48D-DF9BFCC9528D}"/>
              </a:ext>
            </a:extLst>
          </p:cNvPr>
          <p:cNvGrpSpPr/>
          <p:nvPr/>
        </p:nvGrpSpPr>
        <p:grpSpPr>
          <a:xfrm>
            <a:off x="355449" y="4449661"/>
            <a:ext cx="430291" cy="461665"/>
            <a:chOff x="7100185" y="3527531"/>
            <a:chExt cx="363329" cy="401632"/>
          </a:xfrm>
        </p:grpSpPr>
        <p:sp>
          <p:nvSpPr>
            <p:cNvPr id="123" name="Oval 122">
              <a:extLst>
                <a:ext uri="{FF2B5EF4-FFF2-40B4-BE49-F238E27FC236}">
                  <a16:creationId xmlns:a16="http://schemas.microsoft.com/office/drawing/2014/main" id="{1ECAE5DA-0B23-44AE-8CD4-BDEA31D0D19F}"/>
                </a:ext>
              </a:extLst>
            </p:cNvPr>
            <p:cNvSpPr/>
            <p:nvPr/>
          </p:nvSpPr>
          <p:spPr>
            <a:xfrm>
              <a:off x="7100185" y="3546683"/>
              <a:ext cx="363329" cy="36332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C283A4FE-7948-4495-9737-1565CF40D374}"/>
                </a:ext>
              </a:extLst>
            </p:cNvPr>
            <p:cNvSpPr txBox="1"/>
            <p:nvPr/>
          </p:nvSpPr>
          <p:spPr>
            <a:xfrm>
              <a:off x="7138239" y="3527531"/>
              <a:ext cx="287223" cy="4016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3</a:t>
              </a:r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182559C9-B9B7-4EB2-A859-DDDA61A01D3D}"/>
              </a:ext>
            </a:extLst>
          </p:cNvPr>
          <p:cNvGrpSpPr/>
          <p:nvPr/>
        </p:nvGrpSpPr>
        <p:grpSpPr>
          <a:xfrm>
            <a:off x="355449" y="5202757"/>
            <a:ext cx="430291" cy="461665"/>
            <a:chOff x="7100185" y="4280686"/>
            <a:chExt cx="363329" cy="401632"/>
          </a:xfrm>
        </p:grpSpPr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46621ADA-F01A-4431-BB4E-12C491185CC9}"/>
                </a:ext>
              </a:extLst>
            </p:cNvPr>
            <p:cNvSpPr/>
            <p:nvPr/>
          </p:nvSpPr>
          <p:spPr>
            <a:xfrm>
              <a:off x="7100185" y="4297713"/>
              <a:ext cx="363329" cy="363329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CB59BFA7-6536-4980-8D60-5B107859BDC5}"/>
                </a:ext>
              </a:extLst>
            </p:cNvPr>
            <p:cNvSpPr txBox="1"/>
            <p:nvPr/>
          </p:nvSpPr>
          <p:spPr>
            <a:xfrm>
              <a:off x="7138239" y="4280686"/>
              <a:ext cx="287223" cy="4016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4</a:t>
              </a:r>
            </a:p>
          </p:txBody>
        </p:sp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3698CDD9-9CF7-45AA-B788-FA5C1DF2D143}"/>
              </a:ext>
            </a:extLst>
          </p:cNvPr>
          <p:cNvSpPr txBox="1"/>
          <p:nvPr/>
        </p:nvSpPr>
        <p:spPr bwMode="auto">
          <a:xfrm>
            <a:off x="1295400" y="1066029"/>
            <a:ext cx="10515600" cy="70788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sz="2000" dirty="0">
                <a:solidFill>
                  <a:prstClr val="black"/>
                </a:solidFill>
              </a:rPr>
              <a:t>Various penetration testing </a:t>
            </a:r>
            <a:r>
              <a:rPr lang="en-US" sz="2000" b="1" dirty="0">
                <a:solidFill>
                  <a:srgbClr val="FF0000"/>
                </a:solidFill>
              </a:rPr>
              <a:t>frameworks</a:t>
            </a:r>
            <a:r>
              <a:rPr lang="en-US" sz="2000" dirty="0">
                <a:solidFill>
                  <a:prstClr val="black"/>
                </a:solidFill>
              </a:rPr>
              <a:t> and </a:t>
            </a:r>
            <a:r>
              <a:rPr lang="en-US" sz="2000" b="1" dirty="0">
                <a:solidFill>
                  <a:srgbClr val="FF0000"/>
                </a:solidFill>
              </a:rPr>
              <a:t>methodologies</a:t>
            </a:r>
            <a:r>
              <a:rPr lang="en-US" sz="2000" dirty="0">
                <a:solidFill>
                  <a:prstClr val="black"/>
                </a:solidFill>
              </a:rPr>
              <a:t> exist to help organizations choose the best method to conduct a successful penetration test</a:t>
            </a:r>
            <a:endParaRPr lang="en-US" sz="2000"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8C5C607-213E-4499-B10E-9FD562930340}"/>
              </a:ext>
            </a:extLst>
          </p:cNvPr>
          <p:cNvSpPr txBox="1"/>
          <p:nvPr/>
        </p:nvSpPr>
        <p:spPr bwMode="auto">
          <a:xfrm>
            <a:off x="3049250" y="2020622"/>
            <a:ext cx="6093500" cy="40011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0" marR="0" lvl="1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Most commonly used methodologies:</a:t>
            </a:r>
          </a:p>
        </p:txBody>
      </p:sp>
      <p:sp>
        <p:nvSpPr>
          <p:cNvPr id="81" name="Freeform 9">
            <a:extLst>
              <a:ext uri="{FF2B5EF4-FFF2-40B4-BE49-F238E27FC236}">
                <a16:creationId xmlns:a16="http://schemas.microsoft.com/office/drawing/2014/main" id="{E7CB5CCE-0468-4A23-92E4-7D8B5024B825}"/>
              </a:ext>
            </a:extLst>
          </p:cNvPr>
          <p:cNvSpPr>
            <a:spLocks noEditPoints="1"/>
          </p:cNvSpPr>
          <p:nvPr/>
        </p:nvSpPr>
        <p:spPr bwMode="auto">
          <a:xfrm>
            <a:off x="342299" y="1076471"/>
            <a:ext cx="687003" cy="687003"/>
          </a:xfrm>
          <a:custGeom>
            <a:avLst/>
            <a:gdLst>
              <a:gd name="T0" fmla="*/ 512 w 1024"/>
              <a:gd name="T1" fmla="*/ 0 h 1024"/>
              <a:gd name="T2" fmla="*/ 0 w 1024"/>
              <a:gd name="T3" fmla="*/ 512 h 1024"/>
              <a:gd name="T4" fmla="*/ 512 w 1024"/>
              <a:gd name="T5" fmla="*/ 1024 h 1024"/>
              <a:gd name="T6" fmla="*/ 1024 w 1024"/>
              <a:gd name="T7" fmla="*/ 512 h 1024"/>
              <a:gd name="T8" fmla="*/ 512 w 1024"/>
              <a:gd name="T9" fmla="*/ 0 h 1024"/>
              <a:gd name="T10" fmla="*/ 512 w 1024"/>
              <a:gd name="T11" fmla="*/ 951 h 1024"/>
              <a:gd name="T12" fmla="*/ 73 w 1024"/>
              <a:gd name="T13" fmla="*/ 512 h 1024"/>
              <a:gd name="T14" fmla="*/ 512 w 1024"/>
              <a:gd name="T15" fmla="*/ 73 h 1024"/>
              <a:gd name="T16" fmla="*/ 951 w 1024"/>
              <a:gd name="T17" fmla="*/ 512 h 1024"/>
              <a:gd name="T18" fmla="*/ 512 w 1024"/>
              <a:gd name="T19" fmla="*/ 951 h 1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24" h="1024">
                <a:moveTo>
                  <a:pt x="512" y="0"/>
                </a:moveTo>
                <a:cubicBezTo>
                  <a:pt x="229" y="0"/>
                  <a:pt x="0" y="229"/>
                  <a:pt x="0" y="512"/>
                </a:cubicBezTo>
                <a:cubicBezTo>
                  <a:pt x="0" y="795"/>
                  <a:pt x="229" y="1024"/>
                  <a:pt x="512" y="1024"/>
                </a:cubicBezTo>
                <a:cubicBezTo>
                  <a:pt x="795" y="1024"/>
                  <a:pt x="1024" y="795"/>
                  <a:pt x="1024" y="512"/>
                </a:cubicBezTo>
                <a:cubicBezTo>
                  <a:pt x="1024" y="229"/>
                  <a:pt x="795" y="0"/>
                  <a:pt x="512" y="0"/>
                </a:cubicBezTo>
                <a:close/>
                <a:moveTo>
                  <a:pt x="512" y="951"/>
                </a:moveTo>
                <a:cubicBezTo>
                  <a:pt x="270" y="951"/>
                  <a:pt x="73" y="754"/>
                  <a:pt x="73" y="512"/>
                </a:cubicBezTo>
                <a:cubicBezTo>
                  <a:pt x="73" y="270"/>
                  <a:pt x="270" y="73"/>
                  <a:pt x="512" y="73"/>
                </a:cubicBezTo>
                <a:cubicBezTo>
                  <a:pt x="754" y="73"/>
                  <a:pt x="951" y="270"/>
                  <a:pt x="951" y="512"/>
                </a:cubicBezTo>
                <a:cubicBezTo>
                  <a:pt x="951" y="754"/>
                  <a:pt x="754" y="951"/>
                  <a:pt x="512" y="95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xmlns:lc="http://schemas.openxmlformats.org/drawingml/2006/lockedCanvas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2843" tIns="91422" rIns="182843" bIns="91422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id-ID">
              <a:solidFill>
                <a:schemeClr val="accent6">
                  <a:lumMod val="25000"/>
                </a:schemeClr>
              </a:solidFill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id="{B48090DD-88B7-47EA-8B71-D7260E9F118E}"/>
              </a:ext>
            </a:extLst>
          </p:cNvPr>
          <p:cNvGrpSpPr/>
          <p:nvPr/>
        </p:nvGrpSpPr>
        <p:grpSpPr>
          <a:xfrm>
            <a:off x="580009" y="1313753"/>
            <a:ext cx="212438" cy="212438"/>
            <a:chOff x="6350" y="4763"/>
            <a:chExt cx="2898775" cy="2898776"/>
          </a:xfrm>
          <a:solidFill>
            <a:srgbClr val="C00000"/>
          </a:solidFill>
        </p:grpSpPr>
        <p:sp>
          <p:nvSpPr>
            <p:cNvPr id="83" name="Freeform 131">
              <a:extLst>
                <a:ext uri="{FF2B5EF4-FFF2-40B4-BE49-F238E27FC236}">
                  <a16:creationId xmlns:a16="http://schemas.microsoft.com/office/drawing/2014/main" id="{7A4989ED-B38F-4078-B5B3-C5F3301BCA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0" y="4763"/>
              <a:ext cx="727075" cy="723900"/>
            </a:xfrm>
            <a:custGeom>
              <a:avLst/>
              <a:gdLst>
                <a:gd name="T0" fmla="*/ 168 w 193"/>
                <a:gd name="T1" fmla="*/ 0 h 192"/>
                <a:gd name="T2" fmla="*/ 24 w 193"/>
                <a:gd name="T3" fmla="*/ 0 h 192"/>
                <a:gd name="T4" fmla="*/ 0 w 193"/>
                <a:gd name="T5" fmla="*/ 24 h 192"/>
                <a:gd name="T6" fmla="*/ 0 w 193"/>
                <a:gd name="T7" fmla="*/ 168 h 192"/>
                <a:gd name="T8" fmla="*/ 24 w 193"/>
                <a:gd name="T9" fmla="*/ 192 h 192"/>
                <a:gd name="T10" fmla="*/ 168 w 193"/>
                <a:gd name="T11" fmla="*/ 192 h 192"/>
                <a:gd name="T12" fmla="*/ 193 w 193"/>
                <a:gd name="T13" fmla="*/ 168 h 192"/>
                <a:gd name="T14" fmla="*/ 193 w 193"/>
                <a:gd name="T15" fmla="*/ 24 h 192"/>
                <a:gd name="T16" fmla="*/ 168 w 193"/>
                <a:gd name="T1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3" h="192">
                  <a:moveTo>
                    <a:pt x="168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82"/>
                    <a:pt x="11" y="192"/>
                    <a:pt x="24" y="192"/>
                  </a:cubicBezTo>
                  <a:cubicBezTo>
                    <a:pt x="168" y="192"/>
                    <a:pt x="168" y="192"/>
                    <a:pt x="168" y="192"/>
                  </a:cubicBezTo>
                  <a:cubicBezTo>
                    <a:pt x="182" y="192"/>
                    <a:pt x="193" y="182"/>
                    <a:pt x="193" y="168"/>
                  </a:cubicBezTo>
                  <a:cubicBezTo>
                    <a:pt x="193" y="24"/>
                    <a:pt x="193" y="24"/>
                    <a:pt x="193" y="24"/>
                  </a:cubicBezTo>
                  <a:cubicBezTo>
                    <a:pt x="193" y="11"/>
                    <a:pt x="182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xmlns:lc="http://schemas.openxmlformats.org/drawingml/2006/lockedCanvas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d-ID">
                <a:solidFill>
                  <a:schemeClr val="accent6">
                    <a:lumMod val="25000"/>
                  </a:schemeClr>
                </a:solidFill>
              </a:endParaRPr>
            </a:p>
          </p:txBody>
        </p:sp>
        <p:sp>
          <p:nvSpPr>
            <p:cNvPr id="84" name="Freeform 132">
              <a:extLst>
                <a:ext uri="{FF2B5EF4-FFF2-40B4-BE49-F238E27FC236}">
                  <a16:creationId xmlns:a16="http://schemas.microsoft.com/office/drawing/2014/main" id="{C78D812F-84CF-4A3B-8E30-A8F292B850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0" y="1093788"/>
              <a:ext cx="727075" cy="722313"/>
            </a:xfrm>
            <a:custGeom>
              <a:avLst/>
              <a:gdLst>
                <a:gd name="T0" fmla="*/ 168 w 193"/>
                <a:gd name="T1" fmla="*/ 0 h 192"/>
                <a:gd name="T2" fmla="*/ 24 w 193"/>
                <a:gd name="T3" fmla="*/ 0 h 192"/>
                <a:gd name="T4" fmla="*/ 0 w 193"/>
                <a:gd name="T5" fmla="*/ 24 h 192"/>
                <a:gd name="T6" fmla="*/ 0 w 193"/>
                <a:gd name="T7" fmla="*/ 168 h 192"/>
                <a:gd name="T8" fmla="*/ 24 w 193"/>
                <a:gd name="T9" fmla="*/ 192 h 192"/>
                <a:gd name="T10" fmla="*/ 168 w 193"/>
                <a:gd name="T11" fmla="*/ 192 h 192"/>
                <a:gd name="T12" fmla="*/ 193 w 193"/>
                <a:gd name="T13" fmla="*/ 168 h 192"/>
                <a:gd name="T14" fmla="*/ 193 w 193"/>
                <a:gd name="T15" fmla="*/ 24 h 192"/>
                <a:gd name="T16" fmla="*/ 168 w 193"/>
                <a:gd name="T1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3" h="192">
                  <a:moveTo>
                    <a:pt x="168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81"/>
                    <a:pt x="11" y="192"/>
                    <a:pt x="24" y="192"/>
                  </a:cubicBezTo>
                  <a:cubicBezTo>
                    <a:pt x="168" y="192"/>
                    <a:pt x="168" y="192"/>
                    <a:pt x="168" y="192"/>
                  </a:cubicBezTo>
                  <a:cubicBezTo>
                    <a:pt x="182" y="192"/>
                    <a:pt x="193" y="181"/>
                    <a:pt x="193" y="168"/>
                  </a:cubicBezTo>
                  <a:cubicBezTo>
                    <a:pt x="193" y="24"/>
                    <a:pt x="193" y="24"/>
                    <a:pt x="193" y="24"/>
                  </a:cubicBezTo>
                  <a:cubicBezTo>
                    <a:pt x="193" y="11"/>
                    <a:pt x="182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xmlns:lc="http://schemas.openxmlformats.org/drawingml/2006/lockedCanvas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d-ID">
                <a:solidFill>
                  <a:schemeClr val="accent6">
                    <a:lumMod val="25000"/>
                  </a:schemeClr>
                </a:solidFill>
              </a:endParaRPr>
            </a:p>
          </p:txBody>
        </p:sp>
        <p:sp>
          <p:nvSpPr>
            <p:cNvPr id="85" name="Freeform 162">
              <a:extLst>
                <a:ext uri="{FF2B5EF4-FFF2-40B4-BE49-F238E27FC236}">
                  <a16:creationId xmlns:a16="http://schemas.microsoft.com/office/drawing/2014/main" id="{E0E95C56-5B25-4E62-A2D1-FB23C38842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0" y="2178051"/>
              <a:ext cx="727075" cy="725488"/>
            </a:xfrm>
            <a:custGeom>
              <a:avLst/>
              <a:gdLst>
                <a:gd name="T0" fmla="*/ 168 w 193"/>
                <a:gd name="T1" fmla="*/ 0 h 193"/>
                <a:gd name="T2" fmla="*/ 24 w 193"/>
                <a:gd name="T3" fmla="*/ 0 h 193"/>
                <a:gd name="T4" fmla="*/ 0 w 193"/>
                <a:gd name="T5" fmla="*/ 25 h 193"/>
                <a:gd name="T6" fmla="*/ 0 w 193"/>
                <a:gd name="T7" fmla="*/ 169 h 193"/>
                <a:gd name="T8" fmla="*/ 24 w 193"/>
                <a:gd name="T9" fmla="*/ 193 h 193"/>
                <a:gd name="T10" fmla="*/ 168 w 193"/>
                <a:gd name="T11" fmla="*/ 193 h 193"/>
                <a:gd name="T12" fmla="*/ 193 w 193"/>
                <a:gd name="T13" fmla="*/ 169 h 193"/>
                <a:gd name="T14" fmla="*/ 193 w 193"/>
                <a:gd name="T15" fmla="*/ 25 h 193"/>
                <a:gd name="T16" fmla="*/ 168 w 193"/>
                <a:gd name="T1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3" h="193">
                  <a:moveTo>
                    <a:pt x="168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82"/>
                    <a:pt x="11" y="193"/>
                    <a:pt x="24" y="193"/>
                  </a:cubicBezTo>
                  <a:cubicBezTo>
                    <a:pt x="168" y="193"/>
                    <a:pt x="168" y="193"/>
                    <a:pt x="168" y="193"/>
                  </a:cubicBezTo>
                  <a:cubicBezTo>
                    <a:pt x="182" y="193"/>
                    <a:pt x="193" y="182"/>
                    <a:pt x="193" y="169"/>
                  </a:cubicBezTo>
                  <a:cubicBezTo>
                    <a:pt x="193" y="25"/>
                    <a:pt x="193" y="25"/>
                    <a:pt x="193" y="25"/>
                  </a:cubicBezTo>
                  <a:cubicBezTo>
                    <a:pt x="193" y="11"/>
                    <a:pt x="182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xmlns:lc="http://schemas.openxmlformats.org/drawingml/2006/lockedCanvas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d-ID">
                <a:solidFill>
                  <a:schemeClr val="accent6">
                    <a:lumMod val="25000"/>
                  </a:schemeClr>
                </a:solidFill>
              </a:endParaRPr>
            </a:p>
          </p:txBody>
        </p:sp>
        <p:sp>
          <p:nvSpPr>
            <p:cNvPr id="86" name="Freeform 8">
              <a:extLst>
                <a:ext uri="{FF2B5EF4-FFF2-40B4-BE49-F238E27FC236}">
                  <a16:creationId xmlns:a16="http://schemas.microsoft.com/office/drawing/2014/main" id="{E45EAF67-88B4-4BC2-8109-FAB69D371E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375" y="4763"/>
              <a:ext cx="1809750" cy="723900"/>
            </a:xfrm>
            <a:custGeom>
              <a:avLst/>
              <a:gdLst>
                <a:gd name="T0" fmla="*/ 457 w 481"/>
                <a:gd name="T1" fmla="*/ 0 h 192"/>
                <a:gd name="T2" fmla="*/ 24 w 481"/>
                <a:gd name="T3" fmla="*/ 0 h 192"/>
                <a:gd name="T4" fmla="*/ 0 w 481"/>
                <a:gd name="T5" fmla="*/ 24 h 192"/>
                <a:gd name="T6" fmla="*/ 0 w 481"/>
                <a:gd name="T7" fmla="*/ 168 h 192"/>
                <a:gd name="T8" fmla="*/ 24 w 481"/>
                <a:gd name="T9" fmla="*/ 192 h 192"/>
                <a:gd name="T10" fmla="*/ 457 w 481"/>
                <a:gd name="T11" fmla="*/ 192 h 192"/>
                <a:gd name="T12" fmla="*/ 481 w 481"/>
                <a:gd name="T13" fmla="*/ 168 h 192"/>
                <a:gd name="T14" fmla="*/ 481 w 481"/>
                <a:gd name="T15" fmla="*/ 24 h 192"/>
                <a:gd name="T16" fmla="*/ 457 w 481"/>
                <a:gd name="T1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1" h="192">
                  <a:moveTo>
                    <a:pt x="45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82"/>
                    <a:pt x="11" y="192"/>
                    <a:pt x="24" y="192"/>
                  </a:cubicBezTo>
                  <a:cubicBezTo>
                    <a:pt x="457" y="192"/>
                    <a:pt x="457" y="192"/>
                    <a:pt x="457" y="192"/>
                  </a:cubicBezTo>
                  <a:cubicBezTo>
                    <a:pt x="470" y="192"/>
                    <a:pt x="481" y="182"/>
                    <a:pt x="481" y="168"/>
                  </a:cubicBezTo>
                  <a:cubicBezTo>
                    <a:pt x="481" y="24"/>
                    <a:pt x="481" y="24"/>
                    <a:pt x="481" y="24"/>
                  </a:cubicBezTo>
                  <a:cubicBezTo>
                    <a:pt x="481" y="11"/>
                    <a:pt x="470" y="0"/>
                    <a:pt x="4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xmlns:lc="http://schemas.openxmlformats.org/drawingml/2006/lockedCanvas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d-ID">
                <a:solidFill>
                  <a:schemeClr val="accent6">
                    <a:lumMod val="25000"/>
                  </a:schemeClr>
                </a:solidFill>
              </a:endParaRPr>
            </a:p>
          </p:txBody>
        </p:sp>
        <p:sp>
          <p:nvSpPr>
            <p:cNvPr id="87" name="Freeform 9">
              <a:extLst>
                <a:ext uri="{FF2B5EF4-FFF2-40B4-BE49-F238E27FC236}">
                  <a16:creationId xmlns:a16="http://schemas.microsoft.com/office/drawing/2014/main" id="{EAEA2746-DCF2-46D5-A83E-B25F8E600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375" y="1093788"/>
              <a:ext cx="1809750" cy="722313"/>
            </a:xfrm>
            <a:custGeom>
              <a:avLst/>
              <a:gdLst>
                <a:gd name="T0" fmla="*/ 457 w 481"/>
                <a:gd name="T1" fmla="*/ 0 h 192"/>
                <a:gd name="T2" fmla="*/ 24 w 481"/>
                <a:gd name="T3" fmla="*/ 0 h 192"/>
                <a:gd name="T4" fmla="*/ 0 w 481"/>
                <a:gd name="T5" fmla="*/ 24 h 192"/>
                <a:gd name="T6" fmla="*/ 0 w 481"/>
                <a:gd name="T7" fmla="*/ 168 h 192"/>
                <a:gd name="T8" fmla="*/ 24 w 481"/>
                <a:gd name="T9" fmla="*/ 192 h 192"/>
                <a:gd name="T10" fmla="*/ 457 w 481"/>
                <a:gd name="T11" fmla="*/ 192 h 192"/>
                <a:gd name="T12" fmla="*/ 481 w 481"/>
                <a:gd name="T13" fmla="*/ 168 h 192"/>
                <a:gd name="T14" fmla="*/ 481 w 481"/>
                <a:gd name="T15" fmla="*/ 24 h 192"/>
                <a:gd name="T16" fmla="*/ 457 w 481"/>
                <a:gd name="T1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1" h="192">
                  <a:moveTo>
                    <a:pt x="45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81"/>
                    <a:pt x="11" y="192"/>
                    <a:pt x="24" y="192"/>
                  </a:cubicBezTo>
                  <a:cubicBezTo>
                    <a:pt x="457" y="192"/>
                    <a:pt x="457" y="192"/>
                    <a:pt x="457" y="192"/>
                  </a:cubicBezTo>
                  <a:cubicBezTo>
                    <a:pt x="470" y="192"/>
                    <a:pt x="481" y="181"/>
                    <a:pt x="481" y="168"/>
                  </a:cubicBezTo>
                  <a:cubicBezTo>
                    <a:pt x="481" y="24"/>
                    <a:pt x="481" y="24"/>
                    <a:pt x="481" y="24"/>
                  </a:cubicBezTo>
                  <a:cubicBezTo>
                    <a:pt x="481" y="11"/>
                    <a:pt x="470" y="0"/>
                    <a:pt x="4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xmlns:lc="http://schemas.openxmlformats.org/drawingml/2006/lockedCanvas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d-ID">
                <a:solidFill>
                  <a:schemeClr val="accent6">
                    <a:lumMod val="25000"/>
                  </a:schemeClr>
                </a:solidFill>
              </a:endParaRPr>
            </a:p>
          </p:txBody>
        </p:sp>
        <p:sp>
          <p:nvSpPr>
            <p:cNvPr id="88" name="Freeform 10">
              <a:extLst>
                <a:ext uri="{FF2B5EF4-FFF2-40B4-BE49-F238E27FC236}">
                  <a16:creationId xmlns:a16="http://schemas.microsoft.com/office/drawing/2014/main" id="{513B159C-95CC-4438-9691-D57D5BFCA3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375" y="2178051"/>
              <a:ext cx="1809750" cy="725488"/>
            </a:xfrm>
            <a:custGeom>
              <a:avLst/>
              <a:gdLst>
                <a:gd name="T0" fmla="*/ 457 w 481"/>
                <a:gd name="T1" fmla="*/ 0 h 193"/>
                <a:gd name="T2" fmla="*/ 24 w 481"/>
                <a:gd name="T3" fmla="*/ 0 h 193"/>
                <a:gd name="T4" fmla="*/ 0 w 481"/>
                <a:gd name="T5" fmla="*/ 25 h 193"/>
                <a:gd name="T6" fmla="*/ 0 w 481"/>
                <a:gd name="T7" fmla="*/ 169 h 193"/>
                <a:gd name="T8" fmla="*/ 24 w 481"/>
                <a:gd name="T9" fmla="*/ 193 h 193"/>
                <a:gd name="T10" fmla="*/ 457 w 481"/>
                <a:gd name="T11" fmla="*/ 193 h 193"/>
                <a:gd name="T12" fmla="*/ 481 w 481"/>
                <a:gd name="T13" fmla="*/ 169 h 193"/>
                <a:gd name="T14" fmla="*/ 481 w 481"/>
                <a:gd name="T15" fmla="*/ 25 h 193"/>
                <a:gd name="T16" fmla="*/ 457 w 481"/>
                <a:gd name="T1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1" h="193">
                  <a:moveTo>
                    <a:pt x="457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82"/>
                    <a:pt x="11" y="193"/>
                    <a:pt x="24" y="193"/>
                  </a:cubicBezTo>
                  <a:cubicBezTo>
                    <a:pt x="457" y="193"/>
                    <a:pt x="457" y="193"/>
                    <a:pt x="457" y="193"/>
                  </a:cubicBezTo>
                  <a:cubicBezTo>
                    <a:pt x="470" y="193"/>
                    <a:pt x="481" y="182"/>
                    <a:pt x="481" y="169"/>
                  </a:cubicBezTo>
                  <a:cubicBezTo>
                    <a:pt x="481" y="25"/>
                    <a:pt x="481" y="25"/>
                    <a:pt x="481" y="25"/>
                  </a:cubicBezTo>
                  <a:cubicBezTo>
                    <a:pt x="481" y="11"/>
                    <a:pt x="470" y="0"/>
                    <a:pt x="4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xmlns:lc="http://schemas.openxmlformats.org/drawingml/2006/lockedCanvas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d-ID">
                <a:solidFill>
                  <a:schemeClr val="accent6">
                    <a:lumMod val="25000"/>
                  </a:schemeClr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67DA926-183D-48AF-896B-385075401EF3}"/>
              </a:ext>
            </a:extLst>
          </p:cNvPr>
          <p:cNvGrpSpPr>
            <a:grpSpLocks noChangeAspect="1"/>
          </p:cNvGrpSpPr>
          <p:nvPr/>
        </p:nvGrpSpPr>
        <p:grpSpPr>
          <a:xfrm>
            <a:off x="4101334" y="2519860"/>
            <a:ext cx="3989332" cy="4012175"/>
            <a:chOff x="6973421" y="4273077"/>
            <a:chExt cx="9406636" cy="9460498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F65AB713-7C2D-4AB1-A351-2934A926C5A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73421" y="4273077"/>
              <a:ext cx="9406636" cy="9460498"/>
              <a:chOff x="12927806" y="4486655"/>
              <a:chExt cx="7460986" cy="7503707"/>
            </a:xfrm>
          </p:grpSpPr>
          <p:sp>
            <p:nvSpPr>
              <p:cNvPr id="73" name="Freeform 767">
                <a:extLst>
                  <a:ext uri="{FF2B5EF4-FFF2-40B4-BE49-F238E27FC236}">
                    <a16:creationId xmlns:a16="http://schemas.microsoft.com/office/drawing/2014/main" id="{23B960BA-E007-496D-A04B-9B1B01836D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12288" y="8199433"/>
                <a:ext cx="2776126" cy="3790929"/>
              </a:xfrm>
              <a:custGeom>
                <a:avLst/>
                <a:gdLst>
                  <a:gd name="T0" fmla="*/ 3435 w 4621"/>
                  <a:gd name="T1" fmla="*/ 4364 h 6311"/>
                  <a:gd name="T2" fmla="*/ 3435 w 4621"/>
                  <a:gd name="T3" fmla="*/ 4364 h 6311"/>
                  <a:gd name="T4" fmla="*/ 3807 w 4621"/>
                  <a:gd name="T5" fmla="*/ 2758 h 6311"/>
                  <a:gd name="T6" fmla="*/ 4223 w 4621"/>
                  <a:gd name="T7" fmla="*/ 1830 h 6311"/>
                  <a:gd name="T8" fmla="*/ 4568 w 4621"/>
                  <a:gd name="T9" fmla="*/ 1075 h 6311"/>
                  <a:gd name="T10" fmla="*/ 3922 w 4621"/>
                  <a:gd name="T11" fmla="*/ 1702 h 6311"/>
                  <a:gd name="T12" fmla="*/ 3410 w 4621"/>
                  <a:gd name="T13" fmla="*/ 2150 h 6311"/>
                  <a:gd name="T14" fmla="*/ 3608 w 4621"/>
                  <a:gd name="T15" fmla="*/ 1299 h 6311"/>
                  <a:gd name="T16" fmla="*/ 3698 w 4621"/>
                  <a:gd name="T17" fmla="*/ 307 h 6311"/>
                  <a:gd name="T18" fmla="*/ 3192 w 4621"/>
                  <a:gd name="T19" fmla="*/ 1356 h 6311"/>
                  <a:gd name="T20" fmla="*/ 2834 w 4621"/>
                  <a:gd name="T21" fmla="*/ 1887 h 6311"/>
                  <a:gd name="T22" fmla="*/ 2726 w 4621"/>
                  <a:gd name="T23" fmla="*/ 1030 h 6311"/>
                  <a:gd name="T24" fmla="*/ 2566 w 4621"/>
                  <a:gd name="T25" fmla="*/ 6 h 6311"/>
                  <a:gd name="T26" fmla="*/ 2304 w 4621"/>
                  <a:gd name="T27" fmla="*/ 960 h 6311"/>
                  <a:gd name="T28" fmla="*/ 2297 w 4621"/>
                  <a:gd name="T29" fmla="*/ 1856 h 6311"/>
                  <a:gd name="T30" fmla="*/ 1862 w 4621"/>
                  <a:gd name="T31" fmla="*/ 979 h 6311"/>
                  <a:gd name="T32" fmla="*/ 1337 w 4621"/>
                  <a:gd name="T33" fmla="*/ 281 h 6311"/>
                  <a:gd name="T34" fmla="*/ 1600 w 4621"/>
                  <a:gd name="T35" fmla="*/ 1689 h 6311"/>
                  <a:gd name="T36" fmla="*/ 1677 w 4621"/>
                  <a:gd name="T37" fmla="*/ 2720 h 6311"/>
                  <a:gd name="T38" fmla="*/ 915 w 4621"/>
                  <a:gd name="T39" fmla="*/ 2585 h 6311"/>
                  <a:gd name="T40" fmla="*/ 147 w 4621"/>
                  <a:gd name="T41" fmla="*/ 2540 h 6311"/>
                  <a:gd name="T42" fmla="*/ 153 w 4621"/>
                  <a:gd name="T43" fmla="*/ 2848 h 6311"/>
                  <a:gd name="T44" fmla="*/ 608 w 4621"/>
                  <a:gd name="T45" fmla="*/ 3020 h 6311"/>
                  <a:gd name="T46" fmla="*/ 1382 w 4621"/>
                  <a:gd name="T47" fmla="*/ 3686 h 6311"/>
                  <a:gd name="T48" fmla="*/ 1990 w 4621"/>
                  <a:gd name="T49" fmla="*/ 4313 h 6311"/>
                  <a:gd name="T50" fmla="*/ 2086 w 4621"/>
                  <a:gd name="T51" fmla="*/ 5420 h 6311"/>
                  <a:gd name="T52" fmla="*/ 2080 w 4621"/>
                  <a:gd name="T53" fmla="*/ 6310 h 6311"/>
                  <a:gd name="T54" fmla="*/ 3333 w 4621"/>
                  <a:gd name="T55" fmla="*/ 6310 h 6311"/>
                  <a:gd name="T56" fmla="*/ 3435 w 4621"/>
                  <a:gd name="T57" fmla="*/ 4364 h 6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621" h="6311">
                    <a:moveTo>
                      <a:pt x="3435" y="4364"/>
                    </a:moveTo>
                    <a:lnTo>
                      <a:pt x="3435" y="4364"/>
                    </a:lnTo>
                    <a:cubicBezTo>
                      <a:pt x="3794" y="3641"/>
                      <a:pt x="3730" y="3161"/>
                      <a:pt x="3807" y="2758"/>
                    </a:cubicBezTo>
                    <a:cubicBezTo>
                      <a:pt x="3884" y="2355"/>
                      <a:pt x="4108" y="1996"/>
                      <a:pt x="4223" y="1830"/>
                    </a:cubicBezTo>
                    <a:cubicBezTo>
                      <a:pt x="4363" y="1631"/>
                      <a:pt x="4620" y="1196"/>
                      <a:pt x="4568" y="1075"/>
                    </a:cubicBezTo>
                    <a:cubicBezTo>
                      <a:pt x="4466" y="832"/>
                      <a:pt x="4140" y="1395"/>
                      <a:pt x="3922" y="1702"/>
                    </a:cubicBezTo>
                    <a:cubicBezTo>
                      <a:pt x="3698" y="2003"/>
                      <a:pt x="3487" y="2163"/>
                      <a:pt x="3410" y="2150"/>
                    </a:cubicBezTo>
                    <a:cubicBezTo>
                      <a:pt x="3340" y="2131"/>
                      <a:pt x="3493" y="1696"/>
                      <a:pt x="3608" y="1299"/>
                    </a:cubicBezTo>
                    <a:cubicBezTo>
                      <a:pt x="3800" y="646"/>
                      <a:pt x="3909" y="358"/>
                      <a:pt x="3698" y="307"/>
                    </a:cubicBezTo>
                    <a:cubicBezTo>
                      <a:pt x="3442" y="249"/>
                      <a:pt x="3333" y="966"/>
                      <a:pt x="3192" y="1356"/>
                    </a:cubicBezTo>
                    <a:cubicBezTo>
                      <a:pt x="3058" y="1715"/>
                      <a:pt x="2968" y="1900"/>
                      <a:pt x="2834" y="1887"/>
                    </a:cubicBezTo>
                    <a:cubicBezTo>
                      <a:pt x="2776" y="1881"/>
                      <a:pt x="2739" y="1606"/>
                      <a:pt x="2726" y="1030"/>
                    </a:cubicBezTo>
                    <a:cubicBezTo>
                      <a:pt x="2713" y="185"/>
                      <a:pt x="2694" y="0"/>
                      <a:pt x="2566" y="6"/>
                    </a:cubicBezTo>
                    <a:cubicBezTo>
                      <a:pt x="2265" y="19"/>
                      <a:pt x="2323" y="524"/>
                      <a:pt x="2304" y="960"/>
                    </a:cubicBezTo>
                    <a:cubicBezTo>
                      <a:pt x="2291" y="1395"/>
                      <a:pt x="2336" y="1843"/>
                      <a:pt x="2297" y="1856"/>
                    </a:cubicBezTo>
                    <a:cubicBezTo>
                      <a:pt x="2137" y="1932"/>
                      <a:pt x="2022" y="1382"/>
                      <a:pt x="1862" y="979"/>
                    </a:cubicBezTo>
                    <a:cubicBezTo>
                      <a:pt x="1702" y="582"/>
                      <a:pt x="1587" y="19"/>
                      <a:pt x="1337" y="281"/>
                    </a:cubicBezTo>
                    <a:cubicBezTo>
                      <a:pt x="1165" y="467"/>
                      <a:pt x="1408" y="1222"/>
                      <a:pt x="1600" y="1689"/>
                    </a:cubicBezTo>
                    <a:cubicBezTo>
                      <a:pt x="1785" y="2150"/>
                      <a:pt x="1869" y="2527"/>
                      <a:pt x="1677" y="2720"/>
                    </a:cubicBezTo>
                    <a:cubicBezTo>
                      <a:pt x="1408" y="2982"/>
                      <a:pt x="1229" y="2783"/>
                      <a:pt x="915" y="2585"/>
                    </a:cubicBezTo>
                    <a:cubicBezTo>
                      <a:pt x="595" y="2387"/>
                      <a:pt x="294" y="2374"/>
                      <a:pt x="147" y="2540"/>
                    </a:cubicBezTo>
                    <a:cubicBezTo>
                      <a:pt x="0" y="2713"/>
                      <a:pt x="70" y="2879"/>
                      <a:pt x="153" y="2848"/>
                    </a:cubicBezTo>
                    <a:cubicBezTo>
                      <a:pt x="237" y="2816"/>
                      <a:pt x="352" y="2854"/>
                      <a:pt x="608" y="3020"/>
                    </a:cubicBezTo>
                    <a:cubicBezTo>
                      <a:pt x="864" y="3187"/>
                      <a:pt x="998" y="3462"/>
                      <a:pt x="1382" y="3686"/>
                    </a:cubicBezTo>
                    <a:cubicBezTo>
                      <a:pt x="1772" y="3910"/>
                      <a:pt x="1881" y="4044"/>
                      <a:pt x="1990" y="4313"/>
                    </a:cubicBezTo>
                    <a:cubicBezTo>
                      <a:pt x="2099" y="4582"/>
                      <a:pt x="2086" y="5420"/>
                      <a:pt x="2086" y="5420"/>
                    </a:cubicBezTo>
                    <a:cubicBezTo>
                      <a:pt x="2086" y="5715"/>
                      <a:pt x="2086" y="6009"/>
                      <a:pt x="2080" y="6310"/>
                    </a:cubicBezTo>
                    <a:cubicBezTo>
                      <a:pt x="3333" y="6310"/>
                      <a:pt x="3333" y="6310"/>
                      <a:pt x="3333" y="6310"/>
                    </a:cubicBezTo>
                    <a:cubicBezTo>
                      <a:pt x="3378" y="5126"/>
                      <a:pt x="3435" y="4364"/>
                      <a:pt x="3435" y="4364"/>
                    </a:cubicBezTo>
                  </a:path>
                </a:pathLst>
              </a:custGeom>
              <a:solidFill>
                <a:srgbClr val="7C7879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4" name="Freeform 768">
                <a:extLst>
                  <a:ext uri="{FF2B5EF4-FFF2-40B4-BE49-F238E27FC236}">
                    <a16:creationId xmlns:a16="http://schemas.microsoft.com/office/drawing/2014/main" id="{38DA45FD-8F8B-482D-8202-D2D83CCBBDB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2927806" y="7143614"/>
                <a:ext cx="2837051" cy="2249125"/>
              </a:xfrm>
              <a:custGeom>
                <a:avLst/>
                <a:gdLst>
                  <a:gd name="T0" fmla="*/ 2771 w 4724"/>
                  <a:gd name="T1" fmla="*/ 0 h 3745"/>
                  <a:gd name="T2" fmla="*/ 2771 w 4724"/>
                  <a:gd name="T3" fmla="*/ 0 h 3745"/>
                  <a:gd name="T4" fmla="*/ 1651 w 4724"/>
                  <a:gd name="T5" fmla="*/ 198 h 3745"/>
                  <a:gd name="T6" fmla="*/ 614 w 4724"/>
                  <a:gd name="T7" fmla="*/ 2439 h 3745"/>
                  <a:gd name="T8" fmla="*/ 2112 w 4724"/>
                  <a:gd name="T9" fmla="*/ 3303 h 3745"/>
                  <a:gd name="T10" fmla="*/ 2566 w 4724"/>
                  <a:gd name="T11" fmla="*/ 3258 h 3745"/>
                  <a:gd name="T12" fmla="*/ 4090 w 4724"/>
                  <a:gd name="T13" fmla="*/ 3744 h 3745"/>
                  <a:gd name="T14" fmla="*/ 4416 w 4724"/>
                  <a:gd name="T15" fmla="*/ 3725 h 3745"/>
                  <a:gd name="T16" fmla="*/ 3622 w 4724"/>
                  <a:gd name="T17" fmla="*/ 2829 h 3745"/>
                  <a:gd name="T18" fmla="*/ 4358 w 4724"/>
                  <a:gd name="T19" fmla="*/ 1159 h 3745"/>
                  <a:gd name="T20" fmla="*/ 2771 w 4724"/>
                  <a:gd name="T21" fmla="*/ 0 h 3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24" h="3745">
                    <a:moveTo>
                      <a:pt x="2771" y="0"/>
                    </a:moveTo>
                    <a:lnTo>
                      <a:pt x="2771" y="0"/>
                    </a:lnTo>
                    <a:cubicBezTo>
                      <a:pt x="2349" y="0"/>
                      <a:pt x="1933" y="103"/>
                      <a:pt x="1651" y="198"/>
                    </a:cubicBezTo>
                    <a:cubicBezTo>
                      <a:pt x="928" y="454"/>
                      <a:pt x="0" y="1274"/>
                      <a:pt x="614" y="2439"/>
                    </a:cubicBezTo>
                    <a:cubicBezTo>
                      <a:pt x="998" y="3168"/>
                      <a:pt x="1664" y="3303"/>
                      <a:pt x="2112" y="3303"/>
                    </a:cubicBezTo>
                    <a:cubicBezTo>
                      <a:pt x="2381" y="3303"/>
                      <a:pt x="2566" y="3258"/>
                      <a:pt x="2566" y="3258"/>
                    </a:cubicBezTo>
                    <a:cubicBezTo>
                      <a:pt x="3014" y="3674"/>
                      <a:pt x="3693" y="3744"/>
                      <a:pt x="4090" y="3744"/>
                    </a:cubicBezTo>
                    <a:cubicBezTo>
                      <a:pt x="4288" y="3744"/>
                      <a:pt x="4416" y="3725"/>
                      <a:pt x="4416" y="3725"/>
                    </a:cubicBezTo>
                    <a:cubicBezTo>
                      <a:pt x="3347" y="3072"/>
                      <a:pt x="3622" y="2829"/>
                      <a:pt x="3622" y="2829"/>
                    </a:cubicBezTo>
                    <a:cubicBezTo>
                      <a:pt x="3622" y="2829"/>
                      <a:pt x="4723" y="2637"/>
                      <a:pt x="4358" y="1159"/>
                    </a:cubicBezTo>
                    <a:cubicBezTo>
                      <a:pt x="4141" y="250"/>
                      <a:pt x="3443" y="0"/>
                      <a:pt x="2771" y="0"/>
                    </a:cubicBezTo>
                  </a:path>
                </a:pathLst>
              </a:custGeom>
              <a:solidFill>
                <a:schemeClr val="accent1">
                  <a:alpha val="80000"/>
                </a:scheme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9" name="Freeform 769">
                <a:extLst>
                  <a:ext uri="{FF2B5EF4-FFF2-40B4-BE49-F238E27FC236}">
                    <a16:creationId xmlns:a16="http://schemas.microsoft.com/office/drawing/2014/main" id="{F0ED9BEE-ACBB-4E50-AFA0-34668F0881D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3247415" y="4486655"/>
                <a:ext cx="4529746" cy="3867755"/>
              </a:xfrm>
              <a:custGeom>
                <a:avLst/>
                <a:gdLst>
                  <a:gd name="T0" fmla="*/ 4653 w 7540"/>
                  <a:gd name="T1" fmla="*/ 0 h 6439"/>
                  <a:gd name="T2" fmla="*/ 4653 w 7540"/>
                  <a:gd name="T3" fmla="*/ 0 h 6439"/>
                  <a:gd name="T4" fmla="*/ 3014 w 7540"/>
                  <a:gd name="T5" fmla="*/ 454 h 6439"/>
                  <a:gd name="T6" fmla="*/ 1408 w 7540"/>
                  <a:gd name="T7" fmla="*/ 4684 h 6439"/>
                  <a:gd name="T8" fmla="*/ 3200 w 7540"/>
                  <a:gd name="T9" fmla="*/ 5823 h 6439"/>
                  <a:gd name="T10" fmla="*/ 4166 w 7540"/>
                  <a:gd name="T11" fmla="*/ 5497 h 6439"/>
                  <a:gd name="T12" fmla="*/ 4307 w 7540"/>
                  <a:gd name="T13" fmla="*/ 5471 h 6439"/>
                  <a:gd name="T14" fmla="*/ 4870 w 7540"/>
                  <a:gd name="T15" fmla="*/ 6438 h 6439"/>
                  <a:gd name="T16" fmla="*/ 5517 w 7540"/>
                  <a:gd name="T17" fmla="*/ 4793 h 6439"/>
                  <a:gd name="T18" fmla="*/ 6765 w 7540"/>
                  <a:gd name="T19" fmla="*/ 1484 h 6439"/>
                  <a:gd name="T20" fmla="*/ 4653 w 7540"/>
                  <a:gd name="T21" fmla="*/ 0 h 6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40" h="6439">
                    <a:moveTo>
                      <a:pt x="4653" y="0"/>
                    </a:moveTo>
                    <a:lnTo>
                      <a:pt x="4653" y="0"/>
                    </a:lnTo>
                    <a:cubicBezTo>
                      <a:pt x="4051" y="0"/>
                      <a:pt x="3456" y="198"/>
                      <a:pt x="3014" y="454"/>
                    </a:cubicBezTo>
                    <a:cubicBezTo>
                      <a:pt x="1978" y="1062"/>
                      <a:pt x="0" y="2745"/>
                      <a:pt x="1408" y="4684"/>
                    </a:cubicBezTo>
                    <a:cubicBezTo>
                      <a:pt x="2061" y="5580"/>
                      <a:pt x="2701" y="5823"/>
                      <a:pt x="3200" y="5823"/>
                    </a:cubicBezTo>
                    <a:cubicBezTo>
                      <a:pt x="3776" y="5823"/>
                      <a:pt x="4166" y="5497"/>
                      <a:pt x="4166" y="5497"/>
                    </a:cubicBezTo>
                    <a:cubicBezTo>
                      <a:pt x="4166" y="5497"/>
                      <a:pt x="4224" y="5471"/>
                      <a:pt x="4307" y="5471"/>
                    </a:cubicBezTo>
                    <a:cubicBezTo>
                      <a:pt x="4486" y="5471"/>
                      <a:pt x="4781" y="5599"/>
                      <a:pt x="4870" y="6438"/>
                    </a:cubicBezTo>
                    <a:cubicBezTo>
                      <a:pt x="4870" y="6438"/>
                      <a:pt x="5721" y="5363"/>
                      <a:pt x="5517" y="4793"/>
                    </a:cubicBezTo>
                    <a:cubicBezTo>
                      <a:pt x="5517" y="4793"/>
                      <a:pt x="7539" y="3411"/>
                      <a:pt x="6765" y="1484"/>
                    </a:cubicBezTo>
                    <a:cubicBezTo>
                      <a:pt x="6317" y="377"/>
                      <a:pt x="5478" y="0"/>
                      <a:pt x="4653" y="0"/>
                    </a:cubicBezTo>
                  </a:path>
                </a:pathLst>
              </a:custGeom>
              <a:solidFill>
                <a:schemeClr val="accent2">
                  <a:alpha val="80000"/>
                </a:scheme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0" name="Freeform 770">
                <a:extLst>
                  <a:ext uri="{FF2B5EF4-FFF2-40B4-BE49-F238E27FC236}">
                    <a16:creationId xmlns:a16="http://schemas.microsoft.com/office/drawing/2014/main" id="{3BB03436-8E9B-42A6-B482-E4D60885F7D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493488" y="4820851"/>
                <a:ext cx="3374793" cy="3184275"/>
              </a:xfrm>
              <a:custGeom>
                <a:avLst/>
                <a:gdLst>
                  <a:gd name="T0" fmla="*/ 3040 w 5620"/>
                  <a:gd name="T1" fmla="*/ 0 h 5300"/>
                  <a:gd name="T2" fmla="*/ 3040 w 5620"/>
                  <a:gd name="T3" fmla="*/ 0 h 5300"/>
                  <a:gd name="T4" fmla="*/ 1459 w 5620"/>
                  <a:gd name="T5" fmla="*/ 378 h 5300"/>
                  <a:gd name="T6" fmla="*/ 576 w 5620"/>
                  <a:gd name="T7" fmla="*/ 2873 h 5300"/>
                  <a:gd name="T8" fmla="*/ 2739 w 5620"/>
                  <a:gd name="T9" fmla="*/ 4505 h 5300"/>
                  <a:gd name="T10" fmla="*/ 2758 w 5620"/>
                  <a:gd name="T11" fmla="*/ 4505 h 5300"/>
                  <a:gd name="T12" fmla="*/ 2349 w 5620"/>
                  <a:gd name="T13" fmla="*/ 5299 h 5300"/>
                  <a:gd name="T14" fmla="*/ 5516 w 5620"/>
                  <a:gd name="T15" fmla="*/ 2118 h 5300"/>
                  <a:gd name="T16" fmla="*/ 3040 w 5620"/>
                  <a:gd name="T17" fmla="*/ 0 h 5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20" h="5300">
                    <a:moveTo>
                      <a:pt x="3040" y="0"/>
                    </a:moveTo>
                    <a:lnTo>
                      <a:pt x="3040" y="0"/>
                    </a:lnTo>
                    <a:cubicBezTo>
                      <a:pt x="2483" y="0"/>
                      <a:pt x="1913" y="134"/>
                      <a:pt x="1459" y="378"/>
                    </a:cubicBezTo>
                    <a:cubicBezTo>
                      <a:pt x="0" y="1152"/>
                      <a:pt x="576" y="2873"/>
                      <a:pt x="576" y="2873"/>
                    </a:cubicBezTo>
                    <a:cubicBezTo>
                      <a:pt x="857" y="4461"/>
                      <a:pt x="2540" y="4505"/>
                      <a:pt x="2739" y="4505"/>
                    </a:cubicBezTo>
                    <a:cubicBezTo>
                      <a:pt x="2752" y="4505"/>
                      <a:pt x="2758" y="4505"/>
                      <a:pt x="2758" y="4505"/>
                    </a:cubicBezTo>
                    <a:cubicBezTo>
                      <a:pt x="2688" y="4858"/>
                      <a:pt x="2349" y="5299"/>
                      <a:pt x="2349" y="5299"/>
                    </a:cubicBezTo>
                    <a:cubicBezTo>
                      <a:pt x="2617" y="5299"/>
                      <a:pt x="5619" y="4294"/>
                      <a:pt x="5516" y="2118"/>
                    </a:cubicBezTo>
                    <a:cubicBezTo>
                      <a:pt x="5440" y="627"/>
                      <a:pt x="4249" y="0"/>
                      <a:pt x="3040" y="0"/>
                    </a:cubicBezTo>
                  </a:path>
                </a:pathLst>
              </a:custGeom>
              <a:solidFill>
                <a:schemeClr val="accent3">
                  <a:alpha val="80000"/>
                </a:scheme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5" name="Freeform 771">
                <a:extLst>
                  <a:ext uri="{FF2B5EF4-FFF2-40B4-BE49-F238E27FC236}">
                    <a16:creationId xmlns:a16="http://schemas.microsoft.com/office/drawing/2014/main" id="{6795C8EB-B2EA-4282-A01A-1DB5A11370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347770" y="6078792"/>
                <a:ext cx="3041022" cy="2275618"/>
              </a:xfrm>
              <a:custGeom>
                <a:avLst/>
                <a:gdLst>
                  <a:gd name="T0" fmla="*/ 2279 w 5064"/>
                  <a:gd name="T1" fmla="*/ 0 h 3789"/>
                  <a:gd name="T2" fmla="*/ 2279 w 5064"/>
                  <a:gd name="T3" fmla="*/ 0 h 3789"/>
                  <a:gd name="T4" fmla="*/ 1210 w 5064"/>
                  <a:gd name="T5" fmla="*/ 3123 h 3789"/>
                  <a:gd name="T6" fmla="*/ 692 w 5064"/>
                  <a:gd name="T7" fmla="*/ 3532 h 3789"/>
                  <a:gd name="T8" fmla="*/ 2112 w 5064"/>
                  <a:gd name="T9" fmla="*/ 3788 h 3789"/>
                  <a:gd name="T10" fmla="*/ 3373 w 5064"/>
                  <a:gd name="T11" fmla="*/ 3570 h 3789"/>
                  <a:gd name="T12" fmla="*/ 4717 w 5064"/>
                  <a:gd name="T13" fmla="*/ 2445 h 3789"/>
                  <a:gd name="T14" fmla="*/ 2426 w 5064"/>
                  <a:gd name="T15" fmla="*/ 7 h 3789"/>
                  <a:gd name="T16" fmla="*/ 2279 w 5064"/>
                  <a:gd name="T17" fmla="*/ 0 h 37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64" h="3789">
                    <a:moveTo>
                      <a:pt x="2279" y="0"/>
                    </a:moveTo>
                    <a:lnTo>
                      <a:pt x="2279" y="0"/>
                    </a:lnTo>
                    <a:cubicBezTo>
                      <a:pt x="167" y="0"/>
                      <a:pt x="0" y="2285"/>
                      <a:pt x="1210" y="3123"/>
                    </a:cubicBezTo>
                    <a:cubicBezTo>
                      <a:pt x="1210" y="3123"/>
                      <a:pt x="1005" y="3494"/>
                      <a:pt x="692" y="3532"/>
                    </a:cubicBezTo>
                    <a:cubicBezTo>
                      <a:pt x="692" y="3532"/>
                      <a:pt x="1293" y="3788"/>
                      <a:pt x="2112" y="3788"/>
                    </a:cubicBezTo>
                    <a:cubicBezTo>
                      <a:pt x="2496" y="3788"/>
                      <a:pt x="2931" y="3730"/>
                      <a:pt x="3373" y="3570"/>
                    </a:cubicBezTo>
                    <a:cubicBezTo>
                      <a:pt x="3373" y="3570"/>
                      <a:pt x="4378" y="3327"/>
                      <a:pt x="4717" y="2445"/>
                    </a:cubicBezTo>
                    <a:cubicBezTo>
                      <a:pt x="5063" y="1562"/>
                      <a:pt x="4672" y="109"/>
                      <a:pt x="2426" y="7"/>
                    </a:cubicBezTo>
                    <a:cubicBezTo>
                      <a:pt x="2375" y="7"/>
                      <a:pt x="2330" y="0"/>
                      <a:pt x="2279" y="0"/>
                    </a:cubicBezTo>
                  </a:path>
                </a:pathLst>
              </a:custGeom>
              <a:solidFill>
                <a:schemeClr val="accent4">
                  <a:alpha val="80000"/>
                </a:scheme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9" name="Freeform 772">
                <a:extLst>
                  <a:ext uri="{FF2B5EF4-FFF2-40B4-BE49-F238E27FC236}">
                    <a16:creationId xmlns:a16="http://schemas.microsoft.com/office/drawing/2014/main" id="{1F758305-2B67-48DF-A033-E8F45B79BDA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8332974" y="7560513"/>
                <a:ext cx="1920506" cy="1499417"/>
              </a:xfrm>
              <a:custGeom>
                <a:avLst/>
                <a:gdLst>
                  <a:gd name="T0" fmla="*/ 1293 w 3195"/>
                  <a:gd name="T1" fmla="*/ 0 h 2497"/>
                  <a:gd name="T2" fmla="*/ 1293 w 3195"/>
                  <a:gd name="T3" fmla="*/ 0 h 2497"/>
                  <a:gd name="T4" fmla="*/ 262 w 3195"/>
                  <a:gd name="T5" fmla="*/ 711 h 2497"/>
                  <a:gd name="T6" fmla="*/ 474 w 3195"/>
                  <a:gd name="T7" fmla="*/ 1856 h 2497"/>
                  <a:gd name="T8" fmla="*/ 77 w 3195"/>
                  <a:gd name="T9" fmla="*/ 2067 h 2497"/>
                  <a:gd name="T10" fmla="*/ 1350 w 3195"/>
                  <a:gd name="T11" fmla="*/ 2496 h 2497"/>
                  <a:gd name="T12" fmla="*/ 2221 w 3195"/>
                  <a:gd name="T13" fmla="*/ 2195 h 2497"/>
                  <a:gd name="T14" fmla="*/ 1984 w 3195"/>
                  <a:gd name="T15" fmla="*/ 147 h 2497"/>
                  <a:gd name="T16" fmla="*/ 1293 w 3195"/>
                  <a:gd name="T17" fmla="*/ 0 h 24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95" h="2497">
                    <a:moveTo>
                      <a:pt x="1293" y="0"/>
                    </a:moveTo>
                    <a:lnTo>
                      <a:pt x="1293" y="0"/>
                    </a:lnTo>
                    <a:cubicBezTo>
                      <a:pt x="832" y="0"/>
                      <a:pt x="442" y="231"/>
                      <a:pt x="262" y="711"/>
                    </a:cubicBezTo>
                    <a:cubicBezTo>
                      <a:pt x="0" y="1415"/>
                      <a:pt x="474" y="1856"/>
                      <a:pt x="474" y="1856"/>
                    </a:cubicBezTo>
                    <a:cubicBezTo>
                      <a:pt x="422" y="2061"/>
                      <a:pt x="77" y="2067"/>
                      <a:pt x="77" y="2067"/>
                    </a:cubicBezTo>
                    <a:cubicBezTo>
                      <a:pt x="77" y="2067"/>
                      <a:pt x="672" y="2496"/>
                      <a:pt x="1350" y="2496"/>
                    </a:cubicBezTo>
                    <a:cubicBezTo>
                      <a:pt x="1638" y="2496"/>
                      <a:pt x="1939" y="2419"/>
                      <a:pt x="2221" y="2195"/>
                    </a:cubicBezTo>
                    <a:cubicBezTo>
                      <a:pt x="3194" y="1018"/>
                      <a:pt x="2720" y="455"/>
                      <a:pt x="1984" y="147"/>
                    </a:cubicBezTo>
                    <a:cubicBezTo>
                      <a:pt x="1747" y="51"/>
                      <a:pt x="1510" y="0"/>
                      <a:pt x="1293" y="0"/>
                    </a:cubicBezTo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02" name="Freeform 109">
              <a:extLst>
                <a:ext uri="{FF2B5EF4-FFF2-40B4-BE49-F238E27FC236}">
                  <a16:creationId xmlns:a16="http://schemas.microsoft.com/office/drawing/2014/main" id="{5DE3D589-3110-47DF-8E64-2937205FCF4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1958048" y="5691887"/>
              <a:ext cx="1123869" cy="1124161"/>
            </a:xfrm>
            <a:custGeom>
              <a:avLst/>
              <a:gdLst>
                <a:gd name="T0" fmla="*/ 324 w 634"/>
                <a:gd name="T1" fmla="*/ 0 h 634"/>
                <a:gd name="T2" fmla="*/ 324 w 634"/>
                <a:gd name="T3" fmla="*/ 633 h 634"/>
                <a:gd name="T4" fmla="*/ 324 w 634"/>
                <a:gd name="T5" fmla="*/ 0 h 634"/>
                <a:gd name="T6" fmla="*/ 545 w 634"/>
                <a:gd name="T7" fmla="*/ 162 h 634"/>
                <a:gd name="T8" fmla="*/ 442 w 634"/>
                <a:gd name="T9" fmla="*/ 294 h 634"/>
                <a:gd name="T10" fmla="*/ 545 w 634"/>
                <a:gd name="T11" fmla="*/ 162 h 634"/>
                <a:gd name="T12" fmla="*/ 516 w 634"/>
                <a:gd name="T13" fmla="*/ 133 h 634"/>
                <a:gd name="T14" fmla="*/ 383 w 634"/>
                <a:gd name="T15" fmla="*/ 59 h 634"/>
                <a:gd name="T16" fmla="*/ 236 w 634"/>
                <a:gd name="T17" fmla="*/ 294 h 634"/>
                <a:gd name="T18" fmla="*/ 251 w 634"/>
                <a:gd name="T19" fmla="*/ 192 h 634"/>
                <a:gd name="T20" fmla="*/ 383 w 634"/>
                <a:gd name="T21" fmla="*/ 192 h 634"/>
                <a:gd name="T22" fmla="*/ 236 w 634"/>
                <a:gd name="T23" fmla="*/ 294 h 634"/>
                <a:gd name="T24" fmla="*/ 398 w 634"/>
                <a:gd name="T25" fmla="*/ 339 h 634"/>
                <a:gd name="T26" fmla="*/ 324 w 634"/>
                <a:gd name="T27" fmla="*/ 442 h 634"/>
                <a:gd name="T28" fmla="*/ 236 w 634"/>
                <a:gd name="T29" fmla="*/ 339 h 634"/>
                <a:gd name="T30" fmla="*/ 295 w 634"/>
                <a:gd name="T31" fmla="*/ 44 h 634"/>
                <a:gd name="T32" fmla="*/ 324 w 634"/>
                <a:gd name="T33" fmla="*/ 44 h 634"/>
                <a:gd name="T34" fmla="*/ 383 w 634"/>
                <a:gd name="T35" fmla="*/ 162 h 634"/>
                <a:gd name="T36" fmla="*/ 265 w 634"/>
                <a:gd name="T37" fmla="*/ 162 h 634"/>
                <a:gd name="T38" fmla="*/ 251 w 634"/>
                <a:gd name="T39" fmla="*/ 59 h 634"/>
                <a:gd name="T40" fmla="*/ 221 w 634"/>
                <a:gd name="T41" fmla="*/ 147 h 634"/>
                <a:gd name="T42" fmla="*/ 251 w 634"/>
                <a:gd name="T43" fmla="*/ 59 h 634"/>
                <a:gd name="T44" fmla="*/ 89 w 634"/>
                <a:gd name="T45" fmla="*/ 162 h 634"/>
                <a:gd name="T46" fmla="*/ 207 w 634"/>
                <a:gd name="T47" fmla="*/ 294 h 634"/>
                <a:gd name="T48" fmla="*/ 89 w 634"/>
                <a:gd name="T49" fmla="*/ 162 h 634"/>
                <a:gd name="T50" fmla="*/ 89 w 634"/>
                <a:gd name="T51" fmla="*/ 471 h 634"/>
                <a:gd name="T52" fmla="*/ 207 w 634"/>
                <a:gd name="T53" fmla="*/ 339 h 634"/>
                <a:gd name="T54" fmla="*/ 89 w 634"/>
                <a:gd name="T55" fmla="*/ 471 h 634"/>
                <a:gd name="T56" fmla="*/ 118 w 634"/>
                <a:gd name="T57" fmla="*/ 501 h 634"/>
                <a:gd name="T58" fmla="*/ 251 w 634"/>
                <a:gd name="T59" fmla="*/ 589 h 634"/>
                <a:gd name="T60" fmla="*/ 339 w 634"/>
                <a:gd name="T61" fmla="*/ 589 h 634"/>
                <a:gd name="T62" fmla="*/ 324 w 634"/>
                <a:gd name="T63" fmla="*/ 589 h 634"/>
                <a:gd name="T64" fmla="*/ 265 w 634"/>
                <a:gd name="T65" fmla="*/ 471 h 634"/>
                <a:gd name="T66" fmla="*/ 383 w 634"/>
                <a:gd name="T67" fmla="*/ 471 h 634"/>
                <a:gd name="T68" fmla="*/ 383 w 634"/>
                <a:gd name="T69" fmla="*/ 589 h 634"/>
                <a:gd name="T70" fmla="*/ 412 w 634"/>
                <a:gd name="T71" fmla="*/ 486 h 634"/>
                <a:gd name="T72" fmla="*/ 383 w 634"/>
                <a:gd name="T73" fmla="*/ 589 h 634"/>
                <a:gd name="T74" fmla="*/ 545 w 634"/>
                <a:gd name="T75" fmla="*/ 471 h 634"/>
                <a:gd name="T76" fmla="*/ 442 w 634"/>
                <a:gd name="T77" fmla="*/ 339 h 634"/>
                <a:gd name="T78" fmla="*/ 545 w 634"/>
                <a:gd name="T79" fmla="*/ 47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97" tIns="121899" rIns="243797" bIns="121899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Freeform 136">
              <a:extLst>
                <a:ext uri="{FF2B5EF4-FFF2-40B4-BE49-F238E27FC236}">
                  <a16:creationId xmlns:a16="http://schemas.microsoft.com/office/drawing/2014/main" id="{6399F92E-B2B3-4E26-89E3-5DFB497C1C3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202382" y="8403469"/>
              <a:ext cx="1123869" cy="1124161"/>
            </a:xfrm>
            <a:custGeom>
              <a:avLst/>
              <a:gdLst>
                <a:gd name="T0" fmla="*/ 501 w 634"/>
                <a:gd name="T1" fmla="*/ 235 h 634"/>
                <a:gd name="T2" fmla="*/ 501 w 634"/>
                <a:gd name="T3" fmla="*/ 353 h 634"/>
                <a:gd name="T4" fmla="*/ 501 w 634"/>
                <a:gd name="T5" fmla="*/ 235 h 634"/>
                <a:gd name="T6" fmla="*/ 516 w 634"/>
                <a:gd name="T7" fmla="*/ 324 h 634"/>
                <a:gd name="T8" fmla="*/ 471 w 634"/>
                <a:gd name="T9" fmla="*/ 280 h 634"/>
                <a:gd name="T10" fmla="*/ 516 w 634"/>
                <a:gd name="T11" fmla="*/ 324 h 634"/>
                <a:gd name="T12" fmla="*/ 530 w 634"/>
                <a:gd name="T13" fmla="*/ 515 h 634"/>
                <a:gd name="T14" fmla="*/ 442 w 634"/>
                <a:gd name="T15" fmla="*/ 530 h 634"/>
                <a:gd name="T16" fmla="*/ 530 w 634"/>
                <a:gd name="T17" fmla="*/ 560 h 634"/>
                <a:gd name="T18" fmla="*/ 530 w 634"/>
                <a:gd name="T19" fmla="*/ 515 h 634"/>
                <a:gd name="T20" fmla="*/ 354 w 634"/>
                <a:gd name="T21" fmla="*/ 235 h 634"/>
                <a:gd name="T22" fmla="*/ 89 w 634"/>
                <a:gd name="T23" fmla="*/ 280 h 634"/>
                <a:gd name="T24" fmla="*/ 118 w 634"/>
                <a:gd name="T25" fmla="*/ 560 h 634"/>
                <a:gd name="T26" fmla="*/ 398 w 634"/>
                <a:gd name="T27" fmla="*/ 515 h 634"/>
                <a:gd name="T28" fmla="*/ 354 w 634"/>
                <a:gd name="T29" fmla="*/ 235 h 634"/>
                <a:gd name="T30" fmla="*/ 354 w 634"/>
                <a:gd name="T31" fmla="*/ 501 h 634"/>
                <a:gd name="T32" fmla="*/ 148 w 634"/>
                <a:gd name="T33" fmla="*/ 515 h 634"/>
                <a:gd name="T34" fmla="*/ 118 w 634"/>
                <a:gd name="T35" fmla="*/ 294 h 634"/>
                <a:gd name="T36" fmla="*/ 339 w 634"/>
                <a:gd name="T37" fmla="*/ 280 h 634"/>
                <a:gd name="T38" fmla="*/ 354 w 634"/>
                <a:gd name="T39" fmla="*/ 501 h 634"/>
                <a:gd name="T40" fmla="*/ 530 w 634"/>
                <a:gd name="T41" fmla="*/ 456 h 634"/>
                <a:gd name="T42" fmla="*/ 442 w 634"/>
                <a:gd name="T43" fmla="*/ 471 h 634"/>
                <a:gd name="T44" fmla="*/ 530 w 634"/>
                <a:gd name="T45" fmla="*/ 501 h 634"/>
                <a:gd name="T46" fmla="*/ 530 w 634"/>
                <a:gd name="T47" fmla="*/ 456 h 634"/>
                <a:gd name="T48" fmla="*/ 560 w 634"/>
                <a:gd name="T49" fmla="*/ 162 h 634"/>
                <a:gd name="T50" fmla="*/ 545 w 634"/>
                <a:gd name="T51" fmla="*/ 44 h 634"/>
                <a:gd name="T52" fmla="*/ 530 w 634"/>
                <a:gd name="T53" fmla="*/ 15 h 634"/>
                <a:gd name="T54" fmla="*/ 118 w 634"/>
                <a:gd name="T55" fmla="*/ 15 h 634"/>
                <a:gd name="T56" fmla="*/ 89 w 634"/>
                <a:gd name="T57" fmla="*/ 44 h 634"/>
                <a:gd name="T58" fmla="*/ 89 w 634"/>
                <a:gd name="T59" fmla="*/ 162 h 634"/>
                <a:gd name="T60" fmla="*/ 0 w 634"/>
                <a:gd name="T61" fmla="*/ 560 h 634"/>
                <a:gd name="T62" fmla="*/ 560 w 634"/>
                <a:gd name="T63" fmla="*/ 633 h 634"/>
                <a:gd name="T64" fmla="*/ 633 w 634"/>
                <a:gd name="T65" fmla="*/ 235 h 634"/>
                <a:gd name="T66" fmla="*/ 589 w 634"/>
                <a:gd name="T67" fmla="*/ 560 h 634"/>
                <a:gd name="T68" fmla="*/ 560 w 634"/>
                <a:gd name="T69" fmla="*/ 589 h 634"/>
                <a:gd name="T70" fmla="*/ 45 w 634"/>
                <a:gd name="T71" fmla="*/ 560 h 634"/>
                <a:gd name="T72" fmla="*/ 89 w 634"/>
                <a:gd name="T73" fmla="*/ 206 h 634"/>
                <a:gd name="T74" fmla="*/ 589 w 634"/>
                <a:gd name="T75" fmla="*/ 235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34" h="634">
                  <a:moveTo>
                    <a:pt x="501" y="235"/>
                  </a:moveTo>
                  <a:lnTo>
                    <a:pt x="501" y="235"/>
                  </a:lnTo>
                  <a:cubicBezTo>
                    <a:pt x="457" y="235"/>
                    <a:pt x="442" y="265"/>
                    <a:pt x="442" y="294"/>
                  </a:cubicBezTo>
                  <a:cubicBezTo>
                    <a:pt x="442" y="339"/>
                    <a:pt x="457" y="353"/>
                    <a:pt x="501" y="353"/>
                  </a:cubicBezTo>
                  <a:cubicBezTo>
                    <a:pt x="530" y="353"/>
                    <a:pt x="560" y="339"/>
                    <a:pt x="560" y="294"/>
                  </a:cubicBezTo>
                  <a:cubicBezTo>
                    <a:pt x="560" y="265"/>
                    <a:pt x="530" y="235"/>
                    <a:pt x="501" y="235"/>
                  </a:cubicBezTo>
                  <a:close/>
                  <a:moveTo>
                    <a:pt x="516" y="324"/>
                  </a:moveTo>
                  <a:lnTo>
                    <a:pt x="516" y="324"/>
                  </a:lnTo>
                  <a:cubicBezTo>
                    <a:pt x="471" y="324"/>
                    <a:pt x="471" y="324"/>
                    <a:pt x="471" y="324"/>
                  </a:cubicBezTo>
                  <a:cubicBezTo>
                    <a:pt x="471" y="280"/>
                    <a:pt x="471" y="280"/>
                    <a:pt x="471" y="280"/>
                  </a:cubicBezTo>
                  <a:cubicBezTo>
                    <a:pt x="516" y="280"/>
                    <a:pt x="516" y="280"/>
                    <a:pt x="516" y="280"/>
                  </a:cubicBezTo>
                  <a:lnTo>
                    <a:pt x="516" y="324"/>
                  </a:lnTo>
                  <a:close/>
                  <a:moveTo>
                    <a:pt x="530" y="515"/>
                  </a:moveTo>
                  <a:lnTo>
                    <a:pt x="530" y="515"/>
                  </a:lnTo>
                  <a:cubicBezTo>
                    <a:pt x="457" y="515"/>
                    <a:pt x="457" y="515"/>
                    <a:pt x="457" y="515"/>
                  </a:cubicBezTo>
                  <a:cubicBezTo>
                    <a:pt x="442" y="515"/>
                    <a:pt x="442" y="530"/>
                    <a:pt x="442" y="530"/>
                  </a:cubicBezTo>
                  <a:cubicBezTo>
                    <a:pt x="442" y="545"/>
                    <a:pt x="442" y="560"/>
                    <a:pt x="457" y="560"/>
                  </a:cubicBezTo>
                  <a:cubicBezTo>
                    <a:pt x="530" y="560"/>
                    <a:pt x="530" y="560"/>
                    <a:pt x="530" y="560"/>
                  </a:cubicBezTo>
                  <a:cubicBezTo>
                    <a:pt x="545" y="560"/>
                    <a:pt x="560" y="545"/>
                    <a:pt x="560" y="530"/>
                  </a:cubicBezTo>
                  <a:cubicBezTo>
                    <a:pt x="560" y="530"/>
                    <a:pt x="545" y="515"/>
                    <a:pt x="530" y="515"/>
                  </a:cubicBezTo>
                  <a:close/>
                  <a:moveTo>
                    <a:pt x="354" y="235"/>
                  </a:moveTo>
                  <a:lnTo>
                    <a:pt x="354" y="235"/>
                  </a:lnTo>
                  <a:cubicBezTo>
                    <a:pt x="118" y="235"/>
                    <a:pt x="118" y="235"/>
                    <a:pt x="118" y="235"/>
                  </a:cubicBezTo>
                  <a:cubicBezTo>
                    <a:pt x="103" y="235"/>
                    <a:pt x="89" y="265"/>
                    <a:pt x="89" y="280"/>
                  </a:cubicBezTo>
                  <a:cubicBezTo>
                    <a:pt x="89" y="515"/>
                    <a:pt x="89" y="515"/>
                    <a:pt x="89" y="515"/>
                  </a:cubicBezTo>
                  <a:cubicBezTo>
                    <a:pt x="89" y="530"/>
                    <a:pt x="103" y="560"/>
                    <a:pt x="118" y="560"/>
                  </a:cubicBezTo>
                  <a:cubicBezTo>
                    <a:pt x="354" y="560"/>
                    <a:pt x="354" y="560"/>
                    <a:pt x="354" y="560"/>
                  </a:cubicBezTo>
                  <a:cubicBezTo>
                    <a:pt x="383" y="560"/>
                    <a:pt x="398" y="530"/>
                    <a:pt x="398" y="515"/>
                  </a:cubicBezTo>
                  <a:cubicBezTo>
                    <a:pt x="398" y="280"/>
                    <a:pt x="398" y="280"/>
                    <a:pt x="398" y="280"/>
                  </a:cubicBezTo>
                  <a:cubicBezTo>
                    <a:pt x="398" y="265"/>
                    <a:pt x="383" y="235"/>
                    <a:pt x="354" y="235"/>
                  </a:cubicBezTo>
                  <a:close/>
                  <a:moveTo>
                    <a:pt x="354" y="501"/>
                  </a:moveTo>
                  <a:lnTo>
                    <a:pt x="354" y="501"/>
                  </a:lnTo>
                  <a:cubicBezTo>
                    <a:pt x="354" y="501"/>
                    <a:pt x="354" y="515"/>
                    <a:pt x="339" y="515"/>
                  </a:cubicBezTo>
                  <a:cubicBezTo>
                    <a:pt x="148" y="515"/>
                    <a:pt x="148" y="515"/>
                    <a:pt x="148" y="515"/>
                  </a:cubicBezTo>
                  <a:cubicBezTo>
                    <a:pt x="133" y="515"/>
                    <a:pt x="118" y="501"/>
                    <a:pt x="118" y="501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8" y="294"/>
                    <a:pt x="133" y="280"/>
                    <a:pt x="148" y="280"/>
                  </a:cubicBezTo>
                  <a:cubicBezTo>
                    <a:pt x="339" y="280"/>
                    <a:pt x="339" y="280"/>
                    <a:pt x="339" y="280"/>
                  </a:cubicBezTo>
                  <a:cubicBezTo>
                    <a:pt x="354" y="280"/>
                    <a:pt x="354" y="294"/>
                    <a:pt x="354" y="294"/>
                  </a:cubicBezTo>
                  <a:lnTo>
                    <a:pt x="354" y="501"/>
                  </a:lnTo>
                  <a:close/>
                  <a:moveTo>
                    <a:pt x="530" y="456"/>
                  </a:moveTo>
                  <a:lnTo>
                    <a:pt x="530" y="456"/>
                  </a:lnTo>
                  <a:cubicBezTo>
                    <a:pt x="457" y="456"/>
                    <a:pt x="457" y="456"/>
                    <a:pt x="457" y="456"/>
                  </a:cubicBezTo>
                  <a:cubicBezTo>
                    <a:pt x="442" y="456"/>
                    <a:pt x="442" y="471"/>
                    <a:pt x="442" y="471"/>
                  </a:cubicBezTo>
                  <a:cubicBezTo>
                    <a:pt x="442" y="486"/>
                    <a:pt x="442" y="501"/>
                    <a:pt x="457" y="501"/>
                  </a:cubicBezTo>
                  <a:cubicBezTo>
                    <a:pt x="530" y="501"/>
                    <a:pt x="530" y="501"/>
                    <a:pt x="530" y="501"/>
                  </a:cubicBezTo>
                  <a:cubicBezTo>
                    <a:pt x="545" y="501"/>
                    <a:pt x="560" y="486"/>
                    <a:pt x="560" y="471"/>
                  </a:cubicBezTo>
                  <a:cubicBezTo>
                    <a:pt x="560" y="471"/>
                    <a:pt x="545" y="456"/>
                    <a:pt x="530" y="456"/>
                  </a:cubicBezTo>
                  <a:close/>
                  <a:moveTo>
                    <a:pt x="560" y="162"/>
                  </a:moveTo>
                  <a:lnTo>
                    <a:pt x="560" y="162"/>
                  </a:lnTo>
                  <a:cubicBezTo>
                    <a:pt x="369" y="162"/>
                    <a:pt x="369" y="162"/>
                    <a:pt x="369" y="162"/>
                  </a:cubicBezTo>
                  <a:cubicBezTo>
                    <a:pt x="545" y="44"/>
                    <a:pt x="545" y="44"/>
                    <a:pt x="545" y="44"/>
                  </a:cubicBezTo>
                  <a:cubicBezTo>
                    <a:pt x="560" y="44"/>
                    <a:pt x="560" y="30"/>
                    <a:pt x="545" y="15"/>
                  </a:cubicBezTo>
                  <a:cubicBezTo>
                    <a:pt x="545" y="0"/>
                    <a:pt x="530" y="0"/>
                    <a:pt x="530" y="15"/>
                  </a:cubicBezTo>
                  <a:cubicBezTo>
                    <a:pt x="530" y="15"/>
                    <a:pt x="339" y="133"/>
                    <a:pt x="324" y="147"/>
                  </a:cubicBezTo>
                  <a:cubicBezTo>
                    <a:pt x="118" y="15"/>
                    <a:pt x="118" y="15"/>
                    <a:pt x="118" y="15"/>
                  </a:cubicBezTo>
                  <a:cubicBezTo>
                    <a:pt x="103" y="0"/>
                    <a:pt x="89" y="0"/>
                    <a:pt x="89" y="15"/>
                  </a:cubicBezTo>
                  <a:cubicBezTo>
                    <a:pt x="89" y="30"/>
                    <a:pt x="89" y="44"/>
                    <a:pt x="89" y="44"/>
                  </a:cubicBezTo>
                  <a:cubicBezTo>
                    <a:pt x="265" y="162"/>
                    <a:pt x="265" y="162"/>
                    <a:pt x="265" y="162"/>
                  </a:cubicBezTo>
                  <a:cubicBezTo>
                    <a:pt x="89" y="162"/>
                    <a:pt x="89" y="162"/>
                    <a:pt x="89" y="162"/>
                  </a:cubicBezTo>
                  <a:cubicBezTo>
                    <a:pt x="45" y="162"/>
                    <a:pt x="0" y="192"/>
                    <a:pt x="0" y="235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0" y="604"/>
                    <a:pt x="45" y="633"/>
                    <a:pt x="89" y="633"/>
                  </a:cubicBezTo>
                  <a:cubicBezTo>
                    <a:pt x="560" y="633"/>
                    <a:pt x="560" y="633"/>
                    <a:pt x="560" y="633"/>
                  </a:cubicBezTo>
                  <a:cubicBezTo>
                    <a:pt x="604" y="633"/>
                    <a:pt x="633" y="604"/>
                    <a:pt x="633" y="560"/>
                  </a:cubicBezTo>
                  <a:cubicBezTo>
                    <a:pt x="633" y="235"/>
                    <a:pt x="633" y="235"/>
                    <a:pt x="633" y="235"/>
                  </a:cubicBezTo>
                  <a:cubicBezTo>
                    <a:pt x="633" y="192"/>
                    <a:pt x="604" y="162"/>
                    <a:pt x="560" y="162"/>
                  </a:cubicBezTo>
                  <a:close/>
                  <a:moveTo>
                    <a:pt x="589" y="560"/>
                  </a:moveTo>
                  <a:lnTo>
                    <a:pt x="589" y="560"/>
                  </a:lnTo>
                  <a:cubicBezTo>
                    <a:pt x="589" y="574"/>
                    <a:pt x="575" y="589"/>
                    <a:pt x="560" y="589"/>
                  </a:cubicBezTo>
                  <a:cubicBezTo>
                    <a:pt x="89" y="589"/>
                    <a:pt x="89" y="589"/>
                    <a:pt x="89" y="589"/>
                  </a:cubicBezTo>
                  <a:cubicBezTo>
                    <a:pt x="59" y="589"/>
                    <a:pt x="45" y="574"/>
                    <a:pt x="45" y="560"/>
                  </a:cubicBezTo>
                  <a:cubicBezTo>
                    <a:pt x="45" y="235"/>
                    <a:pt x="45" y="235"/>
                    <a:pt x="45" y="235"/>
                  </a:cubicBezTo>
                  <a:cubicBezTo>
                    <a:pt x="45" y="221"/>
                    <a:pt x="59" y="206"/>
                    <a:pt x="89" y="206"/>
                  </a:cubicBezTo>
                  <a:cubicBezTo>
                    <a:pt x="560" y="206"/>
                    <a:pt x="560" y="206"/>
                    <a:pt x="560" y="206"/>
                  </a:cubicBezTo>
                  <a:cubicBezTo>
                    <a:pt x="575" y="206"/>
                    <a:pt x="589" y="221"/>
                    <a:pt x="589" y="235"/>
                  </a:cubicBezTo>
                  <a:lnTo>
                    <a:pt x="589" y="5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97" tIns="121899" rIns="243797" bIns="121899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Freeform 157">
              <a:extLst>
                <a:ext uri="{FF2B5EF4-FFF2-40B4-BE49-F238E27FC236}">
                  <a16:creationId xmlns:a16="http://schemas.microsoft.com/office/drawing/2014/main" id="{1655FB86-F8B2-4483-826E-18C30CE13C2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4096286" y="7085832"/>
              <a:ext cx="1123869" cy="1091673"/>
            </a:xfrm>
            <a:custGeom>
              <a:avLst/>
              <a:gdLst>
                <a:gd name="T0" fmla="*/ 309 w 634"/>
                <a:gd name="T1" fmla="*/ 88 h 619"/>
                <a:gd name="T2" fmla="*/ 309 w 634"/>
                <a:gd name="T3" fmla="*/ 88 h 619"/>
                <a:gd name="T4" fmla="*/ 176 w 634"/>
                <a:gd name="T5" fmla="*/ 235 h 619"/>
                <a:gd name="T6" fmla="*/ 309 w 634"/>
                <a:gd name="T7" fmla="*/ 367 h 619"/>
                <a:gd name="T8" fmla="*/ 456 w 634"/>
                <a:gd name="T9" fmla="*/ 235 h 619"/>
                <a:gd name="T10" fmla="*/ 309 w 634"/>
                <a:gd name="T11" fmla="*/ 88 h 619"/>
                <a:gd name="T12" fmla="*/ 309 w 634"/>
                <a:gd name="T13" fmla="*/ 323 h 619"/>
                <a:gd name="T14" fmla="*/ 309 w 634"/>
                <a:gd name="T15" fmla="*/ 323 h 619"/>
                <a:gd name="T16" fmla="*/ 221 w 634"/>
                <a:gd name="T17" fmla="*/ 235 h 619"/>
                <a:gd name="T18" fmla="*/ 309 w 634"/>
                <a:gd name="T19" fmla="*/ 132 h 619"/>
                <a:gd name="T20" fmla="*/ 412 w 634"/>
                <a:gd name="T21" fmla="*/ 235 h 619"/>
                <a:gd name="T22" fmla="*/ 309 w 634"/>
                <a:gd name="T23" fmla="*/ 323 h 619"/>
                <a:gd name="T24" fmla="*/ 530 w 634"/>
                <a:gd name="T25" fmla="*/ 338 h 619"/>
                <a:gd name="T26" fmla="*/ 530 w 634"/>
                <a:gd name="T27" fmla="*/ 338 h 619"/>
                <a:gd name="T28" fmla="*/ 559 w 634"/>
                <a:gd name="T29" fmla="*/ 235 h 619"/>
                <a:gd name="T30" fmla="*/ 309 w 634"/>
                <a:gd name="T31" fmla="*/ 0 h 619"/>
                <a:gd name="T32" fmla="*/ 73 w 634"/>
                <a:gd name="T33" fmla="*/ 235 h 619"/>
                <a:gd name="T34" fmla="*/ 103 w 634"/>
                <a:gd name="T35" fmla="*/ 338 h 619"/>
                <a:gd name="T36" fmla="*/ 0 w 634"/>
                <a:gd name="T37" fmla="*/ 500 h 619"/>
                <a:gd name="T38" fmla="*/ 117 w 634"/>
                <a:gd name="T39" fmla="*/ 530 h 619"/>
                <a:gd name="T40" fmla="*/ 206 w 634"/>
                <a:gd name="T41" fmla="*/ 618 h 619"/>
                <a:gd name="T42" fmla="*/ 294 w 634"/>
                <a:gd name="T43" fmla="*/ 471 h 619"/>
                <a:gd name="T44" fmla="*/ 309 w 634"/>
                <a:gd name="T45" fmla="*/ 471 h 619"/>
                <a:gd name="T46" fmla="*/ 324 w 634"/>
                <a:gd name="T47" fmla="*/ 471 h 619"/>
                <a:gd name="T48" fmla="*/ 412 w 634"/>
                <a:gd name="T49" fmla="*/ 618 h 619"/>
                <a:gd name="T50" fmla="*/ 500 w 634"/>
                <a:gd name="T51" fmla="*/ 530 h 619"/>
                <a:gd name="T52" fmla="*/ 633 w 634"/>
                <a:gd name="T53" fmla="*/ 500 h 619"/>
                <a:gd name="T54" fmla="*/ 530 w 634"/>
                <a:gd name="T55" fmla="*/ 338 h 619"/>
                <a:gd name="T56" fmla="*/ 206 w 634"/>
                <a:gd name="T57" fmla="*/ 544 h 619"/>
                <a:gd name="T58" fmla="*/ 206 w 634"/>
                <a:gd name="T59" fmla="*/ 544 h 619"/>
                <a:gd name="T60" fmla="*/ 147 w 634"/>
                <a:gd name="T61" fmla="*/ 500 h 619"/>
                <a:gd name="T62" fmla="*/ 58 w 634"/>
                <a:gd name="T63" fmla="*/ 471 h 619"/>
                <a:gd name="T64" fmla="*/ 117 w 634"/>
                <a:gd name="T65" fmla="*/ 382 h 619"/>
                <a:gd name="T66" fmla="*/ 250 w 634"/>
                <a:gd name="T67" fmla="*/ 456 h 619"/>
                <a:gd name="T68" fmla="*/ 206 w 634"/>
                <a:gd name="T69" fmla="*/ 544 h 619"/>
                <a:gd name="T70" fmla="*/ 309 w 634"/>
                <a:gd name="T71" fmla="*/ 426 h 619"/>
                <a:gd name="T72" fmla="*/ 309 w 634"/>
                <a:gd name="T73" fmla="*/ 426 h 619"/>
                <a:gd name="T74" fmla="*/ 117 w 634"/>
                <a:gd name="T75" fmla="*/ 235 h 619"/>
                <a:gd name="T76" fmla="*/ 309 w 634"/>
                <a:gd name="T77" fmla="*/ 29 h 619"/>
                <a:gd name="T78" fmla="*/ 515 w 634"/>
                <a:gd name="T79" fmla="*/ 235 h 619"/>
                <a:gd name="T80" fmla="*/ 309 w 634"/>
                <a:gd name="T81" fmla="*/ 426 h 619"/>
                <a:gd name="T82" fmla="*/ 485 w 634"/>
                <a:gd name="T83" fmla="*/ 500 h 619"/>
                <a:gd name="T84" fmla="*/ 485 w 634"/>
                <a:gd name="T85" fmla="*/ 500 h 619"/>
                <a:gd name="T86" fmla="*/ 426 w 634"/>
                <a:gd name="T87" fmla="*/ 544 h 619"/>
                <a:gd name="T88" fmla="*/ 368 w 634"/>
                <a:gd name="T89" fmla="*/ 456 h 619"/>
                <a:gd name="T90" fmla="*/ 500 w 634"/>
                <a:gd name="T91" fmla="*/ 382 h 619"/>
                <a:gd name="T92" fmla="*/ 559 w 634"/>
                <a:gd name="T93" fmla="*/ 471 h 619"/>
                <a:gd name="T94" fmla="*/ 485 w 634"/>
                <a:gd name="T95" fmla="*/ 500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4" h="619">
                  <a:moveTo>
                    <a:pt x="309" y="88"/>
                  </a:moveTo>
                  <a:lnTo>
                    <a:pt x="309" y="88"/>
                  </a:lnTo>
                  <a:cubicBezTo>
                    <a:pt x="235" y="88"/>
                    <a:pt x="176" y="162"/>
                    <a:pt x="176" y="235"/>
                  </a:cubicBezTo>
                  <a:cubicBezTo>
                    <a:pt x="176" y="309"/>
                    <a:pt x="235" y="367"/>
                    <a:pt x="309" y="367"/>
                  </a:cubicBezTo>
                  <a:cubicBezTo>
                    <a:pt x="383" y="367"/>
                    <a:pt x="456" y="309"/>
                    <a:pt x="456" y="235"/>
                  </a:cubicBezTo>
                  <a:cubicBezTo>
                    <a:pt x="456" y="162"/>
                    <a:pt x="383" y="88"/>
                    <a:pt x="309" y="88"/>
                  </a:cubicBezTo>
                  <a:close/>
                  <a:moveTo>
                    <a:pt x="309" y="323"/>
                  </a:moveTo>
                  <a:lnTo>
                    <a:pt x="309" y="323"/>
                  </a:lnTo>
                  <a:cubicBezTo>
                    <a:pt x="265" y="323"/>
                    <a:pt x="221" y="279"/>
                    <a:pt x="221" y="235"/>
                  </a:cubicBezTo>
                  <a:cubicBezTo>
                    <a:pt x="221" y="176"/>
                    <a:pt x="265" y="132"/>
                    <a:pt x="309" y="132"/>
                  </a:cubicBezTo>
                  <a:cubicBezTo>
                    <a:pt x="368" y="132"/>
                    <a:pt x="412" y="176"/>
                    <a:pt x="412" y="235"/>
                  </a:cubicBezTo>
                  <a:cubicBezTo>
                    <a:pt x="412" y="279"/>
                    <a:pt x="368" y="323"/>
                    <a:pt x="309" y="323"/>
                  </a:cubicBezTo>
                  <a:close/>
                  <a:moveTo>
                    <a:pt x="530" y="338"/>
                  </a:moveTo>
                  <a:lnTo>
                    <a:pt x="530" y="338"/>
                  </a:lnTo>
                  <a:cubicBezTo>
                    <a:pt x="544" y="309"/>
                    <a:pt x="559" y="264"/>
                    <a:pt x="559" y="235"/>
                  </a:cubicBezTo>
                  <a:cubicBezTo>
                    <a:pt x="559" y="103"/>
                    <a:pt x="441" y="0"/>
                    <a:pt x="309" y="0"/>
                  </a:cubicBezTo>
                  <a:cubicBezTo>
                    <a:pt x="176" y="0"/>
                    <a:pt x="73" y="103"/>
                    <a:pt x="73" y="235"/>
                  </a:cubicBezTo>
                  <a:cubicBezTo>
                    <a:pt x="73" y="264"/>
                    <a:pt x="88" y="309"/>
                    <a:pt x="103" y="338"/>
                  </a:cubicBezTo>
                  <a:cubicBezTo>
                    <a:pt x="0" y="500"/>
                    <a:pt x="0" y="500"/>
                    <a:pt x="0" y="500"/>
                  </a:cubicBezTo>
                  <a:cubicBezTo>
                    <a:pt x="0" y="500"/>
                    <a:pt x="58" y="515"/>
                    <a:pt x="117" y="530"/>
                  </a:cubicBezTo>
                  <a:cubicBezTo>
                    <a:pt x="162" y="574"/>
                    <a:pt x="206" y="618"/>
                    <a:pt x="206" y="618"/>
                  </a:cubicBezTo>
                  <a:cubicBezTo>
                    <a:pt x="294" y="471"/>
                    <a:pt x="294" y="471"/>
                    <a:pt x="294" y="471"/>
                  </a:cubicBezTo>
                  <a:cubicBezTo>
                    <a:pt x="309" y="471"/>
                    <a:pt x="309" y="471"/>
                    <a:pt x="309" y="471"/>
                  </a:cubicBezTo>
                  <a:cubicBezTo>
                    <a:pt x="324" y="471"/>
                    <a:pt x="324" y="471"/>
                    <a:pt x="324" y="471"/>
                  </a:cubicBezTo>
                  <a:cubicBezTo>
                    <a:pt x="412" y="618"/>
                    <a:pt x="412" y="618"/>
                    <a:pt x="412" y="618"/>
                  </a:cubicBezTo>
                  <a:cubicBezTo>
                    <a:pt x="412" y="618"/>
                    <a:pt x="456" y="574"/>
                    <a:pt x="500" y="530"/>
                  </a:cubicBezTo>
                  <a:cubicBezTo>
                    <a:pt x="559" y="515"/>
                    <a:pt x="633" y="500"/>
                    <a:pt x="633" y="500"/>
                  </a:cubicBezTo>
                  <a:lnTo>
                    <a:pt x="530" y="338"/>
                  </a:lnTo>
                  <a:close/>
                  <a:moveTo>
                    <a:pt x="206" y="544"/>
                  </a:moveTo>
                  <a:lnTo>
                    <a:pt x="206" y="544"/>
                  </a:lnTo>
                  <a:cubicBezTo>
                    <a:pt x="206" y="544"/>
                    <a:pt x="176" y="530"/>
                    <a:pt x="147" y="500"/>
                  </a:cubicBezTo>
                  <a:cubicBezTo>
                    <a:pt x="103" y="485"/>
                    <a:pt x="58" y="471"/>
                    <a:pt x="58" y="471"/>
                  </a:cubicBezTo>
                  <a:cubicBezTo>
                    <a:pt x="117" y="382"/>
                    <a:pt x="117" y="382"/>
                    <a:pt x="117" y="382"/>
                  </a:cubicBezTo>
                  <a:cubicBezTo>
                    <a:pt x="147" y="412"/>
                    <a:pt x="206" y="456"/>
                    <a:pt x="250" y="456"/>
                  </a:cubicBezTo>
                  <a:lnTo>
                    <a:pt x="206" y="544"/>
                  </a:lnTo>
                  <a:close/>
                  <a:moveTo>
                    <a:pt x="309" y="426"/>
                  </a:moveTo>
                  <a:lnTo>
                    <a:pt x="309" y="426"/>
                  </a:lnTo>
                  <a:cubicBezTo>
                    <a:pt x="206" y="426"/>
                    <a:pt x="117" y="338"/>
                    <a:pt x="117" y="235"/>
                  </a:cubicBezTo>
                  <a:cubicBezTo>
                    <a:pt x="117" y="117"/>
                    <a:pt x="206" y="29"/>
                    <a:pt x="309" y="29"/>
                  </a:cubicBezTo>
                  <a:cubicBezTo>
                    <a:pt x="426" y="29"/>
                    <a:pt x="515" y="117"/>
                    <a:pt x="515" y="235"/>
                  </a:cubicBezTo>
                  <a:cubicBezTo>
                    <a:pt x="515" y="338"/>
                    <a:pt x="426" y="426"/>
                    <a:pt x="309" y="426"/>
                  </a:cubicBezTo>
                  <a:close/>
                  <a:moveTo>
                    <a:pt x="485" y="500"/>
                  </a:moveTo>
                  <a:lnTo>
                    <a:pt x="485" y="500"/>
                  </a:lnTo>
                  <a:cubicBezTo>
                    <a:pt x="456" y="530"/>
                    <a:pt x="426" y="544"/>
                    <a:pt x="426" y="544"/>
                  </a:cubicBezTo>
                  <a:cubicBezTo>
                    <a:pt x="368" y="456"/>
                    <a:pt x="368" y="456"/>
                    <a:pt x="368" y="456"/>
                  </a:cubicBezTo>
                  <a:cubicBezTo>
                    <a:pt x="426" y="456"/>
                    <a:pt x="471" y="412"/>
                    <a:pt x="500" y="382"/>
                  </a:cubicBezTo>
                  <a:cubicBezTo>
                    <a:pt x="559" y="471"/>
                    <a:pt x="559" y="471"/>
                    <a:pt x="559" y="471"/>
                  </a:cubicBezTo>
                  <a:cubicBezTo>
                    <a:pt x="559" y="471"/>
                    <a:pt x="530" y="485"/>
                    <a:pt x="485" y="5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97" tIns="121899" rIns="243797" bIns="121899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Freeform 158">
              <a:extLst>
                <a:ext uri="{FF2B5EF4-FFF2-40B4-BE49-F238E27FC236}">
                  <a16:creationId xmlns:a16="http://schemas.microsoft.com/office/drawing/2014/main" id="{88CD5B90-4219-4790-B25B-A2A12203CFC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215033" y="5953572"/>
              <a:ext cx="1143360" cy="1046189"/>
            </a:xfrm>
            <a:custGeom>
              <a:avLst/>
              <a:gdLst>
                <a:gd name="T0" fmla="*/ 515 w 649"/>
                <a:gd name="T1" fmla="*/ 74 h 590"/>
                <a:gd name="T2" fmla="*/ 515 w 649"/>
                <a:gd name="T3" fmla="*/ 74 h 590"/>
                <a:gd name="T4" fmla="*/ 442 w 649"/>
                <a:gd name="T5" fmla="*/ 0 h 590"/>
                <a:gd name="T6" fmla="*/ 206 w 649"/>
                <a:gd name="T7" fmla="*/ 0 h 590"/>
                <a:gd name="T8" fmla="*/ 133 w 649"/>
                <a:gd name="T9" fmla="*/ 74 h 590"/>
                <a:gd name="T10" fmla="*/ 15 w 649"/>
                <a:gd name="T11" fmla="*/ 162 h 590"/>
                <a:gd name="T12" fmla="*/ 133 w 649"/>
                <a:gd name="T13" fmla="*/ 280 h 590"/>
                <a:gd name="T14" fmla="*/ 147 w 649"/>
                <a:gd name="T15" fmla="*/ 280 h 590"/>
                <a:gd name="T16" fmla="*/ 309 w 649"/>
                <a:gd name="T17" fmla="*/ 427 h 590"/>
                <a:gd name="T18" fmla="*/ 309 w 649"/>
                <a:gd name="T19" fmla="*/ 545 h 590"/>
                <a:gd name="T20" fmla="*/ 250 w 649"/>
                <a:gd name="T21" fmla="*/ 545 h 590"/>
                <a:gd name="T22" fmla="*/ 221 w 649"/>
                <a:gd name="T23" fmla="*/ 574 h 590"/>
                <a:gd name="T24" fmla="*/ 250 w 649"/>
                <a:gd name="T25" fmla="*/ 589 h 590"/>
                <a:gd name="T26" fmla="*/ 397 w 649"/>
                <a:gd name="T27" fmla="*/ 589 h 590"/>
                <a:gd name="T28" fmla="*/ 427 w 649"/>
                <a:gd name="T29" fmla="*/ 574 h 590"/>
                <a:gd name="T30" fmla="*/ 397 w 649"/>
                <a:gd name="T31" fmla="*/ 545 h 590"/>
                <a:gd name="T32" fmla="*/ 339 w 649"/>
                <a:gd name="T33" fmla="*/ 545 h 590"/>
                <a:gd name="T34" fmla="*/ 339 w 649"/>
                <a:gd name="T35" fmla="*/ 427 h 590"/>
                <a:gd name="T36" fmla="*/ 501 w 649"/>
                <a:gd name="T37" fmla="*/ 280 h 590"/>
                <a:gd name="T38" fmla="*/ 515 w 649"/>
                <a:gd name="T39" fmla="*/ 280 h 590"/>
                <a:gd name="T40" fmla="*/ 633 w 649"/>
                <a:gd name="T41" fmla="*/ 162 h 590"/>
                <a:gd name="T42" fmla="*/ 515 w 649"/>
                <a:gd name="T43" fmla="*/ 74 h 590"/>
                <a:gd name="T44" fmla="*/ 133 w 649"/>
                <a:gd name="T45" fmla="*/ 236 h 590"/>
                <a:gd name="T46" fmla="*/ 133 w 649"/>
                <a:gd name="T47" fmla="*/ 236 h 590"/>
                <a:gd name="T48" fmla="*/ 44 w 649"/>
                <a:gd name="T49" fmla="*/ 162 h 590"/>
                <a:gd name="T50" fmla="*/ 133 w 649"/>
                <a:gd name="T51" fmla="*/ 118 h 590"/>
                <a:gd name="T52" fmla="*/ 133 w 649"/>
                <a:gd name="T53" fmla="*/ 236 h 590"/>
                <a:gd name="T54" fmla="*/ 486 w 649"/>
                <a:gd name="T55" fmla="*/ 191 h 590"/>
                <a:gd name="T56" fmla="*/ 486 w 649"/>
                <a:gd name="T57" fmla="*/ 191 h 590"/>
                <a:gd name="T58" fmla="*/ 324 w 649"/>
                <a:gd name="T59" fmla="*/ 398 h 590"/>
                <a:gd name="T60" fmla="*/ 162 w 649"/>
                <a:gd name="T61" fmla="*/ 191 h 590"/>
                <a:gd name="T62" fmla="*/ 162 w 649"/>
                <a:gd name="T63" fmla="*/ 74 h 590"/>
                <a:gd name="T64" fmla="*/ 206 w 649"/>
                <a:gd name="T65" fmla="*/ 44 h 590"/>
                <a:gd name="T66" fmla="*/ 442 w 649"/>
                <a:gd name="T67" fmla="*/ 44 h 590"/>
                <a:gd name="T68" fmla="*/ 486 w 649"/>
                <a:gd name="T69" fmla="*/ 74 h 590"/>
                <a:gd name="T70" fmla="*/ 486 w 649"/>
                <a:gd name="T71" fmla="*/ 191 h 590"/>
                <a:gd name="T72" fmla="*/ 515 w 649"/>
                <a:gd name="T73" fmla="*/ 236 h 590"/>
                <a:gd name="T74" fmla="*/ 515 w 649"/>
                <a:gd name="T75" fmla="*/ 236 h 590"/>
                <a:gd name="T76" fmla="*/ 515 w 649"/>
                <a:gd name="T77" fmla="*/ 118 h 590"/>
                <a:gd name="T78" fmla="*/ 604 w 649"/>
                <a:gd name="T79" fmla="*/ 162 h 590"/>
                <a:gd name="T80" fmla="*/ 515 w 649"/>
                <a:gd name="T81" fmla="*/ 236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9" h="590">
                  <a:moveTo>
                    <a:pt x="515" y="74"/>
                  </a:moveTo>
                  <a:lnTo>
                    <a:pt x="515" y="74"/>
                  </a:lnTo>
                  <a:cubicBezTo>
                    <a:pt x="515" y="30"/>
                    <a:pt x="486" y="0"/>
                    <a:pt x="442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162" y="0"/>
                    <a:pt x="133" y="30"/>
                    <a:pt x="133" y="74"/>
                  </a:cubicBezTo>
                  <a:cubicBezTo>
                    <a:pt x="0" y="74"/>
                    <a:pt x="15" y="74"/>
                    <a:pt x="15" y="162"/>
                  </a:cubicBezTo>
                  <a:cubicBezTo>
                    <a:pt x="15" y="221"/>
                    <a:pt x="59" y="280"/>
                    <a:pt x="133" y="280"/>
                  </a:cubicBezTo>
                  <a:cubicBezTo>
                    <a:pt x="133" y="280"/>
                    <a:pt x="133" y="280"/>
                    <a:pt x="147" y="280"/>
                  </a:cubicBezTo>
                  <a:cubicBezTo>
                    <a:pt x="162" y="353"/>
                    <a:pt x="236" y="427"/>
                    <a:pt x="309" y="427"/>
                  </a:cubicBezTo>
                  <a:cubicBezTo>
                    <a:pt x="309" y="545"/>
                    <a:pt x="309" y="545"/>
                    <a:pt x="309" y="545"/>
                  </a:cubicBezTo>
                  <a:cubicBezTo>
                    <a:pt x="250" y="545"/>
                    <a:pt x="250" y="545"/>
                    <a:pt x="250" y="545"/>
                  </a:cubicBezTo>
                  <a:cubicBezTo>
                    <a:pt x="236" y="545"/>
                    <a:pt x="221" y="560"/>
                    <a:pt x="221" y="574"/>
                  </a:cubicBezTo>
                  <a:cubicBezTo>
                    <a:pt x="221" y="574"/>
                    <a:pt x="236" y="589"/>
                    <a:pt x="250" y="589"/>
                  </a:cubicBezTo>
                  <a:cubicBezTo>
                    <a:pt x="397" y="589"/>
                    <a:pt x="397" y="589"/>
                    <a:pt x="397" y="589"/>
                  </a:cubicBezTo>
                  <a:cubicBezTo>
                    <a:pt x="413" y="589"/>
                    <a:pt x="427" y="574"/>
                    <a:pt x="427" y="574"/>
                  </a:cubicBezTo>
                  <a:cubicBezTo>
                    <a:pt x="427" y="560"/>
                    <a:pt x="413" y="545"/>
                    <a:pt x="397" y="545"/>
                  </a:cubicBezTo>
                  <a:cubicBezTo>
                    <a:pt x="339" y="545"/>
                    <a:pt x="339" y="545"/>
                    <a:pt x="339" y="545"/>
                  </a:cubicBezTo>
                  <a:cubicBezTo>
                    <a:pt x="339" y="427"/>
                    <a:pt x="339" y="427"/>
                    <a:pt x="339" y="427"/>
                  </a:cubicBezTo>
                  <a:cubicBezTo>
                    <a:pt x="413" y="427"/>
                    <a:pt x="486" y="353"/>
                    <a:pt x="501" y="280"/>
                  </a:cubicBezTo>
                  <a:cubicBezTo>
                    <a:pt x="515" y="280"/>
                    <a:pt x="515" y="280"/>
                    <a:pt x="515" y="280"/>
                  </a:cubicBezTo>
                  <a:cubicBezTo>
                    <a:pt x="589" y="280"/>
                    <a:pt x="633" y="221"/>
                    <a:pt x="633" y="162"/>
                  </a:cubicBezTo>
                  <a:cubicBezTo>
                    <a:pt x="633" y="74"/>
                    <a:pt x="648" y="74"/>
                    <a:pt x="515" y="74"/>
                  </a:cubicBezTo>
                  <a:close/>
                  <a:moveTo>
                    <a:pt x="133" y="236"/>
                  </a:moveTo>
                  <a:lnTo>
                    <a:pt x="133" y="236"/>
                  </a:lnTo>
                  <a:cubicBezTo>
                    <a:pt x="88" y="236"/>
                    <a:pt x="44" y="206"/>
                    <a:pt x="44" y="162"/>
                  </a:cubicBezTo>
                  <a:cubicBezTo>
                    <a:pt x="44" y="118"/>
                    <a:pt x="44" y="118"/>
                    <a:pt x="133" y="118"/>
                  </a:cubicBezTo>
                  <a:lnTo>
                    <a:pt x="133" y="236"/>
                  </a:lnTo>
                  <a:close/>
                  <a:moveTo>
                    <a:pt x="486" y="191"/>
                  </a:moveTo>
                  <a:lnTo>
                    <a:pt x="486" y="191"/>
                  </a:lnTo>
                  <a:cubicBezTo>
                    <a:pt x="486" y="280"/>
                    <a:pt x="413" y="398"/>
                    <a:pt x="324" y="398"/>
                  </a:cubicBezTo>
                  <a:cubicBezTo>
                    <a:pt x="236" y="398"/>
                    <a:pt x="162" y="280"/>
                    <a:pt x="162" y="191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2" y="59"/>
                    <a:pt x="192" y="44"/>
                    <a:pt x="206" y="44"/>
                  </a:cubicBezTo>
                  <a:cubicBezTo>
                    <a:pt x="442" y="44"/>
                    <a:pt x="442" y="44"/>
                    <a:pt x="442" y="44"/>
                  </a:cubicBezTo>
                  <a:cubicBezTo>
                    <a:pt x="456" y="44"/>
                    <a:pt x="486" y="59"/>
                    <a:pt x="486" y="74"/>
                  </a:cubicBezTo>
                  <a:lnTo>
                    <a:pt x="486" y="191"/>
                  </a:lnTo>
                  <a:close/>
                  <a:moveTo>
                    <a:pt x="515" y="236"/>
                  </a:moveTo>
                  <a:lnTo>
                    <a:pt x="515" y="236"/>
                  </a:lnTo>
                  <a:cubicBezTo>
                    <a:pt x="515" y="118"/>
                    <a:pt x="515" y="118"/>
                    <a:pt x="515" y="118"/>
                  </a:cubicBezTo>
                  <a:cubicBezTo>
                    <a:pt x="604" y="118"/>
                    <a:pt x="604" y="118"/>
                    <a:pt x="604" y="162"/>
                  </a:cubicBezTo>
                  <a:cubicBezTo>
                    <a:pt x="604" y="206"/>
                    <a:pt x="560" y="236"/>
                    <a:pt x="515" y="2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97" tIns="121899" rIns="243797" bIns="121899" anchor="ctr"/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4C90F8ED-DFEC-4AF1-8730-9DED156E053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4507593" y="8714767"/>
              <a:ext cx="767050" cy="763964"/>
              <a:chOff x="-365126" y="-2462213"/>
              <a:chExt cx="4321176" cy="4302126"/>
            </a:xfrm>
            <a:solidFill>
              <a:schemeClr val="bg1"/>
            </a:solidFill>
          </p:grpSpPr>
          <p:sp>
            <p:nvSpPr>
              <p:cNvPr id="116" name="Freeform 5">
                <a:extLst>
                  <a:ext uri="{FF2B5EF4-FFF2-40B4-BE49-F238E27FC236}">
                    <a16:creationId xmlns:a16="http://schemas.microsoft.com/office/drawing/2014/main" id="{EEA92794-5877-4EC0-A13E-7331BFFE5F4E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-365126" y="-2058988"/>
                <a:ext cx="3937000" cy="3898901"/>
              </a:xfrm>
              <a:custGeom>
                <a:avLst/>
                <a:gdLst>
                  <a:gd name="T0" fmla="*/ 744 w 1047"/>
                  <a:gd name="T1" fmla="*/ 26 h 1037"/>
                  <a:gd name="T2" fmla="*/ 681 w 1047"/>
                  <a:gd name="T3" fmla="*/ 0 h 1037"/>
                  <a:gd name="T4" fmla="*/ 618 w 1047"/>
                  <a:gd name="T5" fmla="*/ 26 h 1037"/>
                  <a:gd name="T6" fmla="*/ 568 w 1047"/>
                  <a:gd name="T7" fmla="*/ 77 h 1037"/>
                  <a:gd name="T8" fmla="*/ 541 w 1047"/>
                  <a:gd name="T9" fmla="*/ 140 h 1037"/>
                  <a:gd name="T10" fmla="*/ 555 w 1047"/>
                  <a:gd name="T11" fmla="*/ 187 h 1037"/>
                  <a:gd name="T12" fmla="*/ 69 w 1047"/>
                  <a:gd name="T13" fmla="*/ 382 h 1037"/>
                  <a:gd name="T14" fmla="*/ 7 w 1047"/>
                  <a:gd name="T15" fmla="*/ 460 h 1037"/>
                  <a:gd name="T16" fmla="*/ 37 w 1047"/>
                  <a:gd name="T17" fmla="*/ 556 h 1037"/>
                  <a:gd name="T18" fmla="*/ 491 w 1047"/>
                  <a:gd name="T19" fmla="*/ 1006 h 1037"/>
                  <a:gd name="T20" fmla="*/ 565 w 1047"/>
                  <a:gd name="T21" fmla="*/ 1037 h 1037"/>
                  <a:gd name="T22" fmla="*/ 567 w 1047"/>
                  <a:gd name="T23" fmla="*/ 1037 h 1037"/>
                  <a:gd name="T24" fmla="*/ 589 w 1047"/>
                  <a:gd name="T25" fmla="*/ 1035 h 1037"/>
                  <a:gd name="T26" fmla="*/ 667 w 1047"/>
                  <a:gd name="T27" fmla="*/ 969 h 1037"/>
                  <a:gd name="T28" fmla="*/ 858 w 1047"/>
                  <a:gd name="T29" fmla="*/ 491 h 1037"/>
                  <a:gd name="T30" fmla="*/ 907 w 1047"/>
                  <a:gd name="T31" fmla="*/ 506 h 1037"/>
                  <a:gd name="T32" fmla="*/ 970 w 1047"/>
                  <a:gd name="T33" fmla="*/ 480 h 1037"/>
                  <a:gd name="T34" fmla="*/ 1020 w 1047"/>
                  <a:gd name="T35" fmla="*/ 429 h 1037"/>
                  <a:gd name="T36" fmla="*/ 1047 w 1047"/>
                  <a:gd name="T37" fmla="*/ 366 h 1037"/>
                  <a:gd name="T38" fmla="*/ 1021 w 1047"/>
                  <a:gd name="T39" fmla="*/ 303 h 1037"/>
                  <a:gd name="T40" fmla="*/ 744 w 1047"/>
                  <a:gd name="T41" fmla="*/ 26 h 1037"/>
                  <a:gd name="T42" fmla="*/ 601 w 1047"/>
                  <a:gd name="T43" fmla="*/ 943 h 1037"/>
                  <a:gd name="T44" fmla="*/ 575 w 1047"/>
                  <a:gd name="T45" fmla="*/ 965 h 1037"/>
                  <a:gd name="T46" fmla="*/ 566 w 1047"/>
                  <a:gd name="T47" fmla="*/ 966 h 1037"/>
                  <a:gd name="T48" fmla="*/ 542 w 1047"/>
                  <a:gd name="T49" fmla="*/ 955 h 1037"/>
                  <a:gd name="T50" fmla="*/ 87 w 1047"/>
                  <a:gd name="T51" fmla="*/ 505 h 1037"/>
                  <a:gd name="T52" fmla="*/ 77 w 1047"/>
                  <a:gd name="T53" fmla="*/ 473 h 1037"/>
                  <a:gd name="T54" fmla="*/ 98 w 1047"/>
                  <a:gd name="T55" fmla="*/ 447 h 1037"/>
                  <a:gd name="T56" fmla="*/ 320 w 1047"/>
                  <a:gd name="T57" fmla="*/ 358 h 1037"/>
                  <a:gd name="T58" fmla="*/ 770 w 1047"/>
                  <a:gd name="T59" fmla="*/ 520 h 1037"/>
                  <a:gd name="T60" fmla="*/ 601 w 1047"/>
                  <a:gd name="T61" fmla="*/ 943 h 1037"/>
                  <a:gd name="T62" fmla="*/ 970 w 1047"/>
                  <a:gd name="T63" fmla="*/ 378 h 1037"/>
                  <a:gd name="T64" fmla="*/ 919 w 1047"/>
                  <a:gd name="T65" fmla="*/ 429 h 1037"/>
                  <a:gd name="T66" fmla="*/ 894 w 1047"/>
                  <a:gd name="T67" fmla="*/ 429 h 1037"/>
                  <a:gd name="T68" fmla="*/ 831 w 1047"/>
                  <a:gd name="T69" fmla="*/ 366 h 1037"/>
                  <a:gd name="T70" fmla="*/ 780 w 1047"/>
                  <a:gd name="T71" fmla="*/ 494 h 1037"/>
                  <a:gd name="T72" fmla="*/ 784 w 1047"/>
                  <a:gd name="T73" fmla="*/ 483 h 1037"/>
                  <a:gd name="T74" fmla="*/ 468 w 1047"/>
                  <a:gd name="T75" fmla="*/ 350 h 1037"/>
                  <a:gd name="T76" fmla="*/ 376 w 1047"/>
                  <a:gd name="T77" fmla="*/ 336 h 1037"/>
                  <a:gd name="T78" fmla="*/ 679 w 1047"/>
                  <a:gd name="T79" fmla="*/ 214 h 1037"/>
                  <a:gd name="T80" fmla="*/ 618 w 1047"/>
                  <a:gd name="T81" fmla="*/ 153 h 1037"/>
                  <a:gd name="T82" fmla="*/ 618 w 1047"/>
                  <a:gd name="T83" fmla="*/ 128 h 1037"/>
                  <a:gd name="T84" fmla="*/ 669 w 1047"/>
                  <a:gd name="T85" fmla="*/ 77 h 1037"/>
                  <a:gd name="T86" fmla="*/ 694 w 1047"/>
                  <a:gd name="T87" fmla="*/ 77 h 1037"/>
                  <a:gd name="T88" fmla="*/ 970 w 1047"/>
                  <a:gd name="T89" fmla="*/ 353 h 1037"/>
                  <a:gd name="T90" fmla="*/ 970 w 1047"/>
                  <a:gd name="T91" fmla="*/ 378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47" h="1037">
                    <a:moveTo>
                      <a:pt x="744" y="26"/>
                    </a:moveTo>
                    <a:cubicBezTo>
                      <a:pt x="727" y="10"/>
                      <a:pt x="705" y="0"/>
                      <a:pt x="681" y="0"/>
                    </a:cubicBezTo>
                    <a:cubicBezTo>
                      <a:pt x="657" y="0"/>
                      <a:pt x="635" y="10"/>
                      <a:pt x="618" y="26"/>
                    </a:cubicBezTo>
                    <a:cubicBezTo>
                      <a:pt x="568" y="77"/>
                      <a:pt x="568" y="77"/>
                      <a:pt x="568" y="77"/>
                    </a:cubicBezTo>
                    <a:cubicBezTo>
                      <a:pt x="551" y="94"/>
                      <a:pt x="541" y="116"/>
                      <a:pt x="541" y="140"/>
                    </a:cubicBezTo>
                    <a:cubicBezTo>
                      <a:pt x="541" y="157"/>
                      <a:pt x="546" y="173"/>
                      <a:pt x="555" y="187"/>
                    </a:cubicBezTo>
                    <a:cubicBezTo>
                      <a:pt x="69" y="382"/>
                      <a:pt x="69" y="382"/>
                      <a:pt x="69" y="382"/>
                    </a:cubicBezTo>
                    <a:cubicBezTo>
                      <a:pt x="37" y="396"/>
                      <a:pt x="13" y="425"/>
                      <a:pt x="7" y="460"/>
                    </a:cubicBezTo>
                    <a:cubicBezTo>
                      <a:pt x="0" y="495"/>
                      <a:pt x="11" y="531"/>
                      <a:pt x="37" y="556"/>
                    </a:cubicBezTo>
                    <a:cubicBezTo>
                      <a:pt x="491" y="1006"/>
                      <a:pt x="491" y="1006"/>
                      <a:pt x="491" y="1006"/>
                    </a:cubicBezTo>
                    <a:cubicBezTo>
                      <a:pt x="511" y="1025"/>
                      <a:pt x="537" y="1036"/>
                      <a:pt x="565" y="1037"/>
                    </a:cubicBezTo>
                    <a:cubicBezTo>
                      <a:pt x="565" y="1037"/>
                      <a:pt x="567" y="1037"/>
                      <a:pt x="567" y="1037"/>
                    </a:cubicBezTo>
                    <a:cubicBezTo>
                      <a:pt x="575" y="1037"/>
                      <a:pt x="582" y="1036"/>
                      <a:pt x="589" y="1035"/>
                    </a:cubicBezTo>
                    <a:cubicBezTo>
                      <a:pt x="625" y="1027"/>
                      <a:pt x="654" y="1003"/>
                      <a:pt x="667" y="969"/>
                    </a:cubicBezTo>
                    <a:cubicBezTo>
                      <a:pt x="858" y="491"/>
                      <a:pt x="858" y="491"/>
                      <a:pt x="858" y="491"/>
                    </a:cubicBezTo>
                    <a:cubicBezTo>
                      <a:pt x="872" y="501"/>
                      <a:pt x="889" y="506"/>
                      <a:pt x="907" y="506"/>
                    </a:cubicBezTo>
                    <a:cubicBezTo>
                      <a:pt x="931" y="506"/>
                      <a:pt x="953" y="496"/>
                      <a:pt x="970" y="480"/>
                    </a:cubicBezTo>
                    <a:cubicBezTo>
                      <a:pt x="1020" y="429"/>
                      <a:pt x="1020" y="429"/>
                      <a:pt x="1020" y="429"/>
                    </a:cubicBezTo>
                    <a:cubicBezTo>
                      <a:pt x="1037" y="412"/>
                      <a:pt x="1047" y="390"/>
                      <a:pt x="1047" y="366"/>
                    </a:cubicBezTo>
                    <a:cubicBezTo>
                      <a:pt x="1047" y="342"/>
                      <a:pt x="1037" y="319"/>
                      <a:pt x="1021" y="303"/>
                    </a:cubicBezTo>
                    <a:lnTo>
                      <a:pt x="744" y="26"/>
                    </a:lnTo>
                    <a:close/>
                    <a:moveTo>
                      <a:pt x="601" y="943"/>
                    </a:moveTo>
                    <a:cubicBezTo>
                      <a:pt x="596" y="954"/>
                      <a:pt x="586" y="962"/>
                      <a:pt x="575" y="965"/>
                    </a:cubicBezTo>
                    <a:cubicBezTo>
                      <a:pt x="572" y="965"/>
                      <a:pt x="569" y="966"/>
                      <a:pt x="566" y="966"/>
                    </a:cubicBezTo>
                    <a:cubicBezTo>
                      <a:pt x="557" y="965"/>
                      <a:pt x="549" y="962"/>
                      <a:pt x="542" y="955"/>
                    </a:cubicBezTo>
                    <a:cubicBezTo>
                      <a:pt x="87" y="505"/>
                      <a:pt x="87" y="505"/>
                      <a:pt x="87" y="505"/>
                    </a:cubicBezTo>
                    <a:cubicBezTo>
                      <a:pt x="79" y="497"/>
                      <a:pt x="75" y="485"/>
                      <a:pt x="77" y="473"/>
                    </a:cubicBezTo>
                    <a:cubicBezTo>
                      <a:pt x="79" y="462"/>
                      <a:pt x="87" y="452"/>
                      <a:pt x="98" y="447"/>
                    </a:cubicBezTo>
                    <a:cubicBezTo>
                      <a:pt x="320" y="358"/>
                      <a:pt x="320" y="358"/>
                      <a:pt x="320" y="358"/>
                    </a:cubicBezTo>
                    <a:cubicBezTo>
                      <a:pt x="470" y="408"/>
                      <a:pt x="620" y="360"/>
                      <a:pt x="770" y="520"/>
                    </a:cubicBezTo>
                    <a:lnTo>
                      <a:pt x="601" y="943"/>
                    </a:lnTo>
                    <a:close/>
                    <a:moveTo>
                      <a:pt x="970" y="378"/>
                    </a:moveTo>
                    <a:cubicBezTo>
                      <a:pt x="919" y="429"/>
                      <a:pt x="919" y="429"/>
                      <a:pt x="919" y="429"/>
                    </a:cubicBezTo>
                    <a:cubicBezTo>
                      <a:pt x="912" y="436"/>
                      <a:pt x="901" y="436"/>
                      <a:pt x="894" y="429"/>
                    </a:cubicBezTo>
                    <a:cubicBezTo>
                      <a:pt x="831" y="366"/>
                      <a:pt x="831" y="366"/>
                      <a:pt x="831" y="366"/>
                    </a:cubicBezTo>
                    <a:cubicBezTo>
                      <a:pt x="780" y="494"/>
                      <a:pt x="780" y="494"/>
                      <a:pt x="780" y="494"/>
                    </a:cubicBezTo>
                    <a:cubicBezTo>
                      <a:pt x="784" y="483"/>
                      <a:pt x="784" y="483"/>
                      <a:pt x="784" y="483"/>
                    </a:cubicBezTo>
                    <a:cubicBezTo>
                      <a:pt x="676" y="376"/>
                      <a:pt x="567" y="362"/>
                      <a:pt x="468" y="350"/>
                    </a:cubicBezTo>
                    <a:cubicBezTo>
                      <a:pt x="437" y="346"/>
                      <a:pt x="406" y="342"/>
                      <a:pt x="376" y="336"/>
                    </a:cubicBezTo>
                    <a:cubicBezTo>
                      <a:pt x="679" y="214"/>
                      <a:pt x="679" y="214"/>
                      <a:pt x="679" y="214"/>
                    </a:cubicBezTo>
                    <a:cubicBezTo>
                      <a:pt x="618" y="153"/>
                      <a:pt x="618" y="153"/>
                      <a:pt x="618" y="153"/>
                    </a:cubicBezTo>
                    <a:cubicBezTo>
                      <a:pt x="611" y="146"/>
                      <a:pt x="611" y="135"/>
                      <a:pt x="618" y="128"/>
                    </a:cubicBezTo>
                    <a:cubicBezTo>
                      <a:pt x="669" y="77"/>
                      <a:pt x="669" y="77"/>
                      <a:pt x="669" y="77"/>
                    </a:cubicBezTo>
                    <a:cubicBezTo>
                      <a:pt x="676" y="70"/>
                      <a:pt x="687" y="70"/>
                      <a:pt x="694" y="77"/>
                    </a:cubicBezTo>
                    <a:cubicBezTo>
                      <a:pt x="970" y="353"/>
                      <a:pt x="970" y="353"/>
                      <a:pt x="970" y="353"/>
                    </a:cubicBezTo>
                    <a:cubicBezTo>
                      <a:pt x="977" y="360"/>
                      <a:pt x="977" y="372"/>
                      <a:pt x="970" y="37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17" name="Freeform 6">
                <a:extLst>
                  <a:ext uri="{FF2B5EF4-FFF2-40B4-BE49-F238E27FC236}">
                    <a16:creationId xmlns:a16="http://schemas.microsoft.com/office/drawing/2014/main" id="{E833EA97-A092-4504-BFF2-D59DD348003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536700" y="-311150"/>
                <a:ext cx="669925" cy="673100"/>
              </a:xfrm>
              <a:custGeom>
                <a:avLst/>
                <a:gdLst>
                  <a:gd name="T0" fmla="*/ 89 w 178"/>
                  <a:gd name="T1" fmla="*/ 179 h 179"/>
                  <a:gd name="T2" fmla="*/ 178 w 178"/>
                  <a:gd name="T3" fmla="*/ 89 h 179"/>
                  <a:gd name="T4" fmla="*/ 89 w 178"/>
                  <a:gd name="T5" fmla="*/ 0 h 179"/>
                  <a:gd name="T6" fmla="*/ 0 w 178"/>
                  <a:gd name="T7" fmla="*/ 89 h 179"/>
                  <a:gd name="T8" fmla="*/ 89 w 178"/>
                  <a:gd name="T9" fmla="*/ 179 h 179"/>
                  <a:gd name="T10" fmla="*/ 89 w 178"/>
                  <a:gd name="T11" fmla="*/ 36 h 179"/>
                  <a:gd name="T12" fmla="*/ 143 w 178"/>
                  <a:gd name="T13" fmla="*/ 89 h 179"/>
                  <a:gd name="T14" fmla="*/ 89 w 178"/>
                  <a:gd name="T15" fmla="*/ 143 h 179"/>
                  <a:gd name="T16" fmla="*/ 35 w 178"/>
                  <a:gd name="T17" fmla="*/ 89 h 179"/>
                  <a:gd name="T18" fmla="*/ 89 w 178"/>
                  <a:gd name="T19" fmla="*/ 3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8" h="179">
                    <a:moveTo>
                      <a:pt x="89" y="179"/>
                    </a:moveTo>
                    <a:cubicBezTo>
                      <a:pt x="138" y="179"/>
                      <a:pt x="178" y="139"/>
                      <a:pt x="178" y="89"/>
                    </a:cubicBezTo>
                    <a:cubicBezTo>
                      <a:pt x="178" y="40"/>
                      <a:pt x="138" y="0"/>
                      <a:pt x="89" y="0"/>
                    </a:cubicBezTo>
                    <a:cubicBezTo>
                      <a:pt x="40" y="0"/>
                      <a:pt x="0" y="40"/>
                      <a:pt x="0" y="89"/>
                    </a:cubicBezTo>
                    <a:cubicBezTo>
                      <a:pt x="0" y="139"/>
                      <a:pt x="40" y="179"/>
                      <a:pt x="89" y="179"/>
                    </a:cubicBezTo>
                    <a:close/>
                    <a:moveTo>
                      <a:pt x="89" y="36"/>
                    </a:moveTo>
                    <a:cubicBezTo>
                      <a:pt x="119" y="36"/>
                      <a:pt x="143" y="60"/>
                      <a:pt x="143" y="89"/>
                    </a:cubicBezTo>
                    <a:cubicBezTo>
                      <a:pt x="143" y="119"/>
                      <a:pt x="119" y="143"/>
                      <a:pt x="89" y="143"/>
                    </a:cubicBezTo>
                    <a:cubicBezTo>
                      <a:pt x="59" y="143"/>
                      <a:pt x="35" y="119"/>
                      <a:pt x="35" y="89"/>
                    </a:cubicBezTo>
                    <a:cubicBezTo>
                      <a:pt x="35" y="60"/>
                      <a:pt x="59" y="36"/>
                      <a:pt x="8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18" name="Freeform 7">
                <a:extLst>
                  <a:ext uri="{FF2B5EF4-FFF2-40B4-BE49-F238E27FC236}">
                    <a16:creationId xmlns:a16="http://schemas.microsoft.com/office/drawing/2014/main" id="{DE51794A-8826-43B8-A573-07862C992FA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82950" y="-2462213"/>
                <a:ext cx="673100" cy="673100"/>
              </a:xfrm>
              <a:custGeom>
                <a:avLst/>
                <a:gdLst>
                  <a:gd name="T0" fmla="*/ 90 w 179"/>
                  <a:gd name="T1" fmla="*/ 0 h 179"/>
                  <a:gd name="T2" fmla="*/ 0 w 179"/>
                  <a:gd name="T3" fmla="*/ 89 h 179"/>
                  <a:gd name="T4" fmla="*/ 90 w 179"/>
                  <a:gd name="T5" fmla="*/ 179 h 179"/>
                  <a:gd name="T6" fmla="*/ 179 w 179"/>
                  <a:gd name="T7" fmla="*/ 89 h 179"/>
                  <a:gd name="T8" fmla="*/ 90 w 179"/>
                  <a:gd name="T9" fmla="*/ 0 h 179"/>
                  <a:gd name="T10" fmla="*/ 90 w 179"/>
                  <a:gd name="T11" fmla="*/ 143 h 179"/>
                  <a:gd name="T12" fmla="*/ 36 w 179"/>
                  <a:gd name="T13" fmla="*/ 89 h 179"/>
                  <a:gd name="T14" fmla="*/ 90 w 179"/>
                  <a:gd name="T15" fmla="*/ 36 h 179"/>
                  <a:gd name="T16" fmla="*/ 143 w 179"/>
                  <a:gd name="T17" fmla="*/ 89 h 179"/>
                  <a:gd name="T18" fmla="*/ 90 w 179"/>
                  <a:gd name="T19" fmla="*/ 14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9" h="179">
                    <a:moveTo>
                      <a:pt x="90" y="0"/>
                    </a:moveTo>
                    <a:cubicBezTo>
                      <a:pt x="40" y="0"/>
                      <a:pt x="0" y="40"/>
                      <a:pt x="0" y="89"/>
                    </a:cubicBezTo>
                    <a:cubicBezTo>
                      <a:pt x="0" y="139"/>
                      <a:pt x="40" y="179"/>
                      <a:pt x="90" y="179"/>
                    </a:cubicBezTo>
                    <a:cubicBezTo>
                      <a:pt x="139" y="179"/>
                      <a:pt x="179" y="139"/>
                      <a:pt x="179" y="89"/>
                    </a:cubicBezTo>
                    <a:cubicBezTo>
                      <a:pt x="179" y="40"/>
                      <a:pt x="139" y="0"/>
                      <a:pt x="90" y="0"/>
                    </a:cubicBezTo>
                    <a:close/>
                    <a:moveTo>
                      <a:pt x="90" y="143"/>
                    </a:moveTo>
                    <a:cubicBezTo>
                      <a:pt x="60" y="143"/>
                      <a:pt x="36" y="119"/>
                      <a:pt x="36" y="89"/>
                    </a:cubicBezTo>
                    <a:cubicBezTo>
                      <a:pt x="36" y="60"/>
                      <a:pt x="60" y="36"/>
                      <a:pt x="90" y="36"/>
                    </a:cubicBezTo>
                    <a:cubicBezTo>
                      <a:pt x="119" y="36"/>
                      <a:pt x="143" y="60"/>
                      <a:pt x="143" y="89"/>
                    </a:cubicBezTo>
                    <a:cubicBezTo>
                      <a:pt x="143" y="119"/>
                      <a:pt x="119" y="143"/>
                      <a:pt x="90" y="1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19" name="Freeform 8">
                <a:extLst>
                  <a:ext uri="{FF2B5EF4-FFF2-40B4-BE49-F238E27FC236}">
                    <a16:creationId xmlns:a16="http://schemas.microsoft.com/office/drawing/2014/main" id="{41A83252-8581-488F-A8B0-28BAD29461F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8662" y="-446088"/>
                <a:ext cx="538163" cy="536575"/>
              </a:xfrm>
              <a:custGeom>
                <a:avLst/>
                <a:gdLst>
                  <a:gd name="T0" fmla="*/ 0 w 143"/>
                  <a:gd name="T1" fmla="*/ 72 h 143"/>
                  <a:gd name="T2" fmla="*/ 72 w 143"/>
                  <a:gd name="T3" fmla="*/ 143 h 143"/>
                  <a:gd name="T4" fmla="*/ 143 w 143"/>
                  <a:gd name="T5" fmla="*/ 72 h 143"/>
                  <a:gd name="T6" fmla="*/ 72 w 143"/>
                  <a:gd name="T7" fmla="*/ 0 h 143"/>
                  <a:gd name="T8" fmla="*/ 0 w 143"/>
                  <a:gd name="T9" fmla="*/ 72 h 143"/>
                  <a:gd name="T10" fmla="*/ 72 w 143"/>
                  <a:gd name="T11" fmla="*/ 36 h 143"/>
                  <a:gd name="T12" fmla="*/ 107 w 143"/>
                  <a:gd name="T13" fmla="*/ 72 h 143"/>
                  <a:gd name="T14" fmla="*/ 72 w 143"/>
                  <a:gd name="T15" fmla="*/ 108 h 143"/>
                  <a:gd name="T16" fmla="*/ 36 w 143"/>
                  <a:gd name="T17" fmla="*/ 72 h 143"/>
                  <a:gd name="T18" fmla="*/ 72 w 143"/>
                  <a:gd name="T19" fmla="*/ 36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3" h="143">
                    <a:moveTo>
                      <a:pt x="0" y="72"/>
                    </a:moveTo>
                    <a:cubicBezTo>
                      <a:pt x="0" y="111"/>
                      <a:pt x="32" y="143"/>
                      <a:pt x="72" y="143"/>
                    </a:cubicBezTo>
                    <a:cubicBezTo>
                      <a:pt x="111" y="143"/>
                      <a:pt x="143" y="111"/>
                      <a:pt x="143" y="72"/>
                    </a:cubicBezTo>
                    <a:cubicBezTo>
                      <a:pt x="143" y="32"/>
                      <a:pt x="111" y="0"/>
                      <a:pt x="72" y="0"/>
                    </a:cubicBezTo>
                    <a:cubicBezTo>
                      <a:pt x="32" y="0"/>
                      <a:pt x="0" y="32"/>
                      <a:pt x="0" y="72"/>
                    </a:cubicBezTo>
                    <a:close/>
                    <a:moveTo>
                      <a:pt x="72" y="36"/>
                    </a:moveTo>
                    <a:cubicBezTo>
                      <a:pt x="91" y="36"/>
                      <a:pt x="107" y="52"/>
                      <a:pt x="107" y="72"/>
                    </a:cubicBezTo>
                    <a:cubicBezTo>
                      <a:pt x="107" y="92"/>
                      <a:pt x="91" y="108"/>
                      <a:pt x="72" y="108"/>
                    </a:cubicBezTo>
                    <a:cubicBezTo>
                      <a:pt x="52" y="108"/>
                      <a:pt x="36" y="92"/>
                      <a:pt x="36" y="72"/>
                    </a:cubicBezTo>
                    <a:cubicBezTo>
                      <a:pt x="36" y="52"/>
                      <a:pt x="52" y="36"/>
                      <a:pt x="72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20" name="Oval 9">
                <a:extLst>
                  <a:ext uri="{FF2B5EF4-FFF2-40B4-BE49-F238E27FC236}">
                    <a16:creationId xmlns:a16="http://schemas.microsoft.com/office/drawing/2014/main" id="{FE1C4CAD-E0B1-4848-B902-64D0991B3C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66825" y="496888"/>
                <a:ext cx="269875" cy="2667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29" name="Oval 10">
                <a:extLst>
                  <a:ext uri="{FF2B5EF4-FFF2-40B4-BE49-F238E27FC236}">
                    <a16:creationId xmlns:a16="http://schemas.microsoft.com/office/drawing/2014/main" id="{9927D77D-E516-45DF-B0A1-C8DFB1DE74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17887" y="-1522413"/>
                <a:ext cx="269875" cy="2714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8819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589029" y="381000"/>
            <a:ext cx="359687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 Black" panose="02000000000000000000" pitchFamily="2" charset="0"/>
                <a:cs typeface="Open Sans Light" panose="020B0306030504020204" pitchFamily="34" charset="0"/>
              </a:rPr>
              <a:t>Module Flow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5272326"/>
            <a:ext cx="2021620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021620" y="3979290"/>
            <a:ext cx="2656569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17"/>
          <p:cNvSpPr/>
          <p:nvPr/>
        </p:nvSpPr>
        <p:spPr>
          <a:xfrm>
            <a:off x="1127563" y="4065113"/>
            <a:ext cx="1716465" cy="17164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1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lin ang="4800000" scaled="0"/>
            <a:tileRect/>
          </a:gradFill>
          <a:ln w="190500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678189" y="2686253"/>
            <a:ext cx="2656569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17"/>
          <p:cNvSpPr/>
          <p:nvPr/>
        </p:nvSpPr>
        <p:spPr>
          <a:xfrm>
            <a:off x="3784131" y="2772076"/>
            <a:ext cx="1716465" cy="17164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1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lin ang="4800000" scaled="0"/>
            <a:tileRect/>
          </a:gradFill>
          <a:ln w="190500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334756" y="1393217"/>
            <a:ext cx="4857243" cy="5950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17"/>
          <p:cNvSpPr/>
          <p:nvPr/>
        </p:nvSpPr>
        <p:spPr>
          <a:xfrm>
            <a:off x="6440700" y="1479040"/>
            <a:ext cx="1716465" cy="17164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1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lin ang="4800000" scaled="0"/>
            <a:tileRect/>
          </a:gradFill>
          <a:ln w="190500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736600" dist="38100" dir="2700000" sx="109000" sy="109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92888" y="4428767"/>
            <a:ext cx="138581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03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949457" y="3175336"/>
            <a:ext cx="1385813" cy="8393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02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06026" y="1837967"/>
            <a:ext cx="138581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01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4E48B77-9B77-42D8-97CC-CB3757D1DFB4}"/>
              </a:ext>
            </a:extLst>
          </p:cNvPr>
          <p:cNvSpPr txBox="1"/>
          <p:nvPr/>
        </p:nvSpPr>
        <p:spPr>
          <a:xfrm>
            <a:off x="8308430" y="2179841"/>
            <a:ext cx="3731170" cy="101566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defTabSz="239976" eaLnBrk="0" fontAlgn="base" hangingPunct="0">
              <a:spcBef>
                <a:spcPts val="600"/>
              </a:spcBef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Roboto Light" panose="02000000000000000000" pitchFamily="2" charset="0"/>
                <a:cs typeface="Open Sans Light" panose="020B0306030504020204" pitchFamily="34" charset="0"/>
              </a:rPr>
              <a:t>Understand Fundamentals of Penetration Testing and its Benefits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CC32362-B698-44BA-B0E2-28C88033340A}"/>
              </a:ext>
            </a:extLst>
          </p:cNvPr>
          <p:cNvSpPr txBox="1"/>
          <p:nvPr/>
        </p:nvSpPr>
        <p:spPr>
          <a:xfrm>
            <a:off x="5647788" y="3780654"/>
            <a:ext cx="4123033" cy="7078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Strategies and Phases of Penetration Testing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89BAA0C-FAFC-4AE7-B6D4-0B643A84F604}"/>
              </a:ext>
            </a:extLst>
          </p:cNvPr>
          <p:cNvSpPr txBox="1"/>
          <p:nvPr/>
        </p:nvSpPr>
        <p:spPr>
          <a:xfrm>
            <a:off x="3001035" y="4936093"/>
            <a:ext cx="4756193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Guidelines and Recommendations for Penetration Testing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72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>
            <a:extLst>
              <a:ext uri="{FF2B5EF4-FFF2-40B4-BE49-F238E27FC236}">
                <a16:creationId xmlns:a16="http://schemas.microsoft.com/office/drawing/2014/main" id="{46E1CE93-EDB1-4995-856B-F87A857856E5}"/>
              </a:ext>
            </a:extLst>
          </p:cNvPr>
          <p:cNvSpPr txBox="1"/>
          <p:nvPr/>
        </p:nvSpPr>
        <p:spPr>
          <a:xfrm>
            <a:off x="1244928" y="225278"/>
            <a:ext cx="9702144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Characteristics of a Good Penetration Test</a:t>
            </a:r>
          </a:p>
        </p:txBody>
      </p:sp>
      <p:sp>
        <p:nvSpPr>
          <p:cNvPr id="34" name="Freeform 1"/>
          <p:cNvSpPr>
            <a:spLocks noChangeArrowheads="1"/>
          </p:cNvSpPr>
          <p:nvPr/>
        </p:nvSpPr>
        <p:spPr bwMode="auto">
          <a:xfrm>
            <a:off x="-1" y="1436280"/>
            <a:ext cx="10359665" cy="914400"/>
          </a:xfrm>
          <a:custGeom>
            <a:avLst/>
            <a:gdLst>
              <a:gd name="T0" fmla="*/ 0 w 7121"/>
              <a:gd name="T1" fmla="*/ 1656 h 1657"/>
              <a:gd name="T2" fmla="*/ 7120 w 7121"/>
              <a:gd name="T3" fmla="*/ 1656 h 1657"/>
              <a:gd name="T4" fmla="*/ 7120 w 7121"/>
              <a:gd name="T5" fmla="*/ 0 h 1657"/>
              <a:gd name="T6" fmla="*/ 0 w 7121"/>
              <a:gd name="T7" fmla="*/ 0 h 1657"/>
              <a:gd name="T8" fmla="*/ 0 w 7121"/>
              <a:gd name="T9" fmla="*/ 1656 h 1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21" h="1657">
                <a:moveTo>
                  <a:pt x="0" y="1656"/>
                </a:moveTo>
                <a:lnTo>
                  <a:pt x="7120" y="1656"/>
                </a:lnTo>
                <a:lnTo>
                  <a:pt x="7120" y="0"/>
                </a:lnTo>
                <a:lnTo>
                  <a:pt x="0" y="0"/>
                </a:lnTo>
                <a:lnTo>
                  <a:pt x="0" y="1656"/>
                </a:lnTo>
              </a:path>
            </a:pathLst>
          </a:custGeom>
          <a:solidFill>
            <a:srgbClr val="D4E5F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19"/>
          <p:cNvSpPr>
            <a:spLocks noChangeArrowheads="1"/>
          </p:cNvSpPr>
          <p:nvPr/>
        </p:nvSpPr>
        <p:spPr bwMode="auto">
          <a:xfrm>
            <a:off x="-1" y="3267942"/>
            <a:ext cx="10359665" cy="914400"/>
          </a:xfrm>
          <a:custGeom>
            <a:avLst/>
            <a:gdLst>
              <a:gd name="T0" fmla="*/ 0 w 7121"/>
              <a:gd name="T1" fmla="*/ 1400 h 1401"/>
              <a:gd name="T2" fmla="*/ 7120 w 7121"/>
              <a:gd name="T3" fmla="*/ 1400 h 1401"/>
              <a:gd name="T4" fmla="*/ 7120 w 7121"/>
              <a:gd name="T5" fmla="*/ 0 h 1401"/>
              <a:gd name="T6" fmla="*/ 0 w 7121"/>
              <a:gd name="T7" fmla="*/ 0 h 1401"/>
              <a:gd name="T8" fmla="*/ 0 w 7121"/>
              <a:gd name="T9" fmla="*/ 1400 h 1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21" h="1401">
                <a:moveTo>
                  <a:pt x="0" y="1400"/>
                </a:moveTo>
                <a:lnTo>
                  <a:pt x="7120" y="1400"/>
                </a:lnTo>
                <a:lnTo>
                  <a:pt x="7120" y="0"/>
                </a:lnTo>
                <a:lnTo>
                  <a:pt x="0" y="0"/>
                </a:lnTo>
                <a:lnTo>
                  <a:pt x="0" y="1400"/>
                </a:lnTo>
              </a:path>
            </a:pathLst>
          </a:custGeom>
          <a:solidFill>
            <a:srgbClr val="EEEEEE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25"/>
          <p:cNvSpPr>
            <a:spLocks noChangeArrowheads="1"/>
          </p:cNvSpPr>
          <p:nvPr/>
        </p:nvSpPr>
        <p:spPr bwMode="auto">
          <a:xfrm>
            <a:off x="-1" y="4178318"/>
            <a:ext cx="10359665" cy="911469"/>
          </a:xfrm>
          <a:custGeom>
            <a:avLst/>
            <a:gdLst>
              <a:gd name="T0" fmla="*/ 0 w 7121"/>
              <a:gd name="T1" fmla="*/ 1533 h 1534"/>
              <a:gd name="T2" fmla="*/ 7120 w 7121"/>
              <a:gd name="T3" fmla="*/ 1533 h 1534"/>
              <a:gd name="T4" fmla="*/ 7120 w 7121"/>
              <a:gd name="T5" fmla="*/ 0 h 1534"/>
              <a:gd name="T6" fmla="*/ 0 w 7121"/>
              <a:gd name="T7" fmla="*/ 0 h 1534"/>
              <a:gd name="T8" fmla="*/ 0 w 7121"/>
              <a:gd name="T9" fmla="*/ 153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21" h="1534">
                <a:moveTo>
                  <a:pt x="0" y="1533"/>
                </a:moveTo>
                <a:lnTo>
                  <a:pt x="7120" y="1533"/>
                </a:lnTo>
                <a:lnTo>
                  <a:pt x="7120" y="0"/>
                </a:lnTo>
                <a:lnTo>
                  <a:pt x="0" y="0"/>
                </a:lnTo>
                <a:lnTo>
                  <a:pt x="0" y="1533"/>
                </a:lnTo>
              </a:path>
            </a:pathLst>
          </a:custGeom>
          <a:solidFill>
            <a:srgbClr val="FFF4D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Freeform 1">
            <a:extLst>
              <a:ext uri="{FF2B5EF4-FFF2-40B4-BE49-F238E27FC236}">
                <a16:creationId xmlns:a16="http://schemas.microsoft.com/office/drawing/2014/main" id="{698A34B0-06A9-4C1E-84B4-C5371F325B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2349897"/>
            <a:ext cx="10359665" cy="914400"/>
          </a:xfrm>
          <a:custGeom>
            <a:avLst/>
            <a:gdLst>
              <a:gd name="T0" fmla="*/ 0 w 7121"/>
              <a:gd name="T1" fmla="*/ 1656 h 1657"/>
              <a:gd name="T2" fmla="*/ 7120 w 7121"/>
              <a:gd name="T3" fmla="*/ 1656 h 1657"/>
              <a:gd name="T4" fmla="*/ 7120 w 7121"/>
              <a:gd name="T5" fmla="*/ 0 h 1657"/>
              <a:gd name="T6" fmla="*/ 0 w 7121"/>
              <a:gd name="T7" fmla="*/ 0 h 1657"/>
              <a:gd name="T8" fmla="*/ 0 w 7121"/>
              <a:gd name="T9" fmla="*/ 1656 h 1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21" h="1657">
                <a:moveTo>
                  <a:pt x="0" y="1656"/>
                </a:moveTo>
                <a:lnTo>
                  <a:pt x="7120" y="1656"/>
                </a:lnTo>
                <a:lnTo>
                  <a:pt x="7120" y="0"/>
                </a:lnTo>
                <a:lnTo>
                  <a:pt x="0" y="0"/>
                </a:lnTo>
                <a:lnTo>
                  <a:pt x="0" y="1656"/>
                </a:lnTo>
              </a:path>
            </a:pathLst>
          </a:custGeom>
          <a:solidFill>
            <a:srgbClr val="FADDCA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1"/>
          <p:cNvSpPr>
            <a:spLocks noChangeAspect="1" noChangeArrowheads="1"/>
          </p:cNvSpPr>
          <p:nvPr/>
        </p:nvSpPr>
        <p:spPr bwMode="auto">
          <a:xfrm>
            <a:off x="10360405" y="5063472"/>
            <a:ext cx="574602" cy="1136717"/>
          </a:xfrm>
          <a:custGeom>
            <a:avLst/>
            <a:gdLst>
              <a:gd name="T0" fmla="*/ 1287 w 1288"/>
              <a:gd name="T1" fmla="*/ 1913 h 1914"/>
              <a:gd name="T2" fmla="*/ 1287 w 1288"/>
              <a:gd name="T3" fmla="*/ 210 h 1914"/>
              <a:gd name="T4" fmla="*/ 0 w 1288"/>
              <a:gd name="T5" fmla="*/ 0 h 1914"/>
              <a:gd name="T6" fmla="*/ 0 w 1288"/>
              <a:gd name="T7" fmla="*/ 1544 h 1914"/>
              <a:gd name="T8" fmla="*/ 1287 w 1288"/>
              <a:gd name="T9" fmla="*/ 1913 h 1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8" h="1914">
                <a:moveTo>
                  <a:pt x="1287" y="1913"/>
                </a:moveTo>
                <a:lnTo>
                  <a:pt x="1287" y="210"/>
                </a:lnTo>
                <a:lnTo>
                  <a:pt x="0" y="0"/>
                </a:lnTo>
                <a:lnTo>
                  <a:pt x="0" y="1544"/>
                </a:lnTo>
                <a:lnTo>
                  <a:pt x="1287" y="1913"/>
                </a:ln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Freeform 32"/>
          <p:cNvSpPr>
            <a:spLocks noChangeArrowheads="1"/>
          </p:cNvSpPr>
          <p:nvPr/>
        </p:nvSpPr>
        <p:spPr bwMode="auto">
          <a:xfrm>
            <a:off x="10913471" y="4810648"/>
            <a:ext cx="1269241" cy="1402938"/>
          </a:xfrm>
          <a:custGeom>
            <a:avLst/>
            <a:gdLst>
              <a:gd name="T0" fmla="*/ 2842 w 2843"/>
              <a:gd name="T1" fmla="*/ 1154 h 2309"/>
              <a:gd name="T2" fmla="*/ 0 w 2843"/>
              <a:gd name="T3" fmla="*/ 2308 h 2309"/>
              <a:gd name="T4" fmla="*/ 0 w 2843"/>
              <a:gd name="T5" fmla="*/ 606 h 2309"/>
              <a:gd name="T6" fmla="*/ 2842 w 2843"/>
              <a:gd name="T7" fmla="*/ 0 h 2309"/>
              <a:gd name="T8" fmla="*/ 2842 w 2843"/>
              <a:gd name="T9" fmla="*/ 1154 h 23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3" h="2309">
                <a:moveTo>
                  <a:pt x="2842" y="1154"/>
                </a:moveTo>
                <a:lnTo>
                  <a:pt x="0" y="2308"/>
                </a:lnTo>
                <a:lnTo>
                  <a:pt x="0" y="606"/>
                </a:lnTo>
                <a:lnTo>
                  <a:pt x="2842" y="0"/>
                </a:lnTo>
                <a:lnTo>
                  <a:pt x="2842" y="1154"/>
                </a:lnTo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Freeform 36"/>
          <p:cNvSpPr>
            <a:spLocks noChangeAspect="1" noChangeArrowheads="1"/>
          </p:cNvSpPr>
          <p:nvPr/>
        </p:nvSpPr>
        <p:spPr bwMode="auto">
          <a:xfrm>
            <a:off x="10359667" y="4184075"/>
            <a:ext cx="553804" cy="1008965"/>
          </a:xfrm>
          <a:custGeom>
            <a:avLst/>
            <a:gdLst>
              <a:gd name="T0" fmla="*/ 0 w 1283"/>
              <a:gd name="T1" fmla="*/ 1390 h 1560"/>
              <a:gd name="T2" fmla="*/ 1282 w 1283"/>
              <a:gd name="T3" fmla="*/ 1559 h 1560"/>
              <a:gd name="T4" fmla="*/ 1282 w 1283"/>
              <a:gd name="T5" fmla="*/ 0 h 1560"/>
              <a:gd name="T6" fmla="*/ 0 w 1283"/>
              <a:gd name="T7" fmla="*/ 0 h 1560"/>
              <a:gd name="T8" fmla="*/ 0 w 1283"/>
              <a:gd name="T9" fmla="*/ 1390 h 1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3" h="1560">
                <a:moveTo>
                  <a:pt x="0" y="1390"/>
                </a:moveTo>
                <a:lnTo>
                  <a:pt x="1282" y="1559"/>
                </a:lnTo>
                <a:lnTo>
                  <a:pt x="1282" y="0"/>
                </a:lnTo>
                <a:lnTo>
                  <a:pt x="0" y="0"/>
                </a:lnTo>
                <a:lnTo>
                  <a:pt x="0" y="1390"/>
                </a:lnTo>
              </a:path>
            </a:pathLst>
          </a:custGeom>
          <a:solidFill>
            <a:srgbClr val="FFC409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Freeform 38"/>
          <p:cNvSpPr>
            <a:spLocks noChangeAspect="1" noChangeArrowheads="1"/>
          </p:cNvSpPr>
          <p:nvPr/>
        </p:nvSpPr>
        <p:spPr bwMode="auto">
          <a:xfrm>
            <a:off x="10356646" y="1070963"/>
            <a:ext cx="574602" cy="1289656"/>
          </a:xfrm>
          <a:custGeom>
            <a:avLst/>
            <a:gdLst>
              <a:gd name="T0" fmla="*/ 0 w 1288"/>
              <a:gd name="T1" fmla="*/ 2185 h 2186"/>
              <a:gd name="T2" fmla="*/ 1287 w 1288"/>
              <a:gd name="T3" fmla="*/ 1790 h 2186"/>
              <a:gd name="T4" fmla="*/ 1287 w 1288"/>
              <a:gd name="T5" fmla="*/ 0 h 2186"/>
              <a:gd name="T6" fmla="*/ 0 w 1288"/>
              <a:gd name="T7" fmla="*/ 528 h 2186"/>
              <a:gd name="T8" fmla="*/ 0 w 1288"/>
              <a:gd name="T9" fmla="*/ 2185 h 2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8" h="2186">
                <a:moveTo>
                  <a:pt x="0" y="2185"/>
                </a:moveTo>
                <a:lnTo>
                  <a:pt x="1287" y="1790"/>
                </a:lnTo>
                <a:lnTo>
                  <a:pt x="1287" y="0"/>
                </a:lnTo>
                <a:lnTo>
                  <a:pt x="0" y="528"/>
                </a:lnTo>
                <a:lnTo>
                  <a:pt x="0" y="2185"/>
                </a:lnTo>
              </a:path>
            </a:pathLst>
          </a:custGeom>
          <a:solidFill>
            <a:srgbClr val="488FD0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Freeform 42"/>
          <p:cNvSpPr>
            <a:spLocks noChangeAspect="1" noChangeArrowheads="1"/>
          </p:cNvSpPr>
          <p:nvPr/>
        </p:nvSpPr>
        <p:spPr bwMode="auto">
          <a:xfrm>
            <a:off x="10355040" y="2029095"/>
            <a:ext cx="574237" cy="1434129"/>
          </a:xfrm>
          <a:custGeom>
            <a:avLst/>
            <a:gdLst>
              <a:gd name="T0" fmla="*/ 0 w 1283"/>
              <a:gd name="T1" fmla="*/ 1539 h 1540"/>
              <a:gd name="T2" fmla="*/ 1282 w 1283"/>
              <a:gd name="T3" fmla="*/ 1267 h 1540"/>
              <a:gd name="T4" fmla="*/ 1282 w 1283"/>
              <a:gd name="T5" fmla="*/ 0 h 1540"/>
              <a:gd name="T6" fmla="*/ 0 w 1283"/>
              <a:gd name="T7" fmla="*/ 349 h 1540"/>
              <a:gd name="T8" fmla="*/ 0 w 1283"/>
              <a:gd name="T9" fmla="*/ 1539 h 1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3" h="1540">
                <a:moveTo>
                  <a:pt x="0" y="1539"/>
                </a:moveTo>
                <a:lnTo>
                  <a:pt x="1282" y="1267"/>
                </a:lnTo>
                <a:lnTo>
                  <a:pt x="1282" y="0"/>
                </a:lnTo>
                <a:lnTo>
                  <a:pt x="0" y="349"/>
                </a:lnTo>
                <a:lnTo>
                  <a:pt x="0" y="1539"/>
                </a:lnTo>
              </a:path>
            </a:pathLst>
          </a:custGeom>
          <a:solidFill>
            <a:srgbClr val="ED894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Freeform 43"/>
          <p:cNvSpPr>
            <a:spLocks noChangeArrowheads="1"/>
          </p:cNvSpPr>
          <p:nvPr/>
        </p:nvSpPr>
        <p:spPr bwMode="auto">
          <a:xfrm>
            <a:off x="10913470" y="1066800"/>
            <a:ext cx="1282623" cy="3290947"/>
          </a:xfrm>
          <a:custGeom>
            <a:avLst/>
            <a:gdLst>
              <a:gd name="T0" fmla="*/ 0 w 2842"/>
              <a:gd name="T1" fmla="*/ 1267 h 1991"/>
              <a:gd name="T2" fmla="*/ 2841 w 2842"/>
              <a:gd name="T3" fmla="*/ 1990 h 1991"/>
              <a:gd name="T4" fmla="*/ 2841 w 2842"/>
              <a:gd name="T5" fmla="*/ 1159 h 1991"/>
              <a:gd name="T6" fmla="*/ 0 w 2842"/>
              <a:gd name="T7" fmla="*/ 0 h 1991"/>
              <a:gd name="T8" fmla="*/ 0 w 2842"/>
              <a:gd name="T9" fmla="*/ 1267 h 1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2" h="1991">
                <a:moveTo>
                  <a:pt x="0" y="1267"/>
                </a:moveTo>
                <a:lnTo>
                  <a:pt x="2841" y="1990"/>
                </a:lnTo>
                <a:lnTo>
                  <a:pt x="2841" y="1159"/>
                </a:lnTo>
                <a:lnTo>
                  <a:pt x="0" y="0"/>
                </a:lnTo>
                <a:lnTo>
                  <a:pt x="0" y="1267"/>
                </a:lnTo>
              </a:path>
            </a:pathLst>
          </a:custGeom>
          <a:solidFill>
            <a:srgbClr val="FADDCA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Freeform 44"/>
          <p:cNvSpPr>
            <a:spLocks noChangeAspect="1" noChangeArrowheads="1"/>
          </p:cNvSpPr>
          <p:nvPr/>
        </p:nvSpPr>
        <p:spPr bwMode="auto">
          <a:xfrm>
            <a:off x="10351609" y="3174456"/>
            <a:ext cx="579338" cy="1026721"/>
          </a:xfrm>
          <a:custGeom>
            <a:avLst/>
            <a:gdLst>
              <a:gd name="T0" fmla="*/ 0 w 1288"/>
              <a:gd name="T1" fmla="*/ 1734 h 1735"/>
              <a:gd name="T2" fmla="*/ 1287 w 1288"/>
              <a:gd name="T3" fmla="*/ 1708 h 1735"/>
              <a:gd name="T4" fmla="*/ 1287 w 1288"/>
              <a:gd name="T5" fmla="*/ 0 h 1735"/>
              <a:gd name="T6" fmla="*/ 0 w 1288"/>
              <a:gd name="T7" fmla="*/ 190 h 1735"/>
              <a:gd name="T8" fmla="*/ 0 w 1288"/>
              <a:gd name="T9" fmla="*/ 1734 h 1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8" h="1735">
                <a:moveTo>
                  <a:pt x="0" y="1734"/>
                </a:moveTo>
                <a:lnTo>
                  <a:pt x="1287" y="1708"/>
                </a:lnTo>
                <a:lnTo>
                  <a:pt x="1287" y="0"/>
                </a:lnTo>
                <a:lnTo>
                  <a:pt x="0" y="190"/>
                </a:lnTo>
                <a:lnTo>
                  <a:pt x="0" y="1734"/>
                </a:lnTo>
              </a:path>
            </a:pathLst>
          </a:custGeom>
          <a:solidFill>
            <a:srgbClr val="82828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Freeform 45"/>
          <p:cNvSpPr>
            <a:spLocks noChangeArrowheads="1"/>
          </p:cNvSpPr>
          <p:nvPr/>
        </p:nvSpPr>
        <p:spPr bwMode="auto">
          <a:xfrm>
            <a:off x="10913471" y="3163529"/>
            <a:ext cx="1278529" cy="1078972"/>
          </a:xfrm>
          <a:custGeom>
            <a:avLst/>
            <a:gdLst>
              <a:gd name="T0" fmla="*/ 2842 w 2843"/>
              <a:gd name="T1" fmla="*/ 1821 h 1822"/>
              <a:gd name="T2" fmla="*/ 0 w 2843"/>
              <a:gd name="T3" fmla="*/ 1708 h 1822"/>
              <a:gd name="T4" fmla="*/ 0 w 2843"/>
              <a:gd name="T5" fmla="*/ 0 h 1822"/>
              <a:gd name="T6" fmla="*/ 2842 w 2843"/>
              <a:gd name="T7" fmla="*/ 636 h 1822"/>
              <a:gd name="T8" fmla="*/ 2842 w 2843"/>
              <a:gd name="T9" fmla="*/ 1821 h 1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3" h="1822">
                <a:moveTo>
                  <a:pt x="2842" y="1821"/>
                </a:moveTo>
                <a:lnTo>
                  <a:pt x="0" y="1708"/>
                </a:lnTo>
                <a:lnTo>
                  <a:pt x="0" y="0"/>
                </a:lnTo>
                <a:lnTo>
                  <a:pt x="2842" y="636"/>
                </a:lnTo>
                <a:lnTo>
                  <a:pt x="2842" y="1821"/>
                </a:lnTo>
              </a:path>
            </a:pathLst>
          </a:custGeom>
          <a:solidFill>
            <a:srgbClr val="EEEEEE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Freeform 170"/>
          <p:cNvSpPr>
            <a:spLocks noChangeAspect="1" noChangeArrowheads="1"/>
          </p:cNvSpPr>
          <p:nvPr/>
        </p:nvSpPr>
        <p:spPr bwMode="auto">
          <a:xfrm>
            <a:off x="10448675" y="3528906"/>
            <a:ext cx="375788" cy="375885"/>
          </a:xfrm>
          <a:custGeom>
            <a:avLst/>
            <a:gdLst>
              <a:gd name="T0" fmla="*/ 515 w 634"/>
              <a:gd name="T1" fmla="*/ 471 h 634"/>
              <a:gd name="T2" fmla="*/ 220 w 634"/>
              <a:gd name="T3" fmla="*/ 412 h 634"/>
              <a:gd name="T4" fmla="*/ 117 w 634"/>
              <a:gd name="T5" fmla="*/ 471 h 634"/>
              <a:gd name="T6" fmla="*/ 117 w 634"/>
              <a:gd name="T7" fmla="*/ 515 h 634"/>
              <a:gd name="T8" fmla="*/ 220 w 634"/>
              <a:gd name="T9" fmla="*/ 574 h 634"/>
              <a:gd name="T10" fmla="*/ 515 w 634"/>
              <a:gd name="T11" fmla="*/ 515 h 634"/>
              <a:gd name="T12" fmla="*/ 515 w 634"/>
              <a:gd name="T13" fmla="*/ 471 h 634"/>
              <a:gd name="T14" fmla="*/ 220 w 634"/>
              <a:gd name="T15" fmla="*/ 545 h 634"/>
              <a:gd name="T16" fmla="*/ 220 w 634"/>
              <a:gd name="T17" fmla="*/ 442 h 634"/>
              <a:gd name="T18" fmla="*/ 220 w 634"/>
              <a:gd name="T19" fmla="*/ 545 h 634"/>
              <a:gd name="T20" fmla="*/ 515 w 634"/>
              <a:gd name="T21" fmla="*/ 162 h 634"/>
              <a:gd name="T22" fmla="*/ 220 w 634"/>
              <a:gd name="T23" fmla="*/ 103 h 634"/>
              <a:gd name="T24" fmla="*/ 117 w 634"/>
              <a:gd name="T25" fmla="*/ 162 h 634"/>
              <a:gd name="T26" fmla="*/ 117 w 634"/>
              <a:gd name="T27" fmla="*/ 206 h 634"/>
              <a:gd name="T28" fmla="*/ 220 w 634"/>
              <a:gd name="T29" fmla="*/ 265 h 634"/>
              <a:gd name="T30" fmla="*/ 515 w 634"/>
              <a:gd name="T31" fmla="*/ 206 h 634"/>
              <a:gd name="T32" fmla="*/ 515 w 634"/>
              <a:gd name="T33" fmla="*/ 162 h 634"/>
              <a:gd name="T34" fmla="*/ 220 w 634"/>
              <a:gd name="T35" fmla="*/ 235 h 634"/>
              <a:gd name="T36" fmla="*/ 220 w 634"/>
              <a:gd name="T37" fmla="*/ 133 h 634"/>
              <a:gd name="T38" fmla="*/ 220 w 634"/>
              <a:gd name="T39" fmla="*/ 235 h 634"/>
              <a:gd name="T40" fmla="*/ 515 w 634"/>
              <a:gd name="T41" fmla="*/ 324 h 634"/>
              <a:gd name="T42" fmla="*/ 397 w 634"/>
              <a:gd name="T43" fmla="*/ 265 h 634"/>
              <a:gd name="T44" fmla="*/ 117 w 634"/>
              <a:gd name="T45" fmla="*/ 324 h 634"/>
              <a:gd name="T46" fmla="*/ 117 w 634"/>
              <a:gd name="T47" fmla="*/ 353 h 634"/>
              <a:gd name="T48" fmla="*/ 397 w 634"/>
              <a:gd name="T49" fmla="*/ 412 h 634"/>
              <a:gd name="T50" fmla="*/ 515 w 634"/>
              <a:gd name="T51" fmla="*/ 353 h 634"/>
              <a:gd name="T52" fmla="*/ 515 w 634"/>
              <a:gd name="T53" fmla="*/ 324 h 634"/>
              <a:gd name="T54" fmla="*/ 397 w 634"/>
              <a:gd name="T55" fmla="*/ 383 h 634"/>
              <a:gd name="T56" fmla="*/ 397 w 634"/>
              <a:gd name="T57" fmla="*/ 294 h 634"/>
              <a:gd name="T58" fmla="*/ 397 w 634"/>
              <a:gd name="T59" fmla="*/ 383 h 634"/>
              <a:gd name="T60" fmla="*/ 544 w 634"/>
              <a:gd name="T61" fmla="*/ 0 h 634"/>
              <a:gd name="T62" fmla="*/ 0 w 634"/>
              <a:gd name="T63" fmla="*/ 88 h 634"/>
              <a:gd name="T64" fmla="*/ 73 w 634"/>
              <a:gd name="T65" fmla="*/ 633 h 634"/>
              <a:gd name="T66" fmla="*/ 633 w 634"/>
              <a:gd name="T67" fmla="*/ 559 h 634"/>
              <a:gd name="T68" fmla="*/ 544 w 634"/>
              <a:gd name="T69" fmla="*/ 0 h 634"/>
              <a:gd name="T70" fmla="*/ 588 w 634"/>
              <a:gd name="T71" fmla="*/ 559 h 634"/>
              <a:gd name="T72" fmla="*/ 73 w 634"/>
              <a:gd name="T73" fmla="*/ 589 h 634"/>
              <a:gd name="T74" fmla="*/ 44 w 634"/>
              <a:gd name="T75" fmla="*/ 88 h 634"/>
              <a:gd name="T76" fmla="*/ 544 w 634"/>
              <a:gd name="T77" fmla="*/ 44 h 634"/>
              <a:gd name="T78" fmla="*/ 588 w 634"/>
              <a:gd name="T79" fmla="*/ 559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4" h="634">
                <a:moveTo>
                  <a:pt x="515" y="471"/>
                </a:moveTo>
                <a:lnTo>
                  <a:pt x="515" y="471"/>
                </a:lnTo>
                <a:cubicBezTo>
                  <a:pt x="294" y="471"/>
                  <a:pt x="294" y="471"/>
                  <a:pt x="294" y="471"/>
                </a:cubicBezTo>
                <a:cubicBezTo>
                  <a:pt x="279" y="442"/>
                  <a:pt x="250" y="412"/>
                  <a:pt x="220" y="412"/>
                </a:cubicBezTo>
                <a:cubicBezTo>
                  <a:pt x="176" y="412"/>
                  <a:pt x="147" y="442"/>
                  <a:pt x="147" y="471"/>
                </a:cubicBezTo>
                <a:cubicBezTo>
                  <a:pt x="117" y="471"/>
                  <a:pt x="117" y="471"/>
                  <a:pt x="117" y="471"/>
                </a:cubicBezTo>
                <a:cubicBezTo>
                  <a:pt x="103" y="471"/>
                  <a:pt x="103" y="486"/>
                  <a:pt x="103" y="501"/>
                </a:cubicBezTo>
                <a:cubicBezTo>
                  <a:pt x="103" y="501"/>
                  <a:pt x="103" y="515"/>
                  <a:pt x="117" y="515"/>
                </a:cubicBezTo>
                <a:cubicBezTo>
                  <a:pt x="147" y="515"/>
                  <a:pt x="147" y="515"/>
                  <a:pt x="147" y="515"/>
                </a:cubicBezTo>
                <a:cubicBezTo>
                  <a:pt x="147" y="545"/>
                  <a:pt x="176" y="574"/>
                  <a:pt x="220" y="574"/>
                </a:cubicBezTo>
                <a:cubicBezTo>
                  <a:pt x="250" y="574"/>
                  <a:pt x="279" y="545"/>
                  <a:pt x="294" y="515"/>
                </a:cubicBezTo>
                <a:cubicBezTo>
                  <a:pt x="515" y="515"/>
                  <a:pt x="515" y="515"/>
                  <a:pt x="515" y="515"/>
                </a:cubicBezTo>
                <a:lnTo>
                  <a:pt x="530" y="501"/>
                </a:lnTo>
                <a:cubicBezTo>
                  <a:pt x="530" y="486"/>
                  <a:pt x="515" y="471"/>
                  <a:pt x="515" y="471"/>
                </a:cubicBezTo>
                <a:close/>
                <a:moveTo>
                  <a:pt x="220" y="545"/>
                </a:moveTo>
                <a:lnTo>
                  <a:pt x="220" y="545"/>
                </a:lnTo>
                <a:cubicBezTo>
                  <a:pt x="191" y="545"/>
                  <a:pt x="162" y="515"/>
                  <a:pt x="162" y="501"/>
                </a:cubicBezTo>
                <a:cubicBezTo>
                  <a:pt x="162" y="471"/>
                  <a:pt x="191" y="442"/>
                  <a:pt x="220" y="442"/>
                </a:cubicBezTo>
                <a:cubicBezTo>
                  <a:pt x="235" y="442"/>
                  <a:pt x="265" y="471"/>
                  <a:pt x="265" y="501"/>
                </a:cubicBezTo>
                <a:cubicBezTo>
                  <a:pt x="265" y="515"/>
                  <a:pt x="235" y="545"/>
                  <a:pt x="220" y="545"/>
                </a:cubicBezTo>
                <a:close/>
                <a:moveTo>
                  <a:pt x="515" y="162"/>
                </a:moveTo>
                <a:lnTo>
                  <a:pt x="515" y="162"/>
                </a:lnTo>
                <a:cubicBezTo>
                  <a:pt x="294" y="162"/>
                  <a:pt x="294" y="162"/>
                  <a:pt x="294" y="162"/>
                </a:cubicBezTo>
                <a:cubicBezTo>
                  <a:pt x="279" y="133"/>
                  <a:pt x="250" y="103"/>
                  <a:pt x="220" y="103"/>
                </a:cubicBezTo>
                <a:cubicBezTo>
                  <a:pt x="176" y="103"/>
                  <a:pt x="147" y="133"/>
                  <a:pt x="147" y="162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03" y="162"/>
                  <a:pt x="103" y="176"/>
                  <a:pt x="103" y="176"/>
                </a:cubicBezTo>
                <a:cubicBezTo>
                  <a:pt x="103" y="192"/>
                  <a:pt x="103" y="206"/>
                  <a:pt x="117" y="206"/>
                </a:cubicBezTo>
                <a:cubicBezTo>
                  <a:pt x="147" y="206"/>
                  <a:pt x="147" y="206"/>
                  <a:pt x="147" y="206"/>
                </a:cubicBezTo>
                <a:cubicBezTo>
                  <a:pt x="147" y="235"/>
                  <a:pt x="176" y="265"/>
                  <a:pt x="220" y="265"/>
                </a:cubicBezTo>
                <a:cubicBezTo>
                  <a:pt x="250" y="265"/>
                  <a:pt x="279" y="235"/>
                  <a:pt x="294" y="206"/>
                </a:cubicBezTo>
                <a:cubicBezTo>
                  <a:pt x="515" y="206"/>
                  <a:pt x="515" y="206"/>
                  <a:pt x="515" y="206"/>
                </a:cubicBezTo>
                <a:cubicBezTo>
                  <a:pt x="515" y="206"/>
                  <a:pt x="530" y="192"/>
                  <a:pt x="530" y="176"/>
                </a:cubicBezTo>
                <a:lnTo>
                  <a:pt x="515" y="162"/>
                </a:lnTo>
                <a:close/>
                <a:moveTo>
                  <a:pt x="220" y="235"/>
                </a:moveTo>
                <a:lnTo>
                  <a:pt x="220" y="235"/>
                </a:lnTo>
                <a:cubicBezTo>
                  <a:pt x="191" y="235"/>
                  <a:pt x="162" y="206"/>
                  <a:pt x="162" y="176"/>
                </a:cubicBezTo>
                <a:cubicBezTo>
                  <a:pt x="162" y="162"/>
                  <a:pt x="191" y="133"/>
                  <a:pt x="220" y="133"/>
                </a:cubicBezTo>
                <a:cubicBezTo>
                  <a:pt x="235" y="133"/>
                  <a:pt x="265" y="162"/>
                  <a:pt x="265" y="176"/>
                </a:cubicBezTo>
                <a:cubicBezTo>
                  <a:pt x="265" y="206"/>
                  <a:pt x="235" y="235"/>
                  <a:pt x="220" y="235"/>
                </a:cubicBezTo>
                <a:close/>
                <a:moveTo>
                  <a:pt x="515" y="324"/>
                </a:moveTo>
                <a:lnTo>
                  <a:pt x="515" y="324"/>
                </a:lnTo>
                <a:cubicBezTo>
                  <a:pt x="471" y="324"/>
                  <a:pt x="471" y="324"/>
                  <a:pt x="471" y="324"/>
                </a:cubicBezTo>
                <a:cubicBezTo>
                  <a:pt x="456" y="280"/>
                  <a:pt x="426" y="265"/>
                  <a:pt x="397" y="265"/>
                </a:cubicBezTo>
                <a:cubicBezTo>
                  <a:pt x="353" y="265"/>
                  <a:pt x="324" y="280"/>
                  <a:pt x="324" y="324"/>
                </a:cubicBezTo>
                <a:cubicBezTo>
                  <a:pt x="117" y="324"/>
                  <a:pt x="117" y="324"/>
                  <a:pt x="117" y="324"/>
                </a:cubicBezTo>
                <a:cubicBezTo>
                  <a:pt x="103" y="324"/>
                  <a:pt x="103" y="324"/>
                  <a:pt x="103" y="338"/>
                </a:cubicBezTo>
                <a:cubicBezTo>
                  <a:pt x="103" y="353"/>
                  <a:pt x="103" y="353"/>
                  <a:pt x="117" y="353"/>
                </a:cubicBezTo>
                <a:cubicBezTo>
                  <a:pt x="324" y="353"/>
                  <a:pt x="324" y="353"/>
                  <a:pt x="324" y="353"/>
                </a:cubicBezTo>
                <a:cubicBezTo>
                  <a:pt x="324" y="397"/>
                  <a:pt x="353" y="412"/>
                  <a:pt x="397" y="412"/>
                </a:cubicBezTo>
                <a:cubicBezTo>
                  <a:pt x="426" y="412"/>
                  <a:pt x="456" y="397"/>
                  <a:pt x="471" y="353"/>
                </a:cubicBezTo>
                <a:cubicBezTo>
                  <a:pt x="515" y="353"/>
                  <a:pt x="515" y="353"/>
                  <a:pt x="515" y="353"/>
                </a:cubicBezTo>
                <a:cubicBezTo>
                  <a:pt x="515" y="353"/>
                  <a:pt x="530" y="353"/>
                  <a:pt x="530" y="338"/>
                </a:cubicBezTo>
                <a:cubicBezTo>
                  <a:pt x="530" y="324"/>
                  <a:pt x="515" y="324"/>
                  <a:pt x="515" y="324"/>
                </a:cubicBezTo>
                <a:close/>
                <a:moveTo>
                  <a:pt x="397" y="383"/>
                </a:moveTo>
                <a:lnTo>
                  <a:pt x="397" y="383"/>
                </a:lnTo>
                <a:cubicBezTo>
                  <a:pt x="367" y="383"/>
                  <a:pt x="338" y="368"/>
                  <a:pt x="338" y="338"/>
                </a:cubicBezTo>
                <a:cubicBezTo>
                  <a:pt x="338" y="309"/>
                  <a:pt x="367" y="294"/>
                  <a:pt x="397" y="294"/>
                </a:cubicBezTo>
                <a:cubicBezTo>
                  <a:pt x="412" y="294"/>
                  <a:pt x="441" y="309"/>
                  <a:pt x="441" y="338"/>
                </a:cubicBezTo>
                <a:cubicBezTo>
                  <a:pt x="441" y="368"/>
                  <a:pt x="412" y="383"/>
                  <a:pt x="397" y="383"/>
                </a:cubicBez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8"/>
                </a:cubicBezTo>
                <a:cubicBezTo>
                  <a:pt x="0" y="559"/>
                  <a:pt x="0" y="559"/>
                  <a:pt x="0" y="559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4" y="633"/>
                  <a:pt x="544" y="633"/>
                  <a:pt x="544" y="633"/>
                </a:cubicBezTo>
                <a:cubicBezTo>
                  <a:pt x="588" y="633"/>
                  <a:pt x="633" y="604"/>
                  <a:pt x="633" y="559"/>
                </a:cubicBezTo>
                <a:cubicBezTo>
                  <a:pt x="633" y="88"/>
                  <a:pt x="633" y="88"/>
                  <a:pt x="633" y="88"/>
                </a:cubicBezTo>
                <a:cubicBezTo>
                  <a:pt x="633" y="44"/>
                  <a:pt x="588" y="0"/>
                  <a:pt x="544" y="0"/>
                </a:cubicBezTo>
                <a:close/>
                <a:moveTo>
                  <a:pt x="588" y="559"/>
                </a:moveTo>
                <a:lnTo>
                  <a:pt x="588" y="559"/>
                </a:lnTo>
                <a:cubicBezTo>
                  <a:pt x="588" y="574"/>
                  <a:pt x="574" y="589"/>
                  <a:pt x="544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8" y="589"/>
                  <a:pt x="44" y="574"/>
                  <a:pt x="44" y="559"/>
                </a:cubicBezTo>
                <a:cubicBezTo>
                  <a:pt x="44" y="88"/>
                  <a:pt x="44" y="88"/>
                  <a:pt x="44" y="88"/>
                </a:cubicBezTo>
                <a:cubicBezTo>
                  <a:pt x="44" y="59"/>
                  <a:pt x="58" y="44"/>
                  <a:pt x="73" y="44"/>
                </a:cubicBezTo>
                <a:cubicBezTo>
                  <a:pt x="544" y="44"/>
                  <a:pt x="544" y="44"/>
                  <a:pt x="544" y="44"/>
                </a:cubicBezTo>
                <a:cubicBezTo>
                  <a:pt x="574" y="44"/>
                  <a:pt x="588" y="59"/>
                  <a:pt x="588" y="88"/>
                </a:cubicBezTo>
                <a:lnTo>
                  <a:pt x="588" y="5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45716" tIns="22858" rIns="45716" bIns="22858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Freeform 25">
            <a:extLst>
              <a:ext uri="{FF2B5EF4-FFF2-40B4-BE49-F238E27FC236}">
                <a16:creationId xmlns:a16="http://schemas.microsoft.com/office/drawing/2014/main" id="{9E8181D1-397A-44E5-949D-BBB1B4CD92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5084482"/>
            <a:ext cx="10359665" cy="911469"/>
          </a:xfrm>
          <a:custGeom>
            <a:avLst/>
            <a:gdLst>
              <a:gd name="T0" fmla="*/ 0 w 7121"/>
              <a:gd name="T1" fmla="*/ 1533 h 1534"/>
              <a:gd name="T2" fmla="*/ 7120 w 7121"/>
              <a:gd name="T3" fmla="*/ 1533 h 1534"/>
              <a:gd name="T4" fmla="*/ 7120 w 7121"/>
              <a:gd name="T5" fmla="*/ 0 h 1534"/>
              <a:gd name="T6" fmla="*/ 0 w 7121"/>
              <a:gd name="T7" fmla="*/ 0 h 1534"/>
              <a:gd name="T8" fmla="*/ 0 w 7121"/>
              <a:gd name="T9" fmla="*/ 153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21" h="1534">
                <a:moveTo>
                  <a:pt x="0" y="1533"/>
                </a:moveTo>
                <a:lnTo>
                  <a:pt x="7120" y="1533"/>
                </a:lnTo>
                <a:lnTo>
                  <a:pt x="7120" y="0"/>
                </a:lnTo>
                <a:lnTo>
                  <a:pt x="0" y="0"/>
                </a:lnTo>
                <a:lnTo>
                  <a:pt x="0" y="1533"/>
                </a:lnTo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Freeform 39"/>
          <p:cNvSpPr>
            <a:spLocks noChangeArrowheads="1"/>
          </p:cNvSpPr>
          <p:nvPr/>
        </p:nvSpPr>
        <p:spPr bwMode="auto">
          <a:xfrm>
            <a:off x="10913471" y="1066800"/>
            <a:ext cx="1278529" cy="1951086"/>
          </a:xfrm>
          <a:custGeom>
            <a:avLst/>
            <a:gdLst>
              <a:gd name="T0" fmla="*/ 0 w 2842"/>
              <a:gd name="T1" fmla="*/ 0 h 3007"/>
              <a:gd name="T2" fmla="*/ 2841 w 2842"/>
              <a:gd name="T3" fmla="*/ 1836 h 3007"/>
              <a:gd name="T4" fmla="*/ 2841 w 2842"/>
              <a:gd name="T5" fmla="*/ 3006 h 3007"/>
              <a:gd name="T6" fmla="*/ 0 w 2842"/>
              <a:gd name="T7" fmla="*/ 1790 h 3007"/>
              <a:gd name="T8" fmla="*/ 0 w 2842"/>
              <a:gd name="T9" fmla="*/ 0 h 3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2" h="3007">
                <a:moveTo>
                  <a:pt x="0" y="0"/>
                </a:moveTo>
                <a:lnTo>
                  <a:pt x="2841" y="1836"/>
                </a:lnTo>
                <a:lnTo>
                  <a:pt x="2841" y="3006"/>
                </a:lnTo>
                <a:lnTo>
                  <a:pt x="0" y="1790"/>
                </a:lnTo>
                <a:lnTo>
                  <a:pt x="0" y="0"/>
                </a:lnTo>
              </a:path>
            </a:pathLst>
          </a:custGeom>
          <a:solidFill>
            <a:srgbClr val="D4E5F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DF48CD5-5C5E-4D7B-947E-A07640EB2F01}"/>
              </a:ext>
            </a:extLst>
          </p:cNvPr>
          <p:cNvCxnSpPr>
            <a:cxnSpLocks/>
          </p:cNvCxnSpPr>
          <p:nvPr/>
        </p:nvCxnSpPr>
        <p:spPr>
          <a:xfrm>
            <a:off x="1177162" y="1552377"/>
            <a:ext cx="0" cy="666669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4699A69A-C70B-4B4A-BB7C-EB23544A0FF1}"/>
              </a:ext>
            </a:extLst>
          </p:cNvPr>
          <p:cNvGrpSpPr>
            <a:grpSpLocks noChangeAspect="1"/>
          </p:cNvGrpSpPr>
          <p:nvPr/>
        </p:nvGrpSpPr>
        <p:grpSpPr>
          <a:xfrm>
            <a:off x="381001" y="1651324"/>
            <a:ext cx="468775" cy="468775"/>
            <a:chOff x="381001" y="1659093"/>
            <a:chExt cx="468775" cy="468775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995C6A17-9EDA-4E74-BC23-C80B6BBF2588}"/>
                </a:ext>
              </a:extLst>
            </p:cNvPr>
            <p:cNvSpPr/>
            <p:nvPr/>
          </p:nvSpPr>
          <p:spPr>
            <a:xfrm>
              <a:off x="381001" y="1659093"/>
              <a:ext cx="468775" cy="468775"/>
            </a:xfrm>
            <a:prstGeom prst="ellipse">
              <a:avLst/>
            </a:prstGeom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D51AA38A-F0F4-48F5-BD1E-126503771E2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376" y="1798894"/>
              <a:ext cx="238024" cy="189173"/>
            </a:xfrm>
            <a:custGeom>
              <a:avLst/>
              <a:gdLst>
                <a:gd name="T0" fmla="*/ 106 w 229"/>
                <a:gd name="T1" fmla="*/ 0 h 182"/>
                <a:gd name="T2" fmla="*/ 229 w 229"/>
                <a:gd name="T3" fmla="*/ 92 h 182"/>
                <a:gd name="T4" fmla="*/ 106 w 229"/>
                <a:gd name="T5" fmla="*/ 182 h 182"/>
                <a:gd name="T6" fmla="*/ 106 w 229"/>
                <a:gd name="T7" fmla="*/ 128 h 182"/>
                <a:gd name="T8" fmla="*/ 0 w 229"/>
                <a:gd name="T9" fmla="*/ 128 h 182"/>
                <a:gd name="T10" fmla="*/ 0 w 229"/>
                <a:gd name="T11" fmla="*/ 54 h 182"/>
                <a:gd name="T12" fmla="*/ 106 w 229"/>
                <a:gd name="T13" fmla="*/ 57 h 182"/>
                <a:gd name="T14" fmla="*/ 106 w 229"/>
                <a:gd name="T1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182">
                  <a:moveTo>
                    <a:pt x="106" y="0"/>
                  </a:moveTo>
                  <a:lnTo>
                    <a:pt x="229" y="92"/>
                  </a:lnTo>
                  <a:lnTo>
                    <a:pt x="106" y="182"/>
                  </a:lnTo>
                  <a:lnTo>
                    <a:pt x="106" y="128"/>
                  </a:lnTo>
                  <a:lnTo>
                    <a:pt x="0" y="128"/>
                  </a:lnTo>
                  <a:lnTo>
                    <a:pt x="0" y="54"/>
                  </a:lnTo>
                  <a:lnTo>
                    <a:pt x="106" y="5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BC32E4C-A1FF-4060-857D-A8F351CCD9CA}"/>
              </a:ext>
            </a:extLst>
          </p:cNvPr>
          <p:cNvGrpSpPr>
            <a:grpSpLocks noChangeAspect="1"/>
          </p:cNvGrpSpPr>
          <p:nvPr/>
        </p:nvGrpSpPr>
        <p:grpSpPr>
          <a:xfrm>
            <a:off x="381000" y="2566435"/>
            <a:ext cx="468775" cy="468775"/>
            <a:chOff x="381000" y="2572710"/>
            <a:chExt cx="468775" cy="468775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B180275A-51A0-44BE-99DC-90DAF1419B22}"/>
                </a:ext>
              </a:extLst>
            </p:cNvPr>
            <p:cNvSpPr/>
            <p:nvPr/>
          </p:nvSpPr>
          <p:spPr>
            <a:xfrm>
              <a:off x="381000" y="2572710"/>
              <a:ext cx="468775" cy="468775"/>
            </a:xfrm>
            <a:prstGeom prst="ellipse">
              <a:avLst/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5" name="Freeform 47">
              <a:extLst>
                <a:ext uri="{FF2B5EF4-FFF2-40B4-BE49-F238E27FC236}">
                  <a16:creationId xmlns:a16="http://schemas.microsoft.com/office/drawing/2014/main" id="{42B8B308-71DC-4155-B39B-94DC1DBF1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375" y="2712511"/>
              <a:ext cx="238024" cy="189173"/>
            </a:xfrm>
            <a:custGeom>
              <a:avLst/>
              <a:gdLst>
                <a:gd name="T0" fmla="*/ 106 w 229"/>
                <a:gd name="T1" fmla="*/ 0 h 182"/>
                <a:gd name="T2" fmla="*/ 229 w 229"/>
                <a:gd name="T3" fmla="*/ 92 h 182"/>
                <a:gd name="T4" fmla="*/ 106 w 229"/>
                <a:gd name="T5" fmla="*/ 182 h 182"/>
                <a:gd name="T6" fmla="*/ 106 w 229"/>
                <a:gd name="T7" fmla="*/ 128 h 182"/>
                <a:gd name="T8" fmla="*/ 0 w 229"/>
                <a:gd name="T9" fmla="*/ 128 h 182"/>
                <a:gd name="T10" fmla="*/ 0 w 229"/>
                <a:gd name="T11" fmla="*/ 54 h 182"/>
                <a:gd name="T12" fmla="*/ 106 w 229"/>
                <a:gd name="T13" fmla="*/ 57 h 182"/>
                <a:gd name="T14" fmla="*/ 106 w 229"/>
                <a:gd name="T1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182">
                  <a:moveTo>
                    <a:pt x="106" y="0"/>
                  </a:moveTo>
                  <a:lnTo>
                    <a:pt x="229" y="92"/>
                  </a:lnTo>
                  <a:lnTo>
                    <a:pt x="106" y="182"/>
                  </a:lnTo>
                  <a:lnTo>
                    <a:pt x="106" y="128"/>
                  </a:lnTo>
                  <a:lnTo>
                    <a:pt x="0" y="128"/>
                  </a:lnTo>
                  <a:lnTo>
                    <a:pt x="0" y="54"/>
                  </a:lnTo>
                  <a:lnTo>
                    <a:pt x="106" y="5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AA76924-0987-4D39-BB25-7DDE3F3D27B7}"/>
              </a:ext>
            </a:extLst>
          </p:cNvPr>
          <p:cNvGrpSpPr>
            <a:grpSpLocks noChangeAspect="1"/>
          </p:cNvGrpSpPr>
          <p:nvPr/>
        </p:nvGrpSpPr>
        <p:grpSpPr>
          <a:xfrm>
            <a:off x="381001" y="3482461"/>
            <a:ext cx="468775" cy="468775"/>
            <a:chOff x="381001" y="3490755"/>
            <a:chExt cx="468775" cy="468775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BAE6647D-55F7-4017-8C5E-4BBC602FFB63}"/>
                </a:ext>
              </a:extLst>
            </p:cNvPr>
            <p:cNvSpPr/>
            <p:nvPr/>
          </p:nvSpPr>
          <p:spPr>
            <a:xfrm>
              <a:off x="381001" y="3490755"/>
              <a:ext cx="468775" cy="468775"/>
            </a:xfrm>
            <a:prstGeom prst="ellipse">
              <a:avLst/>
            </a:prstGeom>
            <a:solidFill>
              <a:srgbClr val="82828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8" name="Freeform 47">
              <a:extLst>
                <a:ext uri="{FF2B5EF4-FFF2-40B4-BE49-F238E27FC236}">
                  <a16:creationId xmlns:a16="http://schemas.microsoft.com/office/drawing/2014/main" id="{26878841-AF31-4933-BBB8-9BAA62BA7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376" y="3630556"/>
              <a:ext cx="238024" cy="189173"/>
            </a:xfrm>
            <a:custGeom>
              <a:avLst/>
              <a:gdLst>
                <a:gd name="T0" fmla="*/ 106 w 229"/>
                <a:gd name="T1" fmla="*/ 0 h 182"/>
                <a:gd name="T2" fmla="*/ 229 w 229"/>
                <a:gd name="T3" fmla="*/ 92 h 182"/>
                <a:gd name="T4" fmla="*/ 106 w 229"/>
                <a:gd name="T5" fmla="*/ 182 h 182"/>
                <a:gd name="T6" fmla="*/ 106 w 229"/>
                <a:gd name="T7" fmla="*/ 128 h 182"/>
                <a:gd name="T8" fmla="*/ 0 w 229"/>
                <a:gd name="T9" fmla="*/ 128 h 182"/>
                <a:gd name="T10" fmla="*/ 0 w 229"/>
                <a:gd name="T11" fmla="*/ 54 h 182"/>
                <a:gd name="T12" fmla="*/ 106 w 229"/>
                <a:gd name="T13" fmla="*/ 57 h 182"/>
                <a:gd name="T14" fmla="*/ 106 w 229"/>
                <a:gd name="T1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182">
                  <a:moveTo>
                    <a:pt x="106" y="0"/>
                  </a:moveTo>
                  <a:lnTo>
                    <a:pt x="229" y="92"/>
                  </a:lnTo>
                  <a:lnTo>
                    <a:pt x="106" y="182"/>
                  </a:lnTo>
                  <a:lnTo>
                    <a:pt x="106" y="128"/>
                  </a:lnTo>
                  <a:lnTo>
                    <a:pt x="0" y="128"/>
                  </a:lnTo>
                  <a:lnTo>
                    <a:pt x="0" y="54"/>
                  </a:lnTo>
                  <a:lnTo>
                    <a:pt x="106" y="5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26FE5427-A6B7-4536-9615-5F54E96DD153}"/>
              </a:ext>
            </a:extLst>
          </p:cNvPr>
          <p:cNvGrpSpPr>
            <a:grpSpLocks noChangeAspect="1"/>
          </p:cNvGrpSpPr>
          <p:nvPr/>
        </p:nvGrpSpPr>
        <p:grpSpPr>
          <a:xfrm>
            <a:off x="381000" y="4394145"/>
            <a:ext cx="468775" cy="468775"/>
            <a:chOff x="381000" y="4399665"/>
            <a:chExt cx="468775" cy="468775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2D573ACD-4902-46C7-A4BA-504517245CA8}"/>
                </a:ext>
              </a:extLst>
            </p:cNvPr>
            <p:cNvSpPr/>
            <p:nvPr/>
          </p:nvSpPr>
          <p:spPr>
            <a:xfrm>
              <a:off x="381000" y="4399665"/>
              <a:ext cx="468775" cy="468775"/>
            </a:xfrm>
            <a:prstGeom prst="ellipse">
              <a:avLst/>
            </a:prstGeom>
            <a:solidFill>
              <a:srgbClr val="FFC409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1" name="Freeform 47">
              <a:extLst>
                <a:ext uri="{FF2B5EF4-FFF2-40B4-BE49-F238E27FC236}">
                  <a16:creationId xmlns:a16="http://schemas.microsoft.com/office/drawing/2014/main" id="{1FF1C28F-E5C9-4D1C-A664-77A2FFAE6A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375" y="4539466"/>
              <a:ext cx="238024" cy="189173"/>
            </a:xfrm>
            <a:custGeom>
              <a:avLst/>
              <a:gdLst>
                <a:gd name="T0" fmla="*/ 106 w 229"/>
                <a:gd name="T1" fmla="*/ 0 h 182"/>
                <a:gd name="T2" fmla="*/ 229 w 229"/>
                <a:gd name="T3" fmla="*/ 92 h 182"/>
                <a:gd name="T4" fmla="*/ 106 w 229"/>
                <a:gd name="T5" fmla="*/ 182 h 182"/>
                <a:gd name="T6" fmla="*/ 106 w 229"/>
                <a:gd name="T7" fmla="*/ 128 h 182"/>
                <a:gd name="T8" fmla="*/ 0 w 229"/>
                <a:gd name="T9" fmla="*/ 128 h 182"/>
                <a:gd name="T10" fmla="*/ 0 w 229"/>
                <a:gd name="T11" fmla="*/ 54 h 182"/>
                <a:gd name="T12" fmla="*/ 106 w 229"/>
                <a:gd name="T13" fmla="*/ 57 h 182"/>
                <a:gd name="T14" fmla="*/ 106 w 229"/>
                <a:gd name="T1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182">
                  <a:moveTo>
                    <a:pt x="106" y="0"/>
                  </a:moveTo>
                  <a:lnTo>
                    <a:pt x="229" y="92"/>
                  </a:lnTo>
                  <a:lnTo>
                    <a:pt x="106" y="182"/>
                  </a:lnTo>
                  <a:lnTo>
                    <a:pt x="106" y="128"/>
                  </a:lnTo>
                  <a:lnTo>
                    <a:pt x="0" y="128"/>
                  </a:lnTo>
                  <a:lnTo>
                    <a:pt x="0" y="54"/>
                  </a:lnTo>
                  <a:lnTo>
                    <a:pt x="106" y="5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2904038-C7E7-4AC8-8F97-50E702257CF4}"/>
              </a:ext>
            </a:extLst>
          </p:cNvPr>
          <p:cNvGrpSpPr>
            <a:grpSpLocks noChangeAspect="1"/>
          </p:cNvGrpSpPr>
          <p:nvPr/>
        </p:nvGrpSpPr>
        <p:grpSpPr>
          <a:xfrm>
            <a:off x="381000" y="5305829"/>
            <a:ext cx="468775" cy="468775"/>
            <a:chOff x="381000" y="5305829"/>
            <a:chExt cx="468775" cy="468775"/>
          </a:xfrm>
        </p:grpSpPr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8D8108A7-DFFD-444F-A979-49DB4DAB3964}"/>
                </a:ext>
              </a:extLst>
            </p:cNvPr>
            <p:cNvSpPr/>
            <p:nvPr/>
          </p:nvSpPr>
          <p:spPr>
            <a:xfrm>
              <a:off x="381000" y="5305829"/>
              <a:ext cx="468775" cy="468775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Freeform 47">
              <a:extLst>
                <a:ext uri="{FF2B5EF4-FFF2-40B4-BE49-F238E27FC236}">
                  <a16:creationId xmlns:a16="http://schemas.microsoft.com/office/drawing/2014/main" id="{30510AC5-2FD0-4E4B-995A-AB7699508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375" y="5445630"/>
              <a:ext cx="238024" cy="189173"/>
            </a:xfrm>
            <a:custGeom>
              <a:avLst/>
              <a:gdLst>
                <a:gd name="T0" fmla="*/ 106 w 229"/>
                <a:gd name="T1" fmla="*/ 0 h 182"/>
                <a:gd name="T2" fmla="*/ 229 w 229"/>
                <a:gd name="T3" fmla="*/ 92 h 182"/>
                <a:gd name="T4" fmla="*/ 106 w 229"/>
                <a:gd name="T5" fmla="*/ 182 h 182"/>
                <a:gd name="T6" fmla="*/ 106 w 229"/>
                <a:gd name="T7" fmla="*/ 128 h 182"/>
                <a:gd name="T8" fmla="*/ 0 w 229"/>
                <a:gd name="T9" fmla="*/ 128 h 182"/>
                <a:gd name="T10" fmla="*/ 0 w 229"/>
                <a:gd name="T11" fmla="*/ 54 h 182"/>
                <a:gd name="T12" fmla="*/ 106 w 229"/>
                <a:gd name="T13" fmla="*/ 57 h 182"/>
                <a:gd name="T14" fmla="*/ 106 w 229"/>
                <a:gd name="T15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182">
                  <a:moveTo>
                    <a:pt x="106" y="0"/>
                  </a:moveTo>
                  <a:lnTo>
                    <a:pt x="229" y="92"/>
                  </a:lnTo>
                  <a:lnTo>
                    <a:pt x="106" y="182"/>
                  </a:lnTo>
                  <a:lnTo>
                    <a:pt x="106" y="128"/>
                  </a:lnTo>
                  <a:lnTo>
                    <a:pt x="0" y="128"/>
                  </a:lnTo>
                  <a:lnTo>
                    <a:pt x="0" y="54"/>
                  </a:lnTo>
                  <a:lnTo>
                    <a:pt x="106" y="5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831A5B51-E6C5-4068-A286-397554262D93}"/>
              </a:ext>
            </a:extLst>
          </p:cNvPr>
          <p:cNvCxnSpPr>
            <a:cxnSpLocks/>
          </p:cNvCxnSpPr>
          <p:nvPr/>
        </p:nvCxnSpPr>
        <p:spPr>
          <a:xfrm>
            <a:off x="1177162" y="2471830"/>
            <a:ext cx="0" cy="666669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45B91E6B-00FC-4CAB-8E17-AAB040E9C6AE}"/>
              </a:ext>
            </a:extLst>
          </p:cNvPr>
          <p:cNvCxnSpPr>
            <a:cxnSpLocks/>
          </p:cNvCxnSpPr>
          <p:nvPr/>
        </p:nvCxnSpPr>
        <p:spPr>
          <a:xfrm>
            <a:off x="1177162" y="3383514"/>
            <a:ext cx="0" cy="666669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246BDB9C-FD78-492B-A427-19ABA3E26634}"/>
              </a:ext>
            </a:extLst>
          </p:cNvPr>
          <p:cNvCxnSpPr>
            <a:cxnSpLocks/>
          </p:cNvCxnSpPr>
          <p:nvPr/>
        </p:nvCxnSpPr>
        <p:spPr>
          <a:xfrm>
            <a:off x="1177162" y="4295198"/>
            <a:ext cx="0" cy="666669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64C9EE06-6C1E-4D33-92A3-B1E29654D859}"/>
              </a:ext>
            </a:extLst>
          </p:cNvPr>
          <p:cNvCxnSpPr>
            <a:cxnSpLocks/>
          </p:cNvCxnSpPr>
          <p:nvPr/>
        </p:nvCxnSpPr>
        <p:spPr>
          <a:xfrm>
            <a:off x="1177162" y="5206882"/>
            <a:ext cx="0" cy="666669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>
            <a:extLst>
              <a:ext uri="{FF2B5EF4-FFF2-40B4-BE49-F238E27FC236}">
                <a16:creationId xmlns:a16="http://schemas.microsoft.com/office/drawing/2014/main" id="{A2C0EAC2-4C9C-4837-8161-F6D541EEDF78}"/>
              </a:ext>
            </a:extLst>
          </p:cNvPr>
          <p:cNvSpPr/>
          <p:nvPr/>
        </p:nvSpPr>
        <p:spPr>
          <a:xfrm>
            <a:off x="1447800" y="1531768"/>
            <a:ext cx="880255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Establishing the parameters of the penetration test such as </a:t>
            </a:r>
            <a:r>
              <a:rPr kumimoji="0" lang="en-US" altLang="ko-KR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objectives</a:t>
            </a: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, limitations, and justification of procedures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0E4FA95B-27EB-439E-A125-683A8753C778}"/>
              </a:ext>
            </a:extLst>
          </p:cNvPr>
          <p:cNvSpPr/>
          <p:nvPr/>
        </p:nvSpPr>
        <p:spPr>
          <a:xfrm>
            <a:off x="1447800" y="2600767"/>
            <a:ext cx="8174462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Hiring skilled </a:t>
            </a: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and experienced professionals to perform the test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4ABF18DF-EB33-41BA-A6F1-C62689E85878}"/>
              </a:ext>
            </a:extLst>
          </p:cNvPr>
          <p:cNvSpPr/>
          <p:nvPr/>
        </p:nvSpPr>
        <p:spPr>
          <a:xfrm>
            <a:off x="1447800" y="3516793"/>
            <a:ext cx="8173024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Choosing a suitable set of </a:t>
            </a:r>
            <a:r>
              <a:rPr kumimoji="0" lang="en-US" altLang="ko-KR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tests</a:t>
            </a: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that balance cost and benefits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0D987238-29A9-41C1-A2A5-D086CA95DEC0}"/>
              </a:ext>
            </a:extLst>
          </p:cNvPr>
          <p:cNvSpPr/>
          <p:nvPr/>
        </p:nvSpPr>
        <p:spPr>
          <a:xfrm>
            <a:off x="1447800" y="4428477"/>
            <a:ext cx="8414974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Following a </a:t>
            </a:r>
            <a:r>
              <a:rPr kumimoji="0" lang="en-US" altLang="ko-KR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methodology</a:t>
            </a: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with proper planning and documentation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111D1839-6B9E-44D8-B7FA-837844CF5E0C}"/>
              </a:ext>
            </a:extLst>
          </p:cNvPr>
          <p:cNvSpPr/>
          <p:nvPr/>
        </p:nvSpPr>
        <p:spPr>
          <a:xfrm>
            <a:off x="1447800" y="5340161"/>
            <a:ext cx="8683492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Documenting</a:t>
            </a: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the </a:t>
            </a:r>
            <a:r>
              <a:rPr kumimoji="0" lang="en-US" altLang="ko-KR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result</a:t>
            </a:r>
            <a:r>
              <a:rPr kumimoji="0" lang="en-US" altLang="ko-KR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carefully and making it comprehensible for the client</a:t>
            </a:r>
          </a:p>
        </p:txBody>
      </p:sp>
      <p:sp>
        <p:nvSpPr>
          <p:cNvPr id="97" name="AutoShape 82">
            <a:extLst>
              <a:ext uri="{FF2B5EF4-FFF2-40B4-BE49-F238E27FC236}">
                <a16:creationId xmlns:a16="http://schemas.microsoft.com/office/drawing/2014/main" id="{53DE4D7B-E5D5-42C3-9198-009C16A1AD89}"/>
              </a:ext>
            </a:extLst>
          </p:cNvPr>
          <p:cNvSpPr>
            <a:spLocks noChangeAspect="1"/>
          </p:cNvSpPr>
          <p:nvPr/>
        </p:nvSpPr>
        <p:spPr bwMode="auto">
          <a:xfrm>
            <a:off x="10456207" y="2614823"/>
            <a:ext cx="371903" cy="3719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767" y="5419"/>
                </a:moveTo>
                <a:cubicBezTo>
                  <a:pt x="4051" y="5419"/>
                  <a:pt x="4271" y="5505"/>
                  <a:pt x="4428" y="5687"/>
                </a:cubicBezTo>
                <a:cubicBezTo>
                  <a:pt x="4586" y="5865"/>
                  <a:pt x="4701" y="6078"/>
                  <a:pt x="4766" y="6326"/>
                </a:cubicBezTo>
                <a:cubicBezTo>
                  <a:pt x="4835" y="6574"/>
                  <a:pt x="4879" y="6836"/>
                  <a:pt x="4893" y="7106"/>
                </a:cubicBezTo>
                <a:cubicBezTo>
                  <a:pt x="4910" y="7377"/>
                  <a:pt x="4917" y="7596"/>
                  <a:pt x="4917" y="7760"/>
                </a:cubicBezTo>
                <a:lnTo>
                  <a:pt x="4917" y="9856"/>
                </a:lnTo>
                <a:cubicBezTo>
                  <a:pt x="4809" y="9928"/>
                  <a:pt x="4720" y="10015"/>
                  <a:pt x="4646" y="10110"/>
                </a:cubicBezTo>
                <a:cubicBezTo>
                  <a:pt x="4574" y="10208"/>
                  <a:pt x="4468" y="10257"/>
                  <a:pt x="4329" y="10257"/>
                </a:cubicBezTo>
                <a:lnTo>
                  <a:pt x="561" y="10257"/>
                </a:lnTo>
                <a:cubicBezTo>
                  <a:pt x="439" y="10257"/>
                  <a:pt x="338" y="10208"/>
                  <a:pt x="256" y="10110"/>
                </a:cubicBezTo>
                <a:cubicBezTo>
                  <a:pt x="177" y="10015"/>
                  <a:pt x="93" y="9928"/>
                  <a:pt x="0" y="9856"/>
                </a:cubicBezTo>
                <a:lnTo>
                  <a:pt x="0" y="7760"/>
                </a:lnTo>
                <a:cubicBezTo>
                  <a:pt x="0" y="7596"/>
                  <a:pt x="4" y="7377"/>
                  <a:pt x="12" y="7106"/>
                </a:cubicBezTo>
                <a:cubicBezTo>
                  <a:pt x="19" y="6836"/>
                  <a:pt x="57" y="6574"/>
                  <a:pt x="124" y="6326"/>
                </a:cubicBezTo>
                <a:cubicBezTo>
                  <a:pt x="196" y="6078"/>
                  <a:pt x="309" y="5865"/>
                  <a:pt x="465" y="5687"/>
                </a:cubicBezTo>
                <a:cubicBezTo>
                  <a:pt x="624" y="5508"/>
                  <a:pt x="842" y="5419"/>
                  <a:pt x="1123" y="5419"/>
                </a:cubicBezTo>
                <a:cubicBezTo>
                  <a:pt x="782" y="5151"/>
                  <a:pt x="508" y="4803"/>
                  <a:pt x="304" y="4377"/>
                </a:cubicBezTo>
                <a:cubicBezTo>
                  <a:pt x="103" y="3950"/>
                  <a:pt x="0" y="3469"/>
                  <a:pt x="0" y="2937"/>
                </a:cubicBezTo>
                <a:cubicBezTo>
                  <a:pt x="0" y="2539"/>
                  <a:pt x="64" y="2162"/>
                  <a:pt x="189" y="1805"/>
                </a:cubicBezTo>
                <a:cubicBezTo>
                  <a:pt x="316" y="1448"/>
                  <a:pt x="491" y="1134"/>
                  <a:pt x="717" y="861"/>
                </a:cubicBezTo>
                <a:cubicBezTo>
                  <a:pt x="943" y="590"/>
                  <a:pt x="1207" y="380"/>
                  <a:pt x="1504" y="227"/>
                </a:cubicBezTo>
                <a:cubicBezTo>
                  <a:pt x="1804" y="77"/>
                  <a:pt x="2119" y="0"/>
                  <a:pt x="2445" y="0"/>
                </a:cubicBezTo>
                <a:cubicBezTo>
                  <a:pt x="2793" y="0"/>
                  <a:pt x="3115" y="77"/>
                  <a:pt x="3412" y="227"/>
                </a:cubicBezTo>
                <a:cubicBezTo>
                  <a:pt x="3712" y="380"/>
                  <a:pt x="3969" y="590"/>
                  <a:pt x="4188" y="861"/>
                </a:cubicBezTo>
                <a:cubicBezTo>
                  <a:pt x="4406" y="1134"/>
                  <a:pt x="4584" y="1448"/>
                  <a:pt x="4716" y="1805"/>
                </a:cubicBezTo>
                <a:cubicBezTo>
                  <a:pt x="4850" y="2162"/>
                  <a:pt x="4917" y="2539"/>
                  <a:pt x="4917" y="2937"/>
                </a:cubicBezTo>
                <a:cubicBezTo>
                  <a:pt x="4917" y="3458"/>
                  <a:pt x="4814" y="3939"/>
                  <a:pt x="4603" y="4371"/>
                </a:cubicBezTo>
                <a:cubicBezTo>
                  <a:pt x="4392" y="4800"/>
                  <a:pt x="4115" y="5151"/>
                  <a:pt x="3767" y="5419"/>
                </a:cubicBezTo>
                <a:moveTo>
                  <a:pt x="18165" y="12062"/>
                </a:moveTo>
                <a:cubicBezTo>
                  <a:pt x="18672" y="12604"/>
                  <a:pt x="19070" y="13142"/>
                  <a:pt x="19356" y="13669"/>
                </a:cubicBezTo>
                <a:cubicBezTo>
                  <a:pt x="19641" y="14196"/>
                  <a:pt x="19788" y="14801"/>
                  <a:pt x="19788" y="15480"/>
                </a:cubicBezTo>
                <a:lnTo>
                  <a:pt x="19788" y="20816"/>
                </a:lnTo>
                <a:cubicBezTo>
                  <a:pt x="19694" y="20868"/>
                  <a:pt x="19620" y="20931"/>
                  <a:pt x="19557" y="20995"/>
                </a:cubicBezTo>
                <a:cubicBezTo>
                  <a:pt x="19497" y="21061"/>
                  <a:pt x="19425" y="21122"/>
                  <a:pt x="19344" y="21191"/>
                </a:cubicBezTo>
                <a:cubicBezTo>
                  <a:pt x="19262" y="21251"/>
                  <a:pt x="19173" y="21317"/>
                  <a:pt x="19075" y="21386"/>
                </a:cubicBezTo>
                <a:cubicBezTo>
                  <a:pt x="18976" y="21455"/>
                  <a:pt x="18835" y="21528"/>
                  <a:pt x="18662" y="21599"/>
                </a:cubicBezTo>
                <a:lnTo>
                  <a:pt x="2942" y="21599"/>
                </a:lnTo>
                <a:cubicBezTo>
                  <a:pt x="2675" y="21599"/>
                  <a:pt x="2467" y="21499"/>
                  <a:pt x="2318" y="21291"/>
                </a:cubicBezTo>
                <a:cubicBezTo>
                  <a:pt x="2167" y="21081"/>
                  <a:pt x="2003" y="20926"/>
                  <a:pt x="1819" y="20816"/>
                </a:cubicBezTo>
                <a:lnTo>
                  <a:pt x="1819" y="15480"/>
                </a:lnTo>
                <a:cubicBezTo>
                  <a:pt x="1819" y="14763"/>
                  <a:pt x="1989" y="14127"/>
                  <a:pt x="2335" y="13571"/>
                </a:cubicBezTo>
                <a:cubicBezTo>
                  <a:pt x="2678" y="13018"/>
                  <a:pt x="3052" y="12511"/>
                  <a:pt x="3460" y="12062"/>
                </a:cubicBezTo>
                <a:cubicBezTo>
                  <a:pt x="3535" y="11970"/>
                  <a:pt x="3633" y="11869"/>
                  <a:pt x="3753" y="11766"/>
                </a:cubicBezTo>
                <a:cubicBezTo>
                  <a:pt x="3873" y="11659"/>
                  <a:pt x="4000" y="11590"/>
                  <a:pt x="4137" y="11553"/>
                </a:cubicBezTo>
                <a:cubicBezTo>
                  <a:pt x="4276" y="11495"/>
                  <a:pt x="4432" y="11466"/>
                  <a:pt x="4610" y="11455"/>
                </a:cubicBezTo>
                <a:cubicBezTo>
                  <a:pt x="4785" y="11446"/>
                  <a:pt x="4956" y="11423"/>
                  <a:pt x="5126" y="11388"/>
                </a:cubicBezTo>
                <a:cubicBezTo>
                  <a:pt x="5594" y="11299"/>
                  <a:pt x="6091" y="11210"/>
                  <a:pt x="6621" y="11121"/>
                </a:cubicBezTo>
                <a:cubicBezTo>
                  <a:pt x="7149" y="11034"/>
                  <a:pt x="7665" y="10945"/>
                  <a:pt x="8172" y="10853"/>
                </a:cubicBezTo>
                <a:cubicBezTo>
                  <a:pt x="7483" y="10326"/>
                  <a:pt x="6928" y="9632"/>
                  <a:pt x="6513" y="8762"/>
                </a:cubicBezTo>
                <a:cubicBezTo>
                  <a:pt x="6093" y="7896"/>
                  <a:pt x="5884" y="6940"/>
                  <a:pt x="5884" y="5903"/>
                </a:cubicBezTo>
                <a:cubicBezTo>
                  <a:pt x="5884" y="5097"/>
                  <a:pt x="6016" y="4331"/>
                  <a:pt x="6275" y="3608"/>
                </a:cubicBezTo>
                <a:cubicBezTo>
                  <a:pt x="6535" y="2885"/>
                  <a:pt x="6887" y="2260"/>
                  <a:pt x="7331" y="1733"/>
                </a:cubicBezTo>
                <a:cubicBezTo>
                  <a:pt x="7778" y="1203"/>
                  <a:pt x="8299" y="786"/>
                  <a:pt x="8894" y="472"/>
                </a:cubicBezTo>
                <a:cubicBezTo>
                  <a:pt x="9494" y="158"/>
                  <a:pt x="10125" y="3"/>
                  <a:pt x="10802" y="3"/>
                </a:cubicBezTo>
                <a:cubicBezTo>
                  <a:pt x="11476" y="3"/>
                  <a:pt x="12112" y="158"/>
                  <a:pt x="12710" y="472"/>
                </a:cubicBezTo>
                <a:cubicBezTo>
                  <a:pt x="13307" y="786"/>
                  <a:pt x="13826" y="1203"/>
                  <a:pt x="14272" y="1733"/>
                </a:cubicBezTo>
                <a:cubicBezTo>
                  <a:pt x="14716" y="2260"/>
                  <a:pt x="15067" y="2885"/>
                  <a:pt x="15328" y="3608"/>
                </a:cubicBezTo>
                <a:cubicBezTo>
                  <a:pt x="15590" y="4331"/>
                  <a:pt x="15719" y="5097"/>
                  <a:pt x="15719" y="5903"/>
                </a:cubicBezTo>
                <a:cubicBezTo>
                  <a:pt x="15719" y="6939"/>
                  <a:pt x="15513" y="7890"/>
                  <a:pt x="15100" y="8757"/>
                </a:cubicBezTo>
                <a:cubicBezTo>
                  <a:pt x="14685" y="9620"/>
                  <a:pt x="14128" y="10320"/>
                  <a:pt x="13432" y="10853"/>
                </a:cubicBezTo>
                <a:cubicBezTo>
                  <a:pt x="13936" y="10945"/>
                  <a:pt x="14452" y="11031"/>
                  <a:pt x="14978" y="11115"/>
                </a:cubicBezTo>
                <a:cubicBezTo>
                  <a:pt x="15504" y="11198"/>
                  <a:pt x="16005" y="11288"/>
                  <a:pt x="16478" y="11388"/>
                </a:cubicBezTo>
                <a:cubicBezTo>
                  <a:pt x="16653" y="11426"/>
                  <a:pt x="16826" y="11449"/>
                  <a:pt x="16994" y="11455"/>
                </a:cubicBezTo>
                <a:cubicBezTo>
                  <a:pt x="17162" y="11466"/>
                  <a:pt x="17323" y="11495"/>
                  <a:pt x="17467" y="11553"/>
                </a:cubicBezTo>
                <a:cubicBezTo>
                  <a:pt x="17603" y="11590"/>
                  <a:pt x="17731" y="11659"/>
                  <a:pt x="17851" y="11766"/>
                </a:cubicBezTo>
                <a:cubicBezTo>
                  <a:pt x="17966" y="11869"/>
                  <a:pt x="18074" y="11970"/>
                  <a:pt x="18165" y="12062"/>
                </a:cubicBezTo>
                <a:moveTo>
                  <a:pt x="20474" y="5419"/>
                </a:moveTo>
                <a:cubicBezTo>
                  <a:pt x="20757" y="5419"/>
                  <a:pt x="20973" y="5505"/>
                  <a:pt x="21124" y="5687"/>
                </a:cubicBezTo>
                <a:cubicBezTo>
                  <a:pt x="21271" y="5865"/>
                  <a:pt x="21381" y="6078"/>
                  <a:pt x="21448" y="6326"/>
                </a:cubicBezTo>
                <a:cubicBezTo>
                  <a:pt x="21520" y="6574"/>
                  <a:pt x="21561" y="6836"/>
                  <a:pt x="21576" y="7106"/>
                </a:cubicBezTo>
                <a:cubicBezTo>
                  <a:pt x="21592" y="7377"/>
                  <a:pt x="21599" y="7596"/>
                  <a:pt x="21599" y="7760"/>
                </a:cubicBezTo>
                <a:lnTo>
                  <a:pt x="21599" y="9856"/>
                </a:lnTo>
                <a:cubicBezTo>
                  <a:pt x="21508" y="9928"/>
                  <a:pt x="21422" y="10015"/>
                  <a:pt x="21340" y="10110"/>
                </a:cubicBezTo>
                <a:cubicBezTo>
                  <a:pt x="21261" y="10208"/>
                  <a:pt x="21158" y="10257"/>
                  <a:pt x="21036" y="10257"/>
                </a:cubicBezTo>
                <a:lnTo>
                  <a:pt x="17268" y="10257"/>
                </a:lnTo>
                <a:cubicBezTo>
                  <a:pt x="17131" y="10257"/>
                  <a:pt x="17023" y="10208"/>
                  <a:pt x="16953" y="10110"/>
                </a:cubicBezTo>
                <a:cubicBezTo>
                  <a:pt x="16879" y="10015"/>
                  <a:pt x="16790" y="9928"/>
                  <a:pt x="16682" y="9856"/>
                </a:cubicBezTo>
                <a:lnTo>
                  <a:pt x="16682" y="7760"/>
                </a:lnTo>
                <a:cubicBezTo>
                  <a:pt x="16682" y="7596"/>
                  <a:pt x="16692" y="7377"/>
                  <a:pt x="16706" y="7106"/>
                </a:cubicBezTo>
                <a:cubicBezTo>
                  <a:pt x="16720" y="6836"/>
                  <a:pt x="16766" y="6574"/>
                  <a:pt x="16836" y="6326"/>
                </a:cubicBezTo>
                <a:cubicBezTo>
                  <a:pt x="16912" y="6078"/>
                  <a:pt x="17023" y="5865"/>
                  <a:pt x="17183" y="5687"/>
                </a:cubicBezTo>
                <a:cubicBezTo>
                  <a:pt x="17337" y="5508"/>
                  <a:pt x="17556" y="5419"/>
                  <a:pt x="17829" y="5419"/>
                </a:cubicBezTo>
                <a:cubicBezTo>
                  <a:pt x="17488" y="5151"/>
                  <a:pt x="17210" y="4803"/>
                  <a:pt x="16999" y="4377"/>
                </a:cubicBezTo>
                <a:cubicBezTo>
                  <a:pt x="16788" y="3950"/>
                  <a:pt x="16682" y="3469"/>
                  <a:pt x="16682" y="2937"/>
                </a:cubicBezTo>
                <a:cubicBezTo>
                  <a:pt x="16682" y="2539"/>
                  <a:pt x="16744" y="2162"/>
                  <a:pt x="16872" y="1805"/>
                </a:cubicBezTo>
                <a:cubicBezTo>
                  <a:pt x="16999" y="1448"/>
                  <a:pt x="17174" y="1134"/>
                  <a:pt x="17400" y="861"/>
                </a:cubicBezTo>
                <a:cubicBezTo>
                  <a:pt x="17625" y="590"/>
                  <a:pt x="17889" y="380"/>
                  <a:pt x="18187" y="227"/>
                </a:cubicBezTo>
                <a:cubicBezTo>
                  <a:pt x="18487" y="77"/>
                  <a:pt x="18808" y="0"/>
                  <a:pt x="19152" y="0"/>
                </a:cubicBezTo>
                <a:cubicBezTo>
                  <a:pt x="19480" y="0"/>
                  <a:pt x="19795" y="77"/>
                  <a:pt x="20095" y="227"/>
                </a:cubicBezTo>
                <a:cubicBezTo>
                  <a:pt x="20395" y="380"/>
                  <a:pt x="20656" y="590"/>
                  <a:pt x="20882" y="861"/>
                </a:cubicBezTo>
                <a:cubicBezTo>
                  <a:pt x="21108" y="1134"/>
                  <a:pt x="21285" y="1448"/>
                  <a:pt x="21412" y="1805"/>
                </a:cubicBezTo>
                <a:cubicBezTo>
                  <a:pt x="21537" y="2162"/>
                  <a:pt x="21599" y="2539"/>
                  <a:pt x="21599" y="2937"/>
                </a:cubicBezTo>
                <a:cubicBezTo>
                  <a:pt x="21599" y="3458"/>
                  <a:pt x="21499" y="3939"/>
                  <a:pt x="21295" y="4371"/>
                </a:cubicBezTo>
                <a:cubicBezTo>
                  <a:pt x="21093" y="4800"/>
                  <a:pt x="20820" y="5151"/>
                  <a:pt x="20474" y="541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marL="0" marR="0" lvl="0" indent="0" algn="l" defTabSz="4570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45" name="Freeform 37"/>
          <p:cNvSpPr>
            <a:spLocks noChangeArrowheads="1"/>
          </p:cNvSpPr>
          <p:nvPr/>
        </p:nvSpPr>
        <p:spPr bwMode="auto">
          <a:xfrm>
            <a:off x="10913471" y="4184075"/>
            <a:ext cx="1281159" cy="1008965"/>
          </a:xfrm>
          <a:custGeom>
            <a:avLst/>
            <a:gdLst>
              <a:gd name="T0" fmla="*/ 2842 w 2843"/>
              <a:gd name="T1" fmla="*/ 1051 h 1560"/>
              <a:gd name="T2" fmla="*/ 0 w 2843"/>
              <a:gd name="T3" fmla="*/ 1559 h 1560"/>
              <a:gd name="T4" fmla="*/ 0 w 2843"/>
              <a:gd name="T5" fmla="*/ 0 h 1560"/>
              <a:gd name="T6" fmla="*/ 2842 w 2843"/>
              <a:gd name="T7" fmla="*/ 0 h 1560"/>
              <a:gd name="T8" fmla="*/ 2842 w 2843"/>
              <a:gd name="T9" fmla="*/ 1051 h 1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3" h="1560">
                <a:moveTo>
                  <a:pt x="2842" y="1051"/>
                </a:moveTo>
                <a:lnTo>
                  <a:pt x="0" y="1559"/>
                </a:lnTo>
                <a:lnTo>
                  <a:pt x="0" y="0"/>
                </a:lnTo>
                <a:lnTo>
                  <a:pt x="2842" y="0"/>
                </a:lnTo>
                <a:lnTo>
                  <a:pt x="2842" y="1051"/>
                </a:lnTo>
              </a:path>
            </a:pathLst>
          </a:custGeom>
          <a:solidFill>
            <a:srgbClr val="FFF4D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Freeform 173">
            <a:extLst>
              <a:ext uri="{FF2B5EF4-FFF2-40B4-BE49-F238E27FC236}">
                <a16:creationId xmlns:a16="http://schemas.microsoft.com/office/drawing/2014/main" id="{0B178C56-B403-4619-AA87-57962E9EFA5E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0451779" y="5419560"/>
            <a:ext cx="345475" cy="367441"/>
          </a:xfrm>
          <a:custGeom>
            <a:avLst/>
            <a:gdLst>
              <a:gd name="T0" fmla="*/ 257001 w 109"/>
              <a:gd name="T1" fmla="*/ 0 h 116"/>
              <a:gd name="T2" fmla="*/ 37794 w 109"/>
              <a:gd name="T3" fmla="*/ 0 h 116"/>
              <a:gd name="T4" fmla="*/ 17637 w 109"/>
              <a:gd name="T5" fmla="*/ 17627 h 116"/>
              <a:gd name="T6" fmla="*/ 17637 w 109"/>
              <a:gd name="T7" fmla="*/ 55398 h 116"/>
              <a:gd name="T8" fmla="*/ 45353 w 109"/>
              <a:gd name="T9" fmla="*/ 55398 h 116"/>
              <a:gd name="T10" fmla="*/ 55432 w 109"/>
              <a:gd name="T11" fmla="*/ 65471 h 116"/>
              <a:gd name="T12" fmla="*/ 45353 w 109"/>
              <a:gd name="T13" fmla="*/ 73025 h 116"/>
              <a:gd name="T14" fmla="*/ 10078 w 109"/>
              <a:gd name="T15" fmla="*/ 73025 h 116"/>
              <a:gd name="T16" fmla="*/ 0 w 109"/>
              <a:gd name="T17" fmla="*/ 83097 h 116"/>
              <a:gd name="T18" fmla="*/ 10078 w 109"/>
              <a:gd name="T19" fmla="*/ 90652 h 116"/>
              <a:gd name="T20" fmla="*/ 17637 w 109"/>
              <a:gd name="T21" fmla="*/ 90652 h 116"/>
              <a:gd name="T22" fmla="*/ 17637 w 109"/>
              <a:gd name="T23" fmla="*/ 128423 h 116"/>
              <a:gd name="T24" fmla="*/ 45353 w 109"/>
              <a:gd name="T25" fmla="*/ 128423 h 116"/>
              <a:gd name="T26" fmla="*/ 55432 w 109"/>
              <a:gd name="T27" fmla="*/ 138496 h 116"/>
              <a:gd name="T28" fmla="*/ 45353 w 109"/>
              <a:gd name="T29" fmla="*/ 146050 h 116"/>
              <a:gd name="T30" fmla="*/ 10078 w 109"/>
              <a:gd name="T31" fmla="*/ 146050 h 116"/>
              <a:gd name="T32" fmla="*/ 0 w 109"/>
              <a:gd name="T33" fmla="*/ 156122 h 116"/>
              <a:gd name="T34" fmla="*/ 10078 w 109"/>
              <a:gd name="T35" fmla="*/ 166195 h 116"/>
              <a:gd name="T36" fmla="*/ 17637 w 109"/>
              <a:gd name="T37" fmla="*/ 166195 h 116"/>
              <a:gd name="T38" fmla="*/ 17637 w 109"/>
              <a:gd name="T39" fmla="*/ 201448 h 116"/>
              <a:gd name="T40" fmla="*/ 45353 w 109"/>
              <a:gd name="T41" fmla="*/ 201448 h 116"/>
              <a:gd name="T42" fmla="*/ 55432 w 109"/>
              <a:gd name="T43" fmla="*/ 211521 h 116"/>
              <a:gd name="T44" fmla="*/ 45353 w 109"/>
              <a:gd name="T45" fmla="*/ 219075 h 116"/>
              <a:gd name="T46" fmla="*/ 10078 w 109"/>
              <a:gd name="T47" fmla="*/ 219075 h 116"/>
              <a:gd name="T48" fmla="*/ 0 w 109"/>
              <a:gd name="T49" fmla="*/ 229147 h 116"/>
              <a:gd name="T50" fmla="*/ 10078 w 109"/>
              <a:gd name="T51" fmla="*/ 239220 h 116"/>
              <a:gd name="T52" fmla="*/ 17637 w 109"/>
              <a:gd name="T53" fmla="*/ 239220 h 116"/>
              <a:gd name="T54" fmla="*/ 17637 w 109"/>
              <a:gd name="T55" fmla="*/ 274473 h 116"/>
              <a:gd name="T56" fmla="*/ 37794 w 109"/>
              <a:gd name="T57" fmla="*/ 292100 h 116"/>
              <a:gd name="T58" fmla="*/ 257001 w 109"/>
              <a:gd name="T59" fmla="*/ 292100 h 116"/>
              <a:gd name="T60" fmla="*/ 274638 w 109"/>
              <a:gd name="T61" fmla="*/ 274473 h 116"/>
              <a:gd name="T62" fmla="*/ 274638 w 109"/>
              <a:gd name="T63" fmla="*/ 17627 h 116"/>
              <a:gd name="T64" fmla="*/ 257001 w 109"/>
              <a:gd name="T65" fmla="*/ 0 h 116"/>
              <a:gd name="T66" fmla="*/ 219206 w 109"/>
              <a:gd name="T67" fmla="*/ 128423 h 116"/>
              <a:gd name="T68" fmla="*/ 110863 w 109"/>
              <a:gd name="T69" fmla="*/ 128423 h 116"/>
              <a:gd name="T70" fmla="*/ 110863 w 109"/>
              <a:gd name="T71" fmla="*/ 55398 h 116"/>
              <a:gd name="T72" fmla="*/ 219206 w 109"/>
              <a:gd name="T73" fmla="*/ 55398 h 116"/>
              <a:gd name="T74" fmla="*/ 219206 w 109"/>
              <a:gd name="T75" fmla="*/ 128423 h 11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09" h="116">
                <a:moveTo>
                  <a:pt x="102" y="0"/>
                </a:moveTo>
                <a:cubicBezTo>
                  <a:pt x="15" y="0"/>
                  <a:pt x="15" y="0"/>
                  <a:pt x="15" y="0"/>
                </a:cubicBezTo>
                <a:cubicBezTo>
                  <a:pt x="11" y="0"/>
                  <a:pt x="7" y="3"/>
                  <a:pt x="7" y="7"/>
                </a:cubicBezTo>
                <a:cubicBezTo>
                  <a:pt x="7" y="22"/>
                  <a:pt x="7" y="22"/>
                  <a:pt x="7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20" y="22"/>
                  <a:pt x="22" y="24"/>
                  <a:pt x="22" y="26"/>
                </a:cubicBezTo>
                <a:cubicBezTo>
                  <a:pt x="22" y="28"/>
                  <a:pt x="20" y="29"/>
                  <a:pt x="18" y="29"/>
                </a:cubicBezTo>
                <a:cubicBezTo>
                  <a:pt x="4" y="29"/>
                  <a:pt x="4" y="29"/>
                  <a:pt x="4" y="29"/>
                </a:cubicBezTo>
                <a:cubicBezTo>
                  <a:pt x="2" y="29"/>
                  <a:pt x="0" y="31"/>
                  <a:pt x="0" y="33"/>
                </a:cubicBezTo>
                <a:cubicBezTo>
                  <a:pt x="0" y="35"/>
                  <a:pt x="2" y="36"/>
                  <a:pt x="4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51"/>
                  <a:pt x="7" y="51"/>
                  <a:pt x="7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20" y="51"/>
                  <a:pt x="22" y="53"/>
                  <a:pt x="22" y="55"/>
                </a:cubicBezTo>
                <a:cubicBezTo>
                  <a:pt x="22" y="57"/>
                  <a:pt x="20" y="58"/>
                  <a:pt x="18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2" y="58"/>
                  <a:pt x="0" y="60"/>
                  <a:pt x="0" y="62"/>
                </a:cubicBezTo>
                <a:cubicBezTo>
                  <a:pt x="0" y="64"/>
                  <a:pt x="2" y="66"/>
                  <a:pt x="4" y="66"/>
                </a:cubicBezTo>
                <a:cubicBezTo>
                  <a:pt x="7" y="66"/>
                  <a:pt x="7" y="66"/>
                  <a:pt x="7" y="66"/>
                </a:cubicBezTo>
                <a:cubicBezTo>
                  <a:pt x="7" y="80"/>
                  <a:pt x="7" y="80"/>
                  <a:pt x="7" y="80"/>
                </a:cubicBezTo>
                <a:cubicBezTo>
                  <a:pt x="18" y="80"/>
                  <a:pt x="18" y="80"/>
                  <a:pt x="18" y="80"/>
                </a:cubicBezTo>
                <a:cubicBezTo>
                  <a:pt x="20" y="80"/>
                  <a:pt x="22" y="82"/>
                  <a:pt x="22" y="84"/>
                </a:cubicBezTo>
                <a:cubicBezTo>
                  <a:pt x="22" y="86"/>
                  <a:pt x="20" y="87"/>
                  <a:pt x="18" y="87"/>
                </a:cubicBezTo>
                <a:cubicBezTo>
                  <a:pt x="4" y="87"/>
                  <a:pt x="4" y="87"/>
                  <a:pt x="4" y="87"/>
                </a:cubicBezTo>
                <a:cubicBezTo>
                  <a:pt x="2" y="87"/>
                  <a:pt x="0" y="89"/>
                  <a:pt x="0" y="91"/>
                </a:cubicBezTo>
                <a:cubicBezTo>
                  <a:pt x="0" y="93"/>
                  <a:pt x="2" y="95"/>
                  <a:pt x="4" y="95"/>
                </a:cubicBezTo>
                <a:cubicBezTo>
                  <a:pt x="7" y="95"/>
                  <a:pt x="7" y="95"/>
                  <a:pt x="7" y="95"/>
                </a:cubicBezTo>
                <a:cubicBezTo>
                  <a:pt x="7" y="109"/>
                  <a:pt x="7" y="109"/>
                  <a:pt x="7" y="109"/>
                </a:cubicBezTo>
                <a:cubicBezTo>
                  <a:pt x="7" y="113"/>
                  <a:pt x="11" y="116"/>
                  <a:pt x="15" y="116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6" y="116"/>
                  <a:pt x="109" y="113"/>
                  <a:pt x="109" y="109"/>
                </a:cubicBezTo>
                <a:cubicBezTo>
                  <a:pt x="109" y="7"/>
                  <a:pt x="109" y="7"/>
                  <a:pt x="109" y="7"/>
                </a:cubicBezTo>
                <a:cubicBezTo>
                  <a:pt x="109" y="3"/>
                  <a:pt x="106" y="0"/>
                  <a:pt x="102" y="0"/>
                </a:cubicBezTo>
                <a:close/>
                <a:moveTo>
                  <a:pt x="87" y="51"/>
                </a:moveTo>
                <a:cubicBezTo>
                  <a:pt x="44" y="51"/>
                  <a:pt x="44" y="51"/>
                  <a:pt x="44" y="51"/>
                </a:cubicBezTo>
                <a:cubicBezTo>
                  <a:pt x="44" y="22"/>
                  <a:pt x="44" y="22"/>
                  <a:pt x="44" y="22"/>
                </a:cubicBezTo>
                <a:cubicBezTo>
                  <a:pt x="87" y="22"/>
                  <a:pt x="87" y="22"/>
                  <a:pt x="87" y="22"/>
                </a:cubicBezTo>
                <a:lnTo>
                  <a:pt x="87" y="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9D8DE090-8B5A-41C7-8E72-C6A6B86E55B5}"/>
              </a:ext>
            </a:extLst>
          </p:cNvPr>
          <p:cNvGrpSpPr>
            <a:grpSpLocks noChangeAspect="1"/>
          </p:cNvGrpSpPr>
          <p:nvPr/>
        </p:nvGrpSpPr>
        <p:grpSpPr>
          <a:xfrm>
            <a:off x="10401158" y="4403812"/>
            <a:ext cx="444608" cy="449441"/>
            <a:chOff x="4427516" y="1254123"/>
            <a:chExt cx="292101" cy="295277"/>
          </a:xfrm>
          <a:solidFill>
            <a:schemeClr val="bg1"/>
          </a:solidFill>
        </p:grpSpPr>
        <p:sp>
          <p:nvSpPr>
            <p:cNvPr id="59" name="Freeform 211">
              <a:extLst>
                <a:ext uri="{FF2B5EF4-FFF2-40B4-BE49-F238E27FC236}">
                  <a16:creationId xmlns:a16="http://schemas.microsoft.com/office/drawing/2014/main" id="{AA9E3E8A-3BC0-4E3B-B1A1-20F2C8E17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1963" y="1287461"/>
              <a:ext cx="33338" cy="33338"/>
            </a:xfrm>
            <a:custGeom>
              <a:avLst/>
              <a:gdLst/>
              <a:ahLst/>
              <a:cxnLst>
                <a:cxn ang="0">
                  <a:pos x="12" y="7"/>
                </a:cxn>
                <a:cxn ang="0">
                  <a:pos x="7" y="2"/>
                </a:cxn>
                <a:cxn ang="0">
                  <a:pos x="2" y="2"/>
                </a:cxn>
                <a:cxn ang="0">
                  <a:pos x="2" y="7"/>
                </a:cxn>
                <a:cxn ang="0">
                  <a:pos x="7" y="12"/>
                </a:cxn>
                <a:cxn ang="0">
                  <a:pos x="12" y="12"/>
                </a:cxn>
                <a:cxn ang="0">
                  <a:pos x="12" y="7"/>
                </a:cxn>
              </a:cxnLst>
              <a:rect l="0" t="0" r="r" b="b"/>
              <a:pathLst>
                <a:path w="13" h="13">
                  <a:moveTo>
                    <a:pt x="12" y="7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6"/>
                    <a:pt x="2" y="7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3"/>
                    <a:pt x="10" y="13"/>
                    <a:pt x="12" y="12"/>
                  </a:cubicBezTo>
                  <a:cubicBezTo>
                    <a:pt x="13" y="11"/>
                    <a:pt x="13" y="8"/>
                    <a:pt x="12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62" name="Freeform 212">
              <a:extLst>
                <a:ext uri="{FF2B5EF4-FFF2-40B4-BE49-F238E27FC236}">
                  <a16:creationId xmlns:a16="http://schemas.microsoft.com/office/drawing/2014/main" id="{8D8A855D-AF60-4449-AE20-A3F5E0FA8C4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516" y="1382711"/>
              <a:ext cx="34925" cy="19050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4" y="7"/>
                </a:cxn>
                <a:cxn ang="0">
                  <a:pos x="11" y="7"/>
                </a:cxn>
                <a:cxn ang="0">
                  <a:pos x="14" y="4"/>
                </a:cxn>
                <a:cxn ang="0">
                  <a:pos x="11" y="0"/>
                </a:cxn>
              </a:cxnLst>
              <a:rect l="0" t="0" r="r" b="b"/>
              <a:pathLst>
                <a:path w="14" h="7">
                  <a:moveTo>
                    <a:pt x="1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3" y="7"/>
                    <a:pt x="14" y="6"/>
                    <a:pt x="14" y="4"/>
                  </a:cubicBezTo>
                  <a:cubicBezTo>
                    <a:pt x="14" y="2"/>
                    <a:pt x="13" y="0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68" name="Freeform 213">
              <a:extLst>
                <a:ext uri="{FF2B5EF4-FFF2-40B4-BE49-F238E27FC236}">
                  <a16:creationId xmlns:a16="http://schemas.microsoft.com/office/drawing/2014/main" id="{9507327A-AAC0-4B8E-BB83-C7BF0343BC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4692" y="1401761"/>
              <a:ext cx="34925" cy="190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3" y="0"/>
                </a:cxn>
                <a:cxn ang="0">
                  <a:pos x="0" y="4"/>
                </a:cxn>
                <a:cxn ang="0">
                  <a:pos x="3" y="8"/>
                </a:cxn>
                <a:cxn ang="0">
                  <a:pos x="10" y="8"/>
                </a:cxn>
                <a:cxn ang="0">
                  <a:pos x="14" y="4"/>
                </a:cxn>
                <a:cxn ang="0">
                  <a:pos x="10" y="0"/>
                </a:cxn>
              </a:cxnLst>
              <a:rect l="0" t="0" r="r" b="b"/>
              <a:pathLst>
                <a:path w="14" h="8">
                  <a:moveTo>
                    <a:pt x="10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4" y="6"/>
                    <a:pt x="14" y="4"/>
                  </a:cubicBezTo>
                  <a:cubicBezTo>
                    <a:pt x="14" y="2"/>
                    <a:pt x="12" y="0"/>
                    <a:pt x="1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70" name="Freeform 214">
              <a:extLst>
                <a:ext uri="{FF2B5EF4-FFF2-40B4-BE49-F238E27FC236}">
                  <a16:creationId xmlns:a16="http://schemas.microsoft.com/office/drawing/2014/main" id="{76024038-D9DA-40FA-834C-BE3A8E256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29" y="1303336"/>
              <a:ext cx="31750" cy="31750"/>
            </a:xfrm>
            <a:custGeom>
              <a:avLst/>
              <a:gdLst/>
              <a:ahLst/>
              <a:cxnLst>
                <a:cxn ang="0">
                  <a:pos x="12" y="1"/>
                </a:cxn>
                <a:cxn ang="0">
                  <a:pos x="6" y="1"/>
                </a:cxn>
                <a:cxn ang="0">
                  <a:pos x="1" y="6"/>
                </a:cxn>
                <a:cxn ang="0">
                  <a:pos x="1" y="11"/>
                </a:cxn>
                <a:cxn ang="0">
                  <a:pos x="6" y="11"/>
                </a:cxn>
                <a:cxn ang="0">
                  <a:pos x="12" y="6"/>
                </a:cxn>
                <a:cxn ang="0">
                  <a:pos x="12" y="1"/>
                </a:cxn>
              </a:cxnLst>
              <a:rect l="0" t="0" r="r" b="b"/>
              <a:pathLst>
                <a:path w="13" h="13">
                  <a:moveTo>
                    <a:pt x="12" y="1"/>
                  </a:moveTo>
                  <a:cubicBezTo>
                    <a:pt x="10" y="0"/>
                    <a:pt x="8" y="0"/>
                    <a:pt x="6" y="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3" y="13"/>
                    <a:pt x="5" y="13"/>
                    <a:pt x="6" y="11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5"/>
                    <a:pt x="13" y="2"/>
                    <a:pt x="12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71" name="Freeform 215">
              <a:extLst>
                <a:ext uri="{FF2B5EF4-FFF2-40B4-BE49-F238E27FC236}">
                  <a16:creationId xmlns:a16="http://schemas.microsoft.com/office/drawing/2014/main" id="{F4F84055-2A36-406C-947C-C44B60AC1F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3567" y="1254123"/>
              <a:ext cx="17463" cy="38100"/>
            </a:xfrm>
            <a:custGeom>
              <a:avLst/>
              <a:gdLst/>
              <a:ahLst/>
              <a:cxnLst>
                <a:cxn ang="0">
                  <a:pos x="4" y="15"/>
                </a:cxn>
                <a:cxn ang="0">
                  <a:pos x="6" y="14"/>
                </a:cxn>
                <a:cxn ang="0">
                  <a:pos x="7" y="11"/>
                </a:cxn>
                <a:cxn ang="0">
                  <a:pos x="7" y="4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4"/>
                </a:cxn>
                <a:cxn ang="0">
                  <a:pos x="0" y="11"/>
                </a:cxn>
                <a:cxn ang="0">
                  <a:pos x="4" y="15"/>
                </a:cxn>
              </a:cxnLst>
              <a:rect l="0" t="0" r="r" b="b"/>
              <a:pathLst>
                <a:path w="7" h="15">
                  <a:moveTo>
                    <a:pt x="4" y="15"/>
                  </a:moveTo>
                  <a:cubicBezTo>
                    <a:pt x="5" y="15"/>
                    <a:pt x="6" y="14"/>
                    <a:pt x="6" y="14"/>
                  </a:cubicBezTo>
                  <a:cubicBezTo>
                    <a:pt x="7" y="13"/>
                    <a:pt x="7" y="12"/>
                    <a:pt x="7" y="11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6" y="0"/>
                    <a:pt x="4" y="0"/>
                  </a:cubicBezTo>
                  <a:cubicBezTo>
                    <a:pt x="2" y="0"/>
                    <a:pt x="1" y="1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3"/>
                    <a:pt x="2" y="15"/>
                    <a:pt x="4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72" name="Freeform 216">
              <a:extLst>
                <a:ext uri="{FF2B5EF4-FFF2-40B4-BE49-F238E27FC236}">
                  <a16:creationId xmlns:a16="http://schemas.microsoft.com/office/drawing/2014/main" id="{91956E8E-C2AE-4A1F-94D5-1D4EC2EF1F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00549" y="1327147"/>
              <a:ext cx="146050" cy="166688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0" y="29"/>
                </a:cxn>
                <a:cxn ang="0">
                  <a:pos x="14" y="54"/>
                </a:cxn>
                <a:cxn ang="0">
                  <a:pos x="14" y="66"/>
                </a:cxn>
                <a:cxn ang="0">
                  <a:pos x="44" y="66"/>
                </a:cxn>
                <a:cxn ang="0">
                  <a:pos x="44" y="54"/>
                </a:cxn>
                <a:cxn ang="0">
                  <a:pos x="58" y="29"/>
                </a:cxn>
                <a:cxn ang="0">
                  <a:pos x="29" y="0"/>
                </a:cxn>
                <a:cxn ang="0">
                  <a:pos x="40" y="48"/>
                </a:cxn>
                <a:cxn ang="0">
                  <a:pos x="36" y="50"/>
                </a:cxn>
                <a:cxn ang="0">
                  <a:pos x="36" y="54"/>
                </a:cxn>
                <a:cxn ang="0">
                  <a:pos x="36" y="58"/>
                </a:cxn>
                <a:cxn ang="0">
                  <a:pos x="22" y="58"/>
                </a:cxn>
                <a:cxn ang="0">
                  <a:pos x="22" y="54"/>
                </a:cxn>
                <a:cxn ang="0">
                  <a:pos x="22" y="50"/>
                </a:cxn>
                <a:cxn ang="0">
                  <a:pos x="18" y="48"/>
                </a:cxn>
                <a:cxn ang="0">
                  <a:pos x="7" y="29"/>
                </a:cxn>
                <a:cxn ang="0">
                  <a:pos x="29" y="8"/>
                </a:cxn>
                <a:cxn ang="0">
                  <a:pos x="51" y="29"/>
                </a:cxn>
                <a:cxn ang="0">
                  <a:pos x="40" y="48"/>
                </a:cxn>
              </a:cxnLst>
              <a:rect l="0" t="0" r="r" b="b"/>
              <a:pathLst>
                <a:path w="58" h="66">
                  <a:moveTo>
                    <a:pt x="29" y="0"/>
                  </a:moveTo>
                  <a:cubicBezTo>
                    <a:pt x="13" y="0"/>
                    <a:pt x="0" y="13"/>
                    <a:pt x="0" y="29"/>
                  </a:cubicBezTo>
                  <a:cubicBezTo>
                    <a:pt x="0" y="40"/>
                    <a:pt x="6" y="49"/>
                    <a:pt x="14" y="54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52" y="49"/>
                    <a:pt x="58" y="40"/>
                    <a:pt x="58" y="29"/>
                  </a:cubicBezTo>
                  <a:cubicBezTo>
                    <a:pt x="58" y="13"/>
                    <a:pt x="45" y="0"/>
                    <a:pt x="29" y="0"/>
                  </a:cubicBezTo>
                  <a:close/>
                  <a:moveTo>
                    <a:pt x="40" y="48"/>
                  </a:moveTo>
                  <a:cubicBezTo>
                    <a:pt x="36" y="50"/>
                    <a:pt x="36" y="50"/>
                    <a:pt x="36" y="50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22" y="58"/>
                    <a:pt x="22" y="58"/>
                    <a:pt x="22" y="58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1" y="44"/>
                    <a:pt x="7" y="37"/>
                    <a:pt x="7" y="29"/>
                  </a:cubicBezTo>
                  <a:cubicBezTo>
                    <a:pt x="7" y="17"/>
                    <a:pt x="17" y="8"/>
                    <a:pt x="29" y="8"/>
                  </a:cubicBezTo>
                  <a:cubicBezTo>
                    <a:pt x="41" y="8"/>
                    <a:pt x="51" y="17"/>
                    <a:pt x="51" y="29"/>
                  </a:cubicBezTo>
                  <a:cubicBezTo>
                    <a:pt x="51" y="37"/>
                    <a:pt x="47" y="44"/>
                    <a:pt x="40" y="4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  <p:sp>
          <p:nvSpPr>
            <p:cNvPr id="73" name="Freeform 217">
              <a:extLst>
                <a:ext uri="{FF2B5EF4-FFF2-40B4-BE49-F238E27FC236}">
                  <a16:creationId xmlns:a16="http://schemas.microsoft.com/office/drawing/2014/main" id="{59F8A0DE-55D4-427A-8944-9DE82254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5488" y="1511300"/>
              <a:ext cx="76200" cy="38100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8" y="7"/>
                </a:cxn>
                <a:cxn ang="0">
                  <a:pos x="8" y="8"/>
                </a:cxn>
                <a:cxn ang="0">
                  <a:pos x="15" y="15"/>
                </a:cxn>
                <a:cxn ang="0">
                  <a:pos x="22" y="8"/>
                </a:cxn>
                <a:cxn ang="0">
                  <a:pos x="22" y="7"/>
                </a:cxn>
                <a:cxn ang="0">
                  <a:pos x="30" y="7"/>
                </a:cxn>
                <a:cxn ang="0">
                  <a:pos x="30" y="0"/>
                </a:cxn>
                <a:cxn ang="0">
                  <a:pos x="0" y="0"/>
                </a:cxn>
                <a:cxn ang="0">
                  <a:pos x="0" y="7"/>
                </a:cxn>
              </a:cxnLst>
              <a:rect l="0" t="0" r="r" b="b"/>
              <a:pathLst>
                <a:path w="30" h="15">
                  <a:moveTo>
                    <a:pt x="0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12"/>
                    <a:pt x="11" y="15"/>
                    <a:pt x="15" y="15"/>
                  </a:cubicBezTo>
                  <a:cubicBezTo>
                    <a:pt x="19" y="15"/>
                    <a:pt x="22" y="12"/>
                    <a:pt x="22" y="8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</a:endParaRPr>
            </a:p>
          </p:txBody>
        </p:sp>
      </p:grpSp>
      <p:sp>
        <p:nvSpPr>
          <p:cNvPr id="75" name="Freeform 79">
            <a:extLst>
              <a:ext uri="{FF2B5EF4-FFF2-40B4-BE49-F238E27FC236}">
                <a16:creationId xmlns:a16="http://schemas.microsoft.com/office/drawing/2014/main" id="{F88FDD04-D94B-48CC-9C7C-EE3232970D5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464346" y="1488484"/>
            <a:ext cx="350182" cy="353007"/>
          </a:xfrm>
          <a:custGeom>
            <a:avLst/>
            <a:gdLst>
              <a:gd name="T0" fmla="*/ 186369 w 545"/>
              <a:gd name="T1" fmla="*/ 198079 h 553"/>
              <a:gd name="T2" fmla="*/ 135081 w 545"/>
              <a:gd name="T3" fmla="*/ 187673 h 553"/>
              <a:gd name="T4" fmla="*/ 160725 w 545"/>
              <a:gd name="T5" fmla="*/ 177625 h 553"/>
              <a:gd name="T6" fmla="*/ 109799 w 545"/>
              <a:gd name="T7" fmla="*/ 127029 h 553"/>
              <a:gd name="T8" fmla="*/ 117383 w 545"/>
              <a:gd name="T9" fmla="*/ 109087 h 553"/>
              <a:gd name="T10" fmla="*/ 124968 w 545"/>
              <a:gd name="T11" fmla="*/ 111599 h 553"/>
              <a:gd name="T12" fmla="*/ 175895 w 545"/>
              <a:gd name="T13" fmla="*/ 147124 h 553"/>
              <a:gd name="T14" fmla="*/ 196482 w 545"/>
              <a:gd name="T15" fmla="*/ 147124 h 553"/>
              <a:gd name="T16" fmla="*/ 186369 w 545"/>
              <a:gd name="T17" fmla="*/ 198079 h 553"/>
              <a:gd name="T18" fmla="*/ 186369 w 545"/>
              <a:gd name="T19" fmla="*/ 61003 h 553"/>
              <a:gd name="T20" fmla="*/ 175895 w 545"/>
              <a:gd name="T21" fmla="*/ 35525 h 553"/>
              <a:gd name="T22" fmla="*/ 124968 w 545"/>
              <a:gd name="T23" fmla="*/ 86480 h 553"/>
              <a:gd name="T24" fmla="*/ 107270 w 545"/>
              <a:gd name="T25" fmla="*/ 78586 h 553"/>
              <a:gd name="T26" fmla="*/ 109799 w 545"/>
              <a:gd name="T27" fmla="*/ 71050 h 553"/>
              <a:gd name="T28" fmla="*/ 145555 w 545"/>
              <a:gd name="T29" fmla="*/ 20454 h 553"/>
              <a:gd name="T30" fmla="*/ 145555 w 545"/>
              <a:gd name="T31" fmla="*/ 0 h 553"/>
              <a:gd name="T32" fmla="*/ 196482 w 545"/>
              <a:gd name="T33" fmla="*/ 10047 h 553"/>
              <a:gd name="T34" fmla="*/ 186369 w 545"/>
              <a:gd name="T35" fmla="*/ 61003 h 553"/>
              <a:gd name="T36" fmla="*/ 84155 w 545"/>
              <a:gd name="T37" fmla="*/ 127029 h 553"/>
              <a:gd name="T38" fmla="*/ 50926 w 545"/>
              <a:gd name="T39" fmla="*/ 177625 h 553"/>
              <a:gd name="T40" fmla="*/ 50926 w 545"/>
              <a:gd name="T41" fmla="*/ 198079 h 553"/>
              <a:gd name="T42" fmla="*/ 0 w 545"/>
              <a:gd name="T43" fmla="*/ 187673 h 553"/>
              <a:gd name="T44" fmla="*/ 10113 w 545"/>
              <a:gd name="T45" fmla="*/ 137077 h 553"/>
              <a:gd name="T46" fmla="*/ 20226 w 545"/>
              <a:gd name="T47" fmla="*/ 162195 h 553"/>
              <a:gd name="T48" fmla="*/ 71514 w 545"/>
              <a:gd name="T49" fmla="*/ 111599 h 553"/>
              <a:gd name="T50" fmla="*/ 86683 w 545"/>
              <a:gd name="T51" fmla="*/ 119135 h 553"/>
              <a:gd name="T52" fmla="*/ 76570 w 545"/>
              <a:gd name="T53" fmla="*/ 88992 h 553"/>
              <a:gd name="T54" fmla="*/ 71514 w 545"/>
              <a:gd name="T55" fmla="*/ 86480 h 553"/>
              <a:gd name="T56" fmla="*/ 20226 w 545"/>
              <a:gd name="T57" fmla="*/ 35525 h 553"/>
              <a:gd name="T58" fmla="*/ 10113 w 545"/>
              <a:gd name="T59" fmla="*/ 61003 h 553"/>
              <a:gd name="T60" fmla="*/ 0 w 545"/>
              <a:gd name="T61" fmla="*/ 10047 h 553"/>
              <a:gd name="T62" fmla="*/ 50926 w 545"/>
              <a:gd name="T63" fmla="*/ 0 h 553"/>
              <a:gd name="T64" fmla="*/ 50926 w 545"/>
              <a:gd name="T65" fmla="*/ 20454 h 553"/>
              <a:gd name="T66" fmla="*/ 84155 w 545"/>
              <a:gd name="T67" fmla="*/ 71050 h 553"/>
              <a:gd name="T68" fmla="*/ 86683 w 545"/>
              <a:gd name="T69" fmla="*/ 78586 h 553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45" h="553">
                <a:moveTo>
                  <a:pt x="516" y="552"/>
                </a:moveTo>
                <a:lnTo>
                  <a:pt x="516" y="552"/>
                </a:lnTo>
                <a:cubicBezTo>
                  <a:pt x="403" y="552"/>
                  <a:pt x="403" y="552"/>
                  <a:pt x="403" y="552"/>
                </a:cubicBezTo>
                <a:cubicBezTo>
                  <a:pt x="389" y="552"/>
                  <a:pt x="374" y="537"/>
                  <a:pt x="374" y="523"/>
                </a:cubicBezTo>
                <a:cubicBezTo>
                  <a:pt x="374" y="502"/>
                  <a:pt x="389" y="495"/>
                  <a:pt x="403" y="495"/>
                </a:cubicBezTo>
                <a:cubicBezTo>
                  <a:pt x="445" y="495"/>
                  <a:pt x="445" y="495"/>
                  <a:pt x="445" y="495"/>
                </a:cubicBezTo>
                <a:cubicBezTo>
                  <a:pt x="304" y="354"/>
                  <a:pt x="304" y="354"/>
                  <a:pt x="304" y="354"/>
                </a:cubicBezTo>
                <a:cubicBezTo>
                  <a:pt x="304" y="347"/>
                  <a:pt x="297" y="339"/>
                  <a:pt x="297" y="332"/>
                </a:cubicBezTo>
                <a:cubicBezTo>
                  <a:pt x="297" y="318"/>
                  <a:pt x="311" y="304"/>
                  <a:pt x="325" y="304"/>
                </a:cubicBezTo>
                <a:cubicBezTo>
                  <a:pt x="332" y="304"/>
                  <a:pt x="339" y="304"/>
                  <a:pt x="346" y="311"/>
                </a:cubicBezTo>
                <a:cubicBezTo>
                  <a:pt x="487" y="452"/>
                  <a:pt x="487" y="452"/>
                  <a:pt x="487" y="452"/>
                </a:cubicBezTo>
                <a:cubicBezTo>
                  <a:pt x="487" y="410"/>
                  <a:pt x="487" y="410"/>
                  <a:pt x="487" y="410"/>
                </a:cubicBezTo>
                <a:cubicBezTo>
                  <a:pt x="487" y="389"/>
                  <a:pt x="502" y="382"/>
                  <a:pt x="516" y="382"/>
                </a:cubicBezTo>
                <a:cubicBezTo>
                  <a:pt x="530" y="382"/>
                  <a:pt x="544" y="389"/>
                  <a:pt x="544" y="410"/>
                </a:cubicBezTo>
                <a:cubicBezTo>
                  <a:pt x="544" y="523"/>
                  <a:pt x="544" y="523"/>
                  <a:pt x="544" y="523"/>
                </a:cubicBezTo>
                <a:cubicBezTo>
                  <a:pt x="544" y="537"/>
                  <a:pt x="530" y="552"/>
                  <a:pt x="516" y="552"/>
                </a:cubicBezTo>
                <a:close/>
                <a:moveTo>
                  <a:pt x="516" y="170"/>
                </a:moveTo>
                <a:lnTo>
                  <a:pt x="516" y="170"/>
                </a:lnTo>
                <a:cubicBezTo>
                  <a:pt x="502" y="170"/>
                  <a:pt x="487" y="163"/>
                  <a:pt x="487" y="141"/>
                </a:cubicBezTo>
                <a:cubicBezTo>
                  <a:pt x="487" y="99"/>
                  <a:pt x="487" y="99"/>
                  <a:pt x="487" y="99"/>
                </a:cubicBezTo>
                <a:cubicBezTo>
                  <a:pt x="346" y="241"/>
                  <a:pt x="346" y="241"/>
                  <a:pt x="346" y="241"/>
                </a:cubicBezTo>
                <a:cubicBezTo>
                  <a:pt x="339" y="248"/>
                  <a:pt x="332" y="248"/>
                  <a:pt x="325" y="248"/>
                </a:cubicBezTo>
                <a:cubicBezTo>
                  <a:pt x="311" y="248"/>
                  <a:pt x="297" y="234"/>
                  <a:pt x="297" y="219"/>
                </a:cubicBezTo>
                <a:cubicBezTo>
                  <a:pt x="297" y="212"/>
                  <a:pt x="304" y="205"/>
                  <a:pt x="304" y="198"/>
                </a:cubicBezTo>
                <a:cubicBezTo>
                  <a:pt x="445" y="57"/>
                  <a:pt x="445" y="57"/>
                  <a:pt x="445" y="57"/>
                </a:cubicBezTo>
                <a:cubicBezTo>
                  <a:pt x="403" y="57"/>
                  <a:pt x="403" y="57"/>
                  <a:pt x="403" y="57"/>
                </a:cubicBezTo>
                <a:cubicBezTo>
                  <a:pt x="389" y="57"/>
                  <a:pt x="374" y="50"/>
                  <a:pt x="374" y="28"/>
                </a:cubicBezTo>
                <a:cubicBezTo>
                  <a:pt x="374" y="14"/>
                  <a:pt x="389" y="0"/>
                  <a:pt x="403" y="0"/>
                </a:cubicBezTo>
                <a:cubicBezTo>
                  <a:pt x="516" y="0"/>
                  <a:pt x="516" y="0"/>
                  <a:pt x="516" y="0"/>
                </a:cubicBezTo>
                <a:cubicBezTo>
                  <a:pt x="530" y="0"/>
                  <a:pt x="544" y="14"/>
                  <a:pt x="544" y="28"/>
                </a:cubicBezTo>
                <a:cubicBezTo>
                  <a:pt x="544" y="141"/>
                  <a:pt x="544" y="141"/>
                  <a:pt x="544" y="141"/>
                </a:cubicBezTo>
                <a:cubicBezTo>
                  <a:pt x="544" y="163"/>
                  <a:pt x="530" y="170"/>
                  <a:pt x="516" y="170"/>
                </a:cubicBezTo>
                <a:close/>
                <a:moveTo>
                  <a:pt x="233" y="354"/>
                </a:moveTo>
                <a:lnTo>
                  <a:pt x="233" y="354"/>
                </a:lnTo>
                <a:cubicBezTo>
                  <a:pt x="92" y="495"/>
                  <a:pt x="92" y="495"/>
                  <a:pt x="92" y="495"/>
                </a:cubicBezTo>
                <a:cubicBezTo>
                  <a:pt x="141" y="495"/>
                  <a:pt x="141" y="495"/>
                  <a:pt x="141" y="495"/>
                </a:cubicBezTo>
                <a:cubicBezTo>
                  <a:pt x="155" y="495"/>
                  <a:pt x="169" y="502"/>
                  <a:pt x="169" y="523"/>
                </a:cubicBezTo>
                <a:cubicBezTo>
                  <a:pt x="169" y="537"/>
                  <a:pt x="155" y="552"/>
                  <a:pt x="141" y="552"/>
                </a:cubicBezTo>
                <a:cubicBezTo>
                  <a:pt x="28" y="552"/>
                  <a:pt x="28" y="552"/>
                  <a:pt x="28" y="552"/>
                </a:cubicBezTo>
                <a:cubicBezTo>
                  <a:pt x="7" y="552"/>
                  <a:pt x="0" y="537"/>
                  <a:pt x="0" y="523"/>
                </a:cubicBezTo>
                <a:cubicBezTo>
                  <a:pt x="0" y="410"/>
                  <a:pt x="0" y="410"/>
                  <a:pt x="0" y="410"/>
                </a:cubicBezTo>
                <a:cubicBezTo>
                  <a:pt x="0" y="389"/>
                  <a:pt x="7" y="382"/>
                  <a:pt x="28" y="382"/>
                </a:cubicBezTo>
                <a:cubicBezTo>
                  <a:pt x="42" y="382"/>
                  <a:pt x="56" y="389"/>
                  <a:pt x="56" y="410"/>
                </a:cubicBezTo>
                <a:cubicBezTo>
                  <a:pt x="56" y="452"/>
                  <a:pt x="56" y="452"/>
                  <a:pt x="56" y="452"/>
                </a:cubicBezTo>
                <a:cubicBezTo>
                  <a:pt x="198" y="311"/>
                  <a:pt x="198" y="311"/>
                  <a:pt x="198" y="311"/>
                </a:cubicBezTo>
                <a:cubicBezTo>
                  <a:pt x="198" y="304"/>
                  <a:pt x="205" y="304"/>
                  <a:pt x="212" y="304"/>
                </a:cubicBezTo>
                <a:cubicBezTo>
                  <a:pt x="233" y="304"/>
                  <a:pt x="240" y="318"/>
                  <a:pt x="240" y="332"/>
                </a:cubicBezTo>
                <a:cubicBezTo>
                  <a:pt x="240" y="339"/>
                  <a:pt x="240" y="347"/>
                  <a:pt x="233" y="354"/>
                </a:cubicBezTo>
                <a:close/>
                <a:moveTo>
                  <a:pt x="212" y="248"/>
                </a:moveTo>
                <a:lnTo>
                  <a:pt x="212" y="248"/>
                </a:lnTo>
                <a:cubicBezTo>
                  <a:pt x="205" y="248"/>
                  <a:pt x="198" y="248"/>
                  <a:pt x="198" y="241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141"/>
                  <a:pt x="56" y="141"/>
                  <a:pt x="56" y="141"/>
                </a:cubicBezTo>
                <a:cubicBezTo>
                  <a:pt x="56" y="163"/>
                  <a:pt x="42" y="170"/>
                  <a:pt x="28" y="170"/>
                </a:cubicBezTo>
                <a:cubicBezTo>
                  <a:pt x="7" y="170"/>
                  <a:pt x="0" y="163"/>
                  <a:pt x="0" y="14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7" y="0"/>
                  <a:pt x="28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55" y="0"/>
                  <a:pt x="169" y="14"/>
                  <a:pt x="169" y="28"/>
                </a:cubicBezTo>
                <a:cubicBezTo>
                  <a:pt x="169" y="50"/>
                  <a:pt x="155" y="57"/>
                  <a:pt x="141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233" y="198"/>
                  <a:pt x="233" y="198"/>
                  <a:pt x="233" y="198"/>
                </a:cubicBezTo>
                <a:cubicBezTo>
                  <a:pt x="240" y="205"/>
                  <a:pt x="240" y="212"/>
                  <a:pt x="240" y="219"/>
                </a:cubicBezTo>
                <a:cubicBezTo>
                  <a:pt x="240" y="234"/>
                  <a:pt x="233" y="248"/>
                  <a:pt x="212" y="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25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E582C96-8FB7-42BB-BBA9-15DE06386C04}"/>
              </a:ext>
            </a:extLst>
          </p:cNvPr>
          <p:cNvSpPr/>
          <p:nvPr/>
        </p:nvSpPr>
        <p:spPr bwMode="auto">
          <a:xfrm>
            <a:off x="-3355" y="983881"/>
            <a:ext cx="12195355" cy="9256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68131" y="139913"/>
            <a:ext cx="10255739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When should Pen Testing be Performed?</a:t>
            </a:r>
            <a:endParaRPr kumimoji="0" lang="id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63" name="Freeform 50"/>
          <p:cNvSpPr>
            <a:spLocks noChangeArrowheads="1"/>
          </p:cNvSpPr>
          <p:nvPr/>
        </p:nvSpPr>
        <p:spPr bwMode="auto">
          <a:xfrm>
            <a:off x="-3355" y="5426604"/>
            <a:ext cx="1235098" cy="1144448"/>
          </a:xfrm>
          <a:custGeom>
            <a:avLst/>
            <a:gdLst>
              <a:gd name="T0" fmla="*/ 0 w 2402"/>
              <a:gd name="T1" fmla="*/ 2227 h 2228"/>
              <a:gd name="T2" fmla="*/ 0 w 2402"/>
              <a:gd name="T3" fmla="*/ 0 h 2228"/>
              <a:gd name="T4" fmla="*/ 2401 w 2402"/>
              <a:gd name="T5" fmla="*/ 0 h 2228"/>
              <a:gd name="T6" fmla="*/ 2401 w 2402"/>
              <a:gd name="T7" fmla="*/ 2227 h 2228"/>
              <a:gd name="T8" fmla="*/ 0 w 2402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02" h="2228">
                <a:moveTo>
                  <a:pt x="0" y="2227"/>
                </a:moveTo>
                <a:lnTo>
                  <a:pt x="0" y="0"/>
                </a:lnTo>
                <a:lnTo>
                  <a:pt x="2401" y="0"/>
                </a:lnTo>
                <a:lnTo>
                  <a:pt x="2401" y="2227"/>
                </a:lnTo>
                <a:lnTo>
                  <a:pt x="0" y="2227"/>
                </a:lnTo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Subtitle 2"/>
          <p:cNvSpPr txBox="1">
            <a:spLocks/>
          </p:cNvSpPr>
          <p:nvPr/>
        </p:nvSpPr>
        <p:spPr>
          <a:xfrm>
            <a:off x="371015" y="1227251"/>
            <a:ext cx="8391985" cy="417585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</a:rPr>
              <a:t>Pen testing is generally performed in the following cases:</a:t>
            </a:r>
          </a:p>
        </p:txBody>
      </p:sp>
      <p:sp>
        <p:nvSpPr>
          <p:cNvPr id="111" name="Freeform 81"/>
          <p:cNvSpPr>
            <a:spLocks noChangeArrowheads="1"/>
          </p:cNvSpPr>
          <p:nvPr/>
        </p:nvSpPr>
        <p:spPr bwMode="auto">
          <a:xfrm>
            <a:off x="1705387" y="3309943"/>
            <a:ext cx="6501530" cy="974481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Freeform 52"/>
          <p:cNvSpPr>
            <a:spLocks noChangeArrowheads="1"/>
          </p:cNvSpPr>
          <p:nvPr/>
        </p:nvSpPr>
        <p:spPr bwMode="auto">
          <a:xfrm>
            <a:off x="1229477" y="5243219"/>
            <a:ext cx="475910" cy="1316682"/>
          </a:xfrm>
          <a:custGeom>
            <a:avLst/>
            <a:gdLst>
              <a:gd name="T0" fmla="*/ 0 w 928"/>
              <a:gd name="T1" fmla="*/ 2559 h 2560"/>
              <a:gd name="T2" fmla="*/ 0 w 928"/>
              <a:gd name="T3" fmla="*/ 332 h 2560"/>
              <a:gd name="T4" fmla="*/ 927 w 928"/>
              <a:gd name="T5" fmla="*/ 0 h 2560"/>
              <a:gd name="T6" fmla="*/ 927 w 928"/>
              <a:gd name="T7" fmla="*/ 1895 h 2560"/>
              <a:gd name="T8" fmla="*/ 0 w 928"/>
              <a:gd name="T9" fmla="*/ 2559 h 2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2560">
                <a:moveTo>
                  <a:pt x="0" y="2559"/>
                </a:moveTo>
                <a:lnTo>
                  <a:pt x="0" y="332"/>
                </a:lnTo>
                <a:lnTo>
                  <a:pt x="927" y="0"/>
                </a:lnTo>
                <a:lnTo>
                  <a:pt x="927" y="1895"/>
                </a:lnTo>
                <a:lnTo>
                  <a:pt x="0" y="2559"/>
                </a:lnTo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Freeform 54"/>
          <p:cNvSpPr>
            <a:spLocks noChangeArrowheads="1"/>
          </p:cNvSpPr>
          <p:nvPr/>
        </p:nvSpPr>
        <p:spPr bwMode="auto">
          <a:xfrm>
            <a:off x="1705384" y="5243219"/>
            <a:ext cx="6501596" cy="974481"/>
          </a:xfrm>
          <a:custGeom>
            <a:avLst/>
            <a:gdLst>
              <a:gd name="T0" fmla="*/ 0 w 7811"/>
              <a:gd name="T1" fmla="*/ 1895 h 1896"/>
              <a:gd name="T2" fmla="*/ 0 w 7811"/>
              <a:gd name="T3" fmla="*/ 0 h 1896"/>
              <a:gd name="T4" fmla="*/ 7127 w 7811"/>
              <a:gd name="T5" fmla="*/ 0 h 1896"/>
              <a:gd name="T6" fmla="*/ 7810 w 7811"/>
              <a:gd name="T7" fmla="*/ 946 h 1896"/>
              <a:gd name="T8" fmla="*/ 7127 w 7811"/>
              <a:gd name="T9" fmla="*/ 1895 h 1896"/>
              <a:gd name="T10" fmla="*/ 0 w 7811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811" h="1896">
                <a:moveTo>
                  <a:pt x="0" y="1895"/>
                </a:moveTo>
                <a:lnTo>
                  <a:pt x="0" y="0"/>
                </a:lnTo>
                <a:lnTo>
                  <a:pt x="7127" y="0"/>
                </a:lnTo>
                <a:lnTo>
                  <a:pt x="7810" y="946"/>
                </a:lnTo>
                <a:lnTo>
                  <a:pt x="7127" y="1895"/>
                </a:lnTo>
                <a:lnTo>
                  <a:pt x="0" y="1895"/>
                </a:lnTo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Freeform 62"/>
          <p:cNvSpPr>
            <a:spLocks noChangeArrowheads="1"/>
          </p:cNvSpPr>
          <p:nvPr/>
        </p:nvSpPr>
        <p:spPr bwMode="auto">
          <a:xfrm>
            <a:off x="-3355" y="4282155"/>
            <a:ext cx="1235098" cy="1144449"/>
          </a:xfrm>
          <a:custGeom>
            <a:avLst/>
            <a:gdLst>
              <a:gd name="T0" fmla="*/ 0 w 2402"/>
              <a:gd name="T1" fmla="*/ 2228 h 2229"/>
              <a:gd name="T2" fmla="*/ 0 w 2402"/>
              <a:gd name="T3" fmla="*/ 0 h 2229"/>
              <a:gd name="T4" fmla="*/ 2401 w 2402"/>
              <a:gd name="T5" fmla="*/ 0 h 2229"/>
              <a:gd name="T6" fmla="*/ 2401 w 2402"/>
              <a:gd name="T7" fmla="*/ 2228 h 2229"/>
              <a:gd name="T8" fmla="*/ 0 w 2402"/>
              <a:gd name="T9" fmla="*/ 2228 h 2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02" h="2229">
                <a:moveTo>
                  <a:pt x="0" y="2228"/>
                </a:moveTo>
                <a:lnTo>
                  <a:pt x="0" y="0"/>
                </a:lnTo>
                <a:lnTo>
                  <a:pt x="2401" y="0"/>
                </a:lnTo>
                <a:lnTo>
                  <a:pt x="2401" y="2228"/>
                </a:lnTo>
                <a:lnTo>
                  <a:pt x="0" y="2228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Freeform 64"/>
          <p:cNvSpPr>
            <a:spLocks noChangeArrowheads="1"/>
          </p:cNvSpPr>
          <p:nvPr/>
        </p:nvSpPr>
        <p:spPr bwMode="auto">
          <a:xfrm>
            <a:off x="1705386" y="4282154"/>
            <a:ext cx="5789229" cy="972215"/>
          </a:xfrm>
          <a:custGeom>
            <a:avLst/>
            <a:gdLst>
              <a:gd name="T0" fmla="*/ 0 w 6662"/>
              <a:gd name="T1" fmla="*/ 1892 h 1893"/>
              <a:gd name="T2" fmla="*/ 0 w 6662"/>
              <a:gd name="T3" fmla="*/ 0 h 1893"/>
              <a:gd name="T4" fmla="*/ 5979 w 6662"/>
              <a:gd name="T5" fmla="*/ 0 h 1893"/>
              <a:gd name="T6" fmla="*/ 6661 w 6662"/>
              <a:gd name="T7" fmla="*/ 946 h 1893"/>
              <a:gd name="T8" fmla="*/ 5979 w 6662"/>
              <a:gd name="T9" fmla="*/ 1892 h 1893"/>
              <a:gd name="T10" fmla="*/ 0 w 6662"/>
              <a:gd name="T11" fmla="*/ 1892 h 1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662" h="1893">
                <a:moveTo>
                  <a:pt x="0" y="1892"/>
                </a:moveTo>
                <a:lnTo>
                  <a:pt x="0" y="0"/>
                </a:lnTo>
                <a:lnTo>
                  <a:pt x="5979" y="0"/>
                </a:lnTo>
                <a:lnTo>
                  <a:pt x="6661" y="946"/>
                </a:lnTo>
                <a:lnTo>
                  <a:pt x="5979" y="1892"/>
                </a:lnTo>
                <a:lnTo>
                  <a:pt x="0" y="1892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Freeform 66"/>
          <p:cNvSpPr>
            <a:spLocks noChangeArrowheads="1"/>
          </p:cNvSpPr>
          <p:nvPr/>
        </p:nvSpPr>
        <p:spPr bwMode="auto">
          <a:xfrm>
            <a:off x="1229477" y="4282155"/>
            <a:ext cx="475910" cy="1146715"/>
          </a:xfrm>
          <a:custGeom>
            <a:avLst/>
            <a:gdLst>
              <a:gd name="T0" fmla="*/ 0 w 928"/>
              <a:gd name="T1" fmla="*/ 2231 h 2232"/>
              <a:gd name="T2" fmla="*/ 0 w 928"/>
              <a:gd name="T3" fmla="*/ 0 h 2232"/>
              <a:gd name="T4" fmla="*/ 927 w 928"/>
              <a:gd name="T5" fmla="*/ 0 h 2232"/>
              <a:gd name="T6" fmla="*/ 927 w 928"/>
              <a:gd name="T7" fmla="*/ 1895 h 2232"/>
              <a:gd name="T8" fmla="*/ 0 w 928"/>
              <a:gd name="T9" fmla="*/ 2231 h 2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2232">
                <a:moveTo>
                  <a:pt x="0" y="2231"/>
                </a:moveTo>
                <a:lnTo>
                  <a:pt x="0" y="0"/>
                </a:lnTo>
                <a:lnTo>
                  <a:pt x="927" y="0"/>
                </a:lnTo>
                <a:lnTo>
                  <a:pt x="927" y="1895"/>
                </a:lnTo>
                <a:lnTo>
                  <a:pt x="0" y="2231"/>
                </a:lnTo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Freeform 77"/>
          <p:cNvSpPr>
            <a:spLocks noChangeArrowheads="1"/>
          </p:cNvSpPr>
          <p:nvPr/>
        </p:nvSpPr>
        <p:spPr bwMode="auto">
          <a:xfrm>
            <a:off x="-3355" y="3137709"/>
            <a:ext cx="1235098" cy="1144448"/>
          </a:xfrm>
          <a:custGeom>
            <a:avLst/>
            <a:gdLst>
              <a:gd name="T0" fmla="*/ 0 w 2402"/>
              <a:gd name="T1" fmla="*/ 2228 h 2229"/>
              <a:gd name="T2" fmla="*/ 0 w 2402"/>
              <a:gd name="T3" fmla="*/ 0 h 2229"/>
              <a:gd name="T4" fmla="*/ 2401 w 2402"/>
              <a:gd name="T5" fmla="*/ 0 h 2229"/>
              <a:gd name="T6" fmla="*/ 2401 w 2402"/>
              <a:gd name="T7" fmla="*/ 2228 h 2229"/>
              <a:gd name="T8" fmla="*/ 0 w 2402"/>
              <a:gd name="T9" fmla="*/ 2228 h 2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02" h="2229">
                <a:moveTo>
                  <a:pt x="0" y="2228"/>
                </a:moveTo>
                <a:lnTo>
                  <a:pt x="0" y="0"/>
                </a:lnTo>
                <a:lnTo>
                  <a:pt x="2401" y="0"/>
                </a:lnTo>
                <a:lnTo>
                  <a:pt x="2401" y="2228"/>
                </a:lnTo>
                <a:lnTo>
                  <a:pt x="0" y="2228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Freeform 91"/>
          <p:cNvSpPr>
            <a:spLocks noChangeArrowheads="1"/>
          </p:cNvSpPr>
          <p:nvPr/>
        </p:nvSpPr>
        <p:spPr bwMode="auto">
          <a:xfrm>
            <a:off x="-3355" y="1993258"/>
            <a:ext cx="1235098" cy="1144449"/>
          </a:xfrm>
          <a:custGeom>
            <a:avLst/>
            <a:gdLst>
              <a:gd name="T0" fmla="*/ 0 w 2402"/>
              <a:gd name="T1" fmla="*/ 2227 h 2228"/>
              <a:gd name="T2" fmla="*/ 0 w 2402"/>
              <a:gd name="T3" fmla="*/ 0 h 2228"/>
              <a:gd name="T4" fmla="*/ 2401 w 2402"/>
              <a:gd name="T5" fmla="*/ 0 h 2228"/>
              <a:gd name="T6" fmla="*/ 2401 w 2402"/>
              <a:gd name="T7" fmla="*/ 2227 h 2228"/>
              <a:gd name="T8" fmla="*/ 0 w 2402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02" h="2228">
                <a:moveTo>
                  <a:pt x="0" y="2227"/>
                </a:moveTo>
                <a:lnTo>
                  <a:pt x="0" y="0"/>
                </a:lnTo>
                <a:lnTo>
                  <a:pt x="2401" y="0"/>
                </a:lnTo>
                <a:lnTo>
                  <a:pt x="2401" y="2227"/>
                </a:lnTo>
                <a:lnTo>
                  <a:pt x="0" y="2227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Freeform 93"/>
          <p:cNvSpPr>
            <a:spLocks noChangeArrowheads="1"/>
          </p:cNvSpPr>
          <p:nvPr/>
        </p:nvSpPr>
        <p:spPr bwMode="auto">
          <a:xfrm>
            <a:off x="1229477" y="2004409"/>
            <a:ext cx="475910" cy="1316683"/>
          </a:xfrm>
          <a:custGeom>
            <a:avLst/>
            <a:gdLst>
              <a:gd name="T0" fmla="*/ 0 w 928"/>
              <a:gd name="T1" fmla="*/ 2227 h 2560"/>
              <a:gd name="T2" fmla="*/ 0 w 928"/>
              <a:gd name="T3" fmla="*/ 0 h 2560"/>
              <a:gd name="T4" fmla="*/ 927 w 928"/>
              <a:gd name="T5" fmla="*/ 667 h 2560"/>
              <a:gd name="T6" fmla="*/ 927 w 928"/>
              <a:gd name="T7" fmla="*/ 2559 h 2560"/>
              <a:gd name="T8" fmla="*/ 0 w 928"/>
              <a:gd name="T9" fmla="*/ 2227 h 2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2560">
                <a:moveTo>
                  <a:pt x="0" y="2227"/>
                </a:moveTo>
                <a:lnTo>
                  <a:pt x="0" y="0"/>
                </a:lnTo>
                <a:lnTo>
                  <a:pt x="927" y="667"/>
                </a:lnTo>
                <a:lnTo>
                  <a:pt x="927" y="2559"/>
                </a:lnTo>
                <a:lnTo>
                  <a:pt x="0" y="2227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Freeform 95"/>
          <p:cNvSpPr>
            <a:spLocks noChangeArrowheads="1"/>
          </p:cNvSpPr>
          <p:nvPr/>
        </p:nvSpPr>
        <p:spPr bwMode="auto">
          <a:xfrm>
            <a:off x="1705387" y="2335462"/>
            <a:ext cx="5789228" cy="974481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Freeform 79"/>
          <p:cNvSpPr>
            <a:spLocks noChangeArrowheads="1"/>
          </p:cNvSpPr>
          <p:nvPr/>
        </p:nvSpPr>
        <p:spPr bwMode="auto">
          <a:xfrm>
            <a:off x="1229477" y="3137709"/>
            <a:ext cx="475910" cy="1144448"/>
          </a:xfrm>
          <a:custGeom>
            <a:avLst/>
            <a:gdLst>
              <a:gd name="T0" fmla="*/ 0 w 928"/>
              <a:gd name="T1" fmla="*/ 2228 h 2229"/>
              <a:gd name="T2" fmla="*/ 0 w 928"/>
              <a:gd name="T3" fmla="*/ 0 h 2229"/>
              <a:gd name="T4" fmla="*/ 927 w 928"/>
              <a:gd name="T5" fmla="*/ 332 h 2229"/>
              <a:gd name="T6" fmla="*/ 927 w 928"/>
              <a:gd name="T7" fmla="*/ 2228 h 2229"/>
              <a:gd name="T8" fmla="*/ 0 w 928"/>
              <a:gd name="T9" fmla="*/ 2228 h 2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2229">
                <a:moveTo>
                  <a:pt x="0" y="2228"/>
                </a:moveTo>
                <a:lnTo>
                  <a:pt x="0" y="0"/>
                </a:lnTo>
                <a:lnTo>
                  <a:pt x="927" y="332"/>
                </a:lnTo>
                <a:lnTo>
                  <a:pt x="927" y="2228"/>
                </a:lnTo>
                <a:lnTo>
                  <a:pt x="0" y="2228"/>
                </a:ln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>
            <a:cxnSpLocks/>
          </p:cNvCxnSpPr>
          <p:nvPr/>
        </p:nvCxnSpPr>
        <p:spPr>
          <a:xfrm>
            <a:off x="6365900" y="2454712"/>
            <a:ext cx="0" cy="73598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>
            <a:cxnSpLocks/>
          </p:cNvCxnSpPr>
          <p:nvPr/>
        </p:nvCxnSpPr>
        <p:spPr>
          <a:xfrm>
            <a:off x="6365900" y="4400271"/>
            <a:ext cx="0" cy="73598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>
            <a:cxnSpLocks/>
          </p:cNvCxnSpPr>
          <p:nvPr/>
        </p:nvCxnSpPr>
        <p:spPr>
          <a:xfrm>
            <a:off x="6780238" y="5362469"/>
            <a:ext cx="0" cy="73598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>
            <a:cxnSpLocks/>
          </p:cNvCxnSpPr>
          <p:nvPr/>
        </p:nvCxnSpPr>
        <p:spPr>
          <a:xfrm>
            <a:off x="6780238" y="3429193"/>
            <a:ext cx="0" cy="73598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Shape 2547"/>
          <p:cNvSpPr>
            <a:spLocks noChangeAspect="1"/>
          </p:cNvSpPr>
          <p:nvPr/>
        </p:nvSpPr>
        <p:spPr>
          <a:xfrm>
            <a:off x="6578387" y="2606107"/>
            <a:ext cx="433190" cy="433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tx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Lato Light" charset="0"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1705384" y="3465280"/>
            <a:ext cx="4993128" cy="663806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Open Sans Light"/>
              </a:rPr>
              <a:t>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Open Sans Light"/>
              </a:rPr>
              <a:t>new threat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Open Sans Light"/>
              </a:rPr>
              <a:t>to the organization’s infrastructure has been discovered</a:t>
            </a:r>
          </a:p>
        </p:txBody>
      </p:sp>
      <p:sp>
        <p:nvSpPr>
          <p:cNvPr id="27" name="Subtitle 2"/>
          <p:cNvSpPr txBox="1">
            <a:spLocks/>
          </p:cNvSpPr>
          <p:nvPr/>
        </p:nvSpPr>
        <p:spPr>
          <a:xfrm>
            <a:off x="1705384" y="2490799"/>
            <a:ext cx="4620737" cy="663806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Lato Light" charset="0"/>
                <a:cs typeface="Lato Light" charset="0"/>
              </a:rPr>
              <a:t>Changes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Lato Light" charset="0"/>
                <a:cs typeface="Lato Light" charset="0"/>
              </a:rPr>
              <a:t> have been made in the organization’s infrastructure</a:t>
            </a:r>
          </a:p>
        </p:txBody>
      </p:sp>
      <p:sp>
        <p:nvSpPr>
          <p:cNvPr id="29" name="Subtitle 2"/>
          <p:cNvSpPr txBox="1">
            <a:spLocks/>
          </p:cNvSpPr>
          <p:nvPr/>
        </p:nvSpPr>
        <p:spPr>
          <a:xfrm>
            <a:off x="1705384" y="4436358"/>
            <a:ext cx="4731976" cy="663806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Open Sans Light"/>
              </a:rPr>
              <a:t>Hardware or software has been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Open Sans Light"/>
              </a:rPr>
              <a:t>updated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Open Sans Light"/>
              </a:rPr>
              <a:t> 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Open Sans Light"/>
              </a:rPr>
              <a:t>reinstalled</a:t>
            </a: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1705384" y="5537056"/>
            <a:ext cx="5097519" cy="386807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Open Sans Light"/>
              </a:rPr>
              <a:t>The organization’s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Open Sans Light"/>
              </a:rPr>
              <a:t>policy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Open Sans Light"/>
              </a:rPr>
              <a:t> has changed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02B718A-2A34-4D17-AAAD-1997C1C3FBF6}"/>
              </a:ext>
            </a:extLst>
          </p:cNvPr>
          <p:cNvGrpSpPr/>
          <p:nvPr/>
        </p:nvGrpSpPr>
        <p:grpSpPr>
          <a:xfrm>
            <a:off x="271294" y="3367033"/>
            <a:ext cx="685800" cy="685800"/>
            <a:chOff x="271294" y="3367033"/>
            <a:chExt cx="685800" cy="685800"/>
          </a:xfrm>
        </p:grpSpPr>
        <p:grpSp>
          <p:nvGrpSpPr>
            <p:cNvPr id="3" name="Group 2"/>
            <p:cNvGrpSpPr/>
            <p:nvPr/>
          </p:nvGrpSpPr>
          <p:grpSpPr>
            <a:xfrm>
              <a:off x="271294" y="3367033"/>
              <a:ext cx="685800" cy="685800"/>
              <a:chOff x="221902" y="3272125"/>
              <a:chExt cx="1879692" cy="1879692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221902" y="3272125"/>
                <a:ext cx="1879692" cy="187969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488126" y="3555564"/>
                <a:ext cx="1347244" cy="1347244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38" name="Rectangle 37"/>
            <p:cNvSpPr>
              <a:spLocks/>
            </p:cNvSpPr>
            <p:nvPr/>
          </p:nvSpPr>
          <p:spPr bwMode="auto">
            <a:xfrm>
              <a:off x="437863" y="3429000"/>
              <a:ext cx="352662" cy="449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ctr" defTabSz="2286000" rtl="0" eaLnBrk="1" fontAlgn="auto" latinLnBrk="0" hangingPunct="1">
                <a:lnSpc>
                  <a:spcPts val="387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Lato" charset="0"/>
                  <a:cs typeface="Lato" charset="0"/>
                  <a:sym typeface="Bebas Neue" charset="0"/>
                </a:rPr>
                <a:t>02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FBB8085-20E5-4241-BBB9-DE0372C2AC75}"/>
              </a:ext>
            </a:extLst>
          </p:cNvPr>
          <p:cNvGrpSpPr/>
          <p:nvPr/>
        </p:nvGrpSpPr>
        <p:grpSpPr>
          <a:xfrm>
            <a:off x="271294" y="4511479"/>
            <a:ext cx="685800" cy="685800"/>
            <a:chOff x="271294" y="4511479"/>
            <a:chExt cx="685800" cy="685800"/>
          </a:xfrm>
        </p:grpSpPr>
        <p:grpSp>
          <p:nvGrpSpPr>
            <p:cNvPr id="39" name="Group 38"/>
            <p:cNvGrpSpPr/>
            <p:nvPr/>
          </p:nvGrpSpPr>
          <p:grpSpPr>
            <a:xfrm>
              <a:off x="271294" y="4511479"/>
              <a:ext cx="685800" cy="685800"/>
              <a:chOff x="221902" y="3272125"/>
              <a:chExt cx="1879692" cy="1879692"/>
            </a:xfrm>
          </p:grpSpPr>
          <p:sp>
            <p:nvSpPr>
              <p:cNvPr id="43" name="Oval 42"/>
              <p:cNvSpPr/>
              <p:nvPr/>
            </p:nvSpPr>
            <p:spPr>
              <a:xfrm>
                <a:off x="221902" y="3272125"/>
                <a:ext cx="1879692" cy="187969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>
                <a:off x="488126" y="3555564"/>
                <a:ext cx="1347244" cy="1347244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45" name="Rectangle 44"/>
            <p:cNvSpPr>
              <a:spLocks/>
            </p:cNvSpPr>
            <p:nvPr/>
          </p:nvSpPr>
          <p:spPr bwMode="auto">
            <a:xfrm>
              <a:off x="437863" y="4587766"/>
              <a:ext cx="352662" cy="449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ctr" defTabSz="2286000" rtl="0" eaLnBrk="1" fontAlgn="auto" latinLnBrk="0" hangingPunct="1">
                <a:lnSpc>
                  <a:spcPts val="387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Lato" charset="0"/>
                  <a:cs typeface="Lato" charset="0"/>
                  <a:sym typeface="Bebas Neue" charset="0"/>
                </a:rPr>
                <a:t>03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6D3BDDD-0113-4D3E-BA95-46A64E10F8CC}"/>
              </a:ext>
            </a:extLst>
          </p:cNvPr>
          <p:cNvGrpSpPr/>
          <p:nvPr/>
        </p:nvGrpSpPr>
        <p:grpSpPr>
          <a:xfrm>
            <a:off x="271294" y="5655928"/>
            <a:ext cx="685800" cy="685800"/>
            <a:chOff x="271294" y="5655928"/>
            <a:chExt cx="685800" cy="685800"/>
          </a:xfrm>
        </p:grpSpPr>
        <p:grpSp>
          <p:nvGrpSpPr>
            <p:cNvPr id="46" name="Group 45"/>
            <p:cNvGrpSpPr/>
            <p:nvPr/>
          </p:nvGrpSpPr>
          <p:grpSpPr>
            <a:xfrm>
              <a:off x="271294" y="5655928"/>
              <a:ext cx="685800" cy="685800"/>
              <a:chOff x="221902" y="3272125"/>
              <a:chExt cx="1879692" cy="1879692"/>
            </a:xfrm>
          </p:grpSpPr>
          <p:sp>
            <p:nvSpPr>
              <p:cNvPr id="47" name="Oval 46"/>
              <p:cNvSpPr/>
              <p:nvPr/>
            </p:nvSpPr>
            <p:spPr>
              <a:xfrm>
                <a:off x="221902" y="3272125"/>
                <a:ext cx="1879692" cy="187969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Oval 47"/>
              <p:cNvSpPr/>
              <p:nvPr/>
            </p:nvSpPr>
            <p:spPr>
              <a:xfrm>
                <a:off x="488126" y="3555564"/>
                <a:ext cx="1347244" cy="1347244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49" name="Rectangle 48"/>
            <p:cNvSpPr>
              <a:spLocks/>
            </p:cNvSpPr>
            <p:nvPr/>
          </p:nvSpPr>
          <p:spPr bwMode="auto">
            <a:xfrm>
              <a:off x="437863" y="5715000"/>
              <a:ext cx="352662" cy="449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ctr" defTabSz="2286000" rtl="0" eaLnBrk="1" fontAlgn="auto" latinLnBrk="0" hangingPunct="1">
                <a:lnSpc>
                  <a:spcPts val="387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Lato" charset="0"/>
                  <a:cs typeface="Lato" charset="0"/>
                  <a:sym typeface="Bebas Neue" charset="0"/>
                </a:rPr>
                <a:t>04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8EE5A57-675F-4036-8655-A7BFF61D7929}"/>
              </a:ext>
            </a:extLst>
          </p:cNvPr>
          <p:cNvGrpSpPr/>
          <p:nvPr/>
        </p:nvGrpSpPr>
        <p:grpSpPr>
          <a:xfrm>
            <a:off x="270180" y="2221468"/>
            <a:ext cx="688028" cy="688028"/>
            <a:chOff x="270180" y="2221468"/>
            <a:chExt cx="688028" cy="688028"/>
          </a:xfrm>
        </p:grpSpPr>
        <p:grpSp>
          <p:nvGrpSpPr>
            <p:cNvPr id="50" name="Group 49"/>
            <p:cNvGrpSpPr/>
            <p:nvPr/>
          </p:nvGrpSpPr>
          <p:grpSpPr>
            <a:xfrm>
              <a:off x="270180" y="2221468"/>
              <a:ext cx="688028" cy="688028"/>
              <a:chOff x="221902" y="3272125"/>
              <a:chExt cx="1879691" cy="1879691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221902" y="3272125"/>
                <a:ext cx="1879691" cy="187969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488127" y="3555564"/>
                <a:ext cx="1347244" cy="1347244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53" name="Rectangle 52"/>
            <p:cNvSpPr>
              <a:spLocks/>
            </p:cNvSpPr>
            <p:nvPr/>
          </p:nvSpPr>
          <p:spPr bwMode="auto">
            <a:xfrm>
              <a:off x="437864" y="2286000"/>
              <a:ext cx="352661" cy="449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>
              <a:spAutoFit/>
            </a:bodyPr>
            <a:lstStyle/>
            <a:p>
              <a:pPr marL="0" marR="0" lvl="0" indent="0" algn="ctr" defTabSz="2286000" rtl="0" eaLnBrk="1" fontAlgn="auto" latinLnBrk="0" hangingPunct="1">
                <a:lnSpc>
                  <a:spcPts val="387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Lato" charset="0"/>
                  <a:cs typeface="Lato" charset="0"/>
                  <a:sym typeface="Bebas Neue" charset="0"/>
                </a:rPr>
                <a:t>01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00AC619D-FBF3-40ED-89C0-4780C05BCAA7}"/>
              </a:ext>
            </a:extLst>
          </p:cNvPr>
          <p:cNvGrpSpPr>
            <a:grpSpLocks noChangeAspect="1"/>
          </p:cNvGrpSpPr>
          <p:nvPr/>
        </p:nvGrpSpPr>
        <p:grpSpPr>
          <a:xfrm>
            <a:off x="7100890" y="3605481"/>
            <a:ext cx="396801" cy="383404"/>
            <a:chOff x="6133265" y="3576282"/>
            <a:chExt cx="396801" cy="383404"/>
          </a:xfrm>
          <a:solidFill>
            <a:schemeClr val="tx1"/>
          </a:solidFill>
        </p:grpSpPr>
        <p:sp>
          <p:nvSpPr>
            <p:cNvPr id="325" name="Freeform 90">
              <a:extLst>
                <a:ext uri="{FF2B5EF4-FFF2-40B4-BE49-F238E27FC236}">
                  <a16:creationId xmlns:a16="http://schemas.microsoft.com/office/drawing/2014/main" id="{75B9EF61-78C7-4F7D-9EA2-F65ADA8FB0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60510" y="3576282"/>
              <a:ext cx="269556" cy="261184"/>
            </a:xfrm>
            <a:custGeom>
              <a:avLst/>
              <a:gdLst>
                <a:gd name="T0" fmla="*/ 34 w 68"/>
                <a:gd name="T1" fmla="*/ 10 h 66"/>
                <a:gd name="T2" fmla="*/ 57 w 68"/>
                <a:gd name="T3" fmla="*/ 33 h 66"/>
                <a:gd name="T4" fmla="*/ 34 w 68"/>
                <a:gd name="T5" fmla="*/ 56 h 66"/>
                <a:gd name="T6" fmla="*/ 11 w 68"/>
                <a:gd name="T7" fmla="*/ 33 h 66"/>
                <a:gd name="T8" fmla="*/ 34 w 68"/>
                <a:gd name="T9" fmla="*/ 10 h 66"/>
                <a:gd name="T10" fmla="*/ 56 w 68"/>
                <a:gd name="T11" fmla="*/ 12 h 66"/>
                <a:gd name="T12" fmla="*/ 56 w 68"/>
                <a:gd name="T13" fmla="*/ 12 h 66"/>
                <a:gd name="T14" fmla="*/ 12 w 68"/>
                <a:gd name="T15" fmla="*/ 12 h 66"/>
                <a:gd name="T16" fmla="*/ 12 w 68"/>
                <a:gd name="T17" fmla="*/ 54 h 66"/>
                <a:gd name="T18" fmla="*/ 56 w 68"/>
                <a:gd name="T19" fmla="*/ 54 h 66"/>
                <a:gd name="T20" fmla="*/ 56 w 68"/>
                <a:gd name="T21" fmla="*/ 1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" h="66">
                  <a:moveTo>
                    <a:pt x="34" y="10"/>
                  </a:moveTo>
                  <a:cubicBezTo>
                    <a:pt x="47" y="10"/>
                    <a:pt x="57" y="20"/>
                    <a:pt x="57" y="33"/>
                  </a:cubicBezTo>
                  <a:cubicBezTo>
                    <a:pt x="57" y="46"/>
                    <a:pt x="47" y="56"/>
                    <a:pt x="34" y="56"/>
                  </a:cubicBezTo>
                  <a:cubicBezTo>
                    <a:pt x="21" y="56"/>
                    <a:pt x="11" y="46"/>
                    <a:pt x="11" y="33"/>
                  </a:cubicBezTo>
                  <a:cubicBezTo>
                    <a:pt x="11" y="20"/>
                    <a:pt x="21" y="10"/>
                    <a:pt x="34" y="10"/>
                  </a:cubicBezTo>
                  <a:close/>
                  <a:moveTo>
                    <a:pt x="56" y="12"/>
                  </a:moveTo>
                  <a:cubicBezTo>
                    <a:pt x="56" y="12"/>
                    <a:pt x="56" y="12"/>
                    <a:pt x="56" y="12"/>
                  </a:cubicBezTo>
                  <a:cubicBezTo>
                    <a:pt x="44" y="0"/>
                    <a:pt x="24" y="0"/>
                    <a:pt x="12" y="12"/>
                  </a:cubicBezTo>
                  <a:cubicBezTo>
                    <a:pt x="0" y="23"/>
                    <a:pt x="0" y="42"/>
                    <a:pt x="12" y="54"/>
                  </a:cubicBezTo>
                  <a:cubicBezTo>
                    <a:pt x="24" y="66"/>
                    <a:pt x="44" y="66"/>
                    <a:pt x="56" y="54"/>
                  </a:cubicBezTo>
                  <a:cubicBezTo>
                    <a:pt x="68" y="42"/>
                    <a:pt x="68" y="23"/>
                    <a:pt x="56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6" name="Freeform 92">
              <a:extLst>
                <a:ext uri="{FF2B5EF4-FFF2-40B4-BE49-F238E27FC236}">
                  <a16:creationId xmlns:a16="http://schemas.microsoft.com/office/drawing/2014/main" id="{0A72400A-2F62-4BBC-A3CA-83A538387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3265" y="3809003"/>
              <a:ext cx="150683" cy="150683"/>
            </a:xfrm>
            <a:custGeom>
              <a:avLst/>
              <a:gdLst>
                <a:gd name="T0" fmla="*/ 2 w 38"/>
                <a:gd name="T1" fmla="*/ 27 h 38"/>
                <a:gd name="T2" fmla="*/ 2 w 38"/>
                <a:gd name="T3" fmla="*/ 35 h 38"/>
                <a:gd name="T4" fmla="*/ 11 w 38"/>
                <a:gd name="T5" fmla="*/ 35 h 38"/>
                <a:gd name="T6" fmla="*/ 38 w 38"/>
                <a:gd name="T7" fmla="*/ 9 h 38"/>
                <a:gd name="T8" fmla="*/ 29 w 38"/>
                <a:gd name="T9" fmla="*/ 0 h 38"/>
                <a:gd name="T10" fmla="*/ 2 w 38"/>
                <a:gd name="T11" fmla="*/ 2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8">
                  <a:moveTo>
                    <a:pt x="2" y="27"/>
                  </a:moveTo>
                  <a:cubicBezTo>
                    <a:pt x="0" y="29"/>
                    <a:pt x="0" y="33"/>
                    <a:pt x="2" y="35"/>
                  </a:cubicBezTo>
                  <a:cubicBezTo>
                    <a:pt x="5" y="38"/>
                    <a:pt x="9" y="38"/>
                    <a:pt x="11" y="35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2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8" name="Freeform 127">
            <a:extLst>
              <a:ext uri="{FF2B5EF4-FFF2-40B4-BE49-F238E27FC236}">
                <a16:creationId xmlns:a16="http://schemas.microsoft.com/office/drawing/2014/main" id="{DC5F0286-8604-4C5E-B938-97BC4CDDCFA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162800" y="5537012"/>
            <a:ext cx="338885" cy="386894"/>
          </a:xfrm>
          <a:custGeom>
            <a:avLst/>
            <a:gdLst>
              <a:gd name="T0" fmla="*/ 180089 w 531"/>
              <a:gd name="T1" fmla="*/ 112357 h 602"/>
              <a:gd name="T2" fmla="*/ 149596 w 531"/>
              <a:gd name="T3" fmla="*/ 102241 h 602"/>
              <a:gd name="T4" fmla="*/ 159641 w 531"/>
              <a:gd name="T5" fmla="*/ 51301 h 602"/>
              <a:gd name="T6" fmla="*/ 190134 w 531"/>
              <a:gd name="T7" fmla="*/ 61417 h 602"/>
              <a:gd name="T8" fmla="*/ 180089 w 531"/>
              <a:gd name="T9" fmla="*/ 112357 h 602"/>
              <a:gd name="T10" fmla="*/ 159641 w 531"/>
              <a:gd name="T11" fmla="*/ 10477 h 602"/>
              <a:gd name="T12" fmla="*/ 180089 w 531"/>
              <a:gd name="T13" fmla="*/ 10477 h 602"/>
              <a:gd name="T14" fmla="*/ 159641 w 531"/>
              <a:gd name="T15" fmla="*/ 40824 h 602"/>
              <a:gd name="T16" fmla="*/ 104036 w 531"/>
              <a:gd name="T17" fmla="*/ 166187 h 602"/>
              <a:gd name="T18" fmla="*/ 83587 w 531"/>
              <a:gd name="T19" fmla="*/ 166187 h 602"/>
              <a:gd name="T20" fmla="*/ 73542 w 531"/>
              <a:gd name="T21" fmla="*/ 114886 h 602"/>
              <a:gd name="T22" fmla="*/ 104036 w 531"/>
              <a:gd name="T23" fmla="*/ 104770 h 602"/>
              <a:gd name="T24" fmla="*/ 114081 w 531"/>
              <a:gd name="T25" fmla="*/ 155710 h 602"/>
              <a:gd name="T26" fmla="*/ 83587 w 531"/>
              <a:gd name="T27" fmla="*/ 10477 h 602"/>
              <a:gd name="T28" fmla="*/ 93632 w 531"/>
              <a:gd name="T29" fmla="*/ 0 h 602"/>
              <a:gd name="T30" fmla="*/ 104036 w 531"/>
              <a:gd name="T31" fmla="*/ 94654 h 602"/>
              <a:gd name="T32" fmla="*/ 83587 w 531"/>
              <a:gd name="T33" fmla="*/ 10477 h 602"/>
              <a:gd name="T34" fmla="*/ 30493 w 531"/>
              <a:gd name="T35" fmla="*/ 140536 h 602"/>
              <a:gd name="T36" fmla="*/ 0 w 531"/>
              <a:gd name="T37" fmla="*/ 130421 h 602"/>
              <a:gd name="T38" fmla="*/ 10045 w 531"/>
              <a:gd name="T39" fmla="*/ 79119 h 602"/>
              <a:gd name="T40" fmla="*/ 40538 w 531"/>
              <a:gd name="T41" fmla="*/ 89596 h 602"/>
              <a:gd name="T42" fmla="*/ 30493 w 531"/>
              <a:gd name="T43" fmla="*/ 140536 h 602"/>
              <a:gd name="T44" fmla="*/ 10045 w 531"/>
              <a:gd name="T45" fmla="*/ 10477 h 602"/>
              <a:gd name="T46" fmla="*/ 30493 w 531"/>
              <a:gd name="T47" fmla="*/ 10477 h 602"/>
              <a:gd name="T48" fmla="*/ 10045 w 531"/>
              <a:gd name="T49" fmla="*/ 69004 h 602"/>
              <a:gd name="T50" fmla="*/ 30493 w 531"/>
              <a:gd name="T51" fmla="*/ 207011 h 602"/>
              <a:gd name="T52" fmla="*/ 20090 w 531"/>
              <a:gd name="T53" fmla="*/ 217127 h 602"/>
              <a:gd name="T54" fmla="*/ 10045 w 531"/>
              <a:gd name="T55" fmla="*/ 150652 h 602"/>
              <a:gd name="T56" fmla="*/ 30493 w 531"/>
              <a:gd name="T57" fmla="*/ 207011 h 602"/>
              <a:gd name="T58" fmla="*/ 104036 w 531"/>
              <a:gd name="T59" fmla="*/ 207011 h 602"/>
              <a:gd name="T60" fmla="*/ 83587 w 531"/>
              <a:gd name="T61" fmla="*/ 207011 h 602"/>
              <a:gd name="T62" fmla="*/ 104036 w 531"/>
              <a:gd name="T63" fmla="*/ 176303 h 602"/>
              <a:gd name="T64" fmla="*/ 180089 w 531"/>
              <a:gd name="T65" fmla="*/ 207011 h 602"/>
              <a:gd name="T66" fmla="*/ 169686 w 531"/>
              <a:gd name="T67" fmla="*/ 217127 h 602"/>
              <a:gd name="T68" fmla="*/ 159641 w 531"/>
              <a:gd name="T69" fmla="*/ 122834 h 602"/>
              <a:gd name="T70" fmla="*/ 180089 w 531"/>
              <a:gd name="T71" fmla="*/ 207011 h 60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31" h="602">
                <a:moveTo>
                  <a:pt x="502" y="311"/>
                </a:moveTo>
                <a:lnTo>
                  <a:pt x="502" y="311"/>
                </a:lnTo>
                <a:cubicBezTo>
                  <a:pt x="445" y="311"/>
                  <a:pt x="445" y="311"/>
                  <a:pt x="445" y="311"/>
                </a:cubicBezTo>
                <a:cubicBezTo>
                  <a:pt x="424" y="311"/>
                  <a:pt x="417" y="297"/>
                  <a:pt x="417" y="283"/>
                </a:cubicBezTo>
                <a:cubicBezTo>
                  <a:pt x="417" y="170"/>
                  <a:pt x="417" y="170"/>
                  <a:pt x="417" y="170"/>
                </a:cubicBezTo>
                <a:cubicBezTo>
                  <a:pt x="417" y="156"/>
                  <a:pt x="424" y="142"/>
                  <a:pt x="445" y="142"/>
                </a:cubicBezTo>
                <a:cubicBezTo>
                  <a:pt x="502" y="142"/>
                  <a:pt x="502" y="142"/>
                  <a:pt x="502" y="142"/>
                </a:cubicBezTo>
                <a:cubicBezTo>
                  <a:pt x="516" y="142"/>
                  <a:pt x="530" y="156"/>
                  <a:pt x="530" y="170"/>
                </a:cubicBezTo>
                <a:cubicBezTo>
                  <a:pt x="530" y="283"/>
                  <a:pt x="530" y="283"/>
                  <a:pt x="530" y="283"/>
                </a:cubicBezTo>
                <a:cubicBezTo>
                  <a:pt x="530" y="297"/>
                  <a:pt x="516" y="311"/>
                  <a:pt x="502" y="311"/>
                </a:cubicBezTo>
                <a:close/>
                <a:moveTo>
                  <a:pt x="445" y="29"/>
                </a:moveTo>
                <a:lnTo>
                  <a:pt x="445" y="29"/>
                </a:lnTo>
                <a:cubicBezTo>
                  <a:pt x="445" y="15"/>
                  <a:pt x="452" y="0"/>
                  <a:pt x="473" y="0"/>
                </a:cubicBezTo>
                <a:cubicBezTo>
                  <a:pt x="487" y="0"/>
                  <a:pt x="502" y="15"/>
                  <a:pt x="502" y="29"/>
                </a:cubicBezTo>
                <a:cubicBezTo>
                  <a:pt x="502" y="113"/>
                  <a:pt x="502" y="113"/>
                  <a:pt x="502" y="113"/>
                </a:cubicBezTo>
                <a:cubicBezTo>
                  <a:pt x="445" y="113"/>
                  <a:pt x="445" y="113"/>
                  <a:pt x="445" y="113"/>
                </a:cubicBezTo>
                <a:lnTo>
                  <a:pt x="445" y="29"/>
                </a:lnTo>
                <a:close/>
                <a:moveTo>
                  <a:pt x="290" y="460"/>
                </a:moveTo>
                <a:lnTo>
                  <a:pt x="290" y="460"/>
                </a:lnTo>
                <a:cubicBezTo>
                  <a:pt x="233" y="460"/>
                  <a:pt x="233" y="460"/>
                  <a:pt x="233" y="460"/>
                </a:cubicBezTo>
                <a:cubicBezTo>
                  <a:pt x="219" y="460"/>
                  <a:pt x="205" y="453"/>
                  <a:pt x="205" y="431"/>
                </a:cubicBezTo>
                <a:cubicBezTo>
                  <a:pt x="205" y="318"/>
                  <a:pt x="205" y="318"/>
                  <a:pt x="205" y="318"/>
                </a:cubicBezTo>
                <a:cubicBezTo>
                  <a:pt x="205" y="304"/>
                  <a:pt x="219" y="290"/>
                  <a:pt x="233" y="290"/>
                </a:cubicBezTo>
                <a:cubicBezTo>
                  <a:pt x="290" y="290"/>
                  <a:pt x="290" y="290"/>
                  <a:pt x="290" y="290"/>
                </a:cubicBezTo>
                <a:cubicBezTo>
                  <a:pt x="311" y="290"/>
                  <a:pt x="318" y="304"/>
                  <a:pt x="318" y="318"/>
                </a:cubicBezTo>
                <a:cubicBezTo>
                  <a:pt x="318" y="431"/>
                  <a:pt x="318" y="431"/>
                  <a:pt x="318" y="431"/>
                </a:cubicBezTo>
                <a:cubicBezTo>
                  <a:pt x="318" y="453"/>
                  <a:pt x="311" y="460"/>
                  <a:pt x="290" y="460"/>
                </a:cubicBezTo>
                <a:close/>
                <a:moveTo>
                  <a:pt x="233" y="29"/>
                </a:moveTo>
                <a:lnTo>
                  <a:pt x="233" y="29"/>
                </a:lnTo>
                <a:cubicBezTo>
                  <a:pt x="233" y="15"/>
                  <a:pt x="247" y="0"/>
                  <a:pt x="261" y="0"/>
                </a:cubicBezTo>
                <a:cubicBezTo>
                  <a:pt x="283" y="0"/>
                  <a:pt x="290" y="15"/>
                  <a:pt x="290" y="29"/>
                </a:cubicBezTo>
                <a:cubicBezTo>
                  <a:pt x="290" y="262"/>
                  <a:pt x="290" y="262"/>
                  <a:pt x="290" y="262"/>
                </a:cubicBezTo>
                <a:cubicBezTo>
                  <a:pt x="233" y="262"/>
                  <a:pt x="233" y="262"/>
                  <a:pt x="233" y="262"/>
                </a:cubicBezTo>
                <a:lnTo>
                  <a:pt x="233" y="29"/>
                </a:lnTo>
                <a:close/>
                <a:moveTo>
                  <a:pt x="85" y="389"/>
                </a:moveTo>
                <a:lnTo>
                  <a:pt x="85" y="389"/>
                </a:lnTo>
                <a:cubicBezTo>
                  <a:pt x="28" y="389"/>
                  <a:pt x="28" y="389"/>
                  <a:pt x="28" y="389"/>
                </a:cubicBezTo>
                <a:cubicBezTo>
                  <a:pt x="14" y="389"/>
                  <a:pt x="0" y="375"/>
                  <a:pt x="0" y="361"/>
                </a:cubicBezTo>
                <a:cubicBezTo>
                  <a:pt x="0" y="248"/>
                  <a:pt x="0" y="248"/>
                  <a:pt x="0" y="248"/>
                </a:cubicBezTo>
                <a:cubicBezTo>
                  <a:pt x="0" y="226"/>
                  <a:pt x="14" y="219"/>
                  <a:pt x="28" y="219"/>
                </a:cubicBezTo>
                <a:cubicBezTo>
                  <a:pt x="85" y="219"/>
                  <a:pt x="85" y="219"/>
                  <a:pt x="85" y="219"/>
                </a:cubicBezTo>
                <a:cubicBezTo>
                  <a:pt x="99" y="219"/>
                  <a:pt x="113" y="226"/>
                  <a:pt x="113" y="248"/>
                </a:cubicBezTo>
                <a:cubicBezTo>
                  <a:pt x="113" y="361"/>
                  <a:pt x="113" y="361"/>
                  <a:pt x="113" y="361"/>
                </a:cubicBezTo>
                <a:cubicBezTo>
                  <a:pt x="113" y="375"/>
                  <a:pt x="99" y="389"/>
                  <a:pt x="85" y="389"/>
                </a:cubicBezTo>
                <a:close/>
                <a:moveTo>
                  <a:pt x="28" y="29"/>
                </a:moveTo>
                <a:lnTo>
                  <a:pt x="28" y="29"/>
                </a:lnTo>
                <a:cubicBezTo>
                  <a:pt x="28" y="15"/>
                  <a:pt x="42" y="0"/>
                  <a:pt x="56" y="0"/>
                </a:cubicBezTo>
                <a:cubicBezTo>
                  <a:pt x="71" y="0"/>
                  <a:pt x="85" y="15"/>
                  <a:pt x="85" y="29"/>
                </a:cubicBezTo>
                <a:cubicBezTo>
                  <a:pt x="85" y="191"/>
                  <a:pt x="85" y="191"/>
                  <a:pt x="85" y="191"/>
                </a:cubicBezTo>
                <a:cubicBezTo>
                  <a:pt x="28" y="191"/>
                  <a:pt x="28" y="191"/>
                  <a:pt x="28" y="191"/>
                </a:cubicBezTo>
                <a:lnTo>
                  <a:pt x="28" y="29"/>
                </a:lnTo>
                <a:close/>
                <a:moveTo>
                  <a:pt x="85" y="573"/>
                </a:moveTo>
                <a:lnTo>
                  <a:pt x="85" y="573"/>
                </a:lnTo>
                <a:cubicBezTo>
                  <a:pt x="85" y="594"/>
                  <a:pt x="71" y="601"/>
                  <a:pt x="56" y="601"/>
                </a:cubicBezTo>
                <a:cubicBezTo>
                  <a:pt x="42" y="601"/>
                  <a:pt x="28" y="594"/>
                  <a:pt x="28" y="573"/>
                </a:cubicBezTo>
                <a:cubicBezTo>
                  <a:pt x="28" y="417"/>
                  <a:pt x="28" y="417"/>
                  <a:pt x="28" y="417"/>
                </a:cubicBezTo>
                <a:cubicBezTo>
                  <a:pt x="85" y="417"/>
                  <a:pt x="85" y="417"/>
                  <a:pt x="85" y="417"/>
                </a:cubicBezTo>
                <a:lnTo>
                  <a:pt x="85" y="573"/>
                </a:lnTo>
                <a:close/>
                <a:moveTo>
                  <a:pt x="290" y="573"/>
                </a:moveTo>
                <a:lnTo>
                  <a:pt x="290" y="573"/>
                </a:lnTo>
                <a:cubicBezTo>
                  <a:pt x="290" y="594"/>
                  <a:pt x="283" y="601"/>
                  <a:pt x="261" y="601"/>
                </a:cubicBezTo>
                <a:cubicBezTo>
                  <a:pt x="247" y="601"/>
                  <a:pt x="233" y="594"/>
                  <a:pt x="233" y="573"/>
                </a:cubicBezTo>
                <a:cubicBezTo>
                  <a:pt x="233" y="488"/>
                  <a:pt x="233" y="488"/>
                  <a:pt x="233" y="488"/>
                </a:cubicBezTo>
                <a:cubicBezTo>
                  <a:pt x="290" y="488"/>
                  <a:pt x="290" y="488"/>
                  <a:pt x="290" y="488"/>
                </a:cubicBezTo>
                <a:lnTo>
                  <a:pt x="290" y="573"/>
                </a:lnTo>
                <a:close/>
                <a:moveTo>
                  <a:pt x="502" y="573"/>
                </a:moveTo>
                <a:lnTo>
                  <a:pt x="502" y="573"/>
                </a:lnTo>
                <a:cubicBezTo>
                  <a:pt x="502" y="594"/>
                  <a:pt x="487" y="601"/>
                  <a:pt x="473" y="601"/>
                </a:cubicBezTo>
                <a:cubicBezTo>
                  <a:pt x="452" y="601"/>
                  <a:pt x="445" y="594"/>
                  <a:pt x="445" y="573"/>
                </a:cubicBezTo>
                <a:cubicBezTo>
                  <a:pt x="445" y="340"/>
                  <a:pt x="445" y="340"/>
                  <a:pt x="445" y="340"/>
                </a:cubicBezTo>
                <a:cubicBezTo>
                  <a:pt x="502" y="340"/>
                  <a:pt x="502" y="340"/>
                  <a:pt x="502" y="340"/>
                </a:cubicBezTo>
                <a:lnTo>
                  <a:pt x="502" y="57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112" name="Group 115">
            <a:extLst>
              <a:ext uri="{FF2B5EF4-FFF2-40B4-BE49-F238E27FC236}">
                <a16:creationId xmlns:a16="http://schemas.microsoft.com/office/drawing/2014/main" id="{892FD9A4-9ADC-4977-BDC4-EE05A7B62DCB}"/>
              </a:ext>
            </a:extLst>
          </p:cNvPr>
          <p:cNvGrpSpPr>
            <a:grpSpLocks noChangeAspect="1"/>
          </p:cNvGrpSpPr>
          <p:nvPr/>
        </p:nvGrpSpPr>
        <p:grpSpPr>
          <a:xfrm>
            <a:off x="6553200" y="4564905"/>
            <a:ext cx="485750" cy="406712"/>
            <a:chOff x="2951142" y="2589225"/>
            <a:chExt cx="468313" cy="392113"/>
          </a:xfrm>
          <a:solidFill>
            <a:schemeClr val="tx1"/>
          </a:solidFill>
        </p:grpSpPr>
        <p:sp>
          <p:nvSpPr>
            <p:cNvPr id="113" name="Freeform 13">
              <a:extLst>
                <a:ext uri="{FF2B5EF4-FFF2-40B4-BE49-F238E27FC236}">
                  <a16:creationId xmlns:a16="http://schemas.microsoft.com/office/drawing/2014/main" id="{EBD64223-BF00-45F7-9B4F-529148F3FC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51142" y="2646375"/>
              <a:ext cx="284163" cy="284163"/>
            </a:xfrm>
            <a:custGeom>
              <a:avLst/>
              <a:gdLst/>
              <a:ahLst/>
              <a:cxnLst>
                <a:cxn ang="0">
                  <a:pos x="208" y="331"/>
                </a:cxn>
                <a:cxn ang="0">
                  <a:pos x="239" y="322"/>
                </a:cxn>
                <a:cxn ang="0">
                  <a:pos x="286" y="326"/>
                </a:cxn>
                <a:cxn ang="0">
                  <a:pos x="307" y="267"/>
                </a:cxn>
                <a:cxn ang="0">
                  <a:pos x="328" y="223"/>
                </a:cxn>
                <a:cxn ang="0">
                  <a:pos x="359" y="150"/>
                </a:cxn>
                <a:cxn ang="0">
                  <a:pos x="328" y="136"/>
                </a:cxn>
                <a:cxn ang="0">
                  <a:pos x="307" y="91"/>
                </a:cxn>
                <a:cxn ang="0">
                  <a:pos x="267" y="51"/>
                </a:cxn>
                <a:cxn ang="0">
                  <a:pos x="239" y="37"/>
                </a:cxn>
                <a:cxn ang="0">
                  <a:pos x="208" y="0"/>
                </a:cxn>
                <a:cxn ang="0">
                  <a:pos x="179" y="65"/>
                </a:cxn>
                <a:cxn ang="0">
                  <a:pos x="213" y="70"/>
                </a:cxn>
                <a:cxn ang="0">
                  <a:pos x="244" y="85"/>
                </a:cxn>
                <a:cxn ang="0">
                  <a:pos x="267" y="106"/>
                </a:cxn>
                <a:cxn ang="0">
                  <a:pos x="284" y="134"/>
                </a:cxn>
                <a:cxn ang="0">
                  <a:pos x="293" y="168"/>
                </a:cxn>
                <a:cxn ang="0">
                  <a:pos x="293" y="191"/>
                </a:cxn>
                <a:cxn ang="0">
                  <a:pos x="284" y="223"/>
                </a:cxn>
                <a:cxn ang="0">
                  <a:pos x="267" y="252"/>
                </a:cxn>
                <a:cxn ang="0">
                  <a:pos x="244" y="274"/>
                </a:cxn>
                <a:cxn ang="0">
                  <a:pos x="213" y="289"/>
                </a:cxn>
                <a:cxn ang="0">
                  <a:pos x="179" y="294"/>
                </a:cxn>
                <a:cxn ang="0">
                  <a:pos x="32" y="286"/>
                </a:cxn>
                <a:cxn ang="0">
                  <a:pos x="92" y="307"/>
                </a:cxn>
                <a:cxn ang="0">
                  <a:pos x="135" y="327"/>
                </a:cxn>
                <a:cxn ang="0">
                  <a:pos x="179" y="358"/>
                </a:cxn>
                <a:cxn ang="0">
                  <a:pos x="179" y="294"/>
                </a:cxn>
                <a:cxn ang="0">
                  <a:pos x="145" y="289"/>
                </a:cxn>
                <a:cxn ang="0">
                  <a:pos x="115" y="274"/>
                </a:cxn>
                <a:cxn ang="0">
                  <a:pos x="92" y="252"/>
                </a:cxn>
                <a:cxn ang="0">
                  <a:pos x="74" y="223"/>
                </a:cxn>
                <a:cxn ang="0">
                  <a:pos x="66" y="191"/>
                </a:cxn>
                <a:cxn ang="0">
                  <a:pos x="66" y="168"/>
                </a:cxn>
                <a:cxn ang="0">
                  <a:pos x="74" y="134"/>
                </a:cxn>
                <a:cxn ang="0">
                  <a:pos x="92" y="106"/>
                </a:cxn>
                <a:cxn ang="0">
                  <a:pos x="115" y="85"/>
                </a:cxn>
                <a:cxn ang="0">
                  <a:pos x="145" y="70"/>
                </a:cxn>
                <a:cxn ang="0">
                  <a:pos x="179" y="65"/>
                </a:cxn>
                <a:cxn ang="0">
                  <a:pos x="179" y="0"/>
                </a:cxn>
                <a:cxn ang="0">
                  <a:pos x="151" y="27"/>
                </a:cxn>
                <a:cxn ang="0">
                  <a:pos x="105" y="43"/>
                </a:cxn>
                <a:cxn ang="0">
                  <a:pos x="32" y="72"/>
                </a:cxn>
                <a:cxn ang="0">
                  <a:pos x="43" y="105"/>
                </a:cxn>
                <a:cxn ang="0">
                  <a:pos x="27" y="150"/>
                </a:cxn>
                <a:cxn ang="0">
                  <a:pos x="27" y="207"/>
                </a:cxn>
                <a:cxn ang="0">
                  <a:pos x="36" y="238"/>
                </a:cxn>
                <a:cxn ang="0">
                  <a:pos x="52" y="267"/>
                </a:cxn>
              </a:cxnLst>
              <a:rect l="0" t="0" r="r" b="b"/>
              <a:pathLst>
                <a:path w="359" h="358">
                  <a:moveTo>
                    <a:pt x="179" y="358"/>
                  </a:moveTo>
                  <a:lnTo>
                    <a:pt x="208" y="358"/>
                  </a:lnTo>
                  <a:lnTo>
                    <a:pt x="208" y="331"/>
                  </a:lnTo>
                  <a:lnTo>
                    <a:pt x="208" y="331"/>
                  </a:lnTo>
                  <a:lnTo>
                    <a:pt x="224" y="327"/>
                  </a:lnTo>
                  <a:lnTo>
                    <a:pt x="239" y="322"/>
                  </a:lnTo>
                  <a:lnTo>
                    <a:pt x="254" y="315"/>
                  </a:lnTo>
                  <a:lnTo>
                    <a:pt x="267" y="307"/>
                  </a:lnTo>
                  <a:lnTo>
                    <a:pt x="286" y="326"/>
                  </a:lnTo>
                  <a:lnTo>
                    <a:pt x="326" y="286"/>
                  </a:lnTo>
                  <a:lnTo>
                    <a:pt x="307" y="267"/>
                  </a:lnTo>
                  <a:lnTo>
                    <a:pt x="307" y="267"/>
                  </a:lnTo>
                  <a:lnTo>
                    <a:pt x="315" y="253"/>
                  </a:lnTo>
                  <a:lnTo>
                    <a:pt x="323" y="238"/>
                  </a:lnTo>
                  <a:lnTo>
                    <a:pt x="328" y="223"/>
                  </a:lnTo>
                  <a:lnTo>
                    <a:pt x="331" y="207"/>
                  </a:lnTo>
                  <a:lnTo>
                    <a:pt x="359" y="207"/>
                  </a:lnTo>
                  <a:lnTo>
                    <a:pt x="359" y="150"/>
                  </a:lnTo>
                  <a:lnTo>
                    <a:pt x="331" y="150"/>
                  </a:lnTo>
                  <a:lnTo>
                    <a:pt x="331" y="150"/>
                  </a:lnTo>
                  <a:lnTo>
                    <a:pt x="328" y="136"/>
                  </a:lnTo>
                  <a:lnTo>
                    <a:pt x="323" y="119"/>
                  </a:lnTo>
                  <a:lnTo>
                    <a:pt x="315" y="105"/>
                  </a:lnTo>
                  <a:lnTo>
                    <a:pt x="307" y="91"/>
                  </a:lnTo>
                  <a:lnTo>
                    <a:pt x="326" y="72"/>
                  </a:lnTo>
                  <a:lnTo>
                    <a:pt x="286" y="33"/>
                  </a:lnTo>
                  <a:lnTo>
                    <a:pt x="267" y="51"/>
                  </a:lnTo>
                  <a:lnTo>
                    <a:pt x="267" y="51"/>
                  </a:lnTo>
                  <a:lnTo>
                    <a:pt x="254" y="43"/>
                  </a:lnTo>
                  <a:lnTo>
                    <a:pt x="239" y="37"/>
                  </a:lnTo>
                  <a:lnTo>
                    <a:pt x="224" y="30"/>
                  </a:lnTo>
                  <a:lnTo>
                    <a:pt x="208" y="27"/>
                  </a:lnTo>
                  <a:lnTo>
                    <a:pt x="208" y="0"/>
                  </a:lnTo>
                  <a:lnTo>
                    <a:pt x="179" y="0"/>
                  </a:lnTo>
                  <a:lnTo>
                    <a:pt x="179" y="65"/>
                  </a:lnTo>
                  <a:lnTo>
                    <a:pt x="179" y="65"/>
                  </a:lnTo>
                  <a:lnTo>
                    <a:pt x="190" y="65"/>
                  </a:lnTo>
                  <a:lnTo>
                    <a:pt x="203" y="68"/>
                  </a:lnTo>
                  <a:lnTo>
                    <a:pt x="213" y="70"/>
                  </a:lnTo>
                  <a:lnTo>
                    <a:pt x="224" y="74"/>
                  </a:lnTo>
                  <a:lnTo>
                    <a:pt x="234" y="79"/>
                  </a:lnTo>
                  <a:lnTo>
                    <a:pt x="244" y="85"/>
                  </a:lnTo>
                  <a:lnTo>
                    <a:pt x="252" y="91"/>
                  </a:lnTo>
                  <a:lnTo>
                    <a:pt x="260" y="98"/>
                  </a:lnTo>
                  <a:lnTo>
                    <a:pt x="267" y="106"/>
                  </a:lnTo>
                  <a:lnTo>
                    <a:pt x="275" y="116"/>
                  </a:lnTo>
                  <a:lnTo>
                    <a:pt x="279" y="124"/>
                  </a:lnTo>
                  <a:lnTo>
                    <a:pt x="284" y="134"/>
                  </a:lnTo>
                  <a:lnTo>
                    <a:pt x="288" y="145"/>
                  </a:lnTo>
                  <a:lnTo>
                    <a:pt x="292" y="157"/>
                  </a:lnTo>
                  <a:lnTo>
                    <a:pt x="293" y="168"/>
                  </a:lnTo>
                  <a:lnTo>
                    <a:pt x="293" y="179"/>
                  </a:lnTo>
                  <a:lnTo>
                    <a:pt x="293" y="179"/>
                  </a:lnTo>
                  <a:lnTo>
                    <a:pt x="293" y="191"/>
                  </a:lnTo>
                  <a:lnTo>
                    <a:pt x="292" y="202"/>
                  </a:lnTo>
                  <a:lnTo>
                    <a:pt x="288" y="213"/>
                  </a:lnTo>
                  <a:lnTo>
                    <a:pt x="284" y="223"/>
                  </a:lnTo>
                  <a:lnTo>
                    <a:pt x="279" y="233"/>
                  </a:lnTo>
                  <a:lnTo>
                    <a:pt x="275" y="243"/>
                  </a:lnTo>
                  <a:lnTo>
                    <a:pt x="267" y="252"/>
                  </a:lnTo>
                  <a:lnTo>
                    <a:pt x="260" y="260"/>
                  </a:lnTo>
                  <a:lnTo>
                    <a:pt x="252" y="268"/>
                  </a:lnTo>
                  <a:lnTo>
                    <a:pt x="244" y="274"/>
                  </a:lnTo>
                  <a:lnTo>
                    <a:pt x="234" y="280"/>
                  </a:lnTo>
                  <a:lnTo>
                    <a:pt x="224" y="285"/>
                  </a:lnTo>
                  <a:lnTo>
                    <a:pt x="213" y="289"/>
                  </a:lnTo>
                  <a:lnTo>
                    <a:pt x="203" y="291"/>
                  </a:lnTo>
                  <a:lnTo>
                    <a:pt x="190" y="293"/>
                  </a:lnTo>
                  <a:lnTo>
                    <a:pt x="179" y="294"/>
                  </a:lnTo>
                  <a:lnTo>
                    <a:pt x="179" y="358"/>
                  </a:lnTo>
                  <a:close/>
                  <a:moveTo>
                    <a:pt x="52" y="267"/>
                  </a:moveTo>
                  <a:lnTo>
                    <a:pt x="32" y="286"/>
                  </a:lnTo>
                  <a:lnTo>
                    <a:pt x="73" y="326"/>
                  </a:lnTo>
                  <a:lnTo>
                    <a:pt x="92" y="307"/>
                  </a:lnTo>
                  <a:lnTo>
                    <a:pt x="92" y="307"/>
                  </a:lnTo>
                  <a:lnTo>
                    <a:pt x="105" y="315"/>
                  </a:lnTo>
                  <a:lnTo>
                    <a:pt x="120" y="322"/>
                  </a:lnTo>
                  <a:lnTo>
                    <a:pt x="135" y="327"/>
                  </a:lnTo>
                  <a:lnTo>
                    <a:pt x="151" y="331"/>
                  </a:lnTo>
                  <a:lnTo>
                    <a:pt x="151" y="358"/>
                  </a:lnTo>
                  <a:lnTo>
                    <a:pt x="179" y="358"/>
                  </a:lnTo>
                  <a:lnTo>
                    <a:pt x="179" y="294"/>
                  </a:lnTo>
                  <a:lnTo>
                    <a:pt x="179" y="294"/>
                  </a:lnTo>
                  <a:lnTo>
                    <a:pt x="179" y="294"/>
                  </a:lnTo>
                  <a:lnTo>
                    <a:pt x="168" y="293"/>
                  </a:lnTo>
                  <a:lnTo>
                    <a:pt x="156" y="291"/>
                  </a:lnTo>
                  <a:lnTo>
                    <a:pt x="145" y="289"/>
                  </a:lnTo>
                  <a:lnTo>
                    <a:pt x="135" y="285"/>
                  </a:lnTo>
                  <a:lnTo>
                    <a:pt x="125" y="280"/>
                  </a:lnTo>
                  <a:lnTo>
                    <a:pt x="115" y="274"/>
                  </a:lnTo>
                  <a:lnTo>
                    <a:pt x="106" y="268"/>
                  </a:lnTo>
                  <a:lnTo>
                    <a:pt x="99" y="260"/>
                  </a:lnTo>
                  <a:lnTo>
                    <a:pt x="92" y="252"/>
                  </a:lnTo>
                  <a:lnTo>
                    <a:pt x="84" y="243"/>
                  </a:lnTo>
                  <a:lnTo>
                    <a:pt x="79" y="233"/>
                  </a:lnTo>
                  <a:lnTo>
                    <a:pt x="74" y="223"/>
                  </a:lnTo>
                  <a:lnTo>
                    <a:pt x="71" y="213"/>
                  </a:lnTo>
                  <a:lnTo>
                    <a:pt x="67" y="202"/>
                  </a:lnTo>
                  <a:lnTo>
                    <a:pt x="66" y="191"/>
                  </a:lnTo>
                  <a:lnTo>
                    <a:pt x="64" y="179"/>
                  </a:lnTo>
                  <a:lnTo>
                    <a:pt x="64" y="179"/>
                  </a:lnTo>
                  <a:lnTo>
                    <a:pt x="66" y="168"/>
                  </a:lnTo>
                  <a:lnTo>
                    <a:pt x="67" y="157"/>
                  </a:lnTo>
                  <a:lnTo>
                    <a:pt x="71" y="145"/>
                  </a:lnTo>
                  <a:lnTo>
                    <a:pt x="74" y="134"/>
                  </a:lnTo>
                  <a:lnTo>
                    <a:pt x="79" y="124"/>
                  </a:lnTo>
                  <a:lnTo>
                    <a:pt x="84" y="116"/>
                  </a:lnTo>
                  <a:lnTo>
                    <a:pt x="92" y="106"/>
                  </a:lnTo>
                  <a:lnTo>
                    <a:pt x="99" y="98"/>
                  </a:lnTo>
                  <a:lnTo>
                    <a:pt x="106" y="91"/>
                  </a:lnTo>
                  <a:lnTo>
                    <a:pt x="115" y="85"/>
                  </a:lnTo>
                  <a:lnTo>
                    <a:pt x="125" y="79"/>
                  </a:lnTo>
                  <a:lnTo>
                    <a:pt x="135" y="74"/>
                  </a:lnTo>
                  <a:lnTo>
                    <a:pt x="145" y="70"/>
                  </a:lnTo>
                  <a:lnTo>
                    <a:pt x="156" y="68"/>
                  </a:lnTo>
                  <a:lnTo>
                    <a:pt x="168" y="65"/>
                  </a:lnTo>
                  <a:lnTo>
                    <a:pt x="179" y="65"/>
                  </a:lnTo>
                  <a:lnTo>
                    <a:pt x="179" y="65"/>
                  </a:lnTo>
                  <a:lnTo>
                    <a:pt x="179" y="65"/>
                  </a:lnTo>
                  <a:lnTo>
                    <a:pt x="179" y="0"/>
                  </a:lnTo>
                  <a:lnTo>
                    <a:pt x="151" y="0"/>
                  </a:lnTo>
                  <a:lnTo>
                    <a:pt x="151" y="27"/>
                  </a:lnTo>
                  <a:lnTo>
                    <a:pt x="151" y="27"/>
                  </a:lnTo>
                  <a:lnTo>
                    <a:pt x="135" y="30"/>
                  </a:lnTo>
                  <a:lnTo>
                    <a:pt x="120" y="37"/>
                  </a:lnTo>
                  <a:lnTo>
                    <a:pt x="105" y="43"/>
                  </a:lnTo>
                  <a:lnTo>
                    <a:pt x="92" y="51"/>
                  </a:lnTo>
                  <a:lnTo>
                    <a:pt x="73" y="33"/>
                  </a:lnTo>
                  <a:lnTo>
                    <a:pt x="32" y="72"/>
                  </a:lnTo>
                  <a:lnTo>
                    <a:pt x="52" y="91"/>
                  </a:lnTo>
                  <a:lnTo>
                    <a:pt x="52" y="91"/>
                  </a:lnTo>
                  <a:lnTo>
                    <a:pt x="43" y="105"/>
                  </a:lnTo>
                  <a:lnTo>
                    <a:pt x="36" y="119"/>
                  </a:lnTo>
                  <a:lnTo>
                    <a:pt x="31" y="136"/>
                  </a:lnTo>
                  <a:lnTo>
                    <a:pt x="27" y="150"/>
                  </a:lnTo>
                  <a:lnTo>
                    <a:pt x="0" y="150"/>
                  </a:lnTo>
                  <a:lnTo>
                    <a:pt x="0" y="207"/>
                  </a:lnTo>
                  <a:lnTo>
                    <a:pt x="27" y="207"/>
                  </a:lnTo>
                  <a:lnTo>
                    <a:pt x="27" y="207"/>
                  </a:lnTo>
                  <a:lnTo>
                    <a:pt x="31" y="223"/>
                  </a:lnTo>
                  <a:lnTo>
                    <a:pt x="36" y="238"/>
                  </a:lnTo>
                  <a:lnTo>
                    <a:pt x="43" y="253"/>
                  </a:lnTo>
                  <a:lnTo>
                    <a:pt x="52" y="267"/>
                  </a:lnTo>
                  <a:lnTo>
                    <a:pt x="52" y="26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  <p:sp>
          <p:nvSpPr>
            <p:cNvPr id="114" name="Freeform 14">
              <a:extLst>
                <a:ext uri="{FF2B5EF4-FFF2-40B4-BE49-F238E27FC236}">
                  <a16:creationId xmlns:a16="http://schemas.microsoft.com/office/drawing/2014/main" id="{BD4FD92C-57AB-408F-9E79-1408663FF6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33717" y="2798775"/>
              <a:ext cx="182563" cy="182563"/>
            </a:xfrm>
            <a:custGeom>
              <a:avLst/>
              <a:gdLst/>
              <a:ahLst/>
              <a:cxnLst>
                <a:cxn ang="0">
                  <a:pos x="131" y="20"/>
                </a:cxn>
                <a:cxn ang="0">
                  <a:pos x="152" y="6"/>
                </a:cxn>
                <a:cxn ang="0">
                  <a:pos x="183" y="21"/>
                </a:cxn>
                <a:cxn ang="0">
                  <a:pos x="179" y="42"/>
                </a:cxn>
                <a:cxn ang="0">
                  <a:pos x="198" y="64"/>
                </a:cxn>
                <a:cxn ang="0">
                  <a:pos x="219" y="64"/>
                </a:cxn>
                <a:cxn ang="0">
                  <a:pos x="230" y="97"/>
                </a:cxn>
                <a:cxn ang="0">
                  <a:pos x="213" y="109"/>
                </a:cxn>
                <a:cxn ang="0">
                  <a:pos x="210" y="137"/>
                </a:cxn>
                <a:cxn ang="0">
                  <a:pos x="225" y="152"/>
                </a:cxn>
                <a:cxn ang="0">
                  <a:pos x="210" y="183"/>
                </a:cxn>
                <a:cxn ang="0">
                  <a:pos x="189" y="179"/>
                </a:cxn>
                <a:cxn ang="0">
                  <a:pos x="167" y="198"/>
                </a:cxn>
                <a:cxn ang="0">
                  <a:pos x="167" y="220"/>
                </a:cxn>
                <a:cxn ang="0">
                  <a:pos x="135" y="230"/>
                </a:cxn>
                <a:cxn ang="0">
                  <a:pos x="123" y="213"/>
                </a:cxn>
                <a:cxn ang="0">
                  <a:pos x="115" y="163"/>
                </a:cxn>
                <a:cxn ang="0">
                  <a:pos x="136" y="158"/>
                </a:cxn>
                <a:cxn ang="0">
                  <a:pos x="153" y="144"/>
                </a:cxn>
                <a:cxn ang="0">
                  <a:pos x="161" y="131"/>
                </a:cxn>
                <a:cxn ang="0">
                  <a:pos x="161" y="103"/>
                </a:cxn>
                <a:cxn ang="0">
                  <a:pos x="147" y="80"/>
                </a:cxn>
                <a:cxn ang="0">
                  <a:pos x="130" y="71"/>
                </a:cxn>
                <a:cxn ang="0">
                  <a:pos x="115" y="19"/>
                </a:cxn>
                <a:cxn ang="0">
                  <a:pos x="11" y="167"/>
                </a:cxn>
                <a:cxn ang="0">
                  <a:pos x="1" y="135"/>
                </a:cxn>
                <a:cxn ang="0">
                  <a:pos x="19" y="123"/>
                </a:cxn>
                <a:cxn ang="0">
                  <a:pos x="20" y="94"/>
                </a:cxn>
                <a:cxn ang="0">
                  <a:pos x="5" y="79"/>
                </a:cxn>
                <a:cxn ang="0">
                  <a:pos x="21" y="48"/>
                </a:cxn>
                <a:cxn ang="0">
                  <a:pos x="42" y="52"/>
                </a:cxn>
                <a:cxn ang="0">
                  <a:pos x="63" y="34"/>
                </a:cxn>
                <a:cxn ang="0">
                  <a:pos x="63" y="12"/>
                </a:cxn>
                <a:cxn ang="0">
                  <a:pos x="97" y="1"/>
                </a:cxn>
                <a:cxn ang="0">
                  <a:pos x="109" y="19"/>
                </a:cxn>
                <a:cxn ang="0">
                  <a:pos x="115" y="68"/>
                </a:cxn>
                <a:cxn ang="0">
                  <a:pos x="94" y="73"/>
                </a:cxn>
                <a:cxn ang="0">
                  <a:pos x="78" y="88"/>
                </a:cxn>
                <a:cxn ang="0">
                  <a:pos x="71" y="100"/>
                </a:cxn>
                <a:cxn ang="0">
                  <a:pos x="71" y="129"/>
                </a:cxn>
                <a:cxn ang="0">
                  <a:pos x="84" y="151"/>
                </a:cxn>
                <a:cxn ang="0">
                  <a:pos x="100" y="161"/>
                </a:cxn>
                <a:cxn ang="0">
                  <a:pos x="115" y="213"/>
                </a:cxn>
                <a:cxn ang="0">
                  <a:pos x="84" y="208"/>
                </a:cxn>
                <a:cxn ang="0">
                  <a:pos x="68" y="221"/>
                </a:cxn>
                <a:cxn ang="0">
                  <a:pos x="40" y="203"/>
                </a:cxn>
                <a:cxn ang="0">
                  <a:pos x="45" y="183"/>
                </a:cxn>
                <a:cxn ang="0">
                  <a:pos x="29" y="160"/>
                </a:cxn>
              </a:cxnLst>
              <a:rect l="0" t="0" r="r" b="b"/>
              <a:pathLst>
                <a:path w="231" h="231">
                  <a:moveTo>
                    <a:pt x="115" y="19"/>
                  </a:moveTo>
                  <a:lnTo>
                    <a:pt x="115" y="19"/>
                  </a:lnTo>
                  <a:lnTo>
                    <a:pt x="131" y="20"/>
                  </a:lnTo>
                  <a:lnTo>
                    <a:pt x="146" y="24"/>
                  </a:lnTo>
                  <a:lnTo>
                    <a:pt x="152" y="6"/>
                  </a:lnTo>
                  <a:lnTo>
                    <a:pt x="152" y="6"/>
                  </a:lnTo>
                  <a:lnTo>
                    <a:pt x="163" y="10"/>
                  </a:lnTo>
                  <a:lnTo>
                    <a:pt x="173" y="15"/>
                  </a:lnTo>
                  <a:lnTo>
                    <a:pt x="183" y="21"/>
                  </a:lnTo>
                  <a:lnTo>
                    <a:pt x="192" y="29"/>
                  </a:lnTo>
                  <a:lnTo>
                    <a:pt x="179" y="42"/>
                  </a:lnTo>
                  <a:lnTo>
                    <a:pt x="179" y="42"/>
                  </a:lnTo>
                  <a:lnTo>
                    <a:pt x="187" y="48"/>
                  </a:lnTo>
                  <a:lnTo>
                    <a:pt x="193" y="56"/>
                  </a:lnTo>
                  <a:lnTo>
                    <a:pt x="198" y="64"/>
                  </a:lnTo>
                  <a:lnTo>
                    <a:pt x="203" y="72"/>
                  </a:lnTo>
                  <a:lnTo>
                    <a:pt x="219" y="64"/>
                  </a:lnTo>
                  <a:lnTo>
                    <a:pt x="219" y="64"/>
                  </a:lnTo>
                  <a:lnTo>
                    <a:pt x="224" y="74"/>
                  </a:lnTo>
                  <a:lnTo>
                    <a:pt x="228" y="85"/>
                  </a:lnTo>
                  <a:lnTo>
                    <a:pt x="230" y="97"/>
                  </a:lnTo>
                  <a:lnTo>
                    <a:pt x="231" y="108"/>
                  </a:lnTo>
                  <a:lnTo>
                    <a:pt x="213" y="109"/>
                  </a:lnTo>
                  <a:lnTo>
                    <a:pt x="213" y="109"/>
                  </a:lnTo>
                  <a:lnTo>
                    <a:pt x="213" y="119"/>
                  </a:lnTo>
                  <a:lnTo>
                    <a:pt x="213" y="127"/>
                  </a:lnTo>
                  <a:lnTo>
                    <a:pt x="210" y="137"/>
                  </a:lnTo>
                  <a:lnTo>
                    <a:pt x="208" y="147"/>
                  </a:lnTo>
                  <a:lnTo>
                    <a:pt x="225" y="152"/>
                  </a:lnTo>
                  <a:lnTo>
                    <a:pt x="225" y="152"/>
                  </a:lnTo>
                  <a:lnTo>
                    <a:pt x="221" y="163"/>
                  </a:lnTo>
                  <a:lnTo>
                    <a:pt x="217" y="173"/>
                  </a:lnTo>
                  <a:lnTo>
                    <a:pt x="210" y="183"/>
                  </a:lnTo>
                  <a:lnTo>
                    <a:pt x="203" y="192"/>
                  </a:lnTo>
                  <a:lnTo>
                    <a:pt x="189" y="179"/>
                  </a:lnTo>
                  <a:lnTo>
                    <a:pt x="189" y="179"/>
                  </a:lnTo>
                  <a:lnTo>
                    <a:pt x="183" y="187"/>
                  </a:lnTo>
                  <a:lnTo>
                    <a:pt x="176" y="193"/>
                  </a:lnTo>
                  <a:lnTo>
                    <a:pt x="167" y="198"/>
                  </a:lnTo>
                  <a:lnTo>
                    <a:pt x="160" y="203"/>
                  </a:lnTo>
                  <a:lnTo>
                    <a:pt x="167" y="220"/>
                  </a:lnTo>
                  <a:lnTo>
                    <a:pt x="167" y="220"/>
                  </a:lnTo>
                  <a:lnTo>
                    <a:pt x="157" y="224"/>
                  </a:lnTo>
                  <a:lnTo>
                    <a:pt x="146" y="228"/>
                  </a:lnTo>
                  <a:lnTo>
                    <a:pt x="135" y="230"/>
                  </a:lnTo>
                  <a:lnTo>
                    <a:pt x="124" y="231"/>
                  </a:lnTo>
                  <a:lnTo>
                    <a:pt x="123" y="213"/>
                  </a:lnTo>
                  <a:lnTo>
                    <a:pt x="123" y="213"/>
                  </a:lnTo>
                  <a:lnTo>
                    <a:pt x="115" y="213"/>
                  </a:lnTo>
                  <a:lnTo>
                    <a:pt x="115" y="163"/>
                  </a:lnTo>
                  <a:lnTo>
                    <a:pt x="115" y="163"/>
                  </a:lnTo>
                  <a:lnTo>
                    <a:pt x="123" y="162"/>
                  </a:lnTo>
                  <a:lnTo>
                    <a:pt x="130" y="161"/>
                  </a:lnTo>
                  <a:lnTo>
                    <a:pt x="136" y="158"/>
                  </a:lnTo>
                  <a:lnTo>
                    <a:pt x="144" y="155"/>
                  </a:lnTo>
                  <a:lnTo>
                    <a:pt x="149" y="150"/>
                  </a:lnTo>
                  <a:lnTo>
                    <a:pt x="153" y="144"/>
                  </a:lnTo>
                  <a:lnTo>
                    <a:pt x="157" y="137"/>
                  </a:lnTo>
                  <a:lnTo>
                    <a:pt x="161" y="131"/>
                  </a:lnTo>
                  <a:lnTo>
                    <a:pt x="161" y="131"/>
                  </a:lnTo>
                  <a:lnTo>
                    <a:pt x="162" y="121"/>
                  </a:lnTo>
                  <a:lnTo>
                    <a:pt x="162" y="113"/>
                  </a:lnTo>
                  <a:lnTo>
                    <a:pt x="161" y="103"/>
                  </a:lnTo>
                  <a:lnTo>
                    <a:pt x="158" y="94"/>
                  </a:lnTo>
                  <a:lnTo>
                    <a:pt x="153" y="87"/>
                  </a:lnTo>
                  <a:lnTo>
                    <a:pt x="147" y="80"/>
                  </a:lnTo>
                  <a:lnTo>
                    <a:pt x="140" y="74"/>
                  </a:lnTo>
                  <a:lnTo>
                    <a:pt x="130" y="71"/>
                  </a:lnTo>
                  <a:lnTo>
                    <a:pt x="130" y="71"/>
                  </a:lnTo>
                  <a:lnTo>
                    <a:pt x="123" y="69"/>
                  </a:lnTo>
                  <a:lnTo>
                    <a:pt x="115" y="68"/>
                  </a:lnTo>
                  <a:lnTo>
                    <a:pt x="115" y="19"/>
                  </a:lnTo>
                  <a:close/>
                  <a:moveTo>
                    <a:pt x="29" y="160"/>
                  </a:moveTo>
                  <a:lnTo>
                    <a:pt x="11" y="167"/>
                  </a:lnTo>
                  <a:lnTo>
                    <a:pt x="11" y="167"/>
                  </a:lnTo>
                  <a:lnTo>
                    <a:pt x="8" y="157"/>
                  </a:lnTo>
                  <a:lnTo>
                    <a:pt x="4" y="146"/>
                  </a:lnTo>
                  <a:lnTo>
                    <a:pt x="1" y="135"/>
                  </a:lnTo>
                  <a:lnTo>
                    <a:pt x="0" y="124"/>
                  </a:lnTo>
                  <a:lnTo>
                    <a:pt x="19" y="123"/>
                  </a:lnTo>
                  <a:lnTo>
                    <a:pt x="19" y="123"/>
                  </a:lnTo>
                  <a:lnTo>
                    <a:pt x="17" y="114"/>
                  </a:lnTo>
                  <a:lnTo>
                    <a:pt x="19" y="104"/>
                  </a:lnTo>
                  <a:lnTo>
                    <a:pt x="20" y="94"/>
                  </a:lnTo>
                  <a:lnTo>
                    <a:pt x="24" y="85"/>
                  </a:lnTo>
                  <a:lnTo>
                    <a:pt x="5" y="79"/>
                  </a:lnTo>
                  <a:lnTo>
                    <a:pt x="5" y="79"/>
                  </a:lnTo>
                  <a:lnTo>
                    <a:pt x="10" y="68"/>
                  </a:lnTo>
                  <a:lnTo>
                    <a:pt x="15" y="58"/>
                  </a:lnTo>
                  <a:lnTo>
                    <a:pt x="21" y="48"/>
                  </a:lnTo>
                  <a:lnTo>
                    <a:pt x="29" y="40"/>
                  </a:lnTo>
                  <a:lnTo>
                    <a:pt x="42" y="52"/>
                  </a:lnTo>
                  <a:lnTo>
                    <a:pt x="42" y="52"/>
                  </a:lnTo>
                  <a:lnTo>
                    <a:pt x="48" y="45"/>
                  </a:lnTo>
                  <a:lnTo>
                    <a:pt x="56" y="38"/>
                  </a:lnTo>
                  <a:lnTo>
                    <a:pt x="63" y="34"/>
                  </a:lnTo>
                  <a:lnTo>
                    <a:pt x="72" y="29"/>
                  </a:lnTo>
                  <a:lnTo>
                    <a:pt x="63" y="12"/>
                  </a:lnTo>
                  <a:lnTo>
                    <a:pt x="63" y="12"/>
                  </a:lnTo>
                  <a:lnTo>
                    <a:pt x="74" y="8"/>
                  </a:lnTo>
                  <a:lnTo>
                    <a:pt x="85" y="4"/>
                  </a:lnTo>
                  <a:lnTo>
                    <a:pt x="97" y="1"/>
                  </a:lnTo>
                  <a:lnTo>
                    <a:pt x="108" y="0"/>
                  </a:lnTo>
                  <a:lnTo>
                    <a:pt x="109" y="19"/>
                  </a:lnTo>
                  <a:lnTo>
                    <a:pt x="109" y="19"/>
                  </a:lnTo>
                  <a:lnTo>
                    <a:pt x="115" y="19"/>
                  </a:lnTo>
                  <a:lnTo>
                    <a:pt x="115" y="68"/>
                  </a:lnTo>
                  <a:lnTo>
                    <a:pt x="115" y="68"/>
                  </a:lnTo>
                  <a:lnTo>
                    <a:pt x="108" y="69"/>
                  </a:lnTo>
                  <a:lnTo>
                    <a:pt x="102" y="71"/>
                  </a:lnTo>
                  <a:lnTo>
                    <a:pt x="94" y="73"/>
                  </a:lnTo>
                  <a:lnTo>
                    <a:pt x="88" y="77"/>
                  </a:lnTo>
                  <a:lnTo>
                    <a:pt x="83" y="82"/>
                  </a:lnTo>
                  <a:lnTo>
                    <a:pt x="78" y="88"/>
                  </a:lnTo>
                  <a:lnTo>
                    <a:pt x="74" y="94"/>
                  </a:lnTo>
                  <a:lnTo>
                    <a:pt x="71" y="100"/>
                  </a:lnTo>
                  <a:lnTo>
                    <a:pt x="71" y="100"/>
                  </a:lnTo>
                  <a:lnTo>
                    <a:pt x="68" y="110"/>
                  </a:lnTo>
                  <a:lnTo>
                    <a:pt x="68" y="120"/>
                  </a:lnTo>
                  <a:lnTo>
                    <a:pt x="71" y="129"/>
                  </a:lnTo>
                  <a:lnTo>
                    <a:pt x="73" y="137"/>
                  </a:lnTo>
                  <a:lnTo>
                    <a:pt x="78" y="145"/>
                  </a:lnTo>
                  <a:lnTo>
                    <a:pt x="84" y="151"/>
                  </a:lnTo>
                  <a:lnTo>
                    <a:pt x="92" y="157"/>
                  </a:lnTo>
                  <a:lnTo>
                    <a:pt x="100" y="161"/>
                  </a:lnTo>
                  <a:lnTo>
                    <a:pt x="100" y="161"/>
                  </a:lnTo>
                  <a:lnTo>
                    <a:pt x="108" y="162"/>
                  </a:lnTo>
                  <a:lnTo>
                    <a:pt x="115" y="163"/>
                  </a:lnTo>
                  <a:lnTo>
                    <a:pt x="115" y="213"/>
                  </a:lnTo>
                  <a:lnTo>
                    <a:pt x="115" y="213"/>
                  </a:lnTo>
                  <a:lnTo>
                    <a:pt x="100" y="212"/>
                  </a:lnTo>
                  <a:lnTo>
                    <a:pt x="84" y="208"/>
                  </a:lnTo>
                  <a:lnTo>
                    <a:pt x="79" y="226"/>
                  </a:lnTo>
                  <a:lnTo>
                    <a:pt x="79" y="226"/>
                  </a:lnTo>
                  <a:lnTo>
                    <a:pt x="68" y="221"/>
                  </a:lnTo>
                  <a:lnTo>
                    <a:pt x="58" y="216"/>
                  </a:lnTo>
                  <a:lnTo>
                    <a:pt x="48" y="210"/>
                  </a:lnTo>
                  <a:lnTo>
                    <a:pt x="40" y="203"/>
                  </a:lnTo>
                  <a:lnTo>
                    <a:pt x="52" y="189"/>
                  </a:lnTo>
                  <a:lnTo>
                    <a:pt x="52" y="189"/>
                  </a:lnTo>
                  <a:lnTo>
                    <a:pt x="45" y="183"/>
                  </a:lnTo>
                  <a:lnTo>
                    <a:pt x="38" y="176"/>
                  </a:lnTo>
                  <a:lnTo>
                    <a:pt x="34" y="168"/>
                  </a:lnTo>
                  <a:lnTo>
                    <a:pt x="29" y="160"/>
                  </a:lnTo>
                  <a:lnTo>
                    <a:pt x="29" y="1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  <p:sp>
          <p:nvSpPr>
            <p:cNvPr id="115" name="Freeform 15">
              <a:extLst>
                <a:ext uri="{FF2B5EF4-FFF2-40B4-BE49-F238E27FC236}">
                  <a16:creationId xmlns:a16="http://schemas.microsoft.com/office/drawing/2014/main" id="{B24DCE84-D877-459D-91F5-03AA8A7254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28955" y="2589225"/>
              <a:ext cx="190500" cy="190500"/>
            </a:xfrm>
            <a:custGeom>
              <a:avLst/>
              <a:gdLst/>
              <a:ahLst/>
              <a:cxnLst>
                <a:cxn ang="0">
                  <a:pos x="131" y="0"/>
                </a:cxn>
                <a:cxn ang="0">
                  <a:pos x="170" y="10"/>
                </a:cxn>
                <a:cxn ang="0">
                  <a:pos x="163" y="47"/>
                </a:cxn>
                <a:cxn ang="0">
                  <a:pos x="186" y="65"/>
                </a:cxn>
                <a:cxn ang="0">
                  <a:pos x="222" y="53"/>
                </a:cxn>
                <a:cxn ang="0">
                  <a:pos x="234" y="76"/>
                </a:cxn>
                <a:cxn ang="0">
                  <a:pos x="204" y="107"/>
                </a:cxn>
                <a:cxn ang="0">
                  <a:pos x="205" y="127"/>
                </a:cxn>
                <a:cxn ang="0">
                  <a:pos x="236" y="157"/>
                </a:cxn>
                <a:cxn ang="0">
                  <a:pos x="225" y="180"/>
                </a:cxn>
                <a:cxn ang="0">
                  <a:pos x="182" y="178"/>
                </a:cxn>
                <a:cxn ang="0">
                  <a:pos x="168" y="190"/>
                </a:cxn>
                <a:cxn ang="0">
                  <a:pos x="151" y="199"/>
                </a:cxn>
                <a:cxn ang="0">
                  <a:pos x="154" y="236"/>
                </a:cxn>
                <a:cxn ang="0">
                  <a:pos x="121" y="240"/>
                </a:cxn>
                <a:cxn ang="0">
                  <a:pos x="134" y="189"/>
                </a:cxn>
                <a:cxn ang="0">
                  <a:pos x="158" y="179"/>
                </a:cxn>
                <a:cxn ang="0">
                  <a:pos x="184" y="148"/>
                </a:cxn>
                <a:cxn ang="0">
                  <a:pos x="191" y="109"/>
                </a:cxn>
                <a:cxn ang="0">
                  <a:pos x="182" y="85"/>
                </a:cxn>
                <a:cxn ang="0">
                  <a:pos x="160" y="62"/>
                </a:cxn>
                <a:cxn ang="0">
                  <a:pos x="131" y="50"/>
                </a:cxn>
                <a:cxn ang="0">
                  <a:pos x="121" y="34"/>
                </a:cxn>
                <a:cxn ang="0">
                  <a:pos x="121" y="240"/>
                </a:cxn>
                <a:cxn ang="0">
                  <a:pos x="114" y="204"/>
                </a:cxn>
                <a:cxn ang="0">
                  <a:pos x="95" y="200"/>
                </a:cxn>
                <a:cxn ang="0">
                  <a:pos x="60" y="224"/>
                </a:cxn>
                <a:cxn ang="0">
                  <a:pos x="39" y="208"/>
                </a:cxn>
                <a:cxn ang="0">
                  <a:pos x="51" y="167"/>
                </a:cxn>
                <a:cxn ang="0">
                  <a:pos x="42" y="149"/>
                </a:cxn>
                <a:cxn ang="0">
                  <a:pos x="37" y="131"/>
                </a:cxn>
                <a:cxn ang="0">
                  <a:pos x="0" y="122"/>
                </a:cxn>
                <a:cxn ang="0">
                  <a:pos x="6" y="83"/>
                </a:cxn>
                <a:cxn ang="0">
                  <a:pos x="43" y="85"/>
                </a:cxn>
                <a:cxn ang="0">
                  <a:pos x="60" y="62"/>
                </a:cxn>
                <a:cxn ang="0">
                  <a:pos x="42" y="27"/>
                </a:cxn>
                <a:cxn ang="0">
                  <a:pos x="78" y="7"/>
                </a:cxn>
                <a:cxn ang="0">
                  <a:pos x="105" y="37"/>
                </a:cxn>
                <a:cxn ang="0">
                  <a:pos x="121" y="49"/>
                </a:cxn>
                <a:cxn ang="0">
                  <a:pos x="95" y="54"/>
                </a:cxn>
                <a:cxn ang="0">
                  <a:pos x="63" y="79"/>
                </a:cxn>
                <a:cxn ang="0">
                  <a:pos x="51" y="117"/>
                </a:cxn>
                <a:cxn ang="0">
                  <a:pos x="55" y="144"/>
                </a:cxn>
                <a:cxn ang="0">
                  <a:pos x="73" y="172"/>
                </a:cxn>
                <a:cxn ang="0">
                  <a:pos x="100" y="186"/>
                </a:cxn>
                <a:cxn ang="0">
                  <a:pos x="121" y="240"/>
                </a:cxn>
              </a:cxnLst>
              <a:rect l="0" t="0" r="r" b="b"/>
              <a:pathLst>
                <a:path w="240" h="240">
                  <a:moveTo>
                    <a:pt x="128" y="36"/>
                  </a:moveTo>
                  <a:lnTo>
                    <a:pt x="131" y="0"/>
                  </a:lnTo>
                  <a:lnTo>
                    <a:pt x="131" y="0"/>
                  </a:lnTo>
                  <a:lnTo>
                    <a:pt x="145" y="1"/>
                  </a:lnTo>
                  <a:lnTo>
                    <a:pt x="157" y="5"/>
                  </a:lnTo>
                  <a:lnTo>
                    <a:pt x="170" y="10"/>
                  </a:lnTo>
                  <a:lnTo>
                    <a:pt x="182" y="16"/>
                  </a:lnTo>
                  <a:lnTo>
                    <a:pt x="163" y="47"/>
                  </a:lnTo>
                  <a:lnTo>
                    <a:pt x="163" y="47"/>
                  </a:lnTo>
                  <a:lnTo>
                    <a:pt x="172" y="52"/>
                  </a:lnTo>
                  <a:lnTo>
                    <a:pt x="178" y="58"/>
                  </a:lnTo>
                  <a:lnTo>
                    <a:pt x="186" y="65"/>
                  </a:lnTo>
                  <a:lnTo>
                    <a:pt x="191" y="73"/>
                  </a:lnTo>
                  <a:lnTo>
                    <a:pt x="222" y="53"/>
                  </a:lnTo>
                  <a:lnTo>
                    <a:pt x="222" y="53"/>
                  </a:lnTo>
                  <a:lnTo>
                    <a:pt x="228" y="64"/>
                  </a:lnTo>
                  <a:lnTo>
                    <a:pt x="234" y="76"/>
                  </a:lnTo>
                  <a:lnTo>
                    <a:pt x="234" y="76"/>
                  </a:lnTo>
                  <a:lnTo>
                    <a:pt x="238" y="90"/>
                  </a:lnTo>
                  <a:lnTo>
                    <a:pt x="240" y="102"/>
                  </a:lnTo>
                  <a:lnTo>
                    <a:pt x="204" y="107"/>
                  </a:lnTo>
                  <a:lnTo>
                    <a:pt x="204" y="107"/>
                  </a:lnTo>
                  <a:lnTo>
                    <a:pt x="205" y="117"/>
                  </a:lnTo>
                  <a:lnTo>
                    <a:pt x="205" y="127"/>
                  </a:lnTo>
                  <a:lnTo>
                    <a:pt x="204" y="136"/>
                  </a:lnTo>
                  <a:lnTo>
                    <a:pt x="202" y="146"/>
                  </a:lnTo>
                  <a:lnTo>
                    <a:pt x="236" y="157"/>
                  </a:lnTo>
                  <a:lnTo>
                    <a:pt x="236" y="157"/>
                  </a:lnTo>
                  <a:lnTo>
                    <a:pt x="231" y="169"/>
                  </a:lnTo>
                  <a:lnTo>
                    <a:pt x="225" y="180"/>
                  </a:lnTo>
                  <a:lnTo>
                    <a:pt x="218" y="193"/>
                  </a:lnTo>
                  <a:lnTo>
                    <a:pt x="208" y="203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76" y="184"/>
                  </a:lnTo>
                  <a:lnTo>
                    <a:pt x="168" y="190"/>
                  </a:lnTo>
                  <a:lnTo>
                    <a:pt x="160" y="195"/>
                  </a:lnTo>
                  <a:lnTo>
                    <a:pt x="151" y="199"/>
                  </a:lnTo>
                  <a:lnTo>
                    <a:pt x="151" y="199"/>
                  </a:lnTo>
                  <a:lnTo>
                    <a:pt x="163" y="232"/>
                  </a:lnTo>
                  <a:lnTo>
                    <a:pt x="163" y="232"/>
                  </a:lnTo>
                  <a:lnTo>
                    <a:pt x="154" y="236"/>
                  </a:lnTo>
                  <a:lnTo>
                    <a:pt x="142" y="238"/>
                  </a:lnTo>
                  <a:lnTo>
                    <a:pt x="131" y="240"/>
                  </a:lnTo>
                  <a:lnTo>
                    <a:pt x="121" y="240"/>
                  </a:lnTo>
                  <a:lnTo>
                    <a:pt x="121" y="190"/>
                  </a:lnTo>
                  <a:lnTo>
                    <a:pt x="121" y="190"/>
                  </a:lnTo>
                  <a:lnTo>
                    <a:pt x="134" y="189"/>
                  </a:lnTo>
                  <a:lnTo>
                    <a:pt x="146" y="185"/>
                  </a:lnTo>
                  <a:lnTo>
                    <a:pt x="146" y="185"/>
                  </a:lnTo>
                  <a:lnTo>
                    <a:pt x="158" y="179"/>
                  </a:lnTo>
                  <a:lnTo>
                    <a:pt x="170" y="170"/>
                  </a:lnTo>
                  <a:lnTo>
                    <a:pt x="178" y="161"/>
                  </a:lnTo>
                  <a:lnTo>
                    <a:pt x="184" y="148"/>
                  </a:lnTo>
                  <a:lnTo>
                    <a:pt x="189" y="136"/>
                  </a:lnTo>
                  <a:lnTo>
                    <a:pt x="191" y="122"/>
                  </a:lnTo>
                  <a:lnTo>
                    <a:pt x="191" y="109"/>
                  </a:lnTo>
                  <a:lnTo>
                    <a:pt x="187" y="95"/>
                  </a:lnTo>
                  <a:lnTo>
                    <a:pt x="187" y="95"/>
                  </a:lnTo>
                  <a:lnTo>
                    <a:pt x="182" y="85"/>
                  </a:lnTo>
                  <a:lnTo>
                    <a:pt x="176" y="75"/>
                  </a:lnTo>
                  <a:lnTo>
                    <a:pt x="168" y="68"/>
                  </a:lnTo>
                  <a:lnTo>
                    <a:pt x="160" y="62"/>
                  </a:lnTo>
                  <a:lnTo>
                    <a:pt x="151" y="57"/>
                  </a:lnTo>
                  <a:lnTo>
                    <a:pt x="141" y="53"/>
                  </a:lnTo>
                  <a:lnTo>
                    <a:pt x="131" y="50"/>
                  </a:lnTo>
                  <a:lnTo>
                    <a:pt x="121" y="49"/>
                  </a:lnTo>
                  <a:lnTo>
                    <a:pt x="121" y="34"/>
                  </a:lnTo>
                  <a:lnTo>
                    <a:pt x="121" y="34"/>
                  </a:lnTo>
                  <a:lnTo>
                    <a:pt x="128" y="36"/>
                  </a:lnTo>
                  <a:lnTo>
                    <a:pt x="128" y="36"/>
                  </a:lnTo>
                  <a:close/>
                  <a:moveTo>
                    <a:pt x="121" y="240"/>
                  </a:moveTo>
                  <a:lnTo>
                    <a:pt x="121" y="240"/>
                  </a:lnTo>
                  <a:lnTo>
                    <a:pt x="110" y="240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04" y="203"/>
                  </a:lnTo>
                  <a:lnTo>
                    <a:pt x="95" y="200"/>
                  </a:lnTo>
                  <a:lnTo>
                    <a:pt x="87" y="196"/>
                  </a:lnTo>
                  <a:lnTo>
                    <a:pt x="78" y="193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48" y="216"/>
                  </a:lnTo>
                  <a:lnTo>
                    <a:pt x="39" y="208"/>
                  </a:lnTo>
                  <a:lnTo>
                    <a:pt x="29" y="198"/>
                  </a:lnTo>
                  <a:lnTo>
                    <a:pt x="20" y="186"/>
                  </a:lnTo>
                  <a:lnTo>
                    <a:pt x="51" y="167"/>
                  </a:lnTo>
                  <a:lnTo>
                    <a:pt x="51" y="167"/>
                  </a:lnTo>
                  <a:lnTo>
                    <a:pt x="46" y="158"/>
                  </a:lnTo>
                  <a:lnTo>
                    <a:pt x="42" y="149"/>
                  </a:lnTo>
                  <a:lnTo>
                    <a:pt x="42" y="149"/>
                  </a:lnTo>
                  <a:lnTo>
                    <a:pt x="39" y="141"/>
                  </a:lnTo>
                  <a:lnTo>
                    <a:pt x="37" y="131"/>
                  </a:lnTo>
                  <a:lnTo>
                    <a:pt x="1" y="137"/>
                  </a:lnTo>
                  <a:lnTo>
                    <a:pt x="1" y="137"/>
                  </a:lnTo>
                  <a:lnTo>
                    <a:pt x="0" y="122"/>
                  </a:lnTo>
                  <a:lnTo>
                    <a:pt x="0" y="109"/>
                  </a:lnTo>
                  <a:lnTo>
                    <a:pt x="3" y="96"/>
                  </a:lnTo>
                  <a:lnTo>
                    <a:pt x="6" y="83"/>
                  </a:lnTo>
                  <a:lnTo>
                    <a:pt x="40" y="94"/>
                  </a:lnTo>
                  <a:lnTo>
                    <a:pt x="40" y="94"/>
                  </a:lnTo>
                  <a:lnTo>
                    <a:pt x="43" y="85"/>
                  </a:lnTo>
                  <a:lnTo>
                    <a:pt x="48" y="76"/>
                  </a:lnTo>
                  <a:lnTo>
                    <a:pt x="53" y="69"/>
                  </a:lnTo>
                  <a:lnTo>
                    <a:pt x="60" y="62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42" y="27"/>
                  </a:lnTo>
                  <a:lnTo>
                    <a:pt x="53" y="20"/>
                  </a:lnTo>
                  <a:lnTo>
                    <a:pt x="64" y="12"/>
                  </a:lnTo>
                  <a:lnTo>
                    <a:pt x="78" y="7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105" y="37"/>
                  </a:lnTo>
                  <a:lnTo>
                    <a:pt x="121" y="34"/>
                  </a:lnTo>
                  <a:lnTo>
                    <a:pt x="121" y="49"/>
                  </a:lnTo>
                  <a:lnTo>
                    <a:pt x="121" y="49"/>
                  </a:lnTo>
                  <a:lnTo>
                    <a:pt x="108" y="50"/>
                  </a:lnTo>
                  <a:lnTo>
                    <a:pt x="95" y="54"/>
                  </a:lnTo>
                  <a:lnTo>
                    <a:pt x="95" y="54"/>
                  </a:lnTo>
                  <a:lnTo>
                    <a:pt x="83" y="60"/>
                  </a:lnTo>
                  <a:lnTo>
                    <a:pt x="72" y="69"/>
                  </a:lnTo>
                  <a:lnTo>
                    <a:pt x="63" y="79"/>
                  </a:lnTo>
                  <a:lnTo>
                    <a:pt x="57" y="91"/>
                  </a:lnTo>
                  <a:lnTo>
                    <a:pt x="52" y="104"/>
                  </a:lnTo>
                  <a:lnTo>
                    <a:pt x="51" y="117"/>
                  </a:lnTo>
                  <a:lnTo>
                    <a:pt x="51" y="131"/>
                  </a:lnTo>
                  <a:lnTo>
                    <a:pt x="55" y="144"/>
                  </a:lnTo>
                  <a:lnTo>
                    <a:pt x="55" y="144"/>
                  </a:lnTo>
                  <a:lnTo>
                    <a:pt x="60" y="154"/>
                  </a:lnTo>
                  <a:lnTo>
                    <a:pt x="66" y="163"/>
                  </a:lnTo>
                  <a:lnTo>
                    <a:pt x="73" y="172"/>
                  </a:lnTo>
                  <a:lnTo>
                    <a:pt x="82" y="178"/>
                  </a:lnTo>
                  <a:lnTo>
                    <a:pt x="90" y="183"/>
                  </a:lnTo>
                  <a:lnTo>
                    <a:pt x="100" y="186"/>
                  </a:lnTo>
                  <a:lnTo>
                    <a:pt x="110" y="189"/>
                  </a:lnTo>
                  <a:lnTo>
                    <a:pt x="121" y="190"/>
                  </a:lnTo>
                  <a:lnTo>
                    <a:pt x="121" y="2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D5A6FCCB-A12C-4CAD-9756-3FB749B8CF8D}"/>
              </a:ext>
            </a:extLst>
          </p:cNvPr>
          <p:cNvGrpSpPr>
            <a:grpSpLocks noChangeAspect="1"/>
          </p:cNvGrpSpPr>
          <p:nvPr/>
        </p:nvGrpSpPr>
        <p:grpSpPr>
          <a:xfrm>
            <a:off x="8636699" y="2944873"/>
            <a:ext cx="2982579" cy="2663413"/>
            <a:chOff x="8636699" y="2944873"/>
            <a:chExt cx="2982579" cy="2663413"/>
          </a:xfrm>
        </p:grpSpPr>
        <p:grpSp>
          <p:nvGrpSpPr>
            <p:cNvPr id="265" name="Group 264">
              <a:extLst>
                <a:ext uri="{FF2B5EF4-FFF2-40B4-BE49-F238E27FC236}">
                  <a16:creationId xmlns:a16="http://schemas.microsoft.com/office/drawing/2014/main" id="{61BAD79B-0D59-407D-A966-1660D43C03B9}"/>
                </a:ext>
              </a:extLst>
            </p:cNvPr>
            <p:cNvGrpSpPr/>
            <p:nvPr/>
          </p:nvGrpSpPr>
          <p:grpSpPr>
            <a:xfrm>
              <a:off x="8722272" y="3135910"/>
              <a:ext cx="2798943" cy="2313718"/>
              <a:chOff x="6290398" y="2102282"/>
              <a:chExt cx="4752058" cy="3928242"/>
            </a:xfrm>
          </p:grpSpPr>
          <p:grpSp>
            <p:nvGrpSpPr>
              <p:cNvPr id="300" name="Group 299">
                <a:extLst>
                  <a:ext uri="{FF2B5EF4-FFF2-40B4-BE49-F238E27FC236}">
                    <a16:creationId xmlns:a16="http://schemas.microsoft.com/office/drawing/2014/main" id="{7F1B0F1E-27DA-435C-AFFA-4D087DFB476D}"/>
                  </a:ext>
                </a:extLst>
              </p:cNvPr>
              <p:cNvGrpSpPr/>
              <p:nvPr/>
            </p:nvGrpSpPr>
            <p:grpSpPr>
              <a:xfrm>
                <a:off x="6355581" y="2163538"/>
                <a:ext cx="4636614" cy="3802589"/>
                <a:chOff x="6355581" y="2163538"/>
                <a:chExt cx="4636614" cy="3802589"/>
              </a:xfrm>
            </p:grpSpPr>
            <p:sp>
              <p:nvSpPr>
                <p:cNvPr id="318" name="Freeform 62">
                  <a:extLst>
                    <a:ext uri="{FF2B5EF4-FFF2-40B4-BE49-F238E27FC236}">
                      <a16:creationId xmlns:a16="http://schemas.microsoft.com/office/drawing/2014/main" id="{31A21AA2-DD7D-462A-B29D-5B66D986C1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52170" y="3070599"/>
                  <a:ext cx="934548" cy="1247896"/>
                </a:xfrm>
                <a:custGeom>
                  <a:avLst/>
                  <a:gdLst>
                    <a:gd name="T0" fmla="*/ 420 w 503"/>
                    <a:gd name="T1" fmla="*/ 428 h 672"/>
                    <a:gd name="T2" fmla="*/ 63 w 503"/>
                    <a:gd name="T3" fmla="*/ 351 h 672"/>
                    <a:gd name="T4" fmla="*/ 503 w 503"/>
                    <a:gd name="T5" fmla="*/ 672 h 672"/>
                    <a:gd name="T6" fmla="*/ 0 w 503"/>
                    <a:gd name="T7" fmla="*/ 0 h 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3" h="672">
                      <a:moveTo>
                        <a:pt x="420" y="428"/>
                      </a:moveTo>
                      <a:cubicBezTo>
                        <a:pt x="407" y="424"/>
                        <a:pt x="63" y="351"/>
                        <a:pt x="63" y="351"/>
                      </a:cubicBezTo>
                      <a:cubicBezTo>
                        <a:pt x="503" y="672"/>
                        <a:pt x="503" y="672"/>
                        <a:pt x="503" y="672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noFill/>
                <a:ln w="28575" cap="flat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9" name="Freeform 57">
                  <a:extLst>
                    <a:ext uri="{FF2B5EF4-FFF2-40B4-BE49-F238E27FC236}">
                      <a16:creationId xmlns:a16="http://schemas.microsoft.com/office/drawing/2014/main" id="{0075AD95-73E0-4EE3-A4F5-1A4976E5E0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58430" y="3863002"/>
                  <a:ext cx="633765" cy="1144232"/>
                </a:xfrm>
                <a:custGeom>
                  <a:avLst/>
                  <a:gdLst>
                    <a:gd name="T0" fmla="*/ 0 w 807"/>
                    <a:gd name="T1" fmla="*/ 0 h 1457"/>
                    <a:gd name="T2" fmla="*/ 807 w 807"/>
                    <a:gd name="T3" fmla="*/ 615 h 1457"/>
                    <a:gd name="T4" fmla="*/ 142 w 807"/>
                    <a:gd name="T5" fmla="*/ 1457 h 14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807" h="1457">
                      <a:moveTo>
                        <a:pt x="0" y="0"/>
                      </a:moveTo>
                      <a:lnTo>
                        <a:pt x="807" y="615"/>
                      </a:lnTo>
                      <a:lnTo>
                        <a:pt x="142" y="1457"/>
                      </a:lnTo>
                    </a:path>
                  </a:pathLst>
                </a:custGeom>
                <a:noFill/>
                <a:ln w="28575" cap="flat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0" name="Freeform 58">
                  <a:extLst>
                    <a:ext uri="{FF2B5EF4-FFF2-40B4-BE49-F238E27FC236}">
                      <a16:creationId xmlns:a16="http://schemas.microsoft.com/office/drawing/2014/main" id="{CDAC2CDE-DECD-407F-80AB-F19EDE3304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55581" y="3157771"/>
                  <a:ext cx="3559135" cy="2808356"/>
                </a:xfrm>
                <a:custGeom>
                  <a:avLst/>
                  <a:gdLst>
                    <a:gd name="T0" fmla="*/ 0 w 1917"/>
                    <a:gd name="T1" fmla="*/ 240 h 1512"/>
                    <a:gd name="T2" fmla="*/ 108 w 1917"/>
                    <a:gd name="T3" fmla="*/ 556 h 1512"/>
                    <a:gd name="T4" fmla="*/ 233 w 1917"/>
                    <a:gd name="T5" fmla="*/ 0 h 1512"/>
                    <a:gd name="T6" fmla="*/ 600 w 1917"/>
                    <a:gd name="T7" fmla="*/ 304 h 1512"/>
                    <a:gd name="T8" fmla="*/ 536 w 1917"/>
                    <a:gd name="T9" fmla="*/ 640 h 1512"/>
                    <a:gd name="T10" fmla="*/ 379 w 1917"/>
                    <a:gd name="T11" fmla="*/ 1284 h 1512"/>
                    <a:gd name="T12" fmla="*/ 1263 w 1917"/>
                    <a:gd name="T13" fmla="*/ 462 h 1512"/>
                    <a:gd name="T14" fmla="*/ 1056 w 1917"/>
                    <a:gd name="T15" fmla="*/ 1180 h 1512"/>
                    <a:gd name="T16" fmla="*/ 600 w 1917"/>
                    <a:gd name="T17" fmla="*/ 1348 h 1512"/>
                    <a:gd name="T18" fmla="*/ 1008 w 1917"/>
                    <a:gd name="T19" fmla="*/ 1512 h 1512"/>
                    <a:gd name="T20" fmla="*/ 1456 w 1917"/>
                    <a:gd name="T21" fmla="*/ 1108 h 1512"/>
                    <a:gd name="T22" fmla="*/ 1476 w 1917"/>
                    <a:gd name="T23" fmla="*/ 1480 h 1512"/>
                    <a:gd name="T24" fmla="*/ 1905 w 1917"/>
                    <a:gd name="T25" fmla="*/ 1097 h 1512"/>
                    <a:gd name="T26" fmla="*/ 1362 w 1917"/>
                    <a:gd name="T27" fmla="*/ 607 h 1512"/>
                    <a:gd name="T28" fmla="*/ 1450 w 1917"/>
                    <a:gd name="T29" fmla="*/ 1097 h 1512"/>
                    <a:gd name="T30" fmla="*/ 1072 w 1917"/>
                    <a:gd name="T31" fmla="*/ 1195 h 1512"/>
                    <a:gd name="T32" fmla="*/ 1009 w 1917"/>
                    <a:gd name="T33" fmla="*/ 1496 h 1512"/>
                    <a:gd name="T34" fmla="*/ 1467 w 1917"/>
                    <a:gd name="T35" fmla="*/ 1494 h 1512"/>
                    <a:gd name="T36" fmla="*/ 641 w 1917"/>
                    <a:gd name="T37" fmla="*/ 1243 h 1512"/>
                    <a:gd name="T38" fmla="*/ 279 w 1917"/>
                    <a:gd name="T39" fmla="*/ 1147 h 1512"/>
                    <a:gd name="T40" fmla="*/ 524 w 1917"/>
                    <a:gd name="T41" fmla="*/ 650 h 1512"/>
                    <a:gd name="T42" fmla="*/ 122 w 1917"/>
                    <a:gd name="T43" fmla="*/ 564 h 1512"/>
                    <a:gd name="T44" fmla="*/ 583 w 1917"/>
                    <a:gd name="T45" fmla="*/ 305 h 1512"/>
                    <a:gd name="T46" fmla="*/ 0 w 1917"/>
                    <a:gd name="T47" fmla="*/ 240 h 1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917" h="1512">
                      <a:moveTo>
                        <a:pt x="0" y="240"/>
                      </a:moveTo>
                      <a:cubicBezTo>
                        <a:pt x="108" y="556"/>
                        <a:pt x="108" y="556"/>
                        <a:pt x="108" y="556"/>
                      </a:cubicBezTo>
                      <a:cubicBezTo>
                        <a:pt x="233" y="0"/>
                        <a:pt x="233" y="0"/>
                        <a:pt x="233" y="0"/>
                      </a:cubicBezTo>
                      <a:cubicBezTo>
                        <a:pt x="600" y="304"/>
                        <a:pt x="600" y="304"/>
                        <a:pt x="600" y="304"/>
                      </a:cubicBezTo>
                      <a:cubicBezTo>
                        <a:pt x="536" y="640"/>
                        <a:pt x="536" y="640"/>
                        <a:pt x="536" y="640"/>
                      </a:cubicBezTo>
                      <a:cubicBezTo>
                        <a:pt x="379" y="1284"/>
                        <a:pt x="379" y="1284"/>
                        <a:pt x="379" y="1284"/>
                      </a:cubicBezTo>
                      <a:cubicBezTo>
                        <a:pt x="1263" y="462"/>
                        <a:pt x="1263" y="462"/>
                        <a:pt x="1263" y="462"/>
                      </a:cubicBezTo>
                      <a:cubicBezTo>
                        <a:pt x="1056" y="1180"/>
                        <a:pt x="1056" y="1180"/>
                        <a:pt x="1056" y="1180"/>
                      </a:cubicBezTo>
                      <a:cubicBezTo>
                        <a:pt x="600" y="1348"/>
                        <a:pt x="600" y="1348"/>
                        <a:pt x="600" y="1348"/>
                      </a:cubicBezTo>
                      <a:cubicBezTo>
                        <a:pt x="1008" y="1512"/>
                        <a:pt x="1008" y="1512"/>
                        <a:pt x="1008" y="1512"/>
                      </a:cubicBezTo>
                      <a:cubicBezTo>
                        <a:pt x="1456" y="1108"/>
                        <a:pt x="1456" y="1108"/>
                        <a:pt x="1456" y="1108"/>
                      </a:cubicBezTo>
                      <a:cubicBezTo>
                        <a:pt x="1476" y="1480"/>
                        <a:pt x="1476" y="1480"/>
                        <a:pt x="1476" y="1480"/>
                      </a:cubicBezTo>
                      <a:cubicBezTo>
                        <a:pt x="1476" y="1480"/>
                        <a:pt x="1917" y="1101"/>
                        <a:pt x="1905" y="1097"/>
                      </a:cubicBezTo>
                      <a:cubicBezTo>
                        <a:pt x="1893" y="1092"/>
                        <a:pt x="1362" y="607"/>
                        <a:pt x="1362" y="607"/>
                      </a:cubicBezTo>
                      <a:cubicBezTo>
                        <a:pt x="1450" y="1097"/>
                        <a:pt x="1450" y="1097"/>
                        <a:pt x="1450" y="1097"/>
                      </a:cubicBezTo>
                      <a:cubicBezTo>
                        <a:pt x="1072" y="1195"/>
                        <a:pt x="1072" y="1195"/>
                        <a:pt x="1072" y="1195"/>
                      </a:cubicBezTo>
                      <a:cubicBezTo>
                        <a:pt x="1009" y="1496"/>
                        <a:pt x="1009" y="1496"/>
                        <a:pt x="1009" y="1496"/>
                      </a:cubicBezTo>
                      <a:cubicBezTo>
                        <a:pt x="1467" y="1494"/>
                        <a:pt x="1467" y="1494"/>
                        <a:pt x="1467" y="1494"/>
                      </a:cubicBezTo>
                      <a:cubicBezTo>
                        <a:pt x="641" y="1243"/>
                        <a:pt x="641" y="1243"/>
                        <a:pt x="641" y="1243"/>
                      </a:cubicBezTo>
                      <a:cubicBezTo>
                        <a:pt x="279" y="1147"/>
                        <a:pt x="279" y="1147"/>
                        <a:pt x="279" y="1147"/>
                      </a:cubicBezTo>
                      <a:cubicBezTo>
                        <a:pt x="524" y="650"/>
                        <a:pt x="524" y="650"/>
                        <a:pt x="524" y="650"/>
                      </a:cubicBezTo>
                      <a:cubicBezTo>
                        <a:pt x="122" y="564"/>
                        <a:pt x="122" y="564"/>
                        <a:pt x="122" y="564"/>
                      </a:cubicBezTo>
                      <a:cubicBezTo>
                        <a:pt x="583" y="305"/>
                        <a:pt x="583" y="305"/>
                        <a:pt x="583" y="305"/>
                      </a:cubicBezTo>
                      <a:lnTo>
                        <a:pt x="0" y="240"/>
                      </a:lnTo>
                      <a:close/>
                    </a:path>
                  </a:pathLst>
                </a:custGeom>
                <a:noFill/>
                <a:ln w="28575" cap="flat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1" name="Freeform 59">
                  <a:extLst>
                    <a:ext uri="{FF2B5EF4-FFF2-40B4-BE49-F238E27FC236}">
                      <a16:creationId xmlns:a16="http://schemas.microsoft.com/office/drawing/2014/main" id="{EC025E90-942F-432C-AA35-DFC76AA709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55581" y="2163538"/>
                  <a:ext cx="4619337" cy="2879036"/>
                </a:xfrm>
                <a:custGeom>
                  <a:avLst/>
                  <a:gdLst>
                    <a:gd name="T0" fmla="*/ 397 w 2488"/>
                    <a:gd name="T1" fmla="*/ 203 h 1550"/>
                    <a:gd name="T2" fmla="*/ 0 w 2488"/>
                    <a:gd name="T3" fmla="*/ 775 h 1550"/>
                    <a:gd name="T4" fmla="*/ 554 w 2488"/>
                    <a:gd name="T5" fmla="*/ 379 h 1550"/>
                    <a:gd name="T6" fmla="*/ 1056 w 2488"/>
                    <a:gd name="T7" fmla="*/ 783 h 1550"/>
                    <a:gd name="T8" fmla="*/ 1148 w 2488"/>
                    <a:gd name="T9" fmla="*/ 395 h 1550"/>
                    <a:gd name="T10" fmla="*/ 1484 w 2488"/>
                    <a:gd name="T11" fmla="*/ 331 h 1550"/>
                    <a:gd name="T12" fmla="*/ 1484 w 2488"/>
                    <a:gd name="T13" fmla="*/ 1 h 1550"/>
                    <a:gd name="T14" fmla="*/ 1469 w 2488"/>
                    <a:gd name="T15" fmla="*/ 1 h 1550"/>
                    <a:gd name="T16" fmla="*/ 940 w 2488"/>
                    <a:gd name="T17" fmla="*/ 3 h 1550"/>
                    <a:gd name="T18" fmla="*/ 600 w 2488"/>
                    <a:gd name="T19" fmla="*/ 207 h 1550"/>
                    <a:gd name="T20" fmla="*/ 1054 w 2488"/>
                    <a:gd name="T21" fmla="*/ 712 h 1550"/>
                    <a:gd name="T22" fmla="*/ 941 w 2488"/>
                    <a:gd name="T23" fmla="*/ 35 h 1550"/>
                    <a:gd name="T24" fmla="*/ 1148 w 2488"/>
                    <a:gd name="T25" fmla="*/ 382 h 1550"/>
                    <a:gd name="T26" fmla="*/ 1469 w 2488"/>
                    <a:gd name="T27" fmla="*/ 16 h 1550"/>
                    <a:gd name="T28" fmla="*/ 1883 w 2488"/>
                    <a:gd name="T29" fmla="*/ 187 h 1550"/>
                    <a:gd name="T30" fmla="*/ 1484 w 2488"/>
                    <a:gd name="T31" fmla="*/ 344 h 1550"/>
                    <a:gd name="T32" fmla="*/ 1421 w 2488"/>
                    <a:gd name="T33" fmla="*/ 746 h 1550"/>
                    <a:gd name="T34" fmla="*/ 2034 w 2488"/>
                    <a:gd name="T35" fmla="*/ 363 h 1550"/>
                    <a:gd name="T36" fmla="*/ 2156 w 2488"/>
                    <a:gd name="T37" fmla="*/ 915 h 1550"/>
                    <a:gd name="T38" fmla="*/ 2488 w 2488"/>
                    <a:gd name="T39" fmla="*/ 795 h 1550"/>
                    <a:gd name="T40" fmla="*/ 2223 w 2488"/>
                    <a:gd name="T41" fmla="*/ 478 h 1550"/>
                    <a:gd name="T42" fmla="*/ 2208 w 2488"/>
                    <a:gd name="T43" fmla="*/ 1175 h 1550"/>
                    <a:gd name="T44" fmla="*/ 2199 w 2488"/>
                    <a:gd name="T45" fmla="*/ 1550 h 1550"/>
                    <a:gd name="T46" fmla="*/ 1840 w 2488"/>
                    <a:gd name="T47" fmla="*/ 1175 h 1550"/>
                    <a:gd name="T48" fmla="*/ 2133 w 2488"/>
                    <a:gd name="T49" fmla="*/ 937 h 1550"/>
                    <a:gd name="T50" fmla="*/ 1516 w 2488"/>
                    <a:gd name="T51" fmla="*/ 987 h 1550"/>
                    <a:gd name="T52" fmla="*/ 2135 w 2488"/>
                    <a:gd name="T53" fmla="*/ 203 h 1550"/>
                    <a:gd name="T54" fmla="*/ 1188 w 2488"/>
                    <a:gd name="T55" fmla="*/ 750 h 1550"/>
                    <a:gd name="T56" fmla="*/ 1159 w 2488"/>
                    <a:gd name="T57" fmla="*/ 408 h 15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488" h="1550">
                      <a:moveTo>
                        <a:pt x="397" y="203"/>
                      </a:moveTo>
                      <a:cubicBezTo>
                        <a:pt x="0" y="775"/>
                        <a:pt x="0" y="775"/>
                        <a:pt x="0" y="775"/>
                      </a:cubicBezTo>
                      <a:cubicBezTo>
                        <a:pt x="554" y="379"/>
                        <a:pt x="554" y="379"/>
                        <a:pt x="554" y="379"/>
                      </a:cubicBezTo>
                      <a:cubicBezTo>
                        <a:pt x="1056" y="783"/>
                        <a:pt x="1056" y="783"/>
                        <a:pt x="1056" y="783"/>
                      </a:cubicBezTo>
                      <a:cubicBezTo>
                        <a:pt x="1148" y="395"/>
                        <a:pt x="1148" y="395"/>
                        <a:pt x="1148" y="395"/>
                      </a:cubicBezTo>
                      <a:cubicBezTo>
                        <a:pt x="1484" y="331"/>
                        <a:pt x="1484" y="331"/>
                        <a:pt x="1484" y="331"/>
                      </a:cubicBezTo>
                      <a:cubicBezTo>
                        <a:pt x="1484" y="331"/>
                        <a:pt x="1492" y="0"/>
                        <a:pt x="1484" y="1"/>
                      </a:cubicBezTo>
                      <a:cubicBezTo>
                        <a:pt x="1483" y="1"/>
                        <a:pt x="1478" y="1"/>
                        <a:pt x="1469" y="1"/>
                      </a:cubicBezTo>
                      <a:cubicBezTo>
                        <a:pt x="1381" y="3"/>
                        <a:pt x="940" y="3"/>
                        <a:pt x="940" y="3"/>
                      </a:cubicBezTo>
                      <a:cubicBezTo>
                        <a:pt x="600" y="207"/>
                        <a:pt x="600" y="207"/>
                        <a:pt x="600" y="207"/>
                      </a:cubicBezTo>
                      <a:cubicBezTo>
                        <a:pt x="1054" y="712"/>
                        <a:pt x="1054" y="712"/>
                        <a:pt x="1054" y="712"/>
                      </a:cubicBezTo>
                      <a:cubicBezTo>
                        <a:pt x="941" y="35"/>
                        <a:pt x="941" y="35"/>
                        <a:pt x="941" y="35"/>
                      </a:cubicBezTo>
                      <a:cubicBezTo>
                        <a:pt x="1148" y="382"/>
                        <a:pt x="1148" y="382"/>
                        <a:pt x="1148" y="382"/>
                      </a:cubicBezTo>
                      <a:cubicBezTo>
                        <a:pt x="1469" y="16"/>
                        <a:pt x="1469" y="16"/>
                        <a:pt x="1469" y="16"/>
                      </a:cubicBezTo>
                      <a:cubicBezTo>
                        <a:pt x="1883" y="187"/>
                        <a:pt x="1883" y="187"/>
                        <a:pt x="1883" y="187"/>
                      </a:cubicBezTo>
                      <a:cubicBezTo>
                        <a:pt x="1484" y="344"/>
                        <a:pt x="1484" y="344"/>
                        <a:pt x="1484" y="344"/>
                      </a:cubicBezTo>
                      <a:cubicBezTo>
                        <a:pt x="1421" y="746"/>
                        <a:pt x="1421" y="746"/>
                        <a:pt x="1421" y="746"/>
                      </a:cubicBezTo>
                      <a:cubicBezTo>
                        <a:pt x="2034" y="363"/>
                        <a:pt x="2034" y="363"/>
                        <a:pt x="2034" y="363"/>
                      </a:cubicBezTo>
                      <a:cubicBezTo>
                        <a:pt x="2156" y="915"/>
                        <a:pt x="2156" y="915"/>
                        <a:pt x="2156" y="915"/>
                      </a:cubicBezTo>
                      <a:cubicBezTo>
                        <a:pt x="2488" y="795"/>
                        <a:pt x="2488" y="795"/>
                        <a:pt x="2488" y="795"/>
                      </a:cubicBezTo>
                      <a:cubicBezTo>
                        <a:pt x="2223" y="478"/>
                        <a:pt x="2223" y="478"/>
                        <a:pt x="2223" y="478"/>
                      </a:cubicBezTo>
                      <a:cubicBezTo>
                        <a:pt x="2208" y="1175"/>
                        <a:pt x="2208" y="1175"/>
                        <a:pt x="2208" y="1175"/>
                      </a:cubicBezTo>
                      <a:cubicBezTo>
                        <a:pt x="2199" y="1550"/>
                        <a:pt x="2199" y="1550"/>
                        <a:pt x="2199" y="1550"/>
                      </a:cubicBezTo>
                      <a:cubicBezTo>
                        <a:pt x="1840" y="1175"/>
                        <a:pt x="1840" y="1175"/>
                        <a:pt x="1840" y="1175"/>
                      </a:cubicBezTo>
                      <a:cubicBezTo>
                        <a:pt x="2133" y="937"/>
                        <a:pt x="2133" y="937"/>
                        <a:pt x="2133" y="937"/>
                      </a:cubicBezTo>
                      <a:cubicBezTo>
                        <a:pt x="1516" y="987"/>
                        <a:pt x="1516" y="987"/>
                        <a:pt x="1516" y="987"/>
                      </a:cubicBezTo>
                      <a:cubicBezTo>
                        <a:pt x="2135" y="203"/>
                        <a:pt x="2135" y="203"/>
                        <a:pt x="2135" y="203"/>
                      </a:cubicBezTo>
                      <a:cubicBezTo>
                        <a:pt x="1188" y="750"/>
                        <a:pt x="1188" y="750"/>
                        <a:pt x="1188" y="750"/>
                      </a:cubicBezTo>
                      <a:cubicBezTo>
                        <a:pt x="1159" y="408"/>
                        <a:pt x="1159" y="408"/>
                        <a:pt x="1159" y="408"/>
                      </a:cubicBezTo>
                    </a:path>
                  </a:pathLst>
                </a:custGeom>
                <a:noFill/>
                <a:ln w="28575" cap="flat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2" name="Freeform 60">
                  <a:extLst>
                    <a:ext uri="{FF2B5EF4-FFF2-40B4-BE49-F238E27FC236}">
                      <a16:creationId xmlns:a16="http://schemas.microsoft.com/office/drawing/2014/main" id="{561C871A-5A98-433C-9E5E-DDA9C433B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34619" y="2895470"/>
                  <a:ext cx="1485067" cy="2767518"/>
                </a:xfrm>
                <a:custGeom>
                  <a:avLst/>
                  <a:gdLst>
                    <a:gd name="T0" fmla="*/ 0 w 800"/>
                    <a:gd name="T1" fmla="*/ 699 h 1490"/>
                    <a:gd name="T2" fmla="*/ 444 w 800"/>
                    <a:gd name="T3" fmla="*/ 782 h 1490"/>
                    <a:gd name="T4" fmla="*/ 800 w 800"/>
                    <a:gd name="T5" fmla="*/ 780 h 1490"/>
                    <a:gd name="T6" fmla="*/ 464 w 800"/>
                    <a:gd name="T7" fmla="*/ 0 h 1490"/>
                    <a:gd name="T8" fmla="*/ 143 w 800"/>
                    <a:gd name="T9" fmla="*/ 592 h 1490"/>
                    <a:gd name="T10" fmla="*/ 627 w 800"/>
                    <a:gd name="T11" fmla="*/ 1249 h 1490"/>
                    <a:gd name="T12" fmla="*/ 68 w 800"/>
                    <a:gd name="T13" fmla="*/ 1249 h 1490"/>
                    <a:gd name="T14" fmla="*/ 619 w 800"/>
                    <a:gd name="T15" fmla="*/ 1490 h 1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00" h="1490">
                      <a:moveTo>
                        <a:pt x="0" y="699"/>
                      </a:moveTo>
                      <a:cubicBezTo>
                        <a:pt x="8" y="702"/>
                        <a:pt x="444" y="782"/>
                        <a:pt x="444" y="782"/>
                      </a:cubicBezTo>
                      <a:cubicBezTo>
                        <a:pt x="800" y="780"/>
                        <a:pt x="800" y="780"/>
                        <a:pt x="800" y="780"/>
                      </a:cubicBezTo>
                      <a:cubicBezTo>
                        <a:pt x="464" y="0"/>
                        <a:pt x="464" y="0"/>
                        <a:pt x="464" y="0"/>
                      </a:cubicBezTo>
                      <a:cubicBezTo>
                        <a:pt x="143" y="592"/>
                        <a:pt x="143" y="592"/>
                        <a:pt x="143" y="592"/>
                      </a:cubicBezTo>
                      <a:cubicBezTo>
                        <a:pt x="627" y="1249"/>
                        <a:pt x="627" y="1249"/>
                        <a:pt x="627" y="1249"/>
                      </a:cubicBezTo>
                      <a:cubicBezTo>
                        <a:pt x="68" y="1249"/>
                        <a:pt x="68" y="1249"/>
                        <a:pt x="68" y="1249"/>
                      </a:cubicBezTo>
                      <a:cubicBezTo>
                        <a:pt x="619" y="1490"/>
                        <a:pt x="619" y="1490"/>
                        <a:pt x="619" y="1490"/>
                      </a:cubicBezTo>
                    </a:path>
                  </a:pathLst>
                </a:custGeom>
                <a:noFill/>
                <a:ln w="28575" cap="flat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3" name="Freeform 61">
                  <a:extLst>
                    <a:ext uri="{FF2B5EF4-FFF2-40B4-BE49-F238E27FC236}">
                      <a16:creationId xmlns:a16="http://schemas.microsoft.com/office/drawing/2014/main" id="{9C5FE581-7176-4091-90B4-A770395D15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50599" y="4015356"/>
                  <a:ext cx="1710458" cy="1196849"/>
                </a:xfrm>
                <a:custGeom>
                  <a:avLst/>
                  <a:gdLst>
                    <a:gd name="T0" fmla="*/ 383 w 921"/>
                    <a:gd name="T1" fmla="*/ 0 h 644"/>
                    <a:gd name="T2" fmla="*/ 0 w 921"/>
                    <a:gd name="T3" fmla="*/ 588 h 644"/>
                    <a:gd name="T4" fmla="*/ 603 w 921"/>
                    <a:gd name="T5" fmla="*/ 350 h 644"/>
                    <a:gd name="T6" fmla="*/ 921 w 921"/>
                    <a:gd name="T7" fmla="*/ 644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1" h="644">
                      <a:moveTo>
                        <a:pt x="383" y="0"/>
                      </a:moveTo>
                      <a:cubicBezTo>
                        <a:pt x="373" y="3"/>
                        <a:pt x="0" y="588"/>
                        <a:pt x="0" y="588"/>
                      </a:cubicBezTo>
                      <a:cubicBezTo>
                        <a:pt x="603" y="350"/>
                        <a:pt x="603" y="350"/>
                        <a:pt x="603" y="350"/>
                      </a:cubicBezTo>
                      <a:cubicBezTo>
                        <a:pt x="921" y="644"/>
                        <a:pt x="921" y="644"/>
                        <a:pt x="921" y="644"/>
                      </a:cubicBezTo>
                    </a:path>
                  </a:pathLst>
                </a:custGeom>
                <a:noFill/>
                <a:ln w="28575" cap="flat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24" name="Line 63">
                  <a:extLst>
                    <a:ext uri="{FF2B5EF4-FFF2-40B4-BE49-F238E27FC236}">
                      <a16:creationId xmlns:a16="http://schemas.microsoft.com/office/drawing/2014/main" id="{81D9534C-DEF2-4B24-A55E-2822E7E85F8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7374945" y="3971378"/>
                  <a:ext cx="881930" cy="378531"/>
                </a:xfrm>
                <a:prstGeom prst="line">
                  <a:avLst/>
                </a:prstGeom>
                <a:noFill/>
                <a:ln w="28575" cap="flat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01" name="Group 300">
                <a:extLst>
                  <a:ext uri="{FF2B5EF4-FFF2-40B4-BE49-F238E27FC236}">
                    <a16:creationId xmlns:a16="http://schemas.microsoft.com/office/drawing/2014/main" id="{886E6367-E645-4DB3-A94C-30944EC96A8C}"/>
                  </a:ext>
                </a:extLst>
              </p:cNvPr>
              <p:cNvGrpSpPr/>
              <p:nvPr/>
            </p:nvGrpSpPr>
            <p:grpSpPr>
              <a:xfrm>
                <a:off x="6290398" y="2102282"/>
                <a:ext cx="4752058" cy="3928242"/>
                <a:chOff x="6290398" y="2102282"/>
                <a:chExt cx="4752058" cy="3928242"/>
              </a:xfrm>
            </p:grpSpPr>
            <p:sp>
              <p:nvSpPr>
                <p:cNvPr id="302" name="Freeform 64">
                  <a:extLst>
                    <a:ext uri="{FF2B5EF4-FFF2-40B4-BE49-F238E27FC236}">
                      <a16:creationId xmlns:a16="http://schemas.microsoft.com/office/drawing/2014/main" id="{5F2652B6-3E03-495B-8389-FD02E365D9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90658" y="4123733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3" name="Freeform 65">
                  <a:extLst>
                    <a:ext uri="{FF2B5EF4-FFF2-40B4-BE49-F238E27FC236}">
                      <a16:creationId xmlns:a16="http://schemas.microsoft.com/office/drawing/2014/main" id="{512A33D2-EAD4-47A0-A0E5-3712826D1A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21795" y="2831072"/>
                  <a:ext cx="131936" cy="131151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4" name="Freeform 66">
                  <a:extLst>
                    <a:ext uri="{FF2B5EF4-FFF2-40B4-BE49-F238E27FC236}">
                      <a16:creationId xmlns:a16="http://schemas.microsoft.com/office/drawing/2014/main" id="{56D926FB-0BF4-4B7C-95E5-6620C31EF7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910520" y="3551224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5" name="Freeform 67">
                  <a:extLst>
                    <a:ext uri="{FF2B5EF4-FFF2-40B4-BE49-F238E27FC236}">
                      <a16:creationId xmlns:a16="http://schemas.microsoft.com/office/drawing/2014/main" id="{FA466235-9C32-467E-970B-EA95C559AF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31215" y="5839688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6" name="Freeform 68">
                  <a:extLst>
                    <a:ext uri="{FF2B5EF4-FFF2-40B4-BE49-F238E27FC236}">
                      <a16:creationId xmlns:a16="http://schemas.microsoft.com/office/drawing/2014/main" id="{8E5CD631-BD7B-470E-952C-5ACB91A907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51378" y="5282101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7" name="Freeform 69">
                  <a:extLst>
                    <a:ext uri="{FF2B5EF4-FFF2-40B4-BE49-F238E27FC236}">
                      <a16:creationId xmlns:a16="http://schemas.microsoft.com/office/drawing/2014/main" id="{2E5E820D-F81F-4889-A63B-80FCEDDB80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629" y="4279229"/>
                  <a:ext cx="131151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8" name="Freeform 70">
                  <a:extLst>
                    <a:ext uri="{FF2B5EF4-FFF2-40B4-BE49-F238E27FC236}">
                      <a16:creationId xmlns:a16="http://schemas.microsoft.com/office/drawing/2014/main" id="{BBD3894F-9031-4954-9A36-084AED81AF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31215" y="2102282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09" name="Freeform 71">
                  <a:extLst>
                    <a:ext uri="{FF2B5EF4-FFF2-40B4-BE49-F238E27FC236}">
                      <a16:creationId xmlns:a16="http://schemas.microsoft.com/office/drawing/2014/main" id="{706129F6-22D2-4EF0-9666-35BB78445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04002" y="3655673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0" name="Freeform 72">
                  <a:extLst>
                    <a:ext uri="{FF2B5EF4-FFF2-40B4-BE49-F238E27FC236}">
                      <a16:creationId xmlns:a16="http://schemas.microsoft.com/office/drawing/2014/main" id="{87CA00E9-3111-4F1B-BAAD-96E7988D39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85417" y="4279229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1" name="Freeform 73">
                  <a:extLst>
                    <a:ext uri="{FF2B5EF4-FFF2-40B4-BE49-F238E27FC236}">
                      <a16:creationId xmlns:a16="http://schemas.microsoft.com/office/drawing/2014/main" id="{138B34F9-DE8C-4755-8D08-3EB33BD8EA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1850" y="5899373"/>
                  <a:ext cx="131936" cy="131151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2" name="Freeform 74">
                  <a:extLst>
                    <a:ext uri="{FF2B5EF4-FFF2-40B4-BE49-F238E27FC236}">
                      <a16:creationId xmlns:a16="http://schemas.microsoft.com/office/drawing/2014/main" id="{6DDFB7F2-D8D9-4E13-8BA2-A9A0AF3D08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294032" y="3796248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3" name="Freeform 75">
                  <a:extLst>
                    <a:ext uri="{FF2B5EF4-FFF2-40B4-BE49-F238E27FC236}">
                      <a16:creationId xmlns:a16="http://schemas.microsoft.com/office/drawing/2014/main" id="{29EED7AC-5556-480D-B06B-94AD6F0431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35411" y="2102282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4" name="Freeform 76">
                  <a:extLst>
                    <a:ext uri="{FF2B5EF4-FFF2-40B4-BE49-F238E27FC236}">
                      <a16:creationId xmlns:a16="http://schemas.microsoft.com/office/drawing/2014/main" id="{B4916B14-A5FD-4462-B90E-191475C134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06602" y="4279229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5" name="Freeform 77">
                  <a:extLst>
                    <a:ext uri="{FF2B5EF4-FFF2-40B4-BE49-F238E27FC236}">
                      <a16:creationId xmlns:a16="http://schemas.microsoft.com/office/drawing/2014/main" id="{E20C2A87-F50B-47EC-A602-12129765C5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93519" y="5148594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6" name="Freeform 78">
                  <a:extLst>
                    <a:ext uri="{FF2B5EF4-FFF2-40B4-BE49-F238E27FC236}">
                      <a16:creationId xmlns:a16="http://schemas.microsoft.com/office/drawing/2014/main" id="{B3884E12-F1D4-4992-9221-9033C9C27D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0398" y="3536303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317" name="Freeform 79">
                  <a:extLst>
                    <a:ext uri="{FF2B5EF4-FFF2-40B4-BE49-F238E27FC236}">
                      <a16:creationId xmlns:a16="http://schemas.microsoft.com/office/drawing/2014/main" id="{5219871E-60B0-43B0-874B-4F76A0530B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46136" y="2711702"/>
                  <a:ext cx="131936" cy="131936"/>
                </a:xfrm>
                <a:custGeom>
                  <a:avLst/>
                  <a:gdLst>
                    <a:gd name="T0" fmla="*/ 58 w 71"/>
                    <a:gd name="T1" fmla="*/ 13 h 71"/>
                    <a:gd name="T2" fmla="*/ 58 w 71"/>
                    <a:gd name="T3" fmla="*/ 58 h 71"/>
                    <a:gd name="T4" fmla="*/ 12 w 71"/>
                    <a:gd name="T5" fmla="*/ 58 h 71"/>
                    <a:gd name="T6" fmla="*/ 12 w 71"/>
                    <a:gd name="T7" fmla="*/ 13 h 71"/>
                    <a:gd name="T8" fmla="*/ 58 w 71"/>
                    <a:gd name="T9" fmla="*/ 13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71">
                      <a:moveTo>
                        <a:pt x="58" y="13"/>
                      </a:moveTo>
                      <a:cubicBezTo>
                        <a:pt x="71" y="25"/>
                        <a:pt x="71" y="46"/>
                        <a:pt x="58" y="58"/>
                      </a:cubicBezTo>
                      <a:cubicBezTo>
                        <a:pt x="45" y="71"/>
                        <a:pt x="25" y="71"/>
                        <a:pt x="12" y="58"/>
                      </a:cubicBezTo>
                      <a:cubicBezTo>
                        <a:pt x="0" y="46"/>
                        <a:pt x="0" y="25"/>
                        <a:pt x="12" y="13"/>
                      </a:cubicBezTo>
                      <a:cubicBezTo>
                        <a:pt x="25" y="0"/>
                        <a:pt x="45" y="0"/>
                        <a:pt x="58" y="13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id="{62F11881-57EF-4978-A526-405F8218FF14}"/>
                </a:ext>
              </a:extLst>
            </p:cNvPr>
            <p:cNvGrpSpPr/>
            <p:nvPr/>
          </p:nvGrpSpPr>
          <p:grpSpPr>
            <a:xfrm>
              <a:off x="10618764" y="2944873"/>
              <a:ext cx="991726" cy="974611"/>
              <a:chOff x="9510269" y="1777939"/>
              <a:chExt cx="1683757" cy="1654699"/>
            </a:xfrm>
          </p:grpSpPr>
          <p:sp>
            <p:nvSpPr>
              <p:cNvPr id="298" name="Oval 86">
                <a:extLst>
                  <a:ext uri="{FF2B5EF4-FFF2-40B4-BE49-F238E27FC236}">
                    <a16:creationId xmlns:a16="http://schemas.microsoft.com/office/drawing/2014/main" id="{477700DD-541F-489F-9916-DB56B10D07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69169" y="1806996"/>
                <a:ext cx="1624857" cy="1625642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9" name="Oval 81">
                <a:extLst>
                  <a:ext uri="{FF2B5EF4-FFF2-40B4-BE49-F238E27FC236}">
                    <a16:creationId xmlns:a16="http://schemas.microsoft.com/office/drawing/2014/main" id="{76D190B0-832C-4051-96E2-FC1DF370A5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10269" y="1777939"/>
                <a:ext cx="1624857" cy="162485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68" name="Group 267">
              <a:extLst>
                <a:ext uri="{FF2B5EF4-FFF2-40B4-BE49-F238E27FC236}">
                  <a16:creationId xmlns:a16="http://schemas.microsoft.com/office/drawing/2014/main" id="{DED4E355-6FEA-4E47-A087-B97D2CD3BC03}"/>
                </a:ext>
              </a:extLst>
            </p:cNvPr>
            <p:cNvGrpSpPr/>
            <p:nvPr/>
          </p:nvGrpSpPr>
          <p:grpSpPr>
            <a:xfrm>
              <a:off x="8636699" y="2944873"/>
              <a:ext cx="992188" cy="974611"/>
              <a:chOff x="6145111" y="1777939"/>
              <a:chExt cx="1684542" cy="1654699"/>
            </a:xfrm>
          </p:grpSpPr>
          <p:sp>
            <p:nvSpPr>
              <p:cNvPr id="294" name="Oval 89">
                <a:extLst>
                  <a:ext uri="{FF2B5EF4-FFF2-40B4-BE49-F238E27FC236}">
                    <a16:creationId xmlns:a16="http://schemas.microsoft.com/office/drawing/2014/main" id="{04C3547E-FCD8-48E6-8ED5-C23C110624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04796" y="1806996"/>
                <a:ext cx="1624857" cy="1625642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5" name="Oval 82">
                <a:extLst>
                  <a:ext uri="{FF2B5EF4-FFF2-40B4-BE49-F238E27FC236}">
                    <a16:creationId xmlns:a16="http://schemas.microsoft.com/office/drawing/2014/main" id="{A6B0E23A-13DD-4842-B44D-5FDDE3D8679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145111" y="1777939"/>
                <a:ext cx="1624857" cy="162485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69" name="Group 268">
              <a:extLst>
                <a:ext uri="{FF2B5EF4-FFF2-40B4-BE49-F238E27FC236}">
                  <a16:creationId xmlns:a16="http://schemas.microsoft.com/office/drawing/2014/main" id="{4C31465F-8134-4511-AA72-603F8F4123DF}"/>
                </a:ext>
              </a:extLst>
            </p:cNvPr>
            <p:cNvGrpSpPr/>
            <p:nvPr/>
          </p:nvGrpSpPr>
          <p:grpSpPr>
            <a:xfrm>
              <a:off x="8934393" y="3240477"/>
              <a:ext cx="396801" cy="383403"/>
              <a:chOff x="6904529" y="2017461"/>
              <a:chExt cx="186125" cy="179840"/>
            </a:xfrm>
          </p:grpSpPr>
          <p:sp>
            <p:nvSpPr>
              <p:cNvPr id="290" name="Freeform 90">
                <a:extLst>
                  <a:ext uri="{FF2B5EF4-FFF2-40B4-BE49-F238E27FC236}">
                    <a16:creationId xmlns:a16="http://schemas.microsoft.com/office/drawing/2014/main" id="{D47321B0-6DC4-42F9-BADC-D3E33A57F1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964215" y="2017461"/>
                <a:ext cx="126439" cy="122512"/>
              </a:xfrm>
              <a:custGeom>
                <a:avLst/>
                <a:gdLst>
                  <a:gd name="T0" fmla="*/ 34 w 68"/>
                  <a:gd name="T1" fmla="*/ 10 h 66"/>
                  <a:gd name="T2" fmla="*/ 57 w 68"/>
                  <a:gd name="T3" fmla="*/ 33 h 66"/>
                  <a:gd name="T4" fmla="*/ 34 w 68"/>
                  <a:gd name="T5" fmla="*/ 56 h 66"/>
                  <a:gd name="T6" fmla="*/ 11 w 68"/>
                  <a:gd name="T7" fmla="*/ 33 h 66"/>
                  <a:gd name="T8" fmla="*/ 34 w 68"/>
                  <a:gd name="T9" fmla="*/ 10 h 66"/>
                  <a:gd name="T10" fmla="*/ 56 w 68"/>
                  <a:gd name="T11" fmla="*/ 12 h 66"/>
                  <a:gd name="T12" fmla="*/ 56 w 68"/>
                  <a:gd name="T13" fmla="*/ 12 h 66"/>
                  <a:gd name="T14" fmla="*/ 12 w 68"/>
                  <a:gd name="T15" fmla="*/ 12 h 66"/>
                  <a:gd name="T16" fmla="*/ 12 w 68"/>
                  <a:gd name="T17" fmla="*/ 54 h 66"/>
                  <a:gd name="T18" fmla="*/ 56 w 68"/>
                  <a:gd name="T19" fmla="*/ 54 h 66"/>
                  <a:gd name="T20" fmla="*/ 56 w 68"/>
                  <a:gd name="T2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66">
                    <a:moveTo>
                      <a:pt x="34" y="10"/>
                    </a:moveTo>
                    <a:cubicBezTo>
                      <a:pt x="47" y="10"/>
                      <a:pt x="57" y="20"/>
                      <a:pt x="57" y="33"/>
                    </a:cubicBezTo>
                    <a:cubicBezTo>
                      <a:pt x="57" y="46"/>
                      <a:pt x="47" y="56"/>
                      <a:pt x="34" y="56"/>
                    </a:cubicBezTo>
                    <a:cubicBezTo>
                      <a:pt x="21" y="56"/>
                      <a:pt x="11" y="46"/>
                      <a:pt x="11" y="33"/>
                    </a:cubicBezTo>
                    <a:cubicBezTo>
                      <a:pt x="11" y="20"/>
                      <a:pt x="21" y="10"/>
                      <a:pt x="34" y="10"/>
                    </a:cubicBezTo>
                    <a:close/>
                    <a:moveTo>
                      <a:pt x="56" y="12"/>
                    </a:moveTo>
                    <a:cubicBezTo>
                      <a:pt x="56" y="12"/>
                      <a:pt x="56" y="12"/>
                      <a:pt x="56" y="12"/>
                    </a:cubicBezTo>
                    <a:cubicBezTo>
                      <a:pt x="44" y="0"/>
                      <a:pt x="24" y="0"/>
                      <a:pt x="12" y="12"/>
                    </a:cubicBezTo>
                    <a:cubicBezTo>
                      <a:pt x="0" y="23"/>
                      <a:pt x="0" y="42"/>
                      <a:pt x="12" y="54"/>
                    </a:cubicBezTo>
                    <a:cubicBezTo>
                      <a:pt x="24" y="66"/>
                      <a:pt x="44" y="66"/>
                      <a:pt x="56" y="54"/>
                    </a:cubicBezTo>
                    <a:cubicBezTo>
                      <a:pt x="68" y="42"/>
                      <a:pt x="68" y="23"/>
                      <a:pt x="56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1" name="Freeform 91">
                <a:extLst>
                  <a:ext uri="{FF2B5EF4-FFF2-40B4-BE49-F238E27FC236}">
                    <a16:creationId xmlns:a16="http://schemas.microsoft.com/office/drawing/2014/main" id="{65A38335-1585-4E2A-9AD0-F7A38D4AE3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2644" y="2114057"/>
                <a:ext cx="27487" cy="25916"/>
              </a:xfrm>
              <a:custGeom>
                <a:avLst/>
                <a:gdLst>
                  <a:gd name="T0" fmla="*/ 8 w 15"/>
                  <a:gd name="T1" fmla="*/ 14 h 14"/>
                  <a:gd name="T2" fmla="*/ 15 w 15"/>
                  <a:gd name="T3" fmla="*/ 7 h 14"/>
                  <a:gd name="T4" fmla="*/ 11 w 15"/>
                  <a:gd name="T5" fmla="*/ 4 h 14"/>
                  <a:gd name="T6" fmla="*/ 7 w 15"/>
                  <a:gd name="T7" fmla="*/ 0 h 14"/>
                  <a:gd name="T8" fmla="*/ 0 w 15"/>
                  <a:gd name="T9" fmla="*/ 7 h 14"/>
                  <a:gd name="T10" fmla="*/ 8 w 15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4">
                    <a:moveTo>
                      <a:pt x="8" y="14"/>
                    </a:moveTo>
                    <a:cubicBezTo>
                      <a:pt x="15" y="7"/>
                      <a:pt x="15" y="7"/>
                      <a:pt x="15" y="7"/>
                    </a:cubicBezTo>
                    <a:cubicBezTo>
                      <a:pt x="13" y="6"/>
                      <a:pt x="12" y="5"/>
                      <a:pt x="11" y="4"/>
                    </a:cubicBezTo>
                    <a:cubicBezTo>
                      <a:pt x="10" y="3"/>
                      <a:pt x="8" y="1"/>
                      <a:pt x="7" y="0"/>
                    </a:cubicBezTo>
                    <a:cubicBezTo>
                      <a:pt x="0" y="7"/>
                      <a:pt x="0" y="7"/>
                      <a:pt x="0" y="7"/>
                    </a:cubicBezTo>
                    <a:lnTo>
                      <a:pt x="8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2" name="Freeform 92">
                <a:extLst>
                  <a:ext uri="{FF2B5EF4-FFF2-40B4-BE49-F238E27FC236}">
                    <a16:creationId xmlns:a16="http://schemas.microsoft.com/office/drawing/2014/main" id="{C32381EB-35DD-4CB6-9337-0479A0134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04529" y="2126621"/>
                <a:ext cx="70680" cy="70680"/>
              </a:xfrm>
              <a:custGeom>
                <a:avLst/>
                <a:gdLst>
                  <a:gd name="T0" fmla="*/ 2 w 38"/>
                  <a:gd name="T1" fmla="*/ 27 h 38"/>
                  <a:gd name="T2" fmla="*/ 2 w 38"/>
                  <a:gd name="T3" fmla="*/ 35 h 38"/>
                  <a:gd name="T4" fmla="*/ 11 w 38"/>
                  <a:gd name="T5" fmla="*/ 35 h 38"/>
                  <a:gd name="T6" fmla="*/ 38 w 38"/>
                  <a:gd name="T7" fmla="*/ 9 h 38"/>
                  <a:gd name="T8" fmla="*/ 29 w 38"/>
                  <a:gd name="T9" fmla="*/ 0 h 38"/>
                  <a:gd name="T10" fmla="*/ 2 w 38"/>
                  <a:gd name="T11" fmla="*/ 2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8">
                    <a:moveTo>
                      <a:pt x="2" y="27"/>
                    </a:moveTo>
                    <a:cubicBezTo>
                      <a:pt x="0" y="29"/>
                      <a:pt x="0" y="33"/>
                      <a:pt x="2" y="35"/>
                    </a:cubicBezTo>
                    <a:cubicBezTo>
                      <a:pt x="5" y="38"/>
                      <a:pt x="9" y="38"/>
                      <a:pt x="11" y="35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2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3" name="Freeform 93">
                <a:extLst>
                  <a:ext uri="{FF2B5EF4-FFF2-40B4-BE49-F238E27FC236}">
                    <a16:creationId xmlns:a16="http://schemas.microsoft.com/office/drawing/2014/main" id="{7F5D86B9-25AC-4F9F-AD3F-3DC777727B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4476" y="2091287"/>
                <a:ext cx="42408" cy="22775"/>
              </a:xfrm>
              <a:custGeom>
                <a:avLst/>
                <a:gdLst>
                  <a:gd name="T0" fmla="*/ 9 w 23"/>
                  <a:gd name="T1" fmla="*/ 12 h 12"/>
                  <a:gd name="T2" fmla="*/ 2 w 23"/>
                  <a:gd name="T3" fmla="*/ 10 h 12"/>
                  <a:gd name="T4" fmla="*/ 2 w 23"/>
                  <a:gd name="T5" fmla="*/ 10 h 12"/>
                  <a:gd name="T6" fmla="*/ 1 w 23"/>
                  <a:gd name="T7" fmla="*/ 8 h 12"/>
                  <a:gd name="T8" fmla="*/ 4 w 23"/>
                  <a:gd name="T9" fmla="*/ 7 h 12"/>
                  <a:gd name="T10" fmla="*/ 9 w 23"/>
                  <a:gd name="T11" fmla="*/ 8 h 12"/>
                  <a:gd name="T12" fmla="*/ 19 w 23"/>
                  <a:gd name="T13" fmla="*/ 2 h 12"/>
                  <a:gd name="T14" fmla="*/ 21 w 23"/>
                  <a:gd name="T15" fmla="*/ 0 h 12"/>
                  <a:gd name="T16" fmla="*/ 22 w 23"/>
                  <a:gd name="T17" fmla="*/ 3 h 12"/>
                  <a:gd name="T18" fmla="*/ 9 w 23"/>
                  <a:gd name="T1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12">
                    <a:moveTo>
                      <a:pt x="9" y="12"/>
                    </a:moveTo>
                    <a:cubicBezTo>
                      <a:pt x="7" y="12"/>
                      <a:pt x="4" y="11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0" y="9"/>
                      <a:pt x="1" y="8"/>
                    </a:cubicBezTo>
                    <a:cubicBezTo>
                      <a:pt x="1" y="7"/>
                      <a:pt x="3" y="6"/>
                      <a:pt x="4" y="7"/>
                    </a:cubicBezTo>
                    <a:cubicBezTo>
                      <a:pt x="5" y="7"/>
                      <a:pt x="7" y="8"/>
                      <a:pt x="9" y="8"/>
                    </a:cubicBezTo>
                    <a:cubicBezTo>
                      <a:pt x="13" y="8"/>
                      <a:pt x="17" y="5"/>
                      <a:pt x="19" y="2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1"/>
                      <a:pt x="23" y="2"/>
                      <a:pt x="22" y="3"/>
                    </a:cubicBezTo>
                    <a:cubicBezTo>
                      <a:pt x="20" y="9"/>
                      <a:pt x="15" y="12"/>
                      <a:pt x="9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70" name="Group 269">
              <a:extLst>
                <a:ext uri="{FF2B5EF4-FFF2-40B4-BE49-F238E27FC236}">
                  <a16:creationId xmlns:a16="http://schemas.microsoft.com/office/drawing/2014/main" id="{521F6AAA-8538-474E-9F73-9F4A8CBA8100}"/>
                </a:ext>
              </a:extLst>
            </p:cNvPr>
            <p:cNvGrpSpPr/>
            <p:nvPr/>
          </p:nvGrpSpPr>
          <p:grpSpPr>
            <a:xfrm>
              <a:off x="10627552" y="4633675"/>
              <a:ext cx="991726" cy="974611"/>
              <a:chOff x="9525190" y="4645195"/>
              <a:chExt cx="1683757" cy="1654699"/>
            </a:xfrm>
          </p:grpSpPr>
          <p:sp>
            <p:nvSpPr>
              <p:cNvPr id="288" name="Oval 95">
                <a:extLst>
                  <a:ext uri="{FF2B5EF4-FFF2-40B4-BE49-F238E27FC236}">
                    <a16:creationId xmlns:a16="http://schemas.microsoft.com/office/drawing/2014/main" id="{D68278A5-F738-499F-98DF-D8124143E1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84090" y="4675037"/>
                <a:ext cx="1624857" cy="1624857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9" name="Oval 83">
                <a:extLst>
                  <a:ext uri="{FF2B5EF4-FFF2-40B4-BE49-F238E27FC236}">
                    <a16:creationId xmlns:a16="http://schemas.microsoft.com/office/drawing/2014/main" id="{E7BCB0F8-DF91-4169-8A25-E1CC30BD3A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25190" y="4645195"/>
                <a:ext cx="1624857" cy="162564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72" name="Group 271">
              <a:extLst>
                <a:ext uri="{FF2B5EF4-FFF2-40B4-BE49-F238E27FC236}">
                  <a16:creationId xmlns:a16="http://schemas.microsoft.com/office/drawing/2014/main" id="{57A672B9-5342-48E6-90A1-9CAB626A4A16}"/>
                </a:ext>
              </a:extLst>
            </p:cNvPr>
            <p:cNvGrpSpPr/>
            <p:nvPr/>
          </p:nvGrpSpPr>
          <p:grpSpPr>
            <a:xfrm>
              <a:off x="8641324" y="4633675"/>
              <a:ext cx="991726" cy="974611"/>
              <a:chOff x="6152964" y="4645195"/>
              <a:chExt cx="1683757" cy="1654699"/>
            </a:xfrm>
          </p:grpSpPr>
          <p:sp>
            <p:nvSpPr>
              <p:cNvPr id="283" name="Oval 99">
                <a:extLst>
                  <a:ext uri="{FF2B5EF4-FFF2-40B4-BE49-F238E27FC236}">
                    <a16:creationId xmlns:a16="http://schemas.microsoft.com/office/drawing/2014/main" id="{AE4F8619-15E3-4BCD-9647-F539D46044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11864" y="4675037"/>
                <a:ext cx="1624857" cy="1624857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4" name="Oval 84">
                <a:extLst>
                  <a:ext uri="{FF2B5EF4-FFF2-40B4-BE49-F238E27FC236}">
                    <a16:creationId xmlns:a16="http://schemas.microsoft.com/office/drawing/2014/main" id="{5424B22B-0683-4052-9447-33E46A931C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52964" y="4645195"/>
                <a:ext cx="1624857" cy="1625642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74" name="Group 273">
              <a:extLst>
                <a:ext uri="{FF2B5EF4-FFF2-40B4-BE49-F238E27FC236}">
                  <a16:creationId xmlns:a16="http://schemas.microsoft.com/office/drawing/2014/main" id="{204290F0-BA38-4999-8BC0-85D4F8E1C8F3}"/>
                </a:ext>
              </a:extLst>
            </p:cNvPr>
            <p:cNvGrpSpPr/>
            <p:nvPr/>
          </p:nvGrpSpPr>
          <p:grpSpPr>
            <a:xfrm>
              <a:off x="9647390" y="3776091"/>
              <a:ext cx="992188" cy="965823"/>
              <a:chOff x="7861067" y="3189185"/>
              <a:chExt cx="1684542" cy="1639778"/>
            </a:xfrm>
          </p:grpSpPr>
          <p:sp>
            <p:nvSpPr>
              <p:cNvPr id="281" name="Oval 85">
                <a:extLst>
                  <a:ext uri="{FF2B5EF4-FFF2-40B4-BE49-F238E27FC236}">
                    <a16:creationId xmlns:a16="http://schemas.microsoft.com/office/drawing/2014/main" id="{425E3E31-A6B1-40C5-9A76-1B119B9AB5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20752" y="3204106"/>
                <a:ext cx="1624857" cy="1624857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2" name="Oval 80">
                <a:extLst>
                  <a:ext uri="{FF2B5EF4-FFF2-40B4-BE49-F238E27FC236}">
                    <a16:creationId xmlns:a16="http://schemas.microsoft.com/office/drawing/2014/main" id="{886C4B98-40DB-4F8A-A05D-0BE9744DDBA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861067" y="3189185"/>
                <a:ext cx="1624857" cy="162485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09" name="Shape 2547">
              <a:extLst>
                <a:ext uri="{FF2B5EF4-FFF2-40B4-BE49-F238E27FC236}">
                  <a16:creationId xmlns:a16="http://schemas.microsoft.com/office/drawing/2014/main" id="{6389E672-7D4D-4C1A-995E-6AC68D08287A}"/>
                </a:ext>
              </a:extLst>
            </p:cNvPr>
            <p:cNvSpPr/>
            <p:nvPr/>
          </p:nvSpPr>
          <p:spPr>
            <a:xfrm>
              <a:off x="9908351" y="4019291"/>
              <a:ext cx="476509" cy="476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73" y="17379"/>
                  </a:moveTo>
                  <a:lnTo>
                    <a:pt x="15643" y="14949"/>
                  </a:lnTo>
                  <a:cubicBezTo>
                    <a:pt x="16600" y="13832"/>
                    <a:pt x="17182" y="12386"/>
                    <a:pt x="17182" y="10800"/>
                  </a:cubicBezTo>
                  <a:cubicBezTo>
                    <a:pt x="17182" y="9214"/>
                    <a:pt x="16600" y="7767"/>
                    <a:pt x="15643" y="6651"/>
                  </a:cubicBezTo>
                  <a:lnTo>
                    <a:pt x="18073" y="4221"/>
                  </a:lnTo>
                  <a:cubicBezTo>
                    <a:pt x="19649" y="5963"/>
                    <a:pt x="20618" y="8266"/>
                    <a:pt x="20618" y="10800"/>
                  </a:cubicBezTo>
                  <a:cubicBezTo>
                    <a:pt x="20618" y="13335"/>
                    <a:pt x="19649" y="15637"/>
                    <a:pt x="18073" y="17379"/>
                  </a:cubicBezTo>
                  <a:moveTo>
                    <a:pt x="10800" y="20619"/>
                  </a:moveTo>
                  <a:cubicBezTo>
                    <a:pt x="8265" y="20619"/>
                    <a:pt x="5963" y="19650"/>
                    <a:pt x="4221" y="18073"/>
                  </a:cubicBezTo>
                  <a:lnTo>
                    <a:pt x="6651" y="15643"/>
                  </a:lnTo>
                  <a:cubicBezTo>
                    <a:pt x="7767" y="16600"/>
                    <a:pt x="9214" y="17182"/>
                    <a:pt x="10800" y="17182"/>
                  </a:cubicBezTo>
                  <a:cubicBezTo>
                    <a:pt x="12386" y="17182"/>
                    <a:pt x="13833" y="16600"/>
                    <a:pt x="14949" y="15643"/>
                  </a:cubicBezTo>
                  <a:lnTo>
                    <a:pt x="17379" y="18073"/>
                  </a:lnTo>
                  <a:cubicBezTo>
                    <a:pt x="15637" y="19650"/>
                    <a:pt x="13334" y="20619"/>
                    <a:pt x="10800" y="20619"/>
                  </a:cubicBezTo>
                  <a:moveTo>
                    <a:pt x="982" y="10800"/>
                  </a:moveTo>
                  <a:cubicBezTo>
                    <a:pt x="982" y="8266"/>
                    <a:pt x="1950" y="5963"/>
                    <a:pt x="3527" y="4221"/>
                  </a:cubicBezTo>
                  <a:lnTo>
                    <a:pt x="5957" y="6651"/>
                  </a:lnTo>
                  <a:cubicBezTo>
                    <a:pt x="4999" y="7767"/>
                    <a:pt x="4418" y="9214"/>
                    <a:pt x="4418" y="10800"/>
                  </a:cubicBezTo>
                  <a:cubicBezTo>
                    <a:pt x="4418" y="12386"/>
                    <a:pt x="4999" y="13832"/>
                    <a:pt x="5957" y="14949"/>
                  </a:cubicBezTo>
                  <a:lnTo>
                    <a:pt x="3527" y="17379"/>
                  </a:lnTo>
                  <a:cubicBezTo>
                    <a:pt x="1950" y="15637"/>
                    <a:pt x="982" y="13335"/>
                    <a:pt x="982" y="10800"/>
                  </a:cubicBezTo>
                  <a:moveTo>
                    <a:pt x="16200" y="10800"/>
                  </a:moveTo>
                  <a:cubicBezTo>
                    <a:pt x="16200" y="13782"/>
                    <a:pt x="13782" y="16200"/>
                    <a:pt x="10800" y="16200"/>
                  </a:cubicBezTo>
                  <a:cubicBezTo>
                    <a:pt x="7817" y="16200"/>
                    <a:pt x="5400" y="13782"/>
                    <a:pt x="5400" y="10800"/>
                  </a:cubicBez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400"/>
                    <a:pt x="16200" y="7817"/>
                    <a:pt x="16200" y="10800"/>
                  </a:cubicBezTo>
                  <a:moveTo>
                    <a:pt x="10800" y="982"/>
                  </a:moveTo>
                  <a:cubicBezTo>
                    <a:pt x="13334" y="982"/>
                    <a:pt x="15637" y="1950"/>
                    <a:pt x="17379" y="3527"/>
                  </a:cubicBezTo>
                  <a:lnTo>
                    <a:pt x="14949" y="5957"/>
                  </a:lnTo>
                  <a:cubicBezTo>
                    <a:pt x="13832" y="4999"/>
                    <a:pt x="12386" y="4418"/>
                    <a:pt x="10800" y="4418"/>
                  </a:cubicBezTo>
                  <a:cubicBezTo>
                    <a:pt x="9214" y="4418"/>
                    <a:pt x="7767" y="4999"/>
                    <a:pt x="6651" y="5957"/>
                  </a:cubicBezTo>
                  <a:lnTo>
                    <a:pt x="4221" y="3527"/>
                  </a:lnTo>
                  <a:cubicBezTo>
                    <a:pt x="5963" y="1950"/>
                    <a:pt x="8265" y="982"/>
                    <a:pt x="10800" y="982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  <p:sp>
          <p:nvSpPr>
            <p:cNvPr id="110" name="Freeform 127">
              <a:extLst>
                <a:ext uri="{FF2B5EF4-FFF2-40B4-BE49-F238E27FC236}">
                  <a16:creationId xmlns:a16="http://schemas.microsoft.com/office/drawing/2014/main" id="{B06DC1CD-C359-4574-8D9A-FC3531416A4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955855" y="4887138"/>
              <a:ext cx="372774" cy="468141"/>
            </a:xfrm>
            <a:custGeom>
              <a:avLst/>
              <a:gdLst>
                <a:gd name="T0" fmla="*/ 180089 w 531"/>
                <a:gd name="T1" fmla="*/ 112357 h 602"/>
                <a:gd name="T2" fmla="*/ 149596 w 531"/>
                <a:gd name="T3" fmla="*/ 102241 h 602"/>
                <a:gd name="T4" fmla="*/ 159641 w 531"/>
                <a:gd name="T5" fmla="*/ 51301 h 602"/>
                <a:gd name="T6" fmla="*/ 190134 w 531"/>
                <a:gd name="T7" fmla="*/ 61417 h 602"/>
                <a:gd name="T8" fmla="*/ 180089 w 531"/>
                <a:gd name="T9" fmla="*/ 112357 h 602"/>
                <a:gd name="T10" fmla="*/ 159641 w 531"/>
                <a:gd name="T11" fmla="*/ 10477 h 602"/>
                <a:gd name="T12" fmla="*/ 180089 w 531"/>
                <a:gd name="T13" fmla="*/ 10477 h 602"/>
                <a:gd name="T14" fmla="*/ 159641 w 531"/>
                <a:gd name="T15" fmla="*/ 40824 h 602"/>
                <a:gd name="T16" fmla="*/ 104036 w 531"/>
                <a:gd name="T17" fmla="*/ 166187 h 602"/>
                <a:gd name="T18" fmla="*/ 83587 w 531"/>
                <a:gd name="T19" fmla="*/ 166187 h 602"/>
                <a:gd name="T20" fmla="*/ 73542 w 531"/>
                <a:gd name="T21" fmla="*/ 114886 h 602"/>
                <a:gd name="T22" fmla="*/ 104036 w 531"/>
                <a:gd name="T23" fmla="*/ 104770 h 602"/>
                <a:gd name="T24" fmla="*/ 114081 w 531"/>
                <a:gd name="T25" fmla="*/ 155710 h 602"/>
                <a:gd name="T26" fmla="*/ 83587 w 531"/>
                <a:gd name="T27" fmla="*/ 10477 h 602"/>
                <a:gd name="T28" fmla="*/ 93632 w 531"/>
                <a:gd name="T29" fmla="*/ 0 h 602"/>
                <a:gd name="T30" fmla="*/ 104036 w 531"/>
                <a:gd name="T31" fmla="*/ 94654 h 602"/>
                <a:gd name="T32" fmla="*/ 83587 w 531"/>
                <a:gd name="T33" fmla="*/ 10477 h 602"/>
                <a:gd name="T34" fmla="*/ 30493 w 531"/>
                <a:gd name="T35" fmla="*/ 140536 h 602"/>
                <a:gd name="T36" fmla="*/ 0 w 531"/>
                <a:gd name="T37" fmla="*/ 130421 h 602"/>
                <a:gd name="T38" fmla="*/ 10045 w 531"/>
                <a:gd name="T39" fmla="*/ 79119 h 602"/>
                <a:gd name="T40" fmla="*/ 40538 w 531"/>
                <a:gd name="T41" fmla="*/ 89596 h 602"/>
                <a:gd name="T42" fmla="*/ 30493 w 531"/>
                <a:gd name="T43" fmla="*/ 140536 h 602"/>
                <a:gd name="T44" fmla="*/ 10045 w 531"/>
                <a:gd name="T45" fmla="*/ 10477 h 602"/>
                <a:gd name="T46" fmla="*/ 30493 w 531"/>
                <a:gd name="T47" fmla="*/ 10477 h 602"/>
                <a:gd name="T48" fmla="*/ 10045 w 531"/>
                <a:gd name="T49" fmla="*/ 69004 h 602"/>
                <a:gd name="T50" fmla="*/ 30493 w 531"/>
                <a:gd name="T51" fmla="*/ 207011 h 602"/>
                <a:gd name="T52" fmla="*/ 20090 w 531"/>
                <a:gd name="T53" fmla="*/ 217127 h 602"/>
                <a:gd name="T54" fmla="*/ 10045 w 531"/>
                <a:gd name="T55" fmla="*/ 150652 h 602"/>
                <a:gd name="T56" fmla="*/ 30493 w 531"/>
                <a:gd name="T57" fmla="*/ 207011 h 602"/>
                <a:gd name="T58" fmla="*/ 104036 w 531"/>
                <a:gd name="T59" fmla="*/ 207011 h 602"/>
                <a:gd name="T60" fmla="*/ 83587 w 531"/>
                <a:gd name="T61" fmla="*/ 207011 h 602"/>
                <a:gd name="T62" fmla="*/ 104036 w 531"/>
                <a:gd name="T63" fmla="*/ 176303 h 602"/>
                <a:gd name="T64" fmla="*/ 180089 w 531"/>
                <a:gd name="T65" fmla="*/ 207011 h 602"/>
                <a:gd name="T66" fmla="*/ 169686 w 531"/>
                <a:gd name="T67" fmla="*/ 217127 h 602"/>
                <a:gd name="T68" fmla="*/ 159641 w 531"/>
                <a:gd name="T69" fmla="*/ 122834 h 602"/>
                <a:gd name="T70" fmla="*/ 180089 w 531"/>
                <a:gd name="T71" fmla="*/ 207011 h 60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31" h="602">
                  <a:moveTo>
                    <a:pt x="502" y="311"/>
                  </a:moveTo>
                  <a:lnTo>
                    <a:pt x="502" y="311"/>
                  </a:lnTo>
                  <a:cubicBezTo>
                    <a:pt x="445" y="311"/>
                    <a:pt x="445" y="311"/>
                    <a:pt x="445" y="311"/>
                  </a:cubicBezTo>
                  <a:cubicBezTo>
                    <a:pt x="424" y="311"/>
                    <a:pt x="417" y="297"/>
                    <a:pt x="417" y="283"/>
                  </a:cubicBezTo>
                  <a:cubicBezTo>
                    <a:pt x="417" y="170"/>
                    <a:pt x="417" y="170"/>
                    <a:pt x="417" y="170"/>
                  </a:cubicBezTo>
                  <a:cubicBezTo>
                    <a:pt x="417" y="156"/>
                    <a:pt x="424" y="142"/>
                    <a:pt x="445" y="142"/>
                  </a:cubicBezTo>
                  <a:cubicBezTo>
                    <a:pt x="502" y="142"/>
                    <a:pt x="502" y="142"/>
                    <a:pt x="502" y="142"/>
                  </a:cubicBezTo>
                  <a:cubicBezTo>
                    <a:pt x="516" y="142"/>
                    <a:pt x="530" y="156"/>
                    <a:pt x="530" y="170"/>
                  </a:cubicBezTo>
                  <a:cubicBezTo>
                    <a:pt x="530" y="283"/>
                    <a:pt x="530" y="283"/>
                    <a:pt x="530" y="283"/>
                  </a:cubicBezTo>
                  <a:cubicBezTo>
                    <a:pt x="530" y="297"/>
                    <a:pt x="516" y="311"/>
                    <a:pt x="502" y="311"/>
                  </a:cubicBezTo>
                  <a:close/>
                  <a:moveTo>
                    <a:pt x="445" y="29"/>
                  </a:moveTo>
                  <a:lnTo>
                    <a:pt x="445" y="29"/>
                  </a:lnTo>
                  <a:cubicBezTo>
                    <a:pt x="445" y="15"/>
                    <a:pt x="452" y="0"/>
                    <a:pt x="473" y="0"/>
                  </a:cubicBezTo>
                  <a:cubicBezTo>
                    <a:pt x="487" y="0"/>
                    <a:pt x="502" y="15"/>
                    <a:pt x="502" y="29"/>
                  </a:cubicBezTo>
                  <a:cubicBezTo>
                    <a:pt x="502" y="113"/>
                    <a:pt x="502" y="113"/>
                    <a:pt x="502" y="113"/>
                  </a:cubicBezTo>
                  <a:cubicBezTo>
                    <a:pt x="445" y="113"/>
                    <a:pt x="445" y="113"/>
                    <a:pt x="445" y="113"/>
                  </a:cubicBezTo>
                  <a:lnTo>
                    <a:pt x="445" y="29"/>
                  </a:lnTo>
                  <a:close/>
                  <a:moveTo>
                    <a:pt x="290" y="460"/>
                  </a:moveTo>
                  <a:lnTo>
                    <a:pt x="290" y="460"/>
                  </a:lnTo>
                  <a:cubicBezTo>
                    <a:pt x="233" y="460"/>
                    <a:pt x="233" y="460"/>
                    <a:pt x="233" y="460"/>
                  </a:cubicBezTo>
                  <a:cubicBezTo>
                    <a:pt x="219" y="460"/>
                    <a:pt x="205" y="453"/>
                    <a:pt x="205" y="431"/>
                  </a:cubicBezTo>
                  <a:cubicBezTo>
                    <a:pt x="205" y="318"/>
                    <a:pt x="205" y="318"/>
                    <a:pt x="205" y="318"/>
                  </a:cubicBezTo>
                  <a:cubicBezTo>
                    <a:pt x="205" y="304"/>
                    <a:pt x="219" y="290"/>
                    <a:pt x="233" y="290"/>
                  </a:cubicBezTo>
                  <a:cubicBezTo>
                    <a:pt x="290" y="290"/>
                    <a:pt x="290" y="290"/>
                    <a:pt x="290" y="290"/>
                  </a:cubicBezTo>
                  <a:cubicBezTo>
                    <a:pt x="311" y="290"/>
                    <a:pt x="318" y="304"/>
                    <a:pt x="318" y="318"/>
                  </a:cubicBezTo>
                  <a:cubicBezTo>
                    <a:pt x="318" y="431"/>
                    <a:pt x="318" y="431"/>
                    <a:pt x="318" y="431"/>
                  </a:cubicBezTo>
                  <a:cubicBezTo>
                    <a:pt x="318" y="453"/>
                    <a:pt x="311" y="460"/>
                    <a:pt x="290" y="460"/>
                  </a:cubicBezTo>
                  <a:close/>
                  <a:moveTo>
                    <a:pt x="233" y="29"/>
                  </a:moveTo>
                  <a:lnTo>
                    <a:pt x="233" y="29"/>
                  </a:lnTo>
                  <a:cubicBezTo>
                    <a:pt x="233" y="15"/>
                    <a:pt x="247" y="0"/>
                    <a:pt x="261" y="0"/>
                  </a:cubicBezTo>
                  <a:cubicBezTo>
                    <a:pt x="283" y="0"/>
                    <a:pt x="290" y="15"/>
                    <a:pt x="290" y="29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33" y="262"/>
                    <a:pt x="233" y="262"/>
                    <a:pt x="233" y="262"/>
                  </a:cubicBezTo>
                  <a:lnTo>
                    <a:pt x="233" y="29"/>
                  </a:lnTo>
                  <a:close/>
                  <a:moveTo>
                    <a:pt x="85" y="389"/>
                  </a:moveTo>
                  <a:lnTo>
                    <a:pt x="85" y="389"/>
                  </a:lnTo>
                  <a:cubicBezTo>
                    <a:pt x="28" y="389"/>
                    <a:pt x="28" y="389"/>
                    <a:pt x="28" y="389"/>
                  </a:cubicBezTo>
                  <a:cubicBezTo>
                    <a:pt x="14" y="389"/>
                    <a:pt x="0" y="375"/>
                    <a:pt x="0" y="361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26"/>
                    <a:pt x="14" y="219"/>
                    <a:pt x="28" y="219"/>
                  </a:cubicBezTo>
                  <a:cubicBezTo>
                    <a:pt x="85" y="219"/>
                    <a:pt x="85" y="219"/>
                    <a:pt x="85" y="219"/>
                  </a:cubicBezTo>
                  <a:cubicBezTo>
                    <a:pt x="99" y="219"/>
                    <a:pt x="113" y="226"/>
                    <a:pt x="113" y="248"/>
                  </a:cubicBezTo>
                  <a:cubicBezTo>
                    <a:pt x="113" y="361"/>
                    <a:pt x="113" y="361"/>
                    <a:pt x="113" y="361"/>
                  </a:cubicBezTo>
                  <a:cubicBezTo>
                    <a:pt x="113" y="375"/>
                    <a:pt x="99" y="389"/>
                    <a:pt x="85" y="389"/>
                  </a:cubicBezTo>
                  <a:close/>
                  <a:moveTo>
                    <a:pt x="28" y="29"/>
                  </a:moveTo>
                  <a:lnTo>
                    <a:pt x="28" y="29"/>
                  </a:lnTo>
                  <a:cubicBezTo>
                    <a:pt x="28" y="15"/>
                    <a:pt x="42" y="0"/>
                    <a:pt x="56" y="0"/>
                  </a:cubicBezTo>
                  <a:cubicBezTo>
                    <a:pt x="71" y="0"/>
                    <a:pt x="85" y="15"/>
                    <a:pt x="85" y="29"/>
                  </a:cubicBezTo>
                  <a:cubicBezTo>
                    <a:pt x="85" y="191"/>
                    <a:pt x="85" y="191"/>
                    <a:pt x="85" y="191"/>
                  </a:cubicBezTo>
                  <a:cubicBezTo>
                    <a:pt x="28" y="191"/>
                    <a:pt x="28" y="191"/>
                    <a:pt x="28" y="191"/>
                  </a:cubicBezTo>
                  <a:lnTo>
                    <a:pt x="28" y="29"/>
                  </a:lnTo>
                  <a:close/>
                  <a:moveTo>
                    <a:pt x="85" y="573"/>
                  </a:moveTo>
                  <a:lnTo>
                    <a:pt x="85" y="573"/>
                  </a:lnTo>
                  <a:cubicBezTo>
                    <a:pt x="85" y="594"/>
                    <a:pt x="71" y="601"/>
                    <a:pt x="56" y="601"/>
                  </a:cubicBezTo>
                  <a:cubicBezTo>
                    <a:pt x="42" y="601"/>
                    <a:pt x="28" y="594"/>
                    <a:pt x="28" y="573"/>
                  </a:cubicBezTo>
                  <a:cubicBezTo>
                    <a:pt x="28" y="417"/>
                    <a:pt x="28" y="417"/>
                    <a:pt x="28" y="417"/>
                  </a:cubicBezTo>
                  <a:cubicBezTo>
                    <a:pt x="85" y="417"/>
                    <a:pt x="85" y="417"/>
                    <a:pt x="85" y="417"/>
                  </a:cubicBezTo>
                  <a:lnTo>
                    <a:pt x="85" y="573"/>
                  </a:lnTo>
                  <a:close/>
                  <a:moveTo>
                    <a:pt x="290" y="573"/>
                  </a:moveTo>
                  <a:lnTo>
                    <a:pt x="290" y="573"/>
                  </a:lnTo>
                  <a:cubicBezTo>
                    <a:pt x="290" y="594"/>
                    <a:pt x="283" y="601"/>
                    <a:pt x="261" y="601"/>
                  </a:cubicBezTo>
                  <a:cubicBezTo>
                    <a:pt x="247" y="601"/>
                    <a:pt x="233" y="594"/>
                    <a:pt x="233" y="573"/>
                  </a:cubicBezTo>
                  <a:cubicBezTo>
                    <a:pt x="233" y="488"/>
                    <a:pt x="233" y="488"/>
                    <a:pt x="233" y="488"/>
                  </a:cubicBezTo>
                  <a:cubicBezTo>
                    <a:pt x="290" y="488"/>
                    <a:pt x="290" y="488"/>
                    <a:pt x="290" y="488"/>
                  </a:cubicBezTo>
                  <a:lnTo>
                    <a:pt x="290" y="573"/>
                  </a:lnTo>
                  <a:close/>
                  <a:moveTo>
                    <a:pt x="502" y="573"/>
                  </a:moveTo>
                  <a:lnTo>
                    <a:pt x="502" y="573"/>
                  </a:lnTo>
                  <a:cubicBezTo>
                    <a:pt x="502" y="594"/>
                    <a:pt x="487" y="601"/>
                    <a:pt x="473" y="601"/>
                  </a:cubicBezTo>
                  <a:cubicBezTo>
                    <a:pt x="452" y="601"/>
                    <a:pt x="445" y="594"/>
                    <a:pt x="445" y="573"/>
                  </a:cubicBezTo>
                  <a:cubicBezTo>
                    <a:pt x="445" y="340"/>
                    <a:pt x="445" y="340"/>
                    <a:pt x="445" y="340"/>
                  </a:cubicBezTo>
                  <a:cubicBezTo>
                    <a:pt x="502" y="340"/>
                    <a:pt x="502" y="340"/>
                    <a:pt x="502" y="340"/>
                  </a:cubicBezTo>
                  <a:lnTo>
                    <a:pt x="502" y="5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grpSp>
          <p:nvGrpSpPr>
            <p:cNvPr id="120" name="Group 115">
              <a:extLst>
                <a:ext uri="{FF2B5EF4-FFF2-40B4-BE49-F238E27FC236}">
                  <a16:creationId xmlns:a16="http://schemas.microsoft.com/office/drawing/2014/main" id="{D8F28574-93CF-4591-8154-071A0198EA7F}"/>
                </a:ext>
              </a:extLst>
            </p:cNvPr>
            <p:cNvGrpSpPr/>
            <p:nvPr/>
          </p:nvGrpSpPr>
          <p:grpSpPr>
            <a:xfrm>
              <a:off x="8839200" y="4886617"/>
              <a:ext cx="534325" cy="447383"/>
              <a:chOff x="2951142" y="2589225"/>
              <a:chExt cx="468313" cy="392113"/>
            </a:xfrm>
            <a:solidFill>
              <a:schemeClr val="bg1"/>
            </a:solidFill>
          </p:grpSpPr>
          <p:sp>
            <p:nvSpPr>
              <p:cNvPr id="121" name="Freeform 13">
                <a:extLst>
                  <a:ext uri="{FF2B5EF4-FFF2-40B4-BE49-F238E27FC236}">
                    <a16:creationId xmlns:a16="http://schemas.microsoft.com/office/drawing/2014/main" id="{593E671D-85F9-4EBA-826D-13DB4E16509A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2951142" y="2646375"/>
                <a:ext cx="284163" cy="284163"/>
              </a:xfrm>
              <a:custGeom>
                <a:avLst/>
                <a:gdLst/>
                <a:ahLst/>
                <a:cxnLst>
                  <a:cxn ang="0">
                    <a:pos x="208" y="331"/>
                  </a:cxn>
                  <a:cxn ang="0">
                    <a:pos x="239" y="322"/>
                  </a:cxn>
                  <a:cxn ang="0">
                    <a:pos x="286" y="326"/>
                  </a:cxn>
                  <a:cxn ang="0">
                    <a:pos x="307" y="267"/>
                  </a:cxn>
                  <a:cxn ang="0">
                    <a:pos x="328" y="223"/>
                  </a:cxn>
                  <a:cxn ang="0">
                    <a:pos x="359" y="150"/>
                  </a:cxn>
                  <a:cxn ang="0">
                    <a:pos x="328" y="136"/>
                  </a:cxn>
                  <a:cxn ang="0">
                    <a:pos x="307" y="91"/>
                  </a:cxn>
                  <a:cxn ang="0">
                    <a:pos x="267" y="51"/>
                  </a:cxn>
                  <a:cxn ang="0">
                    <a:pos x="239" y="37"/>
                  </a:cxn>
                  <a:cxn ang="0">
                    <a:pos x="208" y="0"/>
                  </a:cxn>
                  <a:cxn ang="0">
                    <a:pos x="179" y="65"/>
                  </a:cxn>
                  <a:cxn ang="0">
                    <a:pos x="213" y="70"/>
                  </a:cxn>
                  <a:cxn ang="0">
                    <a:pos x="244" y="85"/>
                  </a:cxn>
                  <a:cxn ang="0">
                    <a:pos x="267" y="106"/>
                  </a:cxn>
                  <a:cxn ang="0">
                    <a:pos x="284" y="134"/>
                  </a:cxn>
                  <a:cxn ang="0">
                    <a:pos x="293" y="168"/>
                  </a:cxn>
                  <a:cxn ang="0">
                    <a:pos x="293" y="191"/>
                  </a:cxn>
                  <a:cxn ang="0">
                    <a:pos x="284" y="223"/>
                  </a:cxn>
                  <a:cxn ang="0">
                    <a:pos x="267" y="252"/>
                  </a:cxn>
                  <a:cxn ang="0">
                    <a:pos x="244" y="274"/>
                  </a:cxn>
                  <a:cxn ang="0">
                    <a:pos x="213" y="289"/>
                  </a:cxn>
                  <a:cxn ang="0">
                    <a:pos x="179" y="294"/>
                  </a:cxn>
                  <a:cxn ang="0">
                    <a:pos x="32" y="286"/>
                  </a:cxn>
                  <a:cxn ang="0">
                    <a:pos x="92" y="307"/>
                  </a:cxn>
                  <a:cxn ang="0">
                    <a:pos x="135" y="327"/>
                  </a:cxn>
                  <a:cxn ang="0">
                    <a:pos x="179" y="358"/>
                  </a:cxn>
                  <a:cxn ang="0">
                    <a:pos x="179" y="294"/>
                  </a:cxn>
                  <a:cxn ang="0">
                    <a:pos x="145" y="289"/>
                  </a:cxn>
                  <a:cxn ang="0">
                    <a:pos x="115" y="274"/>
                  </a:cxn>
                  <a:cxn ang="0">
                    <a:pos x="92" y="252"/>
                  </a:cxn>
                  <a:cxn ang="0">
                    <a:pos x="74" y="223"/>
                  </a:cxn>
                  <a:cxn ang="0">
                    <a:pos x="66" y="191"/>
                  </a:cxn>
                  <a:cxn ang="0">
                    <a:pos x="66" y="168"/>
                  </a:cxn>
                  <a:cxn ang="0">
                    <a:pos x="74" y="134"/>
                  </a:cxn>
                  <a:cxn ang="0">
                    <a:pos x="92" y="106"/>
                  </a:cxn>
                  <a:cxn ang="0">
                    <a:pos x="115" y="85"/>
                  </a:cxn>
                  <a:cxn ang="0">
                    <a:pos x="145" y="70"/>
                  </a:cxn>
                  <a:cxn ang="0">
                    <a:pos x="179" y="65"/>
                  </a:cxn>
                  <a:cxn ang="0">
                    <a:pos x="179" y="0"/>
                  </a:cxn>
                  <a:cxn ang="0">
                    <a:pos x="151" y="27"/>
                  </a:cxn>
                  <a:cxn ang="0">
                    <a:pos x="105" y="43"/>
                  </a:cxn>
                  <a:cxn ang="0">
                    <a:pos x="32" y="72"/>
                  </a:cxn>
                  <a:cxn ang="0">
                    <a:pos x="43" y="105"/>
                  </a:cxn>
                  <a:cxn ang="0">
                    <a:pos x="27" y="150"/>
                  </a:cxn>
                  <a:cxn ang="0">
                    <a:pos x="27" y="207"/>
                  </a:cxn>
                  <a:cxn ang="0">
                    <a:pos x="36" y="238"/>
                  </a:cxn>
                  <a:cxn ang="0">
                    <a:pos x="52" y="267"/>
                  </a:cxn>
                </a:cxnLst>
                <a:rect l="0" t="0" r="r" b="b"/>
                <a:pathLst>
                  <a:path w="359" h="358">
                    <a:moveTo>
                      <a:pt x="179" y="358"/>
                    </a:moveTo>
                    <a:lnTo>
                      <a:pt x="208" y="358"/>
                    </a:lnTo>
                    <a:lnTo>
                      <a:pt x="208" y="331"/>
                    </a:lnTo>
                    <a:lnTo>
                      <a:pt x="208" y="331"/>
                    </a:lnTo>
                    <a:lnTo>
                      <a:pt x="224" y="327"/>
                    </a:lnTo>
                    <a:lnTo>
                      <a:pt x="239" y="322"/>
                    </a:lnTo>
                    <a:lnTo>
                      <a:pt x="254" y="315"/>
                    </a:lnTo>
                    <a:lnTo>
                      <a:pt x="267" y="307"/>
                    </a:lnTo>
                    <a:lnTo>
                      <a:pt x="286" y="326"/>
                    </a:lnTo>
                    <a:lnTo>
                      <a:pt x="326" y="286"/>
                    </a:lnTo>
                    <a:lnTo>
                      <a:pt x="307" y="267"/>
                    </a:lnTo>
                    <a:lnTo>
                      <a:pt x="307" y="267"/>
                    </a:lnTo>
                    <a:lnTo>
                      <a:pt x="315" y="253"/>
                    </a:lnTo>
                    <a:lnTo>
                      <a:pt x="323" y="238"/>
                    </a:lnTo>
                    <a:lnTo>
                      <a:pt x="328" y="223"/>
                    </a:lnTo>
                    <a:lnTo>
                      <a:pt x="331" y="207"/>
                    </a:lnTo>
                    <a:lnTo>
                      <a:pt x="359" y="207"/>
                    </a:lnTo>
                    <a:lnTo>
                      <a:pt x="359" y="150"/>
                    </a:lnTo>
                    <a:lnTo>
                      <a:pt x="331" y="150"/>
                    </a:lnTo>
                    <a:lnTo>
                      <a:pt x="331" y="150"/>
                    </a:lnTo>
                    <a:lnTo>
                      <a:pt x="328" y="136"/>
                    </a:lnTo>
                    <a:lnTo>
                      <a:pt x="323" y="119"/>
                    </a:lnTo>
                    <a:lnTo>
                      <a:pt x="315" y="105"/>
                    </a:lnTo>
                    <a:lnTo>
                      <a:pt x="307" y="91"/>
                    </a:lnTo>
                    <a:lnTo>
                      <a:pt x="326" y="72"/>
                    </a:lnTo>
                    <a:lnTo>
                      <a:pt x="286" y="33"/>
                    </a:lnTo>
                    <a:lnTo>
                      <a:pt x="267" y="51"/>
                    </a:lnTo>
                    <a:lnTo>
                      <a:pt x="267" y="51"/>
                    </a:lnTo>
                    <a:lnTo>
                      <a:pt x="254" y="43"/>
                    </a:lnTo>
                    <a:lnTo>
                      <a:pt x="239" y="37"/>
                    </a:lnTo>
                    <a:lnTo>
                      <a:pt x="224" y="30"/>
                    </a:lnTo>
                    <a:lnTo>
                      <a:pt x="208" y="27"/>
                    </a:lnTo>
                    <a:lnTo>
                      <a:pt x="208" y="0"/>
                    </a:lnTo>
                    <a:lnTo>
                      <a:pt x="179" y="0"/>
                    </a:lnTo>
                    <a:lnTo>
                      <a:pt x="179" y="65"/>
                    </a:lnTo>
                    <a:lnTo>
                      <a:pt x="179" y="65"/>
                    </a:lnTo>
                    <a:lnTo>
                      <a:pt x="190" y="65"/>
                    </a:lnTo>
                    <a:lnTo>
                      <a:pt x="203" y="68"/>
                    </a:lnTo>
                    <a:lnTo>
                      <a:pt x="213" y="70"/>
                    </a:lnTo>
                    <a:lnTo>
                      <a:pt x="224" y="74"/>
                    </a:lnTo>
                    <a:lnTo>
                      <a:pt x="234" y="79"/>
                    </a:lnTo>
                    <a:lnTo>
                      <a:pt x="244" y="85"/>
                    </a:lnTo>
                    <a:lnTo>
                      <a:pt x="252" y="91"/>
                    </a:lnTo>
                    <a:lnTo>
                      <a:pt x="260" y="98"/>
                    </a:lnTo>
                    <a:lnTo>
                      <a:pt x="267" y="106"/>
                    </a:lnTo>
                    <a:lnTo>
                      <a:pt x="275" y="116"/>
                    </a:lnTo>
                    <a:lnTo>
                      <a:pt x="279" y="124"/>
                    </a:lnTo>
                    <a:lnTo>
                      <a:pt x="284" y="134"/>
                    </a:lnTo>
                    <a:lnTo>
                      <a:pt x="288" y="145"/>
                    </a:lnTo>
                    <a:lnTo>
                      <a:pt x="292" y="157"/>
                    </a:lnTo>
                    <a:lnTo>
                      <a:pt x="293" y="168"/>
                    </a:lnTo>
                    <a:lnTo>
                      <a:pt x="293" y="179"/>
                    </a:lnTo>
                    <a:lnTo>
                      <a:pt x="293" y="179"/>
                    </a:lnTo>
                    <a:lnTo>
                      <a:pt x="293" y="191"/>
                    </a:lnTo>
                    <a:lnTo>
                      <a:pt x="292" y="202"/>
                    </a:lnTo>
                    <a:lnTo>
                      <a:pt x="288" y="213"/>
                    </a:lnTo>
                    <a:lnTo>
                      <a:pt x="284" y="223"/>
                    </a:lnTo>
                    <a:lnTo>
                      <a:pt x="279" y="233"/>
                    </a:lnTo>
                    <a:lnTo>
                      <a:pt x="275" y="243"/>
                    </a:lnTo>
                    <a:lnTo>
                      <a:pt x="267" y="252"/>
                    </a:lnTo>
                    <a:lnTo>
                      <a:pt x="260" y="260"/>
                    </a:lnTo>
                    <a:lnTo>
                      <a:pt x="252" y="268"/>
                    </a:lnTo>
                    <a:lnTo>
                      <a:pt x="244" y="274"/>
                    </a:lnTo>
                    <a:lnTo>
                      <a:pt x="234" y="280"/>
                    </a:lnTo>
                    <a:lnTo>
                      <a:pt x="224" y="285"/>
                    </a:lnTo>
                    <a:lnTo>
                      <a:pt x="213" y="289"/>
                    </a:lnTo>
                    <a:lnTo>
                      <a:pt x="203" y="291"/>
                    </a:lnTo>
                    <a:lnTo>
                      <a:pt x="190" y="293"/>
                    </a:lnTo>
                    <a:lnTo>
                      <a:pt x="179" y="294"/>
                    </a:lnTo>
                    <a:lnTo>
                      <a:pt x="179" y="358"/>
                    </a:lnTo>
                    <a:close/>
                    <a:moveTo>
                      <a:pt x="52" y="267"/>
                    </a:moveTo>
                    <a:lnTo>
                      <a:pt x="32" y="286"/>
                    </a:lnTo>
                    <a:lnTo>
                      <a:pt x="73" y="326"/>
                    </a:lnTo>
                    <a:lnTo>
                      <a:pt x="92" y="307"/>
                    </a:lnTo>
                    <a:lnTo>
                      <a:pt x="92" y="307"/>
                    </a:lnTo>
                    <a:lnTo>
                      <a:pt x="105" y="315"/>
                    </a:lnTo>
                    <a:lnTo>
                      <a:pt x="120" y="322"/>
                    </a:lnTo>
                    <a:lnTo>
                      <a:pt x="135" y="327"/>
                    </a:lnTo>
                    <a:lnTo>
                      <a:pt x="151" y="331"/>
                    </a:lnTo>
                    <a:lnTo>
                      <a:pt x="151" y="358"/>
                    </a:lnTo>
                    <a:lnTo>
                      <a:pt x="179" y="358"/>
                    </a:lnTo>
                    <a:lnTo>
                      <a:pt x="179" y="294"/>
                    </a:lnTo>
                    <a:lnTo>
                      <a:pt x="179" y="294"/>
                    </a:lnTo>
                    <a:lnTo>
                      <a:pt x="179" y="294"/>
                    </a:lnTo>
                    <a:lnTo>
                      <a:pt x="168" y="293"/>
                    </a:lnTo>
                    <a:lnTo>
                      <a:pt x="156" y="291"/>
                    </a:lnTo>
                    <a:lnTo>
                      <a:pt x="145" y="289"/>
                    </a:lnTo>
                    <a:lnTo>
                      <a:pt x="135" y="285"/>
                    </a:lnTo>
                    <a:lnTo>
                      <a:pt x="125" y="280"/>
                    </a:lnTo>
                    <a:lnTo>
                      <a:pt x="115" y="274"/>
                    </a:lnTo>
                    <a:lnTo>
                      <a:pt x="106" y="268"/>
                    </a:lnTo>
                    <a:lnTo>
                      <a:pt x="99" y="260"/>
                    </a:lnTo>
                    <a:lnTo>
                      <a:pt x="92" y="252"/>
                    </a:lnTo>
                    <a:lnTo>
                      <a:pt x="84" y="243"/>
                    </a:lnTo>
                    <a:lnTo>
                      <a:pt x="79" y="233"/>
                    </a:lnTo>
                    <a:lnTo>
                      <a:pt x="74" y="223"/>
                    </a:lnTo>
                    <a:lnTo>
                      <a:pt x="71" y="213"/>
                    </a:lnTo>
                    <a:lnTo>
                      <a:pt x="67" y="202"/>
                    </a:lnTo>
                    <a:lnTo>
                      <a:pt x="66" y="191"/>
                    </a:lnTo>
                    <a:lnTo>
                      <a:pt x="64" y="179"/>
                    </a:lnTo>
                    <a:lnTo>
                      <a:pt x="64" y="179"/>
                    </a:lnTo>
                    <a:lnTo>
                      <a:pt x="66" y="168"/>
                    </a:lnTo>
                    <a:lnTo>
                      <a:pt x="67" y="157"/>
                    </a:lnTo>
                    <a:lnTo>
                      <a:pt x="71" y="145"/>
                    </a:lnTo>
                    <a:lnTo>
                      <a:pt x="74" y="134"/>
                    </a:lnTo>
                    <a:lnTo>
                      <a:pt x="79" y="124"/>
                    </a:lnTo>
                    <a:lnTo>
                      <a:pt x="84" y="116"/>
                    </a:lnTo>
                    <a:lnTo>
                      <a:pt x="92" y="106"/>
                    </a:lnTo>
                    <a:lnTo>
                      <a:pt x="99" y="98"/>
                    </a:lnTo>
                    <a:lnTo>
                      <a:pt x="106" y="91"/>
                    </a:lnTo>
                    <a:lnTo>
                      <a:pt x="115" y="85"/>
                    </a:lnTo>
                    <a:lnTo>
                      <a:pt x="125" y="79"/>
                    </a:lnTo>
                    <a:lnTo>
                      <a:pt x="135" y="74"/>
                    </a:lnTo>
                    <a:lnTo>
                      <a:pt x="145" y="70"/>
                    </a:lnTo>
                    <a:lnTo>
                      <a:pt x="156" y="68"/>
                    </a:lnTo>
                    <a:lnTo>
                      <a:pt x="168" y="65"/>
                    </a:lnTo>
                    <a:lnTo>
                      <a:pt x="179" y="65"/>
                    </a:lnTo>
                    <a:lnTo>
                      <a:pt x="179" y="65"/>
                    </a:lnTo>
                    <a:lnTo>
                      <a:pt x="179" y="65"/>
                    </a:lnTo>
                    <a:lnTo>
                      <a:pt x="179" y="0"/>
                    </a:lnTo>
                    <a:lnTo>
                      <a:pt x="151" y="0"/>
                    </a:lnTo>
                    <a:lnTo>
                      <a:pt x="151" y="27"/>
                    </a:lnTo>
                    <a:lnTo>
                      <a:pt x="151" y="27"/>
                    </a:lnTo>
                    <a:lnTo>
                      <a:pt x="135" y="30"/>
                    </a:lnTo>
                    <a:lnTo>
                      <a:pt x="120" y="37"/>
                    </a:lnTo>
                    <a:lnTo>
                      <a:pt x="105" y="43"/>
                    </a:lnTo>
                    <a:lnTo>
                      <a:pt x="92" y="51"/>
                    </a:lnTo>
                    <a:lnTo>
                      <a:pt x="73" y="33"/>
                    </a:lnTo>
                    <a:lnTo>
                      <a:pt x="32" y="72"/>
                    </a:lnTo>
                    <a:lnTo>
                      <a:pt x="52" y="91"/>
                    </a:lnTo>
                    <a:lnTo>
                      <a:pt x="52" y="91"/>
                    </a:lnTo>
                    <a:lnTo>
                      <a:pt x="43" y="105"/>
                    </a:lnTo>
                    <a:lnTo>
                      <a:pt x="36" y="119"/>
                    </a:lnTo>
                    <a:lnTo>
                      <a:pt x="31" y="136"/>
                    </a:lnTo>
                    <a:lnTo>
                      <a:pt x="27" y="150"/>
                    </a:lnTo>
                    <a:lnTo>
                      <a:pt x="0" y="150"/>
                    </a:lnTo>
                    <a:lnTo>
                      <a:pt x="0" y="207"/>
                    </a:lnTo>
                    <a:lnTo>
                      <a:pt x="27" y="207"/>
                    </a:lnTo>
                    <a:lnTo>
                      <a:pt x="27" y="207"/>
                    </a:lnTo>
                    <a:lnTo>
                      <a:pt x="31" y="223"/>
                    </a:lnTo>
                    <a:lnTo>
                      <a:pt x="36" y="238"/>
                    </a:lnTo>
                    <a:lnTo>
                      <a:pt x="43" y="253"/>
                    </a:lnTo>
                    <a:lnTo>
                      <a:pt x="52" y="267"/>
                    </a:lnTo>
                    <a:lnTo>
                      <a:pt x="52" y="26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122" name="Freeform 14">
                <a:extLst>
                  <a:ext uri="{FF2B5EF4-FFF2-40B4-BE49-F238E27FC236}">
                    <a16:creationId xmlns:a16="http://schemas.microsoft.com/office/drawing/2014/main" id="{3FDF005D-D989-4881-8C86-31FA31469B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33717" y="2798775"/>
                <a:ext cx="182563" cy="182563"/>
              </a:xfrm>
              <a:custGeom>
                <a:avLst/>
                <a:gdLst/>
                <a:ahLst/>
                <a:cxnLst>
                  <a:cxn ang="0">
                    <a:pos x="131" y="20"/>
                  </a:cxn>
                  <a:cxn ang="0">
                    <a:pos x="152" y="6"/>
                  </a:cxn>
                  <a:cxn ang="0">
                    <a:pos x="183" y="21"/>
                  </a:cxn>
                  <a:cxn ang="0">
                    <a:pos x="179" y="42"/>
                  </a:cxn>
                  <a:cxn ang="0">
                    <a:pos x="198" y="64"/>
                  </a:cxn>
                  <a:cxn ang="0">
                    <a:pos x="219" y="64"/>
                  </a:cxn>
                  <a:cxn ang="0">
                    <a:pos x="230" y="97"/>
                  </a:cxn>
                  <a:cxn ang="0">
                    <a:pos x="213" y="109"/>
                  </a:cxn>
                  <a:cxn ang="0">
                    <a:pos x="210" y="137"/>
                  </a:cxn>
                  <a:cxn ang="0">
                    <a:pos x="225" y="152"/>
                  </a:cxn>
                  <a:cxn ang="0">
                    <a:pos x="210" y="183"/>
                  </a:cxn>
                  <a:cxn ang="0">
                    <a:pos x="189" y="179"/>
                  </a:cxn>
                  <a:cxn ang="0">
                    <a:pos x="167" y="198"/>
                  </a:cxn>
                  <a:cxn ang="0">
                    <a:pos x="167" y="220"/>
                  </a:cxn>
                  <a:cxn ang="0">
                    <a:pos x="135" y="230"/>
                  </a:cxn>
                  <a:cxn ang="0">
                    <a:pos x="123" y="213"/>
                  </a:cxn>
                  <a:cxn ang="0">
                    <a:pos x="115" y="163"/>
                  </a:cxn>
                  <a:cxn ang="0">
                    <a:pos x="136" y="158"/>
                  </a:cxn>
                  <a:cxn ang="0">
                    <a:pos x="153" y="144"/>
                  </a:cxn>
                  <a:cxn ang="0">
                    <a:pos x="161" y="131"/>
                  </a:cxn>
                  <a:cxn ang="0">
                    <a:pos x="161" y="103"/>
                  </a:cxn>
                  <a:cxn ang="0">
                    <a:pos x="147" y="80"/>
                  </a:cxn>
                  <a:cxn ang="0">
                    <a:pos x="130" y="71"/>
                  </a:cxn>
                  <a:cxn ang="0">
                    <a:pos x="115" y="19"/>
                  </a:cxn>
                  <a:cxn ang="0">
                    <a:pos x="11" y="167"/>
                  </a:cxn>
                  <a:cxn ang="0">
                    <a:pos x="1" y="135"/>
                  </a:cxn>
                  <a:cxn ang="0">
                    <a:pos x="19" y="123"/>
                  </a:cxn>
                  <a:cxn ang="0">
                    <a:pos x="20" y="94"/>
                  </a:cxn>
                  <a:cxn ang="0">
                    <a:pos x="5" y="79"/>
                  </a:cxn>
                  <a:cxn ang="0">
                    <a:pos x="21" y="48"/>
                  </a:cxn>
                  <a:cxn ang="0">
                    <a:pos x="42" y="52"/>
                  </a:cxn>
                  <a:cxn ang="0">
                    <a:pos x="63" y="34"/>
                  </a:cxn>
                  <a:cxn ang="0">
                    <a:pos x="63" y="12"/>
                  </a:cxn>
                  <a:cxn ang="0">
                    <a:pos x="97" y="1"/>
                  </a:cxn>
                  <a:cxn ang="0">
                    <a:pos x="109" y="19"/>
                  </a:cxn>
                  <a:cxn ang="0">
                    <a:pos x="115" y="68"/>
                  </a:cxn>
                  <a:cxn ang="0">
                    <a:pos x="94" y="73"/>
                  </a:cxn>
                  <a:cxn ang="0">
                    <a:pos x="78" y="88"/>
                  </a:cxn>
                  <a:cxn ang="0">
                    <a:pos x="71" y="100"/>
                  </a:cxn>
                  <a:cxn ang="0">
                    <a:pos x="71" y="129"/>
                  </a:cxn>
                  <a:cxn ang="0">
                    <a:pos x="84" y="151"/>
                  </a:cxn>
                  <a:cxn ang="0">
                    <a:pos x="100" y="161"/>
                  </a:cxn>
                  <a:cxn ang="0">
                    <a:pos x="115" y="213"/>
                  </a:cxn>
                  <a:cxn ang="0">
                    <a:pos x="84" y="208"/>
                  </a:cxn>
                  <a:cxn ang="0">
                    <a:pos x="68" y="221"/>
                  </a:cxn>
                  <a:cxn ang="0">
                    <a:pos x="40" y="203"/>
                  </a:cxn>
                  <a:cxn ang="0">
                    <a:pos x="45" y="183"/>
                  </a:cxn>
                  <a:cxn ang="0">
                    <a:pos x="29" y="160"/>
                  </a:cxn>
                </a:cxnLst>
                <a:rect l="0" t="0" r="r" b="b"/>
                <a:pathLst>
                  <a:path w="231" h="231">
                    <a:moveTo>
                      <a:pt x="115" y="19"/>
                    </a:moveTo>
                    <a:lnTo>
                      <a:pt x="115" y="19"/>
                    </a:lnTo>
                    <a:lnTo>
                      <a:pt x="131" y="20"/>
                    </a:lnTo>
                    <a:lnTo>
                      <a:pt x="146" y="24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63" y="10"/>
                    </a:lnTo>
                    <a:lnTo>
                      <a:pt x="173" y="15"/>
                    </a:lnTo>
                    <a:lnTo>
                      <a:pt x="183" y="21"/>
                    </a:lnTo>
                    <a:lnTo>
                      <a:pt x="192" y="29"/>
                    </a:lnTo>
                    <a:lnTo>
                      <a:pt x="179" y="42"/>
                    </a:lnTo>
                    <a:lnTo>
                      <a:pt x="179" y="42"/>
                    </a:lnTo>
                    <a:lnTo>
                      <a:pt x="187" y="48"/>
                    </a:lnTo>
                    <a:lnTo>
                      <a:pt x="193" y="56"/>
                    </a:lnTo>
                    <a:lnTo>
                      <a:pt x="198" y="64"/>
                    </a:lnTo>
                    <a:lnTo>
                      <a:pt x="203" y="72"/>
                    </a:lnTo>
                    <a:lnTo>
                      <a:pt x="219" y="64"/>
                    </a:lnTo>
                    <a:lnTo>
                      <a:pt x="219" y="64"/>
                    </a:lnTo>
                    <a:lnTo>
                      <a:pt x="224" y="74"/>
                    </a:lnTo>
                    <a:lnTo>
                      <a:pt x="228" y="85"/>
                    </a:lnTo>
                    <a:lnTo>
                      <a:pt x="230" y="97"/>
                    </a:lnTo>
                    <a:lnTo>
                      <a:pt x="231" y="108"/>
                    </a:lnTo>
                    <a:lnTo>
                      <a:pt x="213" y="109"/>
                    </a:lnTo>
                    <a:lnTo>
                      <a:pt x="213" y="109"/>
                    </a:lnTo>
                    <a:lnTo>
                      <a:pt x="213" y="119"/>
                    </a:lnTo>
                    <a:lnTo>
                      <a:pt x="213" y="127"/>
                    </a:lnTo>
                    <a:lnTo>
                      <a:pt x="210" y="137"/>
                    </a:lnTo>
                    <a:lnTo>
                      <a:pt x="208" y="147"/>
                    </a:lnTo>
                    <a:lnTo>
                      <a:pt x="225" y="152"/>
                    </a:lnTo>
                    <a:lnTo>
                      <a:pt x="225" y="152"/>
                    </a:lnTo>
                    <a:lnTo>
                      <a:pt x="221" y="163"/>
                    </a:lnTo>
                    <a:lnTo>
                      <a:pt x="217" y="173"/>
                    </a:lnTo>
                    <a:lnTo>
                      <a:pt x="210" y="183"/>
                    </a:lnTo>
                    <a:lnTo>
                      <a:pt x="203" y="192"/>
                    </a:lnTo>
                    <a:lnTo>
                      <a:pt x="189" y="179"/>
                    </a:lnTo>
                    <a:lnTo>
                      <a:pt x="189" y="179"/>
                    </a:lnTo>
                    <a:lnTo>
                      <a:pt x="183" y="187"/>
                    </a:lnTo>
                    <a:lnTo>
                      <a:pt x="176" y="193"/>
                    </a:lnTo>
                    <a:lnTo>
                      <a:pt x="167" y="198"/>
                    </a:lnTo>
                    <a:lnTo>
                      <a:pt x="160" y="203"/>
                    </a:lnTo>
                    <a:lnTo>
                      <a:pt x="167" y="220"/>
                    </a:lnTo>
                    <a:lnTo>
                      <a:pt x="167" y="220"/>
                    </a:lnTo>
                    <a:lnTo>
                      <a:pt x="157" y="224"/>
                    </a:lnTo>
                    <a:lnTo>
                      <a:pt x="146" y="228"/>
                    </a:lnTo>
                    <a:lnTo>
                      <a:pt x="135" y="230"/>
                    </a:lnTo>
                    <a:lnTo>
                      <a:pt x="124" y="231"/>
                    </a:lnTo>
                    <a:lnTo>
                      <a:pt x="123" y="213"/>
                    </a:lnTo>
                    <a:lnTo>
                      <a:pt x="123" y="213"/>
                    </a:lnTo>
                    <a:lnTo>
                      <a:pt x="115" y="213"/>
                    </a:lnTo>
                    <a:lnTo>
                      <a:pt x="115" y="163"/>
                    </a:lnTo>
                    <a:lnTo>
                      <a:pt x="115" y="163"/>
                    </a:lnTo>
                    <a:lnTo>
                      <a:pt x="123" y="162"/>
                    </a:lnTo>
                    <a:lnTo>
                      <a:pt x="130" y="161"/>
                    </a:lnTo>
                    <a:lnTo>
                      <a:pt x="136" y="158"/>
                    </a:lnTo>
                    <a:lnTo>
                      <a:pt x="144" y="155"/>
                    </a:lnTo>
                    <a:lnTo>
                      <a:pt x="149" y="150"/>
                    </a:lnTo>
                    <a:lnTo>
                      <a:pt x="153" y="144"/>
                    </a:lnTo>
                    <a:lnTo>
                      <a:pt x="157" y="137"/>
                    </a:lnTo>
                    <a:lnTo>
                      <a:pt x="161" y="131"/>
                    </a:lnTo>
                    <a:lnTo>
                      <a:pt x="161" y="131"/>
                    </a:lnTo>
                    <a:lnTo>
                      <a:pt x="162" y="121"/>
                    </a:lnTo>
                    <a:lnTo>
                      <a:pt x="162" y="113"/>
                    </a:lnTo>
                    <a:lnTo>
                      <a:pt x="161" y="103"/>
                    </a:lnTo>
                    <a:lnTo>
                      <a:pt x="158" y="94"/>
                    </a:lnTo>
                    <a:lnTo>
                      <a:pt x="153" y="87"/>
                    </a:lnTo>
                    <a:lnTo>
                      <a:pt x="147" y="80"/>
                    </a:lnTo>
                    <a:lnTo>
                      <a:pt x="140" y="74"/>
                    </a:lnTo>
                    <a:lnTo>
                      <a:pt x="130" y="71"/>
                    </a:lnTo>
                    <a:lnTo>
                      <a:pt x="130" y="71"/>
                    </a:lnTo>
                    <a:lnTo>
                      <a:pt x="123" y="69"/>
                    </a:lnTo>
                    <a:lnTo>
                      <a:pt x="115" y="68"/>
                    </a:lnTo>
                    <a:lnTo>
                      <a:pt x="115" y="19"/>
                    </a:lnTo>
                    <a:close/>
                    <a:moveTo>
                      <a:pt x="29" y="160"/>
                    </a:moveTo>
                    <a:lnTo>
                      <a:pt x="11" y="167"/>
                    </a:lnTo>
                    <a:lnTo>
                      <a:pt x="11" y="167"/>
                    </a:lnTo>
                    <a:lnTo>
                      <a:pt x="8" y="157"/>
                    </a:lnTo>
                    <a:lnTo>
                      <a:pt x="4" y="146"/>
                    </a:lnTo>
                    <a:lnTo>
                      <a:pt x="1" y="135"/>
                    </a:lnTo>
                    <a:lnTo>
                      <a:pt x="0" y="124"/>
                    </a:lnTo>
                    <a:lnTo>
                      <a:pt x="19" y="123"/>
                    </a:lnTo>
                    <a:lnTo>
                      <a:pt x="19" y="123"/>
                    </a:lnTo>
                    <a:lnTo>
                      <a:pt x="17" y="114"/>
                    </a:lnTo>
                    <a:lnTo>
                      <a:pt x="19" y="104"/>
                    </a:lnTo>
                    <a:lnTo>
                      <a:pt x="20" y="94"/>
                    </a:lnTo>
                    <a:lnTo>
                      <a:pt x="24" y="85"/>
                    </a:lnTo>
                    <a:lnTo>
                      <a:pt x="5" y="79"/>
                    </a:lnTo>
                    <a:lnTo>
                      <a:pt x="5" y="79"/>
                    </a:lnTo>
                    <a:lnTo>
                      <a:pt x="10" y="68"/>
                    </a:lnTo>
                    <a:lnTo>
                      <a:pt x="15" y="58"/>
                    </a:lnTo>
                    <a:lnTo>
                      <a:pt x="21" y="48"/>
                    </a:lnTo>
                    <a:lnTo>
                      <a:pt x="29" y="40"/>
                    </a:lnTo>
                    <a:lnTo>
                      <a:pt x="42" y="52"/>
                    </a:lnTo>
                    <a:lnTo>
                      <a:pt x="42" y="52"/>
                    </a:lnTo>
                    <a:lnTo>
                      <a:pt x="48" y="45"/>
                    </a:lnTo>
                    <a:lnTo>
                      <a:pt x="56" y="38"/>
                    </a:lnTo>
                    <a:lnTo>
                      <a:pt x="63" y="34"/>
                    </a:lnTo>
                    <a:lnTo>
                      <a:pt x="72" y="29"/>
                    </a:lnTo>
                    <a:lnTo>
                      <a:pt x="63" y="12"/>
                    </a:lnTo>
                    <a:lnTo>
                      <a:pt x="63" y="12"/>
                    </a:lnTo>
                    <a:lnTo>
                      <a:pt x="74" y="8"/>
                    </a:lnTo>
                    <a:lnTo>
                      <a:pt x="85" y="4"/>
                    </a:lnTo>
                    <a:lnTo>
                      <a:pt x="97" y="1"/>
                    </a:lnTo>
                    <a:lnTo>
                      <a:pt x="108" y="0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19"/>
                    </a:lnTo>
                    <a:lnTo>
                      <a:pt x="115" y="68"/>
                    </a:lnTo>
                    <a:lnTo>
                      <a:pt x="115" y="68"/>
                    </a:lnTo>
                    <a:lnTo>
                      <a:pt x="108" y="69"/>
                    </a:lnTo>
                    <a:lnTo>
                      <a:pt x="102" y="71"/>
                    </a:lnTo>
                    <a:lnTo>
                      <a:pt x="94" y="73"/>
                    </a:lnTo>
                    <a:lnTo>
                      <a:pt x="88" y="77"/>
                    </a:lnTo>
                    <a:lnTo>
                      <a:pt x="83" y="82"/>
                    </a:lnTo>
                    <a:lnTo>
                      <a:pt x="78" y="88"/>
                    </a:lnTo>
                    <a:lnTo>
                      <a:pt x="74" y="94"/>
                    </a:lnTo>
                    <a:lnTo>
                      <a:pt x="71" y="100"/>
                    </a:lnTo>
                    <a:lnTo>
                      <a:pt x="71" y="100"/>
                    </a:lnTo>
                    <a:lnTo>
                      <a:pt x="68" y="110"/>
                    </a:lnTo>
                    <a:lnTo>
                      <a:pt x="68" y="120"/>
                    </a:lnTo>
                    <a:lnTo>
                      <a:pt x="71" y="129"/>
                    </a:lnTo>
                    <a:lnTo>
                      <a:pt x="73" y="137"/>
                    </a:lnTo>
                    <a:lnTo>
                      <a:pt x="78" y="145"/>
                    </a:lnTo>
                    <a:lnTo>
                      <a:pt x="84" y="151"/>
                    </a:lnTo>
                    <a:lnTo>
                      <a:pt x="92" y="157"/>
                    </a:lnTo>
                    <a:lnTo>
                      <a:pt x="100" y="161"/>
                    </a:lnTo>
                    <a:lnTo>
                      <a:pt x="100" y="161"/>
                    </a:lnTo>
                    <a:lnTo>
                      <a:pt x="108" y="162"/>
                    </a:lnTo>
                    <a:lnTo>
                      <a:pt x="115" y="163"/>
                    </a:lnTo>
                    <a:lnTo>
                      <a:pt x="115" y="213"/>
                    </a:lnTo>
                    <a:lnTo>
                      <a:pt x="115" y="213"/>
                    </a:lnTo>
                    <a:lnTo>
                      <a:pt x="100" y="212"/>
                    </a:lnTo>
                    <a:lnTo>
                      <a:pt x="84" y="208"/>
                    </a:lnTo>
                    <a:lnTo>
                      <a:pt x="79" y="226"/>
                    </a:lnTo>
                    <a:lnTo>
                      <a:pt x="79" y="226"/>
                    </a:lnTo>
                    <a:lnTo>
                      <a:pt x="68" y="221"/>
                    </a:lnTo>
                    <a:lnTo>
                      <a:pt x="58" y="216"/>
                    </a:lnTo>
                    <a:lnTo>
                      <a:pt x="48" y="210"/>
                    </a:lnTo>
                    <a:lnTo>
                      <a:pt x="40" y="203"/>
                    </a:lnTo>
                    <a:lnTo>
                      <a:pt x="52" y="189"/>
                    </a:lnTo>
                    <a:lnTo>
                      <a:pt x="52" y="189"/>
                    </a:lnTo>
                    <a:lnTo>
                      <a:pt x="45" y="183"/>
                    </a:lnTo>
                    <a:lnTo>
                      <a:pt x="38" y="176"/>
                    </a:lnTo>
                    <a:lnTo>
                      <a:pt x="34" y="168"/>
                    </a:lnTo>
                    <a:lnTo>
                      <a:pt x="29" y="160"/>
                    </a:lnTo>
                    <a:lnTo>
                      <a:pt x="29" y="1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124" name="Freeform 15">
                <a:extLst>
                  <a:ext uri="{FF2B5EF4-FFF2-40B4-BE49-F238E27FC236}">
                    <a16:creationId xmlns:a16="http://schemas.microsoft.com/office/drawing/2014/main" id="{0418EACC-A419-4086-B1D0-A1DBDF83AD0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28955" y="2589225"/>
                <a:ext cx="190500" cy="190500"/>
              </a:xfrm>
              <a:custGeom>
                <a:avLst/>
                <a:gdLst/>
                <a:ahLst/>
                <a:cxnLst>
                  <a:cxn ang="0">
                    <a:pos x="131" y="0"/>
                  </a:cxn>
                  <a:cxn ang="0">
                    <a:pos x="170" y="10"/>
                  </a:cxn>
                  <a:cxn ang="0">
                    <a:pos x="163" y="47"/>
                  </a:cxn>
                  <a:cxn ang="0">
                    <a:pos x="186" y="65"/>
                  </a:cxn>
                  <a:cxn ang="0">
                    <a:pos x="222" y="53"/>
                  </a:cxn>
                  <a:cxn ang="0">
                    <a:pos x="234" y="76"/>
                  </a:cxn>
                  <a:cxn ang="0">
                    <a:pos x="204" y="107"/>
                  </a:cxn>
                  <a:cxn ang="0">
                    <a:pos x="205" y="127"/>
                  </a:cxn>
                  <a:cxn ang="0">
                    <a:pos x="236" y="157"/>
                  </a:cxn>
                  <a:cxn ang="0">
                    <a:pos x="225" y="180"/>
                  </a:cxn>
                  <a:cxn ang="0">
                    <a:pos x="182" y="178"/>
                  </a:cxn>
                  <a:cxn ang="0">
                    <a:pos x="168" y="190"/>
                  </a:cxn>
                  <a:cxn ang="0">
                    <a:pos x="151" y="199"/>
                  </a:cxn>
                  <a:cxn ang="0">
                    <a:pos x="154" y="236"/>
                  </a:cxn>
                  <a:cxn ang="0">
                    <a:pos x="121" y="240"/>
                  </a:cxn>
                  <a:cxn ang="0">
                    <a:pos x="134" y="189"/>
                  </a:cxn>
                  <a:cxn ang="0">
                    <a:pos x="158" y="179"/>
                  </a:cxn>
                  <a:cxn ang="0">
                    <a:pos x="184" y="148"/>
                  </a:cxn>
                  <a:cxn ang="0">
                    <a:pos x="191" y="109"/>
                  </a:cxn>
                  <a:cxn ang="0">
                    <a:pos x="182" y="85"/>
                  </a:cxn>
                  <a:cxn ang="0">
                    <a:pos x="160" y="62"/>
                  </a:cxn>
                  <a:cxn ang="0">
                    <a:pos x="131" y="50"/>
                  </a:cxn>
                  <a:cxn ang="0">
                    <a:pos x="121" y="34"/>
                  </a:cxn>
                  <a:cxn ang="0">
                    <a:pos x="121" y="240"/>
                  </a:cxn>
                  <a:cxn ang="0">
                    <a:pos x="114" y="204"/>
                  </a:cxn>
                  <a:cxn ang="0">
                    <a:pos x="95" y="200"/>
                  </a:cxn>
                  <a:cxn ang="0">
                    <a:pos x="60" y="224"/>
                  </a:cxn>
                  <a:cxn ang="0">
                    <a:pos x="39" y="208"/>
                  </a:cxn>
                  <a:cxn ang="0">
                    <a:pos x="51" y="167"/>
                  </a:cxn>
                  <a:cxn ang="0">
                    <a:pos x="42" y="149"/>
                  </a:cxn>
                  <a:cxn ang="0">
                    <a:pos x="37" y="131"/>
                  </a:cxn>
                  <a:cxn ang="0">
                    <a:pos x="0" y="122"/>
                  </a:cxn>
                  <a:cxn ang="0">
                    <a:pos x="6" y="83"/>
                  </a:cxn>
                  <a:cxn ang="0">
                    <a:pos x="43" y="85"/>
                  </a:cxn>
                  <a:cxn ang="0">
                    <a:pos x="60" y="62"/>
                  </a:cxn>
                  <a:cxn ang="0">
                    <a:pos x="42" y="27"/>
                  </a:cxn>
                  <a:cxn ang="0">
                    <a:pos x="78" y="7"/>
                  </a:cxn>
                  <a:cxn ang="0">
                    <a:pos x="105" y="37"/>
                  </a:cxn>
                  <a:cxn ang="0">
                    <a:pos x="121" y="49"/>
                  </a:cxn>
                  <a:cxn ang="0">
                    <a:pos x="95" y="54"/>
                  </a:cxn>
                  <a:cxn ang="0">
                    <a:pos x="63" y="79"/>
                  </a:cxn>
                  <a:cxn ang="0">
                    <a:pos x="51" y="117"/>
                  </a:cxn>
                  <a:cxn ang="0">
                    <a:pos x="55" y="144"/>
                  </a:cxn>
                  <a:cxn ang="0">
                    <a:pos x="73" y="172"/>
                  </a:cxn>
                  <a:cxn ang="0">
                    <a:pos x="100" y="186"/>
                  </a:cxn>
                  <a:cxn ang="0">
                    <a:pos x="121" y="240"/>
                  </a:cxn>
                </a:cxnLst>
                <a:rect l="0" t="0" r="r" b="b"/>
                <a:pathLst>
                  <a:path w="240" h="240">
                    <a:moveTo>
                      <a:pt x="128" y="36"/>
                    </a:moveTo>
                    <a:lnTo>
                      <a:pt x="131" y="0"/>
                    </a:lnTo>
                    <a:lnTo>
                      <a:pt x="131" y="0"/>
                    </a:lnTo>
                    <a:lnTo>
                      <a:pt x="145" y="1"/>
                    </a:lnTo>
                    <a:lnTo>
                      <a:pt x="157" y="5"/>
                    </a:lnTo>
                    <a:lnTo>
                      <a:pt x="170" y="10"/>
                    </a:lnTo>
                    <a:lnTo>
                      <a:pt x="182" y="16"/>
                    </a:lnTo>
                    <a:lnTo>
                      <a:pt x="163" y="47"/>
                    </a:lnTo>
                    <a:lnTo>
                      <a:pt x="163" y="47"/>
                    </a:lnTo>
                    <a:lnTo>
                      <a:pt x="172" y="52"/>
                    </a:lnTo>
                    <a:lnTo>
                      <a:pt x="178" y="58"/>
                    </a:lnTo>
                    <a:lnTo>
                      <a:pt x="186" y="65"/>
                    </a:lnTo>
                    <a:lnTo>
                      <a:pt x="191" y="73"/>
                    </a:lnTo>
                    <a:lnTo>
                      <a:pt x="222" y="53"/>
                    </a:lnTo>
                    <a:lnTo>
                      <a:pt x="222" y="53"/>
                    </a:lnTo>
                    <a:lnTo>
                      <a:pt x="228" y="64"/>
                    </a:lnTo>
                    <a:lnTo>
                      <a:pt x="234" y="76"/>
                    </a:lnTo>
                    <a:lnTo>
                      <a:pt x="234" y="76"/>
                    </a:lnTo>
                    <a:lnTo>
                      <a:pt x="238" y="90"/>
                    </a:lnTo>
                    <a:lnTo>
                      <a:pt x="240" y="102"/>
                    </a:lnTo>
                    <a:lnTo>
                      <a:pt x="204" y="107"/>
                    </a:lnTo>
                    <a:lnTo>
                      <a:pt x="204" y="107"/>
                    </a:lnTo>
                    <a:lnTo>
                      <a:pt x="205" y="117"/>
                    </a:lnTo>
                    <a:lnTo>
                      <a:pt x="205" y="127"/>
                    </a:lnTo>
                    <a:lnTo>
                      <a:pt x="204" y="136"/>
                    </a:lnTo>
                    <a:lnTo>
                      <a:pt x="202" y="146"/>
                    </a:lnTo>
                    <a:lnTo>
                      <a:pt x="236" y="157"/>
                    </a:lnTo>
                    <a:lnTo>
                      <a:pt x="236" y="157"/>
                    </a:lnTo>
                    <a:lnTo>
                      <a:pt x="231" y="169"/>
                    </a:lnTo>
                    <a:lnTo>
                      <a:pt x="225" y="180"/>
                    </a:lnTo>
                    <a:lnTo>
                      <a:pt x="218" y="193"/>
                    </a:lnTo>
                    <a:lnTo>
                      <a:pt x="208" y="203"/>
                    </a:lnTo>
                    <a:lnTo>
                      <a:pt x="182" y="178"/>
                    </a:lnTo>
                    <a:lnTo>
                      <a:pt x="182" y="178"/>
                    </a:lnTo>
                    <a:lnTo>
                      <a:pt x="176" y="184"/>
                    </a:lnTo>
                    <a:lnTo>
                      <a:pt x="168" y="190"/>
                    </a:lnTo>
                    <a:lnTo>
                      <a:pt x="160" y="195"/>
                    </a:lnTo>
                    <a:lnTo>
                      <a:pt x="151" y="199"/>
                    </a:lnTo>
                    <a:lnTo>
                      <a:pt x="151" y="199"/>
                    </a:lnTo>
                    <a:lnTo>
                      <a:pt x="163" y="232"/>
                    </a:lnTo>
                    <a:lnTo>
                      <a:pt x="163" y="232"/>
                    </a:lnTo>
                    <a:lnTo>
                      <a:pt x="154" y="236"/>
                    </a:lnTo>
                    <a:lnTo>
                      <a:pt x="142" y="238"/>
                    </a:lnTo>
                    <a:lnTo>
                      <a:pt x="131" y="240"/>
                    </a:lnTo>
                    <a:lnTo>
                      <a:pt x="121" y="240"/>
                    </a:lnTo>
                    <a:lnTo>
                      <a:pt x="121" y="190"/>
                    </a:lnTo>
                    <a:lnTo>
                      <a:pt x="121" y="190"/>
                    </a:lnTo>
                    <a:lnTo>
                      <a:pt x="134" y="189"/>
                    </a:lnTo>
                    <a:lnTo>
                      <a:pt x="146" y="185"/>
                    </a:lnTo>
                    <a:lnTo>
                      <a:pt x="146" y="185"/>
                    </a:lnTo>
                    <a:lnTo>
                      <a:pt x="158" y="179"/>
                    </a:lnTo>
                    <a:lnTo>
                      <a:pt x="170" y="170"/>
                    </a:lnTo>
                    <a:lnTo>
                      <a:pt x="178" y="161"/>
                    </a:lnTo>
                    <a:lnTo>
                      <a:pt x="184" y="148"/>
                    </a:lnTo>
                    <a:lnTo>
                      <a:pt x="189" y="136"/>
                    </a:lnTo>
                    <a:lnTo>
                      <a:pt x="191" y="122"/>
                    </a:lnTo>
                    <a:lnTo>
                      <a:pt x="191" y="109"/>
                    </a:lnTo>
                    <a:lnTo>
                      <a:pt x="187" y="95"/>
                    </a:lnTo>
                    <a:lnTo>
                      <a:pt x="187" y="95"/>
                    </a:lnTo>
                    <a:lnTo>
                      <a:pt x="182" y="85"/>
                    </a:lnTo>
                    <a:lnTo>
                      <a:pt x="176" y="75"/>
                    </a:lnTo>
                    <a:lnTo>
                      <a:pt x="168" y="68"/>
                    </a:lnTo>
                    <a:lnTo>
                      <a:pt x="160" y="62"/>
                    </a:lnTo>
                    <a:lnTo>
                      <a:pt x="151" y="57"/>
                    </a:lnTo>
                    <a:lnTo>
                      <a:pt x="141" y="53"/>
                    </a:lnTo>
                    <a:lnTo>
                      <a:pt x="131" y="50"/>
                    </a:lnTo>
                    <a:lnTo>
                      <a:pt x="121" y="49"/>
                    </a:lnTo>
                    <a:lnTo>
                      <a:pt x="121" y="34"/>
                    </a:lnTo>
                    <a:lnTo>
                      <a:pt x="121" y="34"/>
                    </a:lnTo>
                    <a:lnTo>
                      <a:pt x="128" y="36"/>
                    </a:lnTo>
                    <a:lnTo>
                      <a:pt x="128" y="36"/>
                    </a:lnTo>
                    <a:close/>
                    <a:moveTo>
                      <a:pt x="121" y="240"/>
                    </a:moveTo>
                    <a:lnTo>
                      <a:pt x="121" y="240"/>
                    </a:lnTo>
                    <a:lnTo>
                      <a:pt x="110" y="240"/>
                    </a:lnTo>
                    <a:lnTo>
                      <a:pt x="114" y="204"/>
                    </a:lnTo>
                    <a:lnTo>
                      <a:pt x="114" y="204"/>
                    </a:lnTo>
                    <a:lnTo>
                      <a:pt x="104" y="203"/>
                    </a:lnTo>
                    <a:lnTo>
                      <a:pt x="95" y="200"/>
                    </a:lnTo>
                    <a:lnTo>
                      <a:pt x="87" y="196"/>
                    </a:lnTo>
                    <a:lnTo>
                      <a:pt x="78" y="193"/>
                    </a:lnTo>
                    <a:lnTo>
                      <a:pt x="60" y="224"/>
                    </a:lnTo>
                    <a:lnTo>
                      <a:pt x="60" y="224"/>
                    </a:lnTo>
                    <a:lnTo>
                      <a:pt x="48" y="216"/>
                    </a:lnTo>
                    <a:lnTo>
                      <a:pt x="39" y="208"/>
                    </a:lnTo>
                    <a:lnTo>
                      <a:pt x="29" y="198"/>
                    </a:lnTo>
                    <a:lnTo>
                      <a:pt x="20" y="186"/>
                    </a:lnTo>
                    <a:lnTo>
                      <a:pt x="51" y="167"/>
                    </a:lnTo>
                    <a:lnTo>
                      <a:pt x="51" y="167"/>
                    </a:lnTo>
                    <a:lnTo>
                      <a:pt x="46" y="158"/>
                    </a:lnTo>
                    <a:lnTo>
                      <a:pt x="42" y="149"/>
                    </a:lnTo>
                    <a:lnTo>
                      <a:pt x="42" y="149"/>
                    </a:lnTo>
                    <a:lnTo>
                      <a:pt x="39" y="141"/>
                    </a:lnTo>
                    <a:lnTo>
                      <a:pt x="37" y="131"/>
                    </a:lnTo>
                    <a:lnTo>
                      <a:pt x="1" y="137"/>
                    </a:lnTo>
                    <a:lnTo>
                      <a:pt x="1" y="137"/>
                    </a:lnTo>
                    <a:lnTo>
                      <a:pt x="0" y="122"/>
                    </a:lnTo>
                    <a:lnTo>
                      <a:pt x="0" y="109"/>
                    </a:lnTo>
                    <a:lnTo>
                      <a:pt x="3" y="96"/>
                    </a:lnTo>
                    <a:lnTo>
                      <a:pt x="6" y="83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3" y="85"/>
                    </a:lnTo>
                    <a:lnTo>
                      <a:pt x="48" y="76"/>
                    </a:lnTo>
                    <a:lnTo>
                      <a:pt x="53" y="69"/>
                    </a:lnTo>
                    <a:lnTo>
                      <a:pt x="60" y="62"/>
                    </a:lnTo>
                    <a:lnTo>
                      <a:pt x="34" y="37"/>
                    </a:lnTo>
                    <a:lnTo>
                      <a:pt x="34" y="37"/>
                    </a:lnTo>
                    <a:lnTo>
                      <a:pt x="42" y="27"/>
                    </a:lnTo>
                    <a:lnTo>
                      <a:pt x="53" y="20"/>
                    </a:lnTo>
                    <a:lnTo>
                      <a:pt x="64" y="12"/>
                    </a:lnTo>
                    <a:lnTo>
                      <a:pt x="78" y="7"/>
                    </a:lnTo>
                    <a:lnTo>
                      <a:pt x="90" y="41"/>
                    </a:lnTo>
                    <a:lnTo>
                      <a:pt x="90" y="41"/>
                    </a:lnTo>
                    <a:lnTo>
                      <a:pt x="105" y="37"/>
                    </a:lnTo>
                    <a:lnTo>
                      <a:pt x="121" y="34"/>
                    </a:lnTo>
                    <a:lnTo>
                      <a:pt x="121" y="49"/>
                    </a:lnTo>
                    <a:lnTo>
                      <a:pt x="121" y="49"/>
                    </a:lnTo>
                    <a:lnTo>
                      <a:pt x="108" y="50"/>
                    </a:lnTo>
                    <a:lnTo>
                      <a:pt x="95" y="54"/>
                    </a:lnTo>
                    <a:lnTo>
                      <a:pt x="95" y="54"/>
                    </a:lnTo>
                    <a:lnTo>
                      <a:pt x="83" y="60"/>
                    </a:lnTo>
                    <a:lnTo>
                      <a:pt x="72" y="69"/>
                    </a:lnTo>
                    <a:lnTo>
                      <a:pt x="63" y="79"/>
                    </a:lnTo>
                    <a:lnTo>
                      <a:pt x="57" y="91"/>
                    </a:lnTo>
                    <a:lnTo>
                      <a:pt x="52" y="104"/>
                    </a:lnTo>
                    <a:lnTo>
                      <a:pt x="51" y="117"/>
                    </a:lnTo>
                    <a:lnTo>
                      <a:pt x="51" y="131"/>
                    </a:lnTo>
                    <a:lnTo>
                      <a:pt x="55" y="144"/>
                    </a:lnTo>
                    <a:lnTo>
                      <a:pt x="55" y="144"/>
                    </a:lnTo>
                    <a:lnTo>
                      <a:pt x="60" y="154"/>
                    </a:lnTo>
                    <a:lnTo>
                      <a:pt x="66" y="163"/>
                    </a:lnTo>
                    <a:lnTo>
                      <a:pt x="73" y="172"/>
                    </a:lnTo>
                    <a:lnTo>
                      <a:pt x="82" y="178"/>
                    </a:lnTo>
                    <a:lnTo>
                      <a:pt x="90" y="183"/>
                    </a:lnTo>
                    <a:lnTo>
                      <a:pt x="100" y="186"/>
                    </a:lnTo>
                    <a:lnTo>
                      <a:pt x="110" y="189"/>
                    </a:lnTo>
                    <a:lnTo>
                      <a:pt x="121" y="190"/>
                    </a:lnTo>
                    <a:lnTo>
                      <a:pt x="121" y="24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</p:grpSp>
        <p:sp>
          <p:nvSpPr>
            <p:cNvPr id="126" name="Freeform 118">
              <a:extLst>
                <a:ext uri="{FF2B5EF4-FFF2-40B4-BE49-F238E27FC236}">
                  <a16:creationId xmlns:a16="http://schemas.microsoft.com/office/drawing/2014/main" id="{62C5E6EB-D416-44E8-8B87-809557FEB8C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0896600" y="3200400"/>
              <a:ext cx="494263" cy="429432"/>
            </a:xfrm>
            <a:custGeom>
              <a:avLst/>
              <a:gdLst>
                <a:gd name="T0" fmla="*/ 198537 w 64"/>
                <a:gd name="T1" fmla="*/ 173037 h 50"/>
                <a:gd name="T2" fmla="*/ 0 w 64"/>
                <a:gd name="T3" fmla="*/ 152273 h 50"/>
                <a:gd name="T4" fmla="*/ 17115 w 64"/>
                <a:gd name="T5" fmla="*/ 0 h 50"/>
                <a:gd name="T6" fmla="*/ 219075 w 64"/>
                <a:gd name="T7" fmla="*/ 17304 h 50"/>
                <a:gd name="T8" fmla="*/ 201960 w 64"/>
                <a:gd name="T9" fmla="*/ 51911 h 50"/>
                <a:gd name="T10" fmla="*/ 17115 w 64"/>
                <a:gd name="T11" fmla="*/ 44990 h 50"/>
                <a:gd name="T12" fmla="*/ 13692 w 64"/>
                <a:gd name="T13" fmla="*/ 152273 h 50"/>
                <a:gd name="T14" fmla="*/ 198537 w 64"/>
                <a:gd name="T15" fmla="*/ 155733 h 50"/>
                <a:gd name="T16" fmla="*/ 201960 w 64"/>
                <a:gd name="T17" fmla="*/ 51911 h 50"/>
                <a:gd name="T18" fmla="*/ 41077 w 64"/>
                <a:gd name="T19" fmla="*/ 79597 h 50"/>
                <a:gd name="T20" fmla="*/ 30807 w 64"/>
                <a:gd name="T21" fmla="*/ 72676 h 50"/>
                <a:gd name="T22" fmla="*/ 34230 w 64"/>
                <a:gd name="T23" fmla="*/ 62293 h 50"/>
                <a:gd name="T24" fmla="*/ 44500 w 64"/>
                <a:gd name="T25" fmla="*/ 65754 h 50"/>
                <a:gd name="T26" fmla="*/ 44500 w 64"/>
                <a:gd name="T27" fmla="*/ 107283 h 50"/>
                <a:gd name="T28" fmla="*/ 34230 w 64"/>
                <a:gd name="T29" fmla="*/ 110744 h 50"/>
                <a:gd name="T30" fmla="*/ 30807 w 64"/>
                <a:gd name="T31" fmla="*/ 96901 h 50"/>
                <a:gd name="T32" fmla="*/ 41077 w 64"/>
                <a:gd name="T33" fmla="*/ 93440 h 50"/>
                <a:gd name="T34" fmla="*/ 44500 w 64"/>
                <a:gd name="T35" fmla="*/ 107283 h 50"/>
                <a:gd name="T36" fmla="*/ 41077 w 64"/>
                <a:gd name="T37" fmla="*/ 141890 h 50"/>
                <a:gd name="T38" fmla="*/ 30807 w 64"/>
                <a:gd name="T39" fmla="*/ 138430 h 50"/>
                <a:gd name="T40" fmla="*/ 34230 w 64"/>
                <a:gd name="T41" fmla="*/ 124587 h 50"/>
                <a:gd name="T42" fmla="*/ 44500 w 64"/>
                <a:gd name="T43" fmla="*/ 128047 h 50"/>
                <a:gd name="T44" fmla="*/ 188268 w 64"/>
                <a:gd name="T45" fmla="*/ 72676 h 50"/>
                <a:gd name="T46" fmla="*/ 65038 w 64"/>
                <a:gd name="T47" fmla="*/ 79597 h 50"/>
                <a:gd name="T48" fmla="*/ 61615 w 64"/>
                <a:gd name="T49" fmla="*/ 65754 h 50"/>
                <a:gd name="T50" fmla="*/ 181421 w 64"/>
                <a:gd name="T51" fmla="*/ 62293 h 50"/>
                <a:gd name="T52" fmla="*/ 188268 w 64"/>
                <a:gd name="T53" fmla="*/ 72676 h 50"/>
                <a:gd name="T54" fmla="*/ 181421 w 64"/>
                <a:gd name="T55" fmla="*/ 110744 h 50"/>
                <a:gd name="T56" fmla="*/ 61615 w 64"/>
                <a:gd name="T57" fmla="*/ 107283 h 50"/>
                <a:gd name="T58" fmla="*/ 65038 w 64"/>
                <a:gd name="T59" fmla="*/ 93440 h 50"/>
                <a:gd name="T60" fmla="*/ 188268 w 64"/>
                <a:gd name="T61" fmla="*/ 96901 h 50"/>
                <a:gd name="T62" fmla="*/ 188268 w 64"/>
                <a:gd name="T63" fmla="*/ 138430 h 50"/>
                <a:gd name="T64" fmla="*/ 65038 w 64"/>
                <a:gd name="T65" fmla="*/ 141890 h 50"/>
                <a:gd name="T66" fmla="*/ 61615 w 64"/>
                <a:gd name="T67" fmla="*/ 128047 h 50"/>
                <a:gd name="T68" fmla="*/ 181421 w 64"/>
                <a:gd name="T69" fmla="*/ 124587 h 50"/>
                <a:gd name="T70" fmla="*/ 188268 w 64"/>
                <a:gd name="T71" fmla="*/ 138430 h 5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4" h="50">
                  <a:moveTo>
                    <a:pt x="64" y="44"/>
                  </a:moveTo>
                  <a:cubicBezTo>
                    <a:pt x="64" y="47"/>
                    <a:pt x="61" y="50"/>
                    <a:pt x="58" y="50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2" y="50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1" y="0"/>
                    <a:pt x="64" y="2"/>
                    <a:pt x="64" y="5"/>
                  </a:cubicBezTo>
                  <a:lnTo>
                    <a:pt x="64" y="44"/>
                  </a:lnTo>
                  <a:close/>
                  <a:moveTo>
                    <a:pt x="59" y="15"/>
                  </a:moveTo>
                  <a:cubicBezTo>
                    <a:pt x="59" y="14"/>
                    <a:pt x="59" y="13"/>
                    <a:pt x="58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4" y="14"/>
                    <a:pt x="4" y="15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5" y="45"/>
                    <a:pt x="5" y="45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59" y="45"/>
                    <a:pt x="59" y="45"/>
                    <a:pt x="59" y="44"/>
                  </a:cubicBezTo>
                  <a:lnTo>
                    <a:pt x="59" y="15"/>
                  </a:lnTo>
                  <a:close/>
                  <a:moveTo>
                    <a:pt x="13" y="21"/>
                  </a:moveTo>
                  <a:cubicBezTo>
                    <a:pt x="13" y="22"/>
                    <a:pt x="13" y="23"/>
                    <a:pt x="12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9" y="22"/>
                    <a:pt x="9" y="21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8"/>
                    <a:pt x="10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9"/>
                    <a:pt x="13" y="19"/>
                  </a:cubicBezTo>
                  <a:lnTo>
                    <a:pt x="13" y="21"/>
                  </a:lnTo>
                  <a:close/>
                  <a:moveTo>
                    <a:pt x="13" y="31"/>
                  </a:moveTo>
                  <a:cubicBezTo>
                    <a:pt x="13" y="31"/>
                    <a:pt x="13" y="32"/>
                    <a:pt x="12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2"/>
                    <a:pt x="9" y="31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7"/>
                    <a:pt x="10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8"/>
                    <a:pt x="13" y="28"/>
                  </a:cubicBezTo>
                  <a:lnTo>
                    <a:pt x="13" y="31"/>
                  </a:lnTo>
                  <a:close/>
                  <a:moveTo>
                    <a:pt x="13" y="40"/>
                  </a:moveTo>
                  <a:cubicBezTo>
                    <a:pt x="13" y="40"/>
                    <a:pt x="13" y="41"/>
                    <a:pt x="12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9" y="41"/>
                    <a:pt x="9" y="40"/>
                    <a:pt x="9" y="40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6"/>
                    <a:pt x="10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6"/>
                    <a:pt x="13" y="37"/>
                    <a:pt x="13" y="37"/>
                  </a:cubicBezTo>
                  <a:lnTo>
                    <a:pt x="13" y="40"/>
                  </a:lnTo>
                  <a:close/>
                  <a:moveTo>
                    <a:pt x="55" y="21"/>
                  </a:moveTo>
                  <a:cubicBezTo>
                    <a:pt x="55" y="22"/>
                    <a:pt x="54" y="23"/>
                    <a:pt x="53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8" y="22"/>
                    <a:pt x="18" y="2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8"/>
                    <a:pt x="55" y="19"/>
                    <a:pt x="55" y="19"/>
                  </a:cubicBezTo>
                  <a:lnTo>
                    <a:pt x="55" y="21"/>
                  </a:lnTo>
                  <a:close/>
                  <a:moveTo>
                    <a:pt x="55" y="31"/>
                  </a:moveTo>
                  <a:cubicBezTo>
                    <a:pt x="55" y="31"/>
                    <a:pt x="54" y="32"/>
                    <a:pt x="53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4" y="27"/>
                    <a:pt x="55" y="28"/>
                    <a:pt x="55" y="28"/>
                  </a:cubicBezTo>
                  <a:lnTo>
                    <a:pt x="55" y="31"/>
                  </a:lnTo>
                  <a:close/>
                  <a:moveTo>
                    <a:pt x="55" y="40"/>
                  </a:moveTo>
                  <a:cubicBezTo>
                    <a:pt x="55" y="40"/>
                    <a:pt x="54" y="41"/>
                    <a:pt x="53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8" y="40"/>
                    <a:pt x="18" y="40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7"/>
                    <a:pt x="19" y="36"/>
                    <a:pt x="19" y="3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4" y="36"/>
                    <a:pt x="55" y="37"/>
                    <a:pt x="55" y="37"/>
                  </a:cubicBezTo>
                  <a:lnTo>
                    <a:pt x="55" y="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83036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text, desk&#10;&#10;Description automatically generated">
            <a:extLst>
              <a:ext uri="{FF2B5EF4-FFF2-40B4-BE49-F238E27FC236}">
                <a16:creationId xmlns:a16="http://schemas.microsoft.com/office/drawing/2014/main" id="{33950CA1-3944-4412-9D3F-75521D4303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73" t="-353" r="33261" b="353"/>
          <a:stretch/>
        </p:blipFill>
        <p:spPr>
          <a:xfrm>
            <a:off x="0" y="0"/>
            <a:ext cx="5638800" cy="6553200"/>
          </a:xfrm>
        </p:spPr>
      </p:pic>
      <p:sp>
        <p:nvSpPr>
          <p:cNvPr id="48" name="Title 1">
            <a:extLst>
              <a:ext uri="{FF2B5EF4-FFF2-40B4-BE49-F238E27FC236}">
                <a16:creationId xmlns:a16="http://schemas.microsoft.com/office/drawing/2014/main" id="{BA7BD035-5B92-40E0-9953-9F0B395A8561}"/>
              </a:ext>
            </a:extLst>
          </p:cNvPr>
          <p:cNvSpPr txBox="1">
            <a:spLocks/>
          </p:cNvSpPr>
          <p:nvPr/>
        </p:nvSpPr>
        <p:spPr>
          <a:xfrm>
            <a:off x="4953000" y="110362"/>
            <a:ext cx="6781800" cy="821831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Ethics of a Penetration Tester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9FE8DD75-183D-4F38-BA80-E415F50A89FC}"/>
              </a:ext>
            </a:extLst>
          </p:cNvPr>
          <p:cNvSpPr/>
          <p:nvPr/>
        </p:nvSpPr>
        <p:spPr>
          <a:xfrm>
            <a:off x="5029200" y="1145884"/>
            <a:ext cx="488162" cy="488162"/>
          </a:xfrm>
          <a:prstGeom prst="ellipse">
            <a:avLst/>
          </a:prstGeom>
          <a:solidFill>
            <a:schemeClr val="bg1">
              <a:lumMod val="60000"/>
              <a:lumOff val="40000"/>
              <a:alpha val="90000"/>
            </a:scheme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F5FFD46-73C9-404A-BD3F-0A33CA0AA981}"/>
              </a:ext>
            </a:extLst>
          </p:cNvPr>
          <p:cNvSpPr txBox="1"/>
          <p:nvPr/>
        </p:nvSpPr>
        <p:spPr>
          <a:xfrm flipH="1">
            <a:off x="5039884" y="1189910"/>
            <a:ext cx="466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01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F31BF2F0-4F9B-45A2-944C-BAD6F8217D7E}"/>
              </a:ext>
            </a:extLst>
          </p:cNvPr>
          <p:cNvSpPr/>
          <p:nvPr/>
        </p:nvSpPr>
        <p:spPr>
          <a:xfrm>
            <a:off x="5029200" y="1916734"/>
            <a:ext cx="488162" cy="488162"/>
          </a:xfrm>
          <a:prstGeom prst="ellipse">
            <a:avLst/>
          </a:prstGeom>
          <a:solidFill>
            <a:srgbClr val="4F81BD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62C909A-BA46-488C-967D-EC19CDFFE4F3}"/>
              </a:ext>
            </a:extLst>
          </p:cNvPr>
          <p:cNvSpPr txBox="1"/>
          <p:nvPr/>
        </p:nvSpPr>
        <p:spPr>
          <a:xfrm flipH="1">
            <a:off x="5039884" y="1960760"/>
            <a:ext cx="466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02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35FC489-B47E-4DE4-A597-BA0BEF0B1F84}"/>
              </a:ext>
            </a:extLst>
          </p:cNvPr>
          <p:cNvSpPr/>
          <p:nvPr/>
        </p:nvSpPr>
        <p:spPr>
          <a:xfrm>
            <a:off x="5029200" y="2687584"/>
            <a:ext cx="488162" cy="488162"/>
          </a:xfrm>
          <a:prstGeom prst="ellipse">
            <a:avLst/>
          </a:prstGeom>
          <a:solidFill>
            <a:srgbClr val="C0504D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AB42EC7-4180-42AB-BCEC-D066A04D567B}"/>
              </a:ext>
            </a:extLst>
          </p:cNvPr>
          <p:cNvSpPr txBox="1"/>
          <p:nvPr/>
        </p:nvSpPr>
        <p:spPr>
          <a:xfrm flipH="1">
            <a:off x="5039884" y="2731610"/>
            <a:ext cx="466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03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0199E30C-D710-40DA-9FEA-32E029FE78D0}"/>
              </a:ext>
            </a:extLst>
          </p:cNvPr>
          <p:cNvSpPr/>
          <p:nvPr/>
        </p:nvSpPr>
        <p:spPr>
          <a:xfrm>
            <a:off x="5029200" y="3458434"/>
            <a:ext cx="488162" cy="488162"/>
          </a:xfrm>
          <a:prstGeom prst="ellipse">
            <a:avLst/>
          </a:prstGeom>
          <a:solidFill>
            <a:srgbClr val="FFC000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en-US" sz="2000" b="1" kern="0" dirty="0">
              <a:solidFill>
                <a:schemeClr val="tx1">
                  <a:lumMod val="95000"/>
                  <a:lumOff val="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2EECD80-999B-4689-B1F5-0584F9B8BBA6}"/>
              </a:ext>
            </a:extLst>
          </p:cNvPr>
          <p:cNvSpPr txBox="1"/>
          <p:nvPr/>
        </p:nvSpPr>
        <p:spPr>
          <a:xfrm flipH="1">
            <a:off x="5039884" y="3502460"/>
            <a:ext cx="466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04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E58EBB79-887C-4122-A020-5333A951DA3C}"/>
              </a:ext>
            </a:extLst>
          </p:cNvPr>
          <p:cNvSpPr/>
          <p:nvPr/>
        </p:nvSpPr>
        <p:spPr>
          <a:xfrm>
            <a:off x="5029200" y="4229284"/>
            <a:ext cx="488162" cy="488162"/>
          </a:xfrm>
          <a:prstGeom prst="ellipse">
            <a:avLst/>
          </a:prstGeom>
          <a:solidFill>
            <a:srgbClr val="8064A2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C9747F7-9291-41D6-AE4F-BCD2314F70E0}"/>
              </a:ext>
            </a:extLst>
          </p:cNvPr>
          <p:cNvSpPr txBox="1"/>
          <p:nvPr/>
        </p:nvSpPr>
        <p:spPr>
          <a:xfrm flipH="1">
            <a:off x="5039884" y="4273310"/>
            <a:ext cx="466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05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A6909CF-6DA5-418A-9737-925C3E5AF1F4}"/>
              </a:ext>
            </a:extLst>
          </p:cNvPr>
          <p:cNvSpPr/>
          <p:nvPr/>
        </p:nvSpPr>
        <p:spPr>
          <a:xfrm>
            <a:off x="5676543" y="1082189"/>
            <a:ext cx="6286857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latin typeface="Calibri"/>
              </a:rPr>
              <a:t>Perform penetration testing with the express </a:t>
            </a:r>
            <a:r>
              <a:rPr lang="en-US" sz="1700" b="1" dirty="0">
                <a:solidFill>
                  <a:srgbClr val="FF0000"/>
                </a:solidFill>
                <a:latin typeface="Calibri"/>
              </a:rPr>
              <a:t>written permission </a:t>
            </a:r>
            <a:r>
              <a:rPr lang="en-US" sz="1700" dirty="0">
                <a:latin typeface="Calibri"/>
              </a:rPr>
              <a:t>of the client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E79395F6-F337-43A5-B62C-F52EB655B11C}"/>
              </a:ext>
            </a:extLst>
          </p:cNvPr>
          <p:cNvSpPr/>
          <p:nvPr/>
        </p:nvSpPr>
        <p:spPr>
          <a:xfrm>
            <a:off x="5676544" y="1983844"/>
            <a:ext cx="6515456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latin typeface="Calibri"/>
              </a:rPr>
              <a:t>Work according to the </a:t>
            </a:r>
            <a:r>
              <a:rPr lang="en-US" sz="1700" b="1" dirty="0">
                <a:solidFill>
                  <a:srgbClr val="FF0000"/>
                </a:solidFill>
                <a:latin typeface="Calibri"/>
              </a:rPr>
              <a:t>non-disclosure</a:t>
            </a:r>
            <a:r>
              <a:rPr lang="en-US" sz="1700" dirty="0">
                <a:latin typeface="Calibri"/>
              </a:rPr>
              <a:t> and liability clauses of a contract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6858392-E6B4-45C5-9819-D045BC2AD526}"/>
              </a:ext>
            </a:extLst>
          </p:cNvPr>
          <p:cNvSpPr/>
          <p:nvPr/>
        </p:nvSpPr>
        <p:spPr>
          <a:xfrm>
            <a:off x="5676544" y="2754694"/>
            <a:ext cx="6286856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latin typeface="Calibri"/>
              </a:rPr>
              <a:t>Test tools in an isolated laboratory prior to an actual penetration test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423FB2F0-9CAB-41C5-A49B-E3E422468A4A}"/>
              </a:ext>
            </a:extLst>
          </p:cNvPr>
          <p:cNvSpPr/>
          <p:nvPr/>
        </p:nvSpPr>
        <p:spPr>
          <a:xfrm>
            <a:off x="5676544" y="3394739"/>
            <a:ext cx="6187258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Inform the client about any possible risks that might emanate from the tests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C11DF9A-B1CC-4148-A4B9-1C9B0CEEB16C}"/>
              </a:ext>
            </a:extLst>
          </p:cNvPr>
          <p:cNvSpPr/>
          <p:nvPr/>
        </p:nvSpPr>
        <p:spPr>
          <a:xfrm>
            <a:off x="5676544" y="4296394"/>
            <a:ext cx="6187258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Notify the client at the first discovery of any highly vulnerable flaws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42C5A4E-EF4E-474B-993F-04EA4B040183}"/>
              </a:ext>
            </a:extLst>
          </p:cNvPr>
          <p:cNvSpPr/>
          <p:nvPr/>
        </p:nvSpPr>
        <p:spPr>
          <a:xfrm>
            <a:off x="5676544" y="4936439"/>
            <a:ext cx="6008211" cy="615553"/>
          </a:xfrm>
          <a:prstGeom prst="rect">
            <a:avLst/>
          </a:prstGeom>
        </p:spPr>
        <p:txBody>
          <a:bodyPr wrap="square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latin typeface="Calibri"/>
              </a:rPr>
              <a:t>Deliver social engineering test results only in a summarized and statistical format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667BA2-D414-492E-BEF3-D7696C7BA0AE}"/>
              </a:ext>
            </a:extLst>
          </p:cNvPr>
          <p:cNvSpPr/>
          <p:nvPr/>
        </p:nvSpPr>
        <p:spPr>
          <a:xfrm>
            <a:off x="5676544" y="5707289"/>
            <a:ext cx="6187258" cy="615553"/>
          </a:xfrm>
          <a:prstGeom prst="rect">
            <a:avLst/>
          </a:prstGeom>
        </p:spPr>
        <p:txBody>
          <a:bodyPr wrap="square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700" dirty="0">
                <a:latin typeface="Calibri"/>
              </a:rPr>
              <a:t>Try to maintain a </a:t>
            </a:r>
            <a:r>
              <a:rPr lang="en-US" sz="1700" b="1" dirty="0">
                <a:solidFill>
                  <a:srgbClr val="FF0000"/>
                </a:solidFill>
                <a:latin typeface="Calibri"/>
              </a:rPr>
              <a:t>degree of separation </a:t>
            </a:r>
            <a:r>
              <a:rPr lang="en-US" sz="1700" dirty="0">
                <a:latin typeface="Calibri"/>
              </a:rPr>
              <a:t>between the criminal hacker and the security professional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F0DFC01-3039-43F2-90E1-7C2B9C9193AE}"/>
              </a:ext>
            </a:extLst>
          </p:cNvPr>
          <p:cNvSpPr/>
          <p:nvPr/>
        </p:nvSpPr>
        <p:spPr>
          <a:xfrm>
            <a:off x="5029200" y="5000134"/>
            <a:ext cx="488162" cy="488162"/>
          </a:xfrm>
          <a:prstGeom prst="ellipse">
            <a:avLst/>
          </a:prstGeom>
          <a:solidFill>
            <a:srgbClr val="92D050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7663804-7783-47EC-BF34-D2744BBE37FD}"/>
              </a:ext>
            </a:extLst>
          </p:cNvPr>
          <p:cNvSpPr txBox="1"/>
          <p:nvPr/>
        </p:nvSpPr>
        <p:spPr>
          <a:xfrm flipH="1">
            <a:off x="5039884" y="5044160"/>
            <a:ext cx="466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06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CF6DB02-D719-4535-B981-B668E403D853}"/>
              </a:ext>
            </a:extLst>
          </p:cNvPr>
          <p:cNvSpPr/>
          <p:nvPr/>
        </p:nvSpPr>
        <p:spPr>
          <a:xfrm>
            <a:off x="5041692" y="5770984"/>
            <a:ext cx="488162" cy="488162"/>
          </a:xfrm>
          <a:prstGeom prst="ellipse">
            <a:avLst/>
          </a:prstGeom>
          <a:solidFill>
            <a:srgbClr val="FF9900">
              <a:alpha val="89804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81D47C9-5567-4E6B-A30B-A34E7011E031}"/>
              </a:ext>
            </a:extLst>
          </p:cNvPr>
          <p:cNvSpPr txBox="1"/>
          <p:nvPr/>
        </p:nvSpPr>
        <p:spPr>
          <a:xfrm flipH="1">
            <a:off x="5052376" y="5815010"/>
            <a:ext cx="466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07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884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37415A9-9749-438E-B586-4879D2978961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01" b="39701"/>
          <a:stretch>
            <a:fillRect/>
          </a:stretch>
        </p:blipFill>
        <p:spPr>
          <a:xfrm>
            <a:off x="0" y="0"/>
            <a:ext cx="12192000" cy="1676400"/>
          </a:xfr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903489D-9F94-4142-A6F7-F829EDD53F2A}"/>
              </a:ext>
            </a:extLst>
          </p:cNvPr>
          <p:cNvSpPr/>
          <p:nvPr/>
        </p:nvSpPr>
        <p:spPr bwMode="gray">
          <a:xfrm>
            <a:off x="0" y="3836"/>
            <a:ext cx="12192000" cy="1672564"/>
          </a:xfrm>
          <a:prstGeom prst="rect">
            <a:avLst/>
          </a:prstGeom>
          <a:solidFill>
            <a:srgbClr val="DFE8EF">
              <a:alpha val="80000"/>
            </a:srgbClr>
          </a:solidFill>
          <a:ln>
            <a:noFill/>
          </a:ln>
        </p:spPr>
        <p:txBody>
          <a:bodyPr rtlCol="0" anchor="ctr"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B89F68F-AA1C-46B7-831D-06C499FA0C62}"/>
              </a:ext>
            </a:extLst>
          </p:cNvPr>
          <p:cNvSpPr txBox="1">
            <a:spLocks/>
          </p:cNvSpPr>
          <p:nvPr/>
        </p:nvSpPr>
        <p:spPr>
          <a:xfrm>
            <a:off x="584332" y="495401"/>
            <a:ext cx="11023337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Evolving as a Penetration Tester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917743C-C081-41E7-8FEB-ACB41442DF1C}"/>
              </a:ext>
            </a:extLst>
          </p:cNvPr>
          <p:cNvSpPr txBox="1"/>
          <p:nvPr/>
        </p:nvSpPr>
        <p:spPr>
          <a:xfrm>
            <a:off x="3670282" y="5014753"/>
            <a:ext cx="2348726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Read books, journals, and trade magazines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56E9979-DC4D-4ED2-94F0-652154288AD2}"/>
              </a:ext>
            </a:extLst>
          </p:cNvPr>
          <p:cNvSpPr/>
          <p:nvPr/>
        </p:nvSpPr>
        <p:spPr>
          <a:xfrm>
            <a:off x="3773319" y="4790719"/>
            <a:ext cx="2142652" cy="149877"/>
          </a:xfrm>
          <a:prstGeom prst="rect">
            <a:avLst/>
          </a:prstGeom>
          <a:solidFill>
            <a:srgbClr val="4472C4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1FE10F9-982E-46E2-AB45-73FB09B96B96}"/>
              </a:ext>
            </a:extLst>
          </p:cNvPr>
          <p:cNvSpPr txBox="1"/>
          <p:nvPr/>
        </p:nvSpPr>
        <p:spPr>
          <a:xfrm>
            <a:off x="6178653" y="5014753"/>
            <a:ext cx="2348726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Visit various security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websites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 and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forums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5B358A8-2E1C-4807-B7D5-FC1558D9895E}"/>
              </a:ext>
            </a:extLst>
          </p:cNvPr>
          <p:cNvSpPr/>
          <p:nvPr/>
        </p:nvSpPr>
        <p:spPr>
          <a:xfrm>
            <a:off x="6281690" y="4790719"/>
            <a:ext cx="2142652" cy="149877"/>
          </a:xfrm>
          <a:prstGeom prst="rect">
            <a:avLst/>
          </a:prstGeom>
          <a:solidFill>
            <a:srgbClr val="70AD47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0AC2D9F-6F5A-4BDE-9E0B-74E3BC15462A}"/>
              </a:ext>
            </a:extLst>
          </p:cNvPr>
          <p:cNvSpPr txBox="1"/>
          <p:nvPr/>
        </p:nvSpPr>
        <p:spPr>
          <a:xfrm>
            <a:off x="1197146" y="5014753"/>
            <a:ext cx="2473135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>
              <a:spcBef>
                <a:spcPts val="600"/>
              </a:spcBef>
              <a:buSzPct val="80000"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Keep your career alive by constantly updating your area of knowledge and skill set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9BBB82C-F36C-4F7C-AD1C-E0EC4BEA675C}"/>
              </a:ext>
            </a:extLst>
          </p:cNvPr>
          <p:cNvSpPr/>
          <p:nvPr/>
        </p:nvSpPr>
        <p:spPr>
          <a:xfrm>
            <a:off x="1300184" y="4790719"/>
            <a:ext cx="2142652" cy="149877"/>
          </a:xfrm>
          <a:prstGeom prst="rect">
            <a:avLst/>
          </a:prstGeom>
          <a:solidFill>
            <a:srgbClr val="FFC000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890337F-B5B3-4D67-A9A9-82144F2C7B20}"/>
              </a:ext>
            </a:extLst>
          </p:cNvPr>
          <p:cNvSpPr txBox="1"/>
          <p:nvPr/>
        </p:nvSpPr>
        <p:spPr>
          <a:xfrm>
            <a:off x="3670282" y="2719565"/>
            <a:ext cx="2348726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>
              <a:spcBef>
                <a:spcPts val="600"/>
              </a:spcBef>
              <a:buSzPct val="80000"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Look outside the workplace to expand knowledge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B734823-46E7-49D9-B921-FDB8E1A70D3C}"/>
              </a:ext>
            </a:extLst>
          </p:cNvPr>
          <p:cNvSpPr/>
          <p:nvPr/>
        </p:nvSpPr>
        <p:spPr>
          <a:xfrm>
            <a:off x="3773319" y="2497562"/>
            <a:ext cx="2142652" cy="149877"/>
          </a:xfrm>
          <a:prstGeom prst="rect">
            <a:avLst/>
          </a:prstGeom>
          <a:solidFill>
            <a:srgbClr val="ED7D3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3682948-9DB7-4602-91E0-94C07F6326E9}"/>
              </a:ext>
            </a:extLst>
          </p:cNvPr>
          <p:cNvSpPr txBox="1"/>
          <p:nvPr/>
        </p:nvSpPr>
        <p:spPr>
          <a:xfrm>
            <a:off x="6178653" y="2719565"/>
            <a:ext cx="2348726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>
              <a:spcBef>
                <a:spcPts val="600"/>
              </a:spcBef>
              <a:buSzPct val="80000"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Attend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conferences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,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workshops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, and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training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7C8CBB7-46B4-4915-BC56-5DCCDBCBB7DB}"/>
              </a:ext>
            </a:extLst>
          </p:cNvPr>
          <p:cNvSpPr/>
          <p:nvPr/>
        </p:nvSpPr>
        <p:spPr>
          <a:xfrm>
            <a:off x="6281690" y="2497562"/>
            <a:ext cx="2142652" cy="149877"/>
          </a:xfrm>
          <a:prstGeom prst="rect">
            <a:avLst/>
          </a:prstGeom>
          <a:solidFill>
            <a:srgbClr val="A5A5A5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FDA79AD-EB1C-4CB1-9D64-9A650EEC5430}"/>
              </a:ext>
            </a:extLst>
          </p:cNvPr>
          <p:cNvSpPr txBox="1"/>
          <p:nvPr/>
        </p:nvSpPr>
        <p:spPr>
          <a:xfrm>
            <a:off x="1197147" y="2719565"/>
            <a:ext cx="2348726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Technologies evolve and change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08CCB77-E20B-4F8A-8A96-591195747ADC}"/>
              </a:ext>
            </a:extLst>
          </p:cNvPr>
          <p:cNvSpPr/>
          <p:nvPr/>
        </p:nvSpPr>
        <p:spPr>
          <a:xfrm>
            <a:off x="1300184" y="2497562"/>
            <a:ext cx="2142652" cy="149877"/>
          </a:xfrm>
          <a:prstGeom prst="rect">
            <a:avLst/>
          </a:prstGeom>
          <a:solidFill>
            <a:srgbClr val="5B9BD5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3695994-6210-4373-9AF0-7FD01EDFD418}"/>
              </a:ext>
            </a:extLst>
          </p:cNvPr>
          <p:cNvSpPr txBox="1"/>
          <p:nvPr/>
        </p:nvSpPr>
        <p:spPr>
          <a:xfrm>
            <a:off x="4596839" y="4021295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4400" b="1" dirty="0">
                <a:solidFill>
                  <a:srgbClr val="0066CC"/>
                </a:solidFill>
                <a:latin typeface="Rockwell" panose="02060603020205020403" pitchFamily="18" charset="0"/>
              </a:rPr>
              <a:t>6</a:t>
            </a:r>
            <a:endParaRPr lang="id-ID" sz="4400" b="1" dirty="0">
              <a:solidFill>
                <a:srgbClr val="0066CC"/>
              </a:solidFill>
              <a:latin typeface="Rockwell" panose="02060603020205020403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590E25F-4003-4DA9-B935-69A091D19981}"/>
              </a:ext>
            </a:extLst>
          </p:cNvPr>
          <p:cNvSpPr txBox="1"/>
          <p:nvPr/>
        </p:nvSpPr>
        <p:spPr>
          <a:xfrm>
            <a:off x="7105210" y="4021295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4400" b="1" dirty="0">
                <a:solidFill>
                  <a:srgbClr val="009900"/>
                </a:solidFill>
                <a:latin typeface="Rockwell" panose="02060603020205020403" pitchFamily="18" charset="0"/>
              </a:rPr>
              <a:t>7</a:t>
            </a:r>
            <a:endParaRPr lang="id-ID" sz="4400" b="1" dirty="0">
              <a:solidFill>
                <a:srgbClr val="009900"/>
              </a:solidFill>
              <a:latin typeface="Rockwell" panose="02060603020205020403" pitchFamily="18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5F459AE-18D9-4538-A495-190A89A1FA47}"/>
              </a:ext>
            </a:extLst>
          </p:cNvPr>
          <p:cNvSpPr txBox="1"/>
          <p:nvPr/>
        </p:nvSpPr>
        <p:spPr>
          <a:xfrm>
            <a:off x="2123704" y="4021295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4400" b="1" dirty="0">
                <a:solidFill>
                  <a:srgbClr val="FFCC00"/>
                </a:solidFill>
                <a:latin typeface="Rockwell" panose="02060603020205020403" pitchFamily="18" charset="0"/>
              </a:rPr>
              <a:t>5</a:t>
            </a:r>
            <a:endParaRPr lang="id-ID" sz="4400" b="1" dirty="0">
              <a:solidFill>
                <a:srgbClr val="FFCC00"/>
              </a:solidFill>
              <a:latin typeface="Rockwell" panose="02060603020205020403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7CE4A6A-280E-4F4E-9D32-948256E70F75}"/>
              </a:ext>
            </a:extLst>
          </p:cNvPr>
          <p:cNvSpPr txBox="1"/>
          <p:nvPr/>
        </p:nvSpPr>
        <p:spPr>
          <a:xfrm>
            <a:off x="4596839" y="1729337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4400" b="1" dirty="0">
                <a:solidFill>
                  <a:srgbClr val="FF9933"/>
                </a:solidFill>
                <a:latin typeface="Rockwell" panose="02060603020205020403" pitchFamily="18" charset="0"/>
              </a:rPr>
              <a:t>2</a:t>
            </a:r>
            <a:endParaRPr lang="id-ID" sz="4400" b="1" dirty="0">
              <a:solidFill>
                <a:srgbClr val="FF9933"/>
              </a:solidFill>
              <a:latin typeface="Rockwell" panose="02060603020205020403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D267484-077B-4ADA-81F1-6A89F7D163A4}"/>
              </a:ext>
            </a:extLst>
          </p:cNvPr>
          <p:cNvSpPr txBox="1"/>
          <p:nvPr/>
        </p:nvSpPr>
        <p:spPr>
          <a:xfrm>
            <a:off x="7105210" y="1729337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4400" b="1" dirty="0">
                <a:solidFill>
                  <a:prstClr val="white">
                    <a:lumMod val="50000"/>
                  </a:prstClr>
                </a:solidFill>
                <a:latin typeface="Rockwell" panose="02060603020205020403" pitchFamily="18" charset="0"/>
              </a:rPr>
              <a:t>3</a:t>
            </a:r>
            <a:endParaRPr lang="id-ID" sz="4400" b="1" dirty="0">
              <a:solidFill>
                <a:prstClr val="white">
                  <a:lumMod val="50000"/>
                </a:prstClr>
              </a:solidFill>
              <a:latin typeface="Rockwell" panose="02060603020205020403" pitchFamily="18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C0475CD-135A-442F-922A-4258AFD86865}"/>
              </a:ext>
            </a:extLst>
          </p:cNvPr>
          <p:cNvSpPr txBox="1"/>
          <p:nvPr/>
        </p:nvSpPr>
        <p:spPr>
          <a:xfrm>
            <a:off x="2123704" y="1729337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4400" b="1" dirty="0">
                <a:solidFill>
                  <a:srgbClr val="4F81BD"/>
                </a:solidFill>
                <a:latin typeface="Rockwell" panose="02060603020205020403" pitchFamily="18" charset="0"/>
              </a:rPr>
              <a:t>1</a:t>
            </a:r>
            <a:endParaRPr lang="id-ID" sz="4400" b="1" dirty="0">
              <a:solidFill>
                <a:srgbClr val="4F81BD"/>
              </a:solidFill>
              <a:latin typeface="Rockwell" panose="02060603020205020403" pitchFamily="18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C034DB6-6EBA-486C-9804-143EA59BE0A5}"/>
              </a:ext>
            </a:extLst>
          </p:cNvPr>
          <p:cNvSpPr txBox="1"/>
          <p:nvPr/>
        </p:nvSpPr>
        <p:spPr>
          <a:xfrm>
            <a:off x="8646127" y="5014753"/>
            <a:ext cx="2348726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Visit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libraries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 and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bookstores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 to glean information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19AF491-9696-423B-9679-C149E8586027}"/>
              </a:ext>
            </a:extLst>
          </p:cNvPr>
          <p:cNvSpPr/>
          <p:nvPr/>
        </p:nvSpPr>
        <p:spPr>
          <a:xfrm>
            <a:off x="8749164" y="4790719"/>
            <a:ext cx="2142652" cy="149877"/>
          </a:xfrm>
          <a:prstGeom prst="rect">
            <a:avLst/>
          </a:prstGeom>
          <a:solidFill>
            <a:srgbClr val="FFC000">
              <a:lumMod val="7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79ABF0C-E11B-489F-A92B-626E9E909CCD}"/>
              </a:ext>
            </a:extLst>
          </p:cNvPr>
          <p:cNvSpPr txBox="1"/>
          <p:nvPr/>
        </p:nvSpPr>
        <p:spPr>
          <a:xfrm>
            <a:off x="8646127" y="2719565"/>
            <a:ext cx="2348726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>
              <a:spcBef>
                <a:spcPts val="600"/>
              </a:spcBef>
              <a:buSzPct val="80000"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Join various security groups and discuss current security related topics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C963A29-8764-4CF8-9675-6D5E5DA9AD3D}"/>
              </a:ext>
            </a:extLst>
          </p:cNvPr>
          <p:cNvSpPr/>
          <p:nvPr/>
        </p:nvSpPr>
        <p:spPr>
          <a:xfrm>
            <a:off x="8749164" y="2497562"/>
            <a:ext cx="2142652" cy="149877"/>
          </a:xfrm>
          <a:prstGeom prst="rect">
            <a:avLst/>
          </a:prstGeom>
          <a:solidFill>
            <a:srgbClr val="6ABAD0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EDC1C07-9D26-44D4-B1A5-D3C4450073DE}"/>
              </a:ext>
            </a:extLst>
          </p:cNvPr>
          <p:cNvSpPr txBox="1"/>
          <p:nvPr/>
        </p:nvSpPr>
        <p:spPr>
          <a:xfrm>
            <a:off x="9572684" y="4021295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4400" b="1" dirty="0">
                <a:solidFill>
                  <a:srgbClr val="FFC000">
                    <a:lumMod val="75000"/>
                  </a:srgbClr>
                </a:solidFill>
                <a:latin typeface="Rockwell" panose="02060603020205020403" pitchFamily="18" charset="0"/>
              </a:rPr>
              <a:t>8</a:t>
            </a:r>
            <a:endParaRPr lang="id-ID" sz="4400" b="1" dirty="0">
              <a:solidFill>
                <a:srgbClr val="FFC000">
                  <a:lumMod val="75000"/>
                </a:srgbClr>
              </a:solidFill>
              <a:latin typeface="Rockwell" panose="02060603020205020403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0DA3AE1-55A2-47FF-A064-B505ED4A887A}"/>
              </a:ext>
            </a:extLst>
          </p:cNvPr>
          <p:cNvSpPr txBox="1"/>
          <p:nvPr/>
        </p:nvSpPr>
        <p:spPr>
          <a:xfrm>
            <a:off x="9572684" y="1729337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4400" b="1" dirty="0">
                <a:solidFill>
                  <a:srgbClr val="6ABAD0"/>
                </a:solidFill>
                <a:latin typeface="Rockwell" panose="02060603020205020403" pitchFamily="18" charset="0"/>
              </a:rPr>
              <a:t>4</a:t>
            </a:r>
            <a:endParaRPr lang="id-ID" sz="4400" b="1" dirty="0">
              <a:solidFill>
                <a:srgbClr val="6ABAD0"/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95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4A81224C-E2B1-41E8-824B-92809FBEAC79}"/>
              </a:ext>
            </a:extLst>
          </p:cNvPr>
          <p:cNvSpPr/>
          <p:nvPr/>
        </p:nvSpPr>
        <p:spPr>
          <a:xfrm>
            <a:off x="0" y="1143000"/>
            <a:ext cx="12192000" cy="1516141"/>
          </a:xfrm>
          <a:prstGeom prst="rect">
            <a:avLst/>
          </a:prstGeom>
          <a:solidFill>
            <a:srgbClr val="44546A">
              <a:lumMod val="75000"/>
            </a:srgbClr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en-IN" sz="900" kern="0" dirty="0">
              <a:solidFill>
                <a:prstClr val="black"/>
              </a:solidFill>
              <a:latin typeface="Lato Light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94190B7-4BB8-45A9-BA62-5387F396A96F}"/>
              </a:ext>
            </a:extLst>
          </p:cNvPr>
          <p:cNvGrpSpPr/>
          <p:nvPr/>
        </p:nvGrpSpPr>
        <p:grpSpPr>
          <a:xfrm>
            <a:off x="1016376" y="2757773"/>
            <a:ext cx="612648" cy="612648"/>
            <a:chOff x="1016376" y="2757820"/>
            <a:chExt cx="612648" cy="612648"/>
          </a:xfrm>
        </p:grpSpPr>
        <p:sp>
          <p:nvSpPr>
            <p:cNvPr id="34" name="Freeform 7"/>
            <p:cNvSpPr>
              <a:spLocks noEditPoints="1"/>
            </p:cNvSpPr>
            <p:nvPr/>
          </p:nvSpPr>
          <p:spPr bwMode="auto">
            <a:xfrm>
              <a:off x="1016376" y="2757820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id-ID" sz="2400" dirty="0">
                <a:solidFill>
                  <a:prstClr val="black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1062747" y="2833321"/>
              <a:ext cx="519906" cy="461647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/>
              <a:r>
                <a:rPr lang="id-ID" sz="2400" b="1" dirty="0">
                  <a:solidFill>
                    <a:srgbClr val="5B9BD5"/>
                  </a:solidFill>
                  <a:latin typeface="Rockwell" panose="02060603020205020403" pitchFamily="18" charset="0"/>
                  <a:cs typeface="Lato Regular"/>
                </a:rPr>
                <a:t>1</a:t>
              </a:r>
              <a:endParaRPr lang="en-US" sz="2400" b="1" dirty="0">
                <a:solidFill>
                  <a:srgbClr val="5B9BD5"/>
                </a:solidFill>
                <a:latin typeface="Rockwell" panose="02060603020205020403" pitchFamily="18" charset="0"/>
                <a:cs typeface="Lato Regular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E046955-7D0F-4F37-AB10-F4D2B3A48D31}"/>
              </a:ext>
            </a:extLst>
          </p:cNvPr>
          <p:cNvGrpSpPr/>
          <p:nvPr/>
        </p:nvGrpSpPr>
        <p:grpSpPr>
          <a:xfrm>
            <a:off x="5765452" y="2757773"/>
            <a:ext cx="612648" cy="612648"/>
            <a:chOff x="5746980" y="2757820"/>
            <a:chExt cx="612648" cy="612648"/>
          </a:xfrm>
        </p:grpSpPr>
        <p:sp>
          <p:nvSpPr>
            <p:cNvPr id="72" name="Freeform 6"/>
            <p:cNvSpPr>
              <a:spLocks noEditPoints="1"/>
            </p:cNvSpPr>
            <p:nvPr/>
          </p:nvSpPr>
          <p:spPr bwMode="auto">
            <a:xfrm>
              <a:off x="5746980" y="2757820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id-ID" sz="2400" dirty="0">
                <a:solidFill>
                  <a:prstClr val="black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5793351" y="2833321"/>
              <a:ext cx="519906" cy="461647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/>
              <a:r>
                <a:rPr lang="id-ID" sz="2400" b="1" dirty="0">
                  <a:solidFill>
                    <a:srgbClr val="A5A5A5"/>
                  </a:solidFill>
                  <a:latin typeface="Rockwell" panose="02060603020205020403" pitchFamily="18" charset="0"/>
                  <a:cs typeface="Lato Regular"/>
                </a:rPr>
                <a:t>3</a:t>
              </a:r>
              <a:endParaRPr lang="en-US" sz="2400" b="1" dirty="0">
                <a:solidFill>
                  <a:srgbClr val="A5A5A5"/>
                </a:solidFill>
                <a:latin typeface="Rockwell" panose="02060603020205020403" pitchFamily="18" charset="0"/>
                <a:cs typeface="Lato Regular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7278399-C64F-4BA2-B005-F5C59E36E76A}"/>
              </a:ext>
            </a:extLst>
          </p:cNvPr>
          <p:cNvGrpSpPr/>
          <p:nvPr/>
        </p:nvGrpSpPr>
        <p:grpSpPr>
          <a:xfrm>
            <a:off x="8140022" y="2757773"/>
            <a:ext cx="612648" cy="612648"/>
            <a:chOff x="8112314" y="2757820"/>
            <a:chExt cx="612648" cy="612648"/>
          </a:xfrm>
        </p:grpSpPr>
        <p:sp>
          <p:nvSpPr>
            <p:cNvPr id="107" name="Freeform 7"/>
            <p:cNvSpPr>
              <a:spLocks noEditPoints="1"/>
            </p:cNvSpPr>
            <p:nvPr/>
          </p:nvSpPr>
          <p:spPr bwMode="auto">
            <a:xfrm>
              <a:off x="8112314" y="2757820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id-ID" sz="2400" dirty="0">
                <a:solidFill>
                  <a:prstClr val="black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8158685" y="2833321"/>
              <a:ext cx="519906" cy="461647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/>
              <a:r>
                <a:rPr lang="id-ID" sz="2400" b="1" dirty="0">
                  <a:solidFill>
                    <a:srgbClr val="FFC000"/>
                  </a:solidFill>
                  <a:latin typeface="Rockwell" panose="02060603020205020403" pitchFamily="18" charset="0"/>
                  <a:cs typeface="Lato Regular"/>
                </a:rPr>
                <a:t>4</a:t>
              </a:r>
              <a:endParaRPr lang="en-US" sz="2400" b="1" dirty="0">
                <a:solidFill>
                  <a:srgbClr val="FFC000"/>
                </a:solidFill>
                <a:latin typeface="Rockwell" panose="02060603020205020403" pitchFamily="18" charset="0"/>
                <a:cs typeface="Lato Regular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319155C-4CAB-46C2-AAE3-58ADE03E61A8}"/>
              </a:ext>
            </a:extLst>
          </p:cNvPr>
          <p:cNvGrpSpPr/>
          <p:nvPr/>
        </p:nvGrpSpPr>
        <p:grpSpPr>
          <a:xfrm>
            <a:off x="10514591" y="2757773"/>
            <a:ext cx="612648" cy="612648"/>
            <a:chOff x="10514591" y="2757820"/>
            <a:chExt cx="612648" cy="612648"/>
          </a:xfrm>
        </p:grpSpPr>
        <p:sp>
          <p:nvSpPr>
            <p:cNvPr id="111" name="Freeform 9"/>
            <p:cNvSpPr>
              <a:spLocks noEditPoints="1"/>
            </p:cNvSpPr>
            <p:nvPr/>
          </p:nvSpPr>
          <p:spPr bwMode="auto">
            <a:xfrm>
              <a:off x="10514591" y="2757820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id-ID" sz="2400" dirty="0">
                <a:solidFill>
                  <a:prstClr val="black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10560962" y="2833321"/>
              <a:ext cx="519906" cy="461647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/>
              <a:r>
                <a:rPr lang="id-ID" sz="2400" b="1" dirty="0">
                  <a:solidFill>
                    <a:srgbClr val="4472C4"/>
                  </a:solidFill>
                  <a:latin typeface="Rockwell" panose="02060603020205020403" pitchFamily="18" charset="0"/>
                  <a:cs typeface="Lato Regular"/>
                </a:rPr>
                <a:t>5</a:t>
              </a:r>
              <a:endParaRPr lang="en-US" sz="2400" b="1" dirty="0">
                <a:solidFill>
                  <a:srgbClr val="4472C4"/>
                </a:solidFill>
                <a:latin typeface="Rockwell" panose="02060603020205020403" pitchFamily="18" charset="0"/>
                <a:cs typeface="Lato Regular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456B118-2B10-4EA6-B3ED-6A5512D3704C}"/>
              </a:ext>
            </a:extLst>
          </p:cNvPr>
          <p:cNvGrpSpPr/>
          <p:nvPr/>
        </p:nvGrpSpPr>
        <p:grpSpPr>
          <a:xfrm>
            <a:off x="1016376" y="4614648"/>
            <a:ext cx="612648" cy="612648"/>
            <a:chOff x="1016376" y="4662773"/>
            <a:chExt cx="612648" cy="612648"/>
          </a:xfrm>
        </p:grpSpPr>
        <p:sp>
          <p:nvSpPr>
            <p:cNvPr id="130" name="Freeform 7"/>
            <p:cNvSpPr>
              <a:spLocks noEditPoints="1"/>
            </p:cNvSpPr>
            <p:nvPr/>
          </p:nvSpPr>
          <p:spPr bwMode="auto">
            <a:xfrm>
              <a:off x="1016376" y="4662773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id-ID" sz="2400" dirty="0">
                <a:solidFill>
                  <a:prstClr val="black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1062747" y="4738274"/>
              <a:ext cx="519906" cy="461647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/>
              <a:r>
                <a:rPr lang="id-ID" sz="2400" b="1" dirty="0">
                  <a:solidFill>
                    <a:srgbClr val="4472C4"/>
                  </a:solidFill>
                  <a:latin typeface="Rockwell" panose="02060603020205020403" pitchFamily="18" charset="0"/>
                  <a:cs typeface="Lato Regular"/>
                </a:rPr>
                <a:t>6</a:t>
              </a:r>
              <a:endParaRPr lang="en-US" sz="2400" b="1" dirty="0">
                <a:solidFill>
                  <a:srgbClr val="4472C4"/>
                </a:solidFill>
                <a:latin typeface="Rockwell" panose="02060603020205020403" pitchFamily="18" charset="0"/>
                <a:cs typeface="Lato Regular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CE87D31-F670-44C3-BFD2-AC8D65A940BA}"/>
              </a:ext>
            </a:extLst>
          </p:cNvPr>
          <p:cNvGrpSpPr/>
          <p:nvPr/>
        </p:nvGrpSpPr>
        <p:grpSpPr>
          <a:xfrm>
            <a:off x="3390930" y="4614648"/>
            <a:ext cx="612648" cy="612648"/>
            <a:chOff x="3381694" y="4662773"/>
            <a:chExt cx="612648" cy="612648"/>
          </a:xfrm>
        </p:grpSpPr>
        <p:sp>
          <p:nvSpPr>
            <p:cNvPr id="131" name="Freeform 9"/>
            <p:cNvSpPr>
              <a:spLocks noEditPoints="1"/>
            </p:cNvSpPr>
            <p:nvPr/>
          </p:nvSpPr>
          <p:spPr bwMode="auto">
            <a:xfrm>
              <a:off x="3381694" y="4662773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id-ID" sz="2400" dirty="0">
                <a:solidFill>
                  <a:prstClr val="black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3428065" y="4738274"/>
              <a:ext cx="519906" cy="461647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/>
              <a:r>
                <a:rPr lang="id-ID" sz="2400" b="1" dirty="0">
                  <a:solidFill>
                    <a:srgbClr val="FFC000"/>
                  </a:solidFill>
                  <a:latin typeface="Rockwell" panose="02060603020205020403" pitchFamily="18" charset="0"/>
                  <a:cs typeface="Lato Regular"/>
                </a:rPr>
                <a:t>7</a:t>
              </a:r>
              <a:endParaRPr lang="en-US" sz="2400" b="1" dirty="0">
                <a:solidFill>
                  <a:srgbClr val="FFC000"/>
                </a:solidFill>
                <a:latin typeface="Rockwell" panose="02060603020205020403" pitchFamily="18" charset="0"/>
                <a:cs typeface="Lato Regular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C547DDE-7A48-4BD8-82DB-43A14F5F02BE}"/>
              </a:ext>
            </a:extLst>
          </p:cNvPr>
          <p:cNvGrpSpPr/>
          <p:nvPr/>
        </p:nvGrpSpPr>
        <p:grpSpPr>
          <a:xfrm>
            <a:off x="5765484" y="4614648"/>
            <a:ext cx="612648" cy="612648"/>
            <a:chOff x="5747012" y="4662773"/>
            <a:chExt cx="612648" cy="612648"/>
          </a:xfrm>
        </p:grpSpPr>
        <p:sp>
          <p:nvSpPr>
            <p:cNvPr id="132" name="Freeform 6"/>
            <p:cNvSpPr>
              <a:spLocks noEditPoints="1"/>
            </p:cNvSpPr>
            <p:nvPr/>
          </p:nvSpPr>
          <p:spPr bwMode="auto">
            <a:xfrm>
              <a:off x="5747012" y="4662773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id-ID" sz="2400" dirty="0">
                <a:solidFill>
                  <a:prstClr val="black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5793383" y="4738274"/>
              <a:ext cx="519906" cy="461647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/>
              <a:r>
                <a:rPr lang="id-ID" sz="2400" b="1" dirty="0">
                  <a:solidFill>
                    <a:srgbClr val="A5A5A5"/>
                  </a:solidFill>
                  <a:latin typeface="Rockwell" panose="02060603020205020403" pitchFamily="18" charset="0"/>
                  <a:cs typeface="Lato Regular"/>
                </a:rPr>
                <a:t>8</a:t>
              </a:r>
              <a:endParaRPr lang="en-US" sz="2400" b="1" dirty="0">
                <a:solidFill>
                  <a:srgbClr val="A5A5A5"/>
                </a:solidFill>
                <a:latin typeface="Rockwell" panose="02060603020205020403" pitchFamily="18" charset="0"/>
                <a:cs typeface="Lato Regular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4B3820C-C333-4CB5-B0F7-8C40BF5DD9D9}"/>
              </a:ext>
            </a:extLst>
          </p:cNvPr>
          <p:cNvGrpSpPr/>
          <p:nvPr/>
        </p:nvGrpSpPr>
        <p:grpSpPr>
          <a:xfrm>
            <a:off x="8140038" y="4614648"/>
            <a:ext cx="612648" cy="612648"/>
            <a:chOff x="8112330" y="4662773"/>
            <a:chExt cx="612648" cy="612648"/>
          </a:xfrm>
        </p:grpSpPr>
        <p:sp>
          <p:nvSpPr>
            <p:cNvPr id="142" name="Freeform 7"/>
            <p:cNvSpPr>
              <a:spLocks noEditPoints="1"/>
            </p:cNvSpPr>
            <p:nvPr/>
          </p:nvSpPr>
          <p:spPr bwMode="auto">
            <a:xfrm>
              <a:off x="8112330" y="4662773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id-ID" sz="2400" dirty="0">
                <a:solidFill>
                  <a:prstClr val="black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8158701" y="4738274"/>
              <a:ext cx="519906" cy="461647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/>
              <a:r>
                <a:rPr lang="id-ID" sz="2400" b="1" dirty="0">
                  <a:solidFill>
                    <a:srgbClr val="ED7D31"/>
                  </a:solidFill>
                  <a:latin typeface="Rockwell" panose="02060603020205020403" pitchFamily="18" charset="0"/>
                  <a:cs typeface="Lato Regular"/>
                </a:rPr>
                <a:t>9</a:t>
              </a:r>
              <a:endParaRPr lang="en-US" sz="2400" b="1" dirty="0">
                <a:solidFill>
                  <a:srgbClr val="ED7D31"/>
                </a:solidFill>
                <a:latin typeface="Rockwell" panose="02060603020205020403" pitchFamily="18" charset="0"/>
                <a:cs typeface="Lato Regular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3E53C6E-1599-4E5D-A69F-A936C4073625}"/>
              </a:ext>
            </a:extLst>
          </p:cNvPr>
          <p:cNvGrpSpPr/>
          <p:nvPr/>
        </p:nvGrpSpPr>
        <p:grpSpPr>
          <a:xfrm>
            <a:off x="10514591" y="4614648"/>
            <a:ext cx="612648" cy="612648"/>
            <a:chOff x="10514591" y="4662773"/>
            <a:chExt cx="612648" cy="612648"/>
          </a:xfrm>
        </p:grpSpPr>
        <p:sp>
          <p:nvSpPr>
            <p:cNvPr id="143" name="Freeform 9"/>
            <p:cNvSpPr>
              <a:spLocks noEditPoints="1"/>
            </p:cNvSpPr>
            <p:nvPr/>
          </p:nvSpPr>
          <p:spPr bwMode="auto">
            <a:xfrm>
              <a:off x="10514591" y="4662773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id-ID" sz="2400" dirty="0">
                <a:solidFill>
                  <a:prstClr val="black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0560962" y="4738274"/>
              <a:ext cx="519906" cy="461647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/>
              <a:r>
                <a:rPr lang="id-ID" sz="2400" b="1" dirty="0">
                  <a:solidFill>
                    <a:srgbClr val="5B9BD5"/>
                  </a:solidFill>
                  <a:latin typeface="Rockwell" panose="02060603020205020403" pitchFamily="18" charset="0"/>
                  <a:cs typeface="Lato Regular"/>
                </a:rPr>
                <a:t>10</a:t>
              </a:r>
              <a:endParaRPr lang="en-US" sz="2400" b="1" dirty="0">
                <a:solidFill>
                  <a:srgbClr val="5B9BD5"/>
                </a:solidFill>
                <a:latin typeface="Rockwell" panose="02060603020205020403" pitchFamily="18" charset="0"/>
                <a:cs typeface="Lato Regular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E8D2A98-1BC8-4223-9ADE-25C03A4AC323}"/>
              </a:ext>
            </a:extLst>
          </p:cNvPr>
          <p:cNvGrpSpPr/>
          <p:nvPr/>
        </p:nvGrpSpPr>
        <p:grpSpPr>
          <a:xfrm>
            <a:off x="3390946" y="2757773"/>
            <a:ext cx="612584" cy="612743"/>
            <a:chOff x="3381710" y="2757773"/>
            <a:chExt cx="612584" cy="612743"/>
          </a:xfrm>
        </p:grpSpPr>
        <p:sp>
          <p:nvSpPr>
            <p:cNvPr id="123" name="TextBox 122"/>
            <p:cNvSpPr txBox="1"/>
            <p:nvPr/>
          </p:nvSpPr>
          <p:spPr>
            <a:xfrm>
              <a:off x="3428049" y="2833321"/>
              <a:ext cx="519906" cy="461647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/>
              <a:r>
                <a:rPr lang="id-ID" sz="2400" b="1" dirty="0">
                  <a:solidFill>
                    <a:srgbClr val="ED7D31"/>
                  </a:solidFill>
                  <a:latin typeface="Rockwell" panose="02060603020205020403" pitchFamily="18" charset="0"/>
                  <a:cs typeface="Lato Regular"/>
                </a:rPr>
                <a:t>2</a:t>
              </a:r>
              <a:endParaRPr lang="en-US" sz="2400" b="1" dirty="0">
                <a:solidFill>
                  <a:srgbClr val="ED7D31"/>
                </a:solidFill>
                <a:latin typeface="Rockwell" panose="02060603020205020403" pitchFamily="18" charset="0"/>
                <a:cs typeface="Lato Regular"/>
              </a:endParaRPr>
            </a:p>
          </p:txBody>
        </p:sp>
        <p:sp>
          <p:nvSpPr>
            <p:cNvPr id="70" name="Freeform 9"/>
            <p:cNvSpPr>
              <a:spLocks noEditPoints="1"/>
            </p:cNvSpPr>
            <p:nvPr/>
          </p:nvSpPr>
          <p:spPr bwMode="auto">
            <a:xfrm>
              <a:off x="3381710" y="2757773"/>
              <a:ext cx="612584" cy="612743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id-ID" sz="2400" dirty="0">
                <a:solidFill>
                  <a:prstClr val="black"/>
                </a:solidFill>
                <a:latin typeface="Rockwell" panose="02060603020205020403" pitchFamily="18" charset="0"/>
              </a:endParaRPr>
            </a:p>
          </p:txBody>
        </p:sp>
      </p:grpSp>
      <p:sp>
        <p:nvSpPr>
          <p:cNvPr id="87" name="TextBox 86"/>
          <p:cNvSpPr txBox="1"/>
          <p:nvPr/>
        </p:nvSpPr>
        <p:spPr>
          <a:xfrm>
            <a:off x="860426" y="82461"/>
            <a:ext cx="10467182" cy="1031043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Lato Regular"/>
              </a:rPr>
              <a:t>Qualification, Experience, Certifications, and Skills Required for a Pen Tester</a:t>
            </a:r>
            <a:endParaRPr lang="id-ID" sz="32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CAB6DFC-12A4-4965-80B9-6D007AB0F0D5}"/>
              </a:ext>
            </a:extLst>
          </p:cNvPr>
          <p:cNvSpPr txBox="1"/>
          <p:nvPr/>
        </p:nvSpPr>
        <p:spPr>
          <a:xfrm>
            <a:off x="1828800" y="1223962"/>
            <a:ext cx="10134600" cy="135421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60363" indent="-360363">
              <a:spcBef>
                <a:spcPts val="600"/>
              </a:spcBef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schemeClr val="bg1"/>
                </a:solidFill>
              </a:rPr>
              <a:t>The quality of penetration testing depends on the </a:t>
            </a:r>
            <a:r>
              <a:rPr lang="en-US" sz="1800" b="1" dirty="0">
                <a:solidFill>
                  <a:srgbClr val="FFFF00"/>
                </a:solidFill>
              </a:rPr>
              <a:t>tester’s qualifications</a:t>
            </a:r>
          </a:p>
          <a:p>
            <a:pPr marL="360363" indent="-360363">
              <a:spcBef>
                <a:spcPts val="600"/>
              </a:spcBef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schemeClr val="bg1"/>
                </a:solidFill>
              </a:rPr>
              <a:t>Penetration testing skills cannot be obtained without </a:t>
            </a:r>
            <a:r>
              <a:rPr lang="en-US" sz="1800" b="1" dirty="0">
                <a:solidFill>
                  <a:srgbClr val="FFFF00"/>
                </a:solidFill>
              </a:rPr>
              <a:t>years of experience </a:t>
            </a:r>
            <a:r>
              <a:rPr lang="en-US" sz="1800" dirty="0">
                <a:solidFill>
                  <a:schemeClr val="bg1"/>
                </a:solidFill>
              </a:rPr>
              <a:t>in IT fields such as development, systems administration, or consultancy</a:t>
            </a:r>
          </a:p>
          <a:p>
            <a:pPr marL="360363" indent="-360363">
              <a:spcBef>
                <a:spcPts val="600"/>
              </a:spcBef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schemeClr val="bg1"/>
                </a:solidFill>
              </a:rPr>
              <a:t>The tester should possess security certifications such as  CEH, CPENT, CISSP, and CISA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B600FA3A-1024-489A-86B2-7BDD9A5D7629}"/>
              </a:ext>
            </a:extLst>
          </p:cNvPr>
          <p:cNvSpPr txBox="1"/>
          <p:nvPr/>
        </p:nvSpPr>
        <p:spPr>
          <a:xfrm>
            <a:off x="107732" y="3455581"/>
            <a:ext cx="2416801" cy="101566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lang="en-US" sz="1500" dirty="0"/>
              <a:t>Networking – Transmission Control Protocol/Internet Protocol (TCP/IP) concepts and cabling techniques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90F0207E-1DA3-4D47-86C7-5C06689AA556}"/>
              </a:ext>
            </a:extLst>
          </p:cNvPr>
          <p:cNvSpPr txBox="1"/>
          <p:nvPr/>
        </p:nvSpPr>
        <p:spPr>
          <a:xfrm>
            <a:off x="9522370" y="5339936"/>
            <a:ext cx="2590800" cy="101566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indent="0" algn="ctr" defTabSz="457200">
              <a:spcBef>
                <a:spcPts val="500"/>
              </a:spcBef>
              <a:buNone/>
            </a:pPr>
            <a:r>
              <a:rPr lang="en-US" sz="1500" dirty="0">
                <a:solidFill>
                  <a:prstClr val="black"/>
                </a:solidFill>
              </a:rPr>
              <a:t>Web servers, mail servers, Simple Network Management Protocol (SNMP) stations, access devices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2D77754F-F33E-4B20-BD48-542C9E43992B}"/>
              </a:ext>
            </a:extLst>
          </p:cNvPr>
          <p:cNvSpPr txBox="1"/>
          <p:nvPr/>
        </p:nvSpPr>
        <p:spPr>
          <a:xfrm>
            <a:off x="7277419" y="5339936"/>
            <a:ext cx="2296506" cy="124649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dirty="0">
                <a:solidFill>
                  <a:prstClr val="black"/>
                </a:solidFill>
              </a:rPr>
              <a:t>Web application architecture and Hypertext Transfer Protocol (HTTP) request and response concepts 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1627B7BF-FB10-49E9-8673-A2CAFD3F2F7C}"/>
              </a:ext>
            </a:extLst>
          </p:cNvPr>
          <p:cNvSpPr txBox="1"/>
          <p:nvPr/>
        </p:nvSpPr>
        <p:spPr>
          <a:xfrm>
            <a:off x="4986563" y="5339936"/>
            <a:ext cx="2139836" cy="7848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1500" dirty="0">
                <a:solidFill>
                  <a:prstClr val="black"/>
                </a:solidFill>
              </a:rPr>
              <a:t>Operating system skills – Windows, Linux, Mainframe, and Mac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441AC93B-E4B1-4C38-B98C-93E2816F4F3D}"/>
              </a:ext>
            </a:extLst>
          </p:cNvPr>
          <p:cNvSpPr txBox="1"/>
          <p:nvPr/>
        </p:nvSpPr>
        <p:spPr>
          <a:xfrm>
            <a:off x="2659312" y="5339936"/>
            <a:ext cx="2066657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dirty="0">
                <a:solidFill>
                  <a:prstClr val="black"/>
                </a:solidFill>
              </a:rPr>
              <a:t>Databases – Oracle and MSSQL 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526D1328-AA11-45A1-AC8F-ADAA7E9BCE10}"/>
              </a:ext>
            </a:extLst>
          </p:cNvPr>
          <p:cNvSpPr txBox="1"/>
          <p:nvPr/>
        </p:nvSpPr>
        <p:spPr>
          <a:xfrm>
            <a:off x="91966" y="5339936"/>
            <a:ext cx="2416801" cy="7848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dirty="0">
                <a:solidFill>
                  <a:prstClr val="black"/>
                </a:solidFill>
              </a:rPr>
              <a:t>Routers, firewalls, and intrusion detection systems (IDS)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DDC3D61C-EBB0-42E0-A86D-1B2FE26FCDF5}"/>
              </a:ext>
            </a:extLst>
          </p:cNvPr>
          <p:cNvSpPr txBox="1"/>
          <p:nvPr/>
        </p:nvSpPr>
        <p:spPr>
          <a:xfrm>
            <a:off x="9791380" y="3455581"/>
            <a:ext cx="2059071" cy="3231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dirty="0">
                <a:solidFill>
                  <a:prstClr val="black"/>
                </a:solidFill>
              </a:rPr>
              <a:t>Troubleshooting skills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F8273CDF-3564-45A7-8B4F-87FC8317CA91}"/>
              </a:ext>
            </a:extLst>
          </p:cNvPr>
          <p:cNvSpPr txBox="1"/>
          <p:nvPr/>
        </p:nvSpPr>
        <p:spPr>
          <a:xfrm>
            <a:off x="7181196" y="3455581"/>
            <a:ext cx="2514600" cy="7848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dirty="0">
                <a:solidFill>
                  <a:prstClr val="black"/>
                </a:solidFill>
              </a:rPr>
              <a:t>Wireless protocols and devices – 802.11x and Bluetooth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15551B62-01D2-4B72-9D52-E25A757FED58}"/>
              </a:ext>
            </a:extLst>
          </p:cNvPr>
          <p:cNvSpPr txBox="1"/>
          <p:nvPr/>
        </p:nvSpPr>
        <p:spPr>
          <a:xfrm>
            <a:off x="4986564" y="3455581"/>
            <a:ext cx="2178866" cy="7848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fr-FR" sz="1500" dirty="0">
                <a:solidFill>
                  <a:prstClr val="black"/>
                </a:solidFill>
              </a:rPr>
              <a:t>Open source technologies – MySQL and Apache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9064C572-C1E3-422E-9BC6-6BDDF4C00634}"/>
              </a:ext>
            </a:extLst>
          </p:cNvPr>
          <p:cNvSpPr txBox="1"/>
          <p:nvPr/>
        </p:nvSpPr>
        <p:spPr>
          <a:xfrm>
            <a:off x="2559268" y="3455581"/>
            <a:ext cx="2274450" cy="7848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US" sz="1500" dirty="0">
                <a:solidFill>
                  <a:prstClr val="black"/>
                </a:solidFill>
              </a:rPr>
              <a:t>Ethical Hacking techniques – exploits, hacking tools, etc.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5C8C4E4-A9A1-4A70-AA97-6B630D07097A}"/>
              </a:ext>
            </a:extLst>
          </p:cNvPr>
          <p:cNvGrpSpPr/>
          <p:nvPr/>
        </p:nvGrpSpPr>
        <p:grpSpPr>
          <a:xfrm>
            <a:off x="419077" y="1386575"/>
            <a:ext cx="1028723" cy="1028990"/>
            <a:chOff x="9486877" y="1447800"/>
            <a:chExt cx="1028723" cy="1028990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758D0640-5520-4F20-8CD3-A4900294506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486877" y="1447800"/>
              <a:ext cx="1028723" cy="1028990"/>
            </a:xfrm>
            <a:prstGeom prst="ellipse">
              <a:avLst/>
            </a:prstGeom>
            <a:solidFill>
              <a:srgbClr val="FFC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27511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endParaRPr>
            </a:p>
          </p:txBody>
        </p:sp>
        <p:sp>
          <p:nvSpPr>
            <p:cNvPr id="46" name="Freeform 152">
              <a:extLst>
                <a:ext uri="{FF2B5EF4-FFF2-40B4-BE49-F238E27FC236}">
                  <a16:creationId xmlns:a16="http://schemas.microsoft.com/office/drawing/2014/main" id="{BEE7372F-DCB4-4C79-8734-4ED37E07C64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695620" y="1749017"/>
              <a:ext cx="542559" cy="50159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804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ubtitle 2"/>
          <p:cNvSpPr txBox="1">
            <a:spLocks/>
          </p:cNvSpPr>
          <p:nvPr/>
        </p:nvSpPr>
        <p:spPr>
          <a:xfrm>
            <a:off x="1097300" y="2062709"/>
            <a:ext cx="4579200" cy="725361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  <a:defRPr/>
            </a:pPr>
            <a:r>
              <a:rPr lang="en-US" altLang="ko-KR" sz="2000" dirty="0">
                <a:solidFill>
                  <a:prstClr val="black"/>
                </a:solidFill>
                <a:latin typeface="Calibri"/>
              </a:rPr>
              <a:t>A penetration tester should have strong </a:t>
            </a:r>
            <a:r>
              <a:rPr lang="en-US" altLang="ko-KR" sz="2000" b="1" dirty="0">
                <a:solidFill>
                  <a:srgbClr val="FF0000"/>
                </a:solidFill>
                <a:latin typeface="Calibri"/>
              </a:rPr>
              <a:t>interpersonal</a:t>
            </a:r>
            <a:r>
              <a:rPr lang="en-US" altLang="ko-KR" sz="2000" dirty="0">
                <a:solidFill>
                  <a:prstClr val="black"/>
                </a:solidFill>
                <a:latin typeface="Calibri"/>
              </a:rPr>
              <a:t> and </a:t>
            </a:r>
            <a:r>
              <a:rPr lang="en-US" altLang="ko-KR" sz="2000" b="1" dirty="0">
                <a:solidFill>
                  <a:srgbClr val="FF0000"/>
                </a:solidFill>
                <a:latin typeface="Calibri"/>
              </a:rPr>
              <a:t>communication skills</a:t>
            </a:r>
            <a:endParaRPr lang="en-US" altLang="ko-KR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7" name="Freeform 188">
            <a:extLst>
              <a:ext uri="{FF2B5EF4-FFF2-40B4-BE49-F238E27FC236}">
                <a16:creationId xmlns:a16="http://schemas.microsoft.com/office/drawing/2014/main" id="{E7C43BBD-EFB3-4569-893E-95D8C6C64E4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70778" y="2102267"/>
            <a:ext cx="629745" cy="646247"/>
          </a:xfrm>
          <a:custGeom>
            <a:avLst/>
            <a:gdLst>
              <a:gd name="T0" fmla="*/ 89912 w 604"/>
              <a:gd name="T1" fmla="*/ 90389 h 619"/>
              <a:gd name="T2" fmla="*/ 89912 w 604"/>
              <a:gd name="T3" fmla="*/ 90389 h 619"/>
              <a:gd name="T4" fmla="*/ 100342 w 604"/>
              <a:gd name="T5" fmla="*/ 79585 h 619"/>
              <a:gd name="T6" fmla="*/ 89912 w 604"/>
              <a:gd name="T7" fmla="*/ 69142 h 619"/>
              <a:gd name="T8" fmla="*/ 79122 w 604"/>
              <a:gd name="T9" fmla="*/ 79585 h 619"/>
              <a:gd name="T10" fmla="*/ 89912 w 604"/>
              <a:gd name="T11" fmla="*/ 90389 h 619"/>
              <a:gd name="T12" fmla="*/ 47473 w 604"/>
              <a:gd name="T13" fmla="*/ 90389 h 619"/>
              <a:gd name="T14" fmla="*/ 47473 w 604"/>
              <a:gd name="T15" fmla="*/ 90389 h 619"/>
              <a:gd name="T16" fmla="*/ 58263 w 604"/>
              <a:gd name="T17" fmla="*/ 79585 h 619"/>
              <a:gd name="T18" fmla="*/ 47473 w 604"/>
              <a:gd name="T19" fmla="*/ 69142 h 619"/>
              <a:gd name="T20" fmla="*/ 37044 w 604"/>
              <a:gd name="T21" fmla="*/ 79585 h 619"/>
              <a:gd name="T22" fmla="*/ 47473 w 604"/>
              <a:gd name="T23" fmla="*/ 90389 h 619"/>
              <a:gd name="T24" fmla="*/ 131991 w 604"/>
              <a:gd name="T25" fmla="*/ 90389 h 619"/>
              <a:gd name="T26" fmla="*/ 131991 w 604"/>
              <a:gd name="T27" fmla="*/ 90389 h 619"/>
              <a:gd name="T28" fmla="*/ 142780 w 604"/>
              <a:gd name="T29" fmla="*/ 79585 h 619"/>
              <a:gd name="T30" fmla="*/ 131991 w 604"/>
              <a:gd name="T31" fmla="*/ 69142 h 619"/>
              <a:gd name="T32" fmla="*/ 121561 w 604"/>
              <a:gd name="T33" fmla="*/ 79585 h 619"/>
              <a:gd name="T34" fmla="*/ 131991 w 604"/>
              <a:gd name="T35" fmla="*/ 90389 h 619"/>
              <a:gd name="T36" fmla="*/ 190613 w 604"/>
              <a:gd name="T37" fmla="*/ 63740 h 619"/>
              <a:gd name="T38" fmla="*/ 190613 w 604"/>
              <a:gd name="T39" fmla="*/ 63740 h 619"/>
              <a:gd name="T40" fmla="*/ 190613 w 604"/>
              <a:gd name="T41" fmla="*/ 69142 h 619"/>
              <a:gd name="T42" fmla="*/ 190613 w 604"/>
              <a:gd name="T43" fmla="*/ 79585 h 619"/>
              <a:gd name="T44" fmla="*/ 206438 w 604"/>
              <a:gd name="T45" fmla="*/ 122079 h 619"/>
              <a:gd name="T46" fmla="*/ 169394 w 604"/>
              <a:gd name="T47" fmla="*/ 180417 h 619"/>
              <a:gd name="T48" fmla="*/ 169394 w 604"/>
              <a:gd name="T49" fmla="*/ 201664 h 619"/>
              <a:gd name="T50" fmla="*/ 142780 w 604"/>
              <a:gd name="T51" fmla="*/ 185819 h 619"/>
              <a:gd name="T52" fmla="*/ 126956 w 604"/>
              <a:gd name="T53" fmla="*/ 190861 h 619"/>
              <a:gd name="T54" fmla="*/ 84517 w 604"/>
              <a:gd name="T55" fmla="*/ 175016 h 619"/>
              <a:gd name="T56" fmla="*/ 74087 w 604"/>
              <a:gd name="T57" fmla="*/ 175016 h 619"/>
              <a:gd name="T58" fmla="*/ 63298 w 604"/>
              <a:gd name="T59" fmla="*/ 175016 h 619"/>
              <a:gd name="T60" fmla="*/ 126956 w 604"/>
              <a:gd name="T61" fmla="*/ 201664 h 619"/>
              <a:gd name="T62" fmla="*/ 142780 w 604"/>
              <a:gd name="T63" fmla="*/ 201664 h 619"/>
              <a:gd name="T64" fmla="*/ 185218 w 604"/>
              <a:gd name="T65" fmla="*/ 222551 h 619"/>
              <a:gd name="T66" fmla="*/ 185218 w 604"/>
              <a:gd name="T67" fmla="*/ 185819 h 619"/>
              <a:gd name="T68" fmla="*/ 216867 w 604"/>
              <a:gd name="T69" fmla="*/ 122079 h 619"/>
              <a:gd name="T70" fmla="*/ 190613 w 604"/>
              <a:gd name="T71" fmla="*/ 63740 h 619"/>
              <a:gd name="T72" fmla="*/ 68693 w 604"/>
              <a:gd name="T73" fmla="*/ 159171 h 619"/>
              <a:gd name="T74" fmla="*/ 68693 w 604"/>
              <a:gd name="T75" fmla="*/ 159171 h 619"/>
              <a:gd name="T76" fmla="*/ 89912 w 604"/>
              <a:gd name="T77" fmla="*/ 159171 h 619"/>
              <a:gd name="T78" fmla="*/ 174429 w 604"/>
              <a:gd name="T79" fmla="*/ 79585 h 619"/>
              <a:gd name="T80" fmla="*/ 89912 w 604"/>
              <a:gd name="T81" fmla="*/ 0 h 619"/>
              <a:gd name="T82" fmla="*/ 0 w 604"/>
              <a:gd name="T83" fmla="*/ 79585 h 619"/>
              <a:gd name="T84" fmla="*/ 26254 w 604"/>
              <a:gd name="T85" fmla="*/ 143326 h 619"/>
              <a:gd name="T86" fmla="*/ 26254 w 604"/>
              <a:gd name="T87" fmla="*/ 180417 h 619"/>
              <a:gd name="T88" fmla="*/ 68693 w 604"/>
              <a:gd name="T89" fmla="*/ 159171 h 619"/>
              <a:gd name="T90" fmla="*/ 15824 w 604"/>
              <a:gd name="T91" fmla="*/ 79585 h 619"/>
              <a:gd name="T92" fmla="*/ 15824 w 604"/>
              <a:gd name="T93" fmla="*/ 79585 h 619"/>
              <a:gd name="T94" fmla="*/ 89912 w 604"/>
              <a:gd name="T95" fmla="*/ 10803 h 619"/>
              <a:gd name="T96" fmla="*/ 163999 w 604"/>
              <a:gd name="T97" fmla="*/ 79585 h 619"/>
              <a:gd name="T98" fmla="*/ 89912 w 604"/>
              <a:gd name="T99" fmla="*/ 148727 h 619"/>
              <a:gd name="T100" fmla="*/ 68693 w 604"/>
              <a:gd name="T101" fmla="*/ 143326 h 619"/>
              <a:gd name="T102" fmla="*/ 42079 w 604"/>
              <a:gd name="T103" fmla="*/ 159171 h 619"/>
              <a:gd name="T104" fmla="*/ 42079 w 604"/>
              <a:gd name="T105" fmla="*/ 137924 h 619"/>
              <a:gd name="T106" fmla="*/ 15824 w 604"/>
              <a:gd name="T107" fmla="*/ 79585 h 61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04" h="619">
                <a:moveTo>
                  <a:pt x="250" y="251"/>
                </a:moveTo>
                <a:lnTo>
                  <a:pt x="250" y="251"/>
                </a:lnTo>
                <a:cubicBezTo>
                  <a:pt x="265" y="251"/>
                  <a:pt x="279" y="236"/>
                  <a:pt x="279" y="221"/>
                </a:cubicBezTo>
                <a:cubicBezTo>
                  <a:pt x="279" y="206"/>
                  <a:pt x="265" y="192"/>
                  <a:pt x="250" y="192"/>
                </a:cubicBezTo>
                <a:cubicBezTo>
                  <a:pt x="235" y="192"/>
                  <a:pt x="220" y="206"/>
                  <a:pt x="220" y="221"/>
                </a:cubicBezTo>
                <a:cubicBezTo>
                  <a:pt x="220" y="236"/>
                  <a:pt x="235" y="251"/>
                  <a:pt x="250" y="251"/>
                </a:cubicBezTo>
                <a:close/>
                <a:moveTo>
                  <a:pt x="132" y="251"/>
                </a:moveTo>
                <a:lnTo>
                  <a:pt x="132" y="251"/>
                </a:lnTo>
                <a:cubicBezTo>
                  <a:pt x="147" y="251"/>
                  <a:pt x="162" y="236"/>
                  <a:pt x="162" y="221"/>
                </a:cubicBezTo>
                <a:cubicBezTo>
                  <a:pt x="162" y="206"/>
                  <a:pt x="147" y="192"/>
                  <a:pt x="132" y="192"/>
                </a:cubicBezTo>
                <a:cubicBezTo>
                  <a:pt x="117" y="192"/>
                  <a:pt x="103" y="206"/>
                  <a:pt x="103" y="221"/>
                </a:cubicBezTo>
                <a:cubicBezTo>
                  <a:pt x="103" y="236"/>
                  <a:pt x="117" y="251"/>
                  <a:pt x="132" y="251"/>
                </a:cubicBezTo>
                <a:close/>
                <a:moveTo>
                  <a:pt x="367" y="251"/>
                </a:moveTo>
                <a:lnTo>
                  <a:pt x="367" y="251"/>
                </a:lnTo>
                <a:cubicBezTo>
                  <a:pt x="383" y="251"/>
                  <a:pt x="397" y="236"/>
                  <a:pt x="397" y="221"/>
                </a:cubicBezTo>
                <a:cubicBezTo>
                  <a:pt x="397" y="206"/>
                  <a:pt x="383" y="192"/>
                  <a:pt x="367" y="192"/>
                </a:cubicBezTo>
                <a:cubicBezTo>
                  <a:pt x="353" y="192"/>
                  <a:pt x="338" y="206"/>
                  <a:pt x="338" y="221"/>
                </a:cubicBezTo>
                <a:cubicBezTo>
                  <a:pt x="338" y="236"/>
                  <a:pt x="353" y="251"/>
                  <a:pt x="367" y="251"/>
                </a:cubicBezTo>
                <a:close/>
                <a:moveTo>
                  <a:pt x="530" y="177"/>
                </a:moveTo>
                <a:lnTo>
                  <a:pt x="530" y="177"/>
                </a:lnTo>
                <a:lnTo>
                  <a:pt x="530" y="192"/>
                </a:lnTo>
                <a:cubicBezTo>
                  <a:pt x="530" y="206"/>
                  <a:pt x="530" y="221"/>
                  <a:pt x="530" y="221"/>
                </a:cubicBezTo>
                <a:cubicBezTo>
                  <a:pt x="559" y="265"/>
                  <a:pt x="574" y="295"/>
                  <a:pt x="574" y="339"/>
                </a:cubicBezTo>
                <a:cubicBezTo>
                  <a:pt x="574" y="398"/>
                  <a:pt x="530" y="457"/>
                  <a:pt x="471" y="501"/>
                </a:cubicBezTo>
                <a:cubicBezTo>
                  <a:pt x="471" y="560"/>
                  <a:pt x="471" y="560"/>
                  <a:pt x="471" y="560"/>
                </a:cubicBezTo>
                <a:cubicBezTo>
                  <a:pt x="397" y="516"/>
                  <a:pt x="397" y="516"/>
                  <a:pt x="397" y="516"/>
                </a:cubicBezTo>
                <a:cubicBezTo>
                  <a:pt x="383" y="530"/>
                  <a:pt x="367" y="530"/>
                  <a:pt x="353" y="530"/>
                </a:cubicBezTo>
                <a:cubicBezTo>
                  <a:pt x="309" y="530"/>
                  <a:pt x="279" y="516"/>
                  <a:pt x="235" y="486"/>
                </a:cubicBezTo>
                <a:cubicBezTo>
                  <a:pt x="220" y="486"/>
                  <a:pt x="220" y="486"/>
                  <a:pt x="206" y="486"/>
                </a:cubicBezTo>
                <a:cubicBezTo>
                  <a:pt x="191" y="486"/>
                  <a:pt x="191" y="486"/>
                  <a:pt x="176" y="486"/>
                </a:cubicBezTo>
                <a:cubicBezTo>
                  <a:pt x="235" y="530"/>
                  <a:pt x="279" y="560"/>
                  <a:pt x="353" y="560"/>
                </a:cubicBezTo>
                <a:cubicBezTo>
                  <a:pt x="367" y="560"/>
                  <a:pt x="383" y="560"/>
                  <a:pt x="397" y="560"/>
                </a:cubicBezTo>
                <a:cubicBezTo>
                  <a:pt x="515" y="618"/>
                  <a:pt x="515" y="618"/>
                  <a:pt x="515" y="618"/>
                </a:cubicBezTo>
                <a:cubicBezTo>
                  <a:pt x="515" y="516"/>
                  <a:pt x="515" y="516"/>
                  <a:pt x="515" y="516"/>
                </a:cubicBezTo>
                <a:cubicBezTo>
                  <a:pt x="574" y="471"/>
                  <a:pt x="603" y="413"/>
                  <a:pt x="603" y="339"/>
                </a:cubicBezTo>
                <a:cubicBezTo>
                  <a:pt x="603" y="280"/>
                  <a:pt x="574" y="221"/>
                  <a:pt x="530" y="177"/>
                </a:cubicBezTo>
                <a:close/>
                <a:moveTo>
                  <a:pt x="191" y="442"/>
                </a:moveTo>
                <a:lnTo>
                  <a:pt x="191" y="442"/>
                </a:lnTo>
                <a:cubicBezTo>
                  <a:pt x="206" y="442"/>
                  <a:pt x="235" y="442"/>
                  <a:pt x="250" y="442"/>
                </a:cubicBezTo>
                <a:cubicBezTo>
                  <a:pt x="397" y="442"/>
                  <a:pt x="485" y="339"/>
                  <a:pt x="485" y="221"/>
                </a:cubicBezTo>
                <a:cubicBezTo>
                  <a:pt x="485" y="88"/>
                  <a:pt x="367" y="0"/>
                  <a:pt x="250" y="0"/>
                </a:cubicBezTo>
                <a:cubicBezTo>
                  <a:pt x="117" y="0"/>
                  <a:pt x="0" y="88"/>
                  <a:pt x="0" y="221"/>
                </a:cubicBezTo>
                <a:cubicBezTo>
                  <a:pt x="0" y="295"/>
                  <a:pt x="29" y="354"/>
                  <a:pt x="73" y="398"/>
                </a:cubicBezTo>
                <a:cubicBezTo>
                  <a:pt x="73" y="501"/>
                  <a:pt x="73" y="501"/>
                  <a:pt x="73" y="501"/>
                </a:cubicBezTo>
                <a:lnTo>
                  <a:pt x="191" y="442"/>
                </a:lnTo>
                <a:close/>
                <a:moveTo>
                  <a:pt x="44" y="221"/>
                </a:moveTo>
                <a:lnTo>
                  <a:pt x="44" y="221"/>
                </a:lnTo>
                <a:cubicBezTo>
                  <a:pt x="44" y="118"/>
                  <a:pt x="132" y="30"/>
                  <a:pt x="250" y="30"/>
                </a:cubicBezTo>
                <a:cubicBezTo>
                  <a:pt x="353" y="30"/>
                  <a:pt x="456" y="118"/>
                  <a:pt x="456" y="221"/>
                </a:cubicBezTo>
                <a:cubicBezTo>
                  <a:pt x="456" y="324"/>
                  <a:pt x="367" y="413"/>
                  <a:pt x="250" y="413"/>
                </a:cubicBezTo>
                <a:cubicBezTo>
                  <a:pt x="235" y="413"/>
                  <a:pt x="206" y="413"/>
                  <a:pt x="191" y="398"/>
                </a:cubicBezTo>
                <a:cubicBezTo>
                  <a:pt x="117" y="442"/>
                  <a:pt x="117" y="442"/>
                  <a:pt x="117" y="442"/>
                </a:cubicBezTo>
                <a:cubicBezTo>
                  <a:pt x="117" y="383"/>
                  <a:pt x="117" y="383"/>
                  <a:pt x="117" y="383"/>
                </a:cubicBezTo>
                <a:cubicBezTo>
                  <a:pt x="73" y="339"/>
                  <a:pt x="44" y="280"/>
                  <a:pt x="44" y="221"/>
                </a:cubicBezTo>
                <a:close/>
              </a:path>
            </a:pathLst>
          </a:custGeom>
          <a:solidFill>
            <a:srgbClr val="4287C0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 dirty="0"/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1097300" y="3560131"/>
            <a:ext cx="4275105" cy="1033138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  <a:defRPr/>
            </a:pPr>
            <a:r>
              <a:rPr lang="en-US" altLang="ko-KR" sz="2000" dirty="0">
                <a:solidFill>
                  <a:prstClr val="black"/>
                </a:solidFill>
                <a:latin typeface="Calibri"/>
              </a:rPr>
              <a:t>They must have a proven ability to explain the </a:t>
            </a:r>
            <a:r>
              <a:rPr lang="en-US" altLang="ko-KR" sz="2000" b="1" dirty="0">
                <a:solidFill>
                  <a:srgbClr val="FF0000"/>
                </a:solidFill>
                <a:latin typeface="Calibri"/>
              </a:rPr>
              <a:t>output of a penetration test </a:t>
            </a:r>
            <a:r>
              <a:rPr lang="en-US" altLang="ko-KR" sz="2000" dirty="0">
                <a:solidFill>
                  <a:prstClr val="black"/>
                </a:solidFill>
                <a:latin typeface="Calibri"/>
              </a:rPr>
              <a:t>to a nontechnical client</a:t>
            </a:r>
          </a:p>
        </p:txBody>
      </p:sp>
      <p:sp>
        <p:nvSpPr>
          <p:cNvPr id="28" name="Freeform 90">
            <a:extLst>
              <a:ext uri="{FF2B5EF4-FFF2-40B4-BE49-F238E27FC236}">
                <a16:creationId xmlns:a16="http://schemas.microsoft.com/office/drawing/2014/main" id="{1DC8F193-9B67-4504-A4CA-38623BC0E76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96894" y="3796436"/>
            <a:ext cx="577512" cy="560528"/>
          </a:xfrm>
          <a:custGeom>
            <a:avLst/>
            <a:gdLst>
              <a:gd name="T0" fmla="*/ 76526312 w 601"/>
              <a:gd name="T1" fmla="*/ 66441079 h 580"/>
              <a:gd name="T2" fmla="*/ 76526312 w 601"/>
              <a:gd name="T3" fmla="*/ 66441079 h 580"/>
              <a:gd name="T4" fmla="*/ 76526312 w 601"/>
              <a:gd name="T5" fmla="*/ 66441079 h 580"/>
              <a:gd name="T6" fmla="*/ 68396114 w 601"/>
              <a:gd name="T7" fmla="*/ 74664833 h 580"/>
              <a:gd name="T8" fmla="*/ 68396114 w 601"/>
              <a:gd name="T9" fmla="*/ 74664833 h 580"/>
              <a:gd name="T10" fmla="*/ 65557083 w 601"/>
              <a:gd name="T11" fmla="*/ 75578543 h 580"/>
              <a:gd name="T12" fmla="*/ 61943901 w 601"/>
              <a:gd name="T13" fmla="*/ 71923702 h 580"/>
              <a:gd name="T14" fmla="*/ 62847017 w 601"/>
              <a:gd name="T15" fmla="*/ 70095920 h 580"/>
              <a:gd name="T16" fmla="*/ 62847017 w 601"/>
              <a:gd name="T17" fmla="*/ 70095920 h 580"/>
              <a:gd name="T18" fmla="*/ 65557083 w 601"/>
              <a:gd name="T19" fmla="*/ 67354789 h 580"/>
              <a:gd name="T20" fmla="*/ 48264607 w 601"/>
              <a:gd name="T21" fmla="*/ 67354789 h 580"/>
              <a:gd name="T22" fmla="*/ 44651066 w 601"/>
              <a:gd name="T23" fmla="*/ 63569522 h 580"/>
              <a:gd name="T24" fmla="*/ 48264607 w 601"/>
              <a:gd name="T25" fmla="*/ 59914681 h 580"/>
              <a:gd name="T26" fmla="*/ 65557083 w 601"/>
              <a:gd name="T27" fmla="*/ 59914681 h 580"/>
              <a:gd name="T28" fmla="*/ 62847017 w 601"/>
              <a:gd name="T29" fmla="*/ 57173188 h 580"/>
              <a:gd name="T30" fmla="*/ 62847017 w 601"/>
              <a:gd name="T31" fmla="*/ 57173188 h 580"/>
              <a:gd name="T32" fmla="*/ 61943901 w 601"/>
              <a:gd name="T33" fmla="*/ 55345768 h 580"/>
              <a:gd name="T34" fmla="*/ 65557083 w 601"/>
              <a:gd name="T35" fmla="*/ 51690927 h 580"/>
              <a:gd name="T36" fmla="*/ 68396114 w 601"/>
              <a:gd name="T37" fmla="*/ 52604637 h 580"/>
              <a:gd name="T38" fmla="*/ 68396114 w 601"/>
              <a:gd name="T39" fmla="*/ 52604637 h 580"/>
              <a:gd name="T40" fmla="*/ 76526312 w 601"/>
              <a:gd name="T41" fmla="*/ 60828391 h 580"/>
              <a:gd name="T42" fmla="*/ 76526312 w 601"/>
              <a:gd name="T43" fmla="*/ 60828391 h 580"/>
              <a:gd name="T44" fmla="*/ 77429787 w 601"/>
              <a:gd name="T45" fmla="*/ 63569522 h 580"/>
              <a:gd name="T46" fmla="*/ 76526312 w 601"/>
              <a:gd name="T47" fmla="*/ 66441079 h 580"/>
              <a:gd name="T48" fmla="*/ 58330360 w 601"/>
              <a:gd name="T49" fmla="*/ 56259478 h 580"/>
              <a:gd name="T50" fmla="*/ 58330360 w 601"/>
              <a:gd name="T51" fmla="*/ 56259478 h 580"/>
              <a:gd name="T52" fmla="*/ 48264607 w 601"/>
              <a:gd name="T53" fmla="*/ 56259478 h 580"/>
              <a:gd name="T54" fmla="*/ 41037884 w 601"/>
              <a:gd name="T55" fmla="*/ 63569522 h 580"/>
              <a:gd name="T56" fmla="*/ 48264607 w 601"/>
              <a:gd name="T57" fmla="*/ 71009630 h 580"/>
              <a:gd name="T58" fmla="*/ 58330360 w 601"/>
              <a:gd name="T59" fmla="*/ 71009630 h 580"/>
              <a:gd name="T60" fmla="*/ 58330360 w 601"/>
              <a:gd name="T61" fmla="*/ 71923702 h 580"/>
              <a:gd name="T62" fmla="*/ 59233835 w 601"/>
              <a:gd name="T63" fmla="*/ 75578543 h 580"/>
              <a:gd name="T64" fmla="*/ 3613541 w 601"/>
              <a:gd name="T65" fmla="*/ 75578543 h 580"/>
              <a:gd name="T66" fmla="*/ 0 w 601"/>
              <a:gd name="T67" fmla="*/ 71923702 h 580"/>
              <a:gd name="T68" fmla="*/ 0 w 601"/>
              <a:gd name="T69" fmla="*/ 71923702 h 580"/>
              <a:gd name="T70" fmla="*/ 0 w 601"/>
              <a:gd name="T71" fmla="*/ 71923702 h 580"/>
              <a:gd name="T72" fmla="*/ 9936789 w 601"/>
              <a:gd name="T73" fmla="*/ 53518347 h 580"/>
              <a:gd name="T74" fmla="*/ 20906017 w 601"/>
              <a:gd name="T75" fmla="*/ 49733080 h 580"/>
              <a:gd name="T76" fmla="*/ 30068655 w 601"/>
              <a:gd name="T77" fmla="*/ 46077877 h 580"/>
              <a:gd name="T78" fmla="*/ 30068655 w 601"/>
              <a:gd name="T79" fmla="*/ 38637768 h 580"/>
              <a:gd name="T80" fmla="*/ 26326149 w 601"/>
              <a:gd name="T81" fmla="*/ 29500304 h 580"/>
              <a:gd name="T82" fmla="*/ 24519558 w 601"/>
              <a:gd name="T83" fmla="*/ 25845463 h 580"/>
              <a:gd name="T84" fmla="*/ 25422674 w 601"/>
              <a:gd name="T85" fmla="*/ 19318704 h 580"/>
              <a:gd name="T86" fmla="*/ 24519558 w 601"/>
              <a:gd name="T87" fmla="*/ 12009021 h 580"/>
              <a:gd name="T88" fmla="*/ 39230934 w 601"/>
              <a:gd name="T89" fmla="*/ 0 h 580"/>
              <a:gd name="T90" fmla="*/ 52910229 w 601"/>
              <a:gd name="T91" fmla="*/ 12009021 h 580"/>
              <a:gd name="T92" fmla="*/ 51877788 w 601"/>
              <a:gd name="T93" fmla="*/ 19318704 h 580"/>
              <a:gd name="T94" fmla="*/ 53813704 w 601"/>
              <a:gd name="T95" fmla="*/ 25845463 h 580"/>
              <a:gd name="T96" fmla="*/ 50974673 w 601"/>
              <a:gd name="T97" fmla="*/ 29500304 h 580"/>
              <a:gd name="T98" fmla="*/ 47361132 w 601"/>
              <a:gd name="T99" fmla="*/ 38637768 h 580"/>
              <a:gd name="T100" fmla="*/ 47361132 w 601"/>
              <a:gd name="T101" fmla="*/ 46077877 h 580"/>
              <a:gd name="T102" fmla="*/ 56523770 w 601"/>
              <a:gd name="T103" fmla="*/ 49733080 h 580"/>
              <a:gd name="T104" fmla="*/ 59233835 w 601"/>
              <a:gd name="T105" fmla="*/ 50646790 h 580"/>
              <a:gd name="T106" fmla="*/ 58330360 w 601"/>
              <a:gd name="T107" fmla="*/ 55345768 h 580"/>
              <a:gd name="T108" fmla="*/ 58330360 w 601"/>
              <a:gd name="T109" fmla="*/ 56259478 h 580"/>
              <a:gd name="T110" fmla="*/ 77429787 w 601"/>
              <a:gd name="T111" fmla="*/ 71923702 h 580"/>
              <a:gd name="T112" fmla="*/ 77429787 w 601"/>
              <a:gd name="T113" fmla="*/ 71923702 h 580"/>
              <a:gd name="T114" fmla="*/ 77429787 w 601"/>
              <a:gd name="T115" fmla="*/ 71923702 h 580"/>
              <a:gd name="T116" fmla="*/ 77429787 w 601"/>
              <a:gd name="T117" fmla="*/ 71923702 h 580"/>
              <a:gd name="T118" fmla="*/ 73816246 w 601"/>
              <a:gd name="T119" fmla="*/ 75578543 h 580"/>
              <a:gd name="T120" fmla="*/ 72009655 w 601"/>
              <a:gd name="T121" fmla="*/ 75578543 h 580"/>
              <a:gd name="T122" fmla="*/ 77429787 w 601"/>
              <a:gd name="T123" fmla="*/ 70095920 h 580"/>
              <a:gd name="T124" fmla="*/ 77429787 w 601"/>
              <a:gd name="T125" fmla="*/ 71923702 h 58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601" h="580">
                <a:moveTo>
                  <a:pt x="593" y="509"/>
                </a:moveTo>
                <a:lnTo>
                  <a:pt x="593" y="509"/>
                </a:lnTo>
                <a:cubicBezTo>
                  <a:pt x="530" y="572"/>
                  <a:pt x="530" y="572"/>
                  <a:pt x="530" y="572"/>
                </a:cubicBezTo>
                <a:cubicBezTo>
                  <a:pt x="523" y="579"/>
                  <a:pt x="515" y="579"/>
                  <a:pt x="508" y="579"/>
                </a:cubicBezTo>
                <a:cubicBezTo>
                  <a:pt x="494" y="579"/>
                  <a:pt x="480" y="572"/>
                  <a:pt x="480" y="551"/>
                </a:cubicBezTo>
                <a:cubicBezTo>
                  <a:pt x="480" y="544"/>
                  <a:pt x="480" y="537"/>
                  <a:pt x="487" y="537"/>
                </a:cubicBezTo>
                <a:cubicBezTo>
                  <a:pt x="508" y="516"/>
                  <a:pt x="508" y="516"/>
                  <a:pt x="508" y="516"/>
                </a:cubicBezTo>
                <a:cubicBezTo>
                  <a:pt x="374" y="516"/>
                  <a:pt x="374" y="516"/>
                  <a:pt x="374" y="516"/>
                </a:cubicBezTo>
                <a:cubicBezTo>
                  <a:pt x="360" y="516"/>
                  <a:pt x="346" y="502"/>
                  <a:pt x="346" y="487"/>
                </a:cubicBezTo>
                <a:cubicBezTo>
                  <a:pt x="346" y="473"/>
                  <a:pt x="360" y="459"/>
                  <a:pt x="374" y="459"/>
                </a:cubicBezTo>
                <a:cubicBezTo>
                  <a:pt x="508" y="459"/>
                  <a:pt x="508" y="459"/>
                  <a:pt x="508" y="459"/>
                </a:cubicBezTo>
                <a:cubicBezTo>
                  <a:pt x="487" y="438"/>
                  <a:pt x="487" y="438"/>
                  <a:pt x="487" y="438"/>
                </a:cubicBezTo>
                <a:cubicBezTo>
                  <a:pt x="480" y="438"/>
                  <a:pt x="480" y="431"/>
                  <a:pt x="480" y="424"/>
                </a:cubicBezTo>
                <a:cubicBezTo>
                  <a:pt x="480" y="403"/>
                  <a:pt x="494" y="396"/>
                  <a:pt x="508" y="396"/>
                </a:cubicBezTo>
                <a:cubicBezTo>
                  <a:pt x="515" y="396"/>
                  <a:pt x="523" y="396"/>
                  <a:pt x="530" y="403"/>
                </a:cubicBezTo>
                <a:cubicBezTo>
                  <a:pt x="593" y="466"/>
                  <a:pt x="593" y="466"/>
                  <a:pt x="593" y="466"/>
                </a:cubicBezTo>
                <a:cubicBezTo>
                  <a:pt x="600" y="473"/>
                  <a:pt x="600" y="480"/>
                  <a:pt x="600" y="487"/>
                </a:cubicBezTo>
                <a:cubicBezTo>
                  <a:pt x="600" y="494"/>
                  <a:pt x="600" y="502"/>
                  <a:pt x="593" y="509"/>
                </a:cubicBezTo>
                <a:close/>
                <a:moveTo>
                  <a:pt x="452" y="431"/>
                </a:moveTo>
                <a:lnTo>
                  <a:pt x="452" y="431"/>
                </a:lnTo>
                <a:cubicBezTo>
                  <a:pt x="374" y="431"/>
                  <a:pt x="374" y="431"/>
                  <a:pt x="374" y="431"/>
                </a:cubicBezTo>
                <a:cubicBezTo>
                  <a:pt x="346" y="431"/>
                  <a:pt x="318" y="459"/>
                  <a:pt x="318" y="487"/>
                </a:cubicBezTo>
                <a:cubicBezTo>
                  <a:pt x="318" y="516"/>
                  <a:pt x="346" y="544"/>
                  <a:pt x="374" y="544"/>
                </a:cubicBezTo>
                <a:cubicBezTo>
                  <a:pt x="452" y="544"/>
                  <a:pt x="452" y="544"/>
                  <a:pt x="452" y="544"/>
                </a:cubicBezTo>
                <a:lnTo>
                  <a:pt x="452" y="551"/>
                </a:lnTo>
                <a:cubicBezTo>
                  <a:pt x="452" y="565"/>
                  <a:pt x="452" y="572"/>
                  <a:pt x="459" y="579"/>
                </a:cubicBezTo>
                <a:cubicBezTo>
                  <a:pt x="28" y="579"/>
                  <a:pt x="28" y="579"/>
                  <a:pt x="28" y="579"/>
                </a:cubicBezTo>
                <a:cubicBezTo>
                  <a:pt x="14" y="579"/>
                  <a:pt x="0" y="572"/>
                  <a:pt x="0" y="551"/>
                </a:cubicBezTo>
                <a:cubicBezTo>
                  <a:pt x="0" y="551"/>
                  <a:pt x="0" y="452"/>
                  <a:pt x="77" y="410"/>
                </a:cubicBezTo>
                <a:cubicBezTo>
                  <a:pt x="120" y="388"/>
                  <a:pt x="106" y="410"/>
                  <a:pt x="162" y="381"/>
                </a:cubicBezTo>
                <a:cubicBezTo>
                  <a:pt x="219" y="360"/>
                  <a:pt x="233" y="353"/>
                  <a:pt x="233" y="353"/>
                </a:cubicBezTo>
                <a:cubicBezTo>
                  <a:pt x="233" y="296"/>
                  <a:pt x="233" y="296"/>
                  <a:pt x="233" y="296"/>
                </a:cubicBezTo>
                <a:cubicBezTo>
                  <a:pt x="233" y="296"/>
                  <a:pt x="212" y="275"/>
                  <a:pt x="204" y="226"/>
                </a:cubicBezTo>
                <a:cubicBezTo>
                  <a:pt x="190" y="233"/>
                  <a:pt x="190" y="212"/>
                  <a:pt x="190" y="198"/>
                </a:cubicBezTo>
                <a:cubicBezTo>
                  <a:pt x="190" y="183"/>
                  <a:pt x="183" y="148"/>
                  <a:pt x="197" y="148"/>
                </a:cubicBezTo>
                <a:cubicBezTo>
                  <a:pt x="190" y="127"/>
                  <a:pt x="190" y="99"/>
                  <a:pt x="190" y="92"/>
                </a:cubicBezTo>
                <a:cubicBezTo>
                  <a:pt x="197" y="49"/>
                  <a:pt x="240" y="0"/>
                  <a:pt x="304" y="0"/>
                </a:cubicBezTo>
                <a:cubicBezTo>
                  <a:pt x="374" y="0"/>
                  <a:pt x="410" y="49"/>
                  <a:pt x="410" y="92"/>
                </a:cubicBezTo>
                <a:cubicBezTo>
                  <a:pt x="410" y="99"/>
                  <a:pt x="410" y="127"/>
                  <a:pt x="402" y="148"/>
                </a:cubicBezTo>
                <a:cubicBezTo>
                  <a:pt x="424" y="148"/>
                  <a:pt x="417" y="183"/>
                  <a:pt x="417" y="198"/>
                </a:cubicBezTo>
                <a:cubicBezTo>
                  <a:pt x="417" y="212"/>
                  <a:pt x="410" y="233"/>
                  <a:pt x="395" y="226"/>
                </a:cubicBezTo>
                <a:cubicBezTo>
                  <a:pt x="388" y="275"/>
                  <a:pt x="367" y="296"/>
                  <a:pt x="367" y="296"/>
                </a:cubicBezTo>
                <a:cubicBezTo>
                  <a:pt x="367" y="353"/>
                  <a:pt x="367" y="353"/>
                  <a:pt x="367" y="353"/>
                </a:cubicBezTo>
                <a:cubicBezTo>
                  <a:pt x="367" y="353"/>
                  <a:pt x="381" y="360"/>
                  <a:pt x="438" y="381"/>
                </a:cubicBezTo>
                <a:cubicBezTo>
                  <a:pt x="445" y="388"/>
                  <a:pt x="452" y="388"/>
                  <a:pt x="459" y="388"/>
                </a:cubicBezTo>
                <a:cubicBezTo>
                  <a:pt x="452" y="403"/>
                  <a:pt x="452" y="410"/>
                  <a:pt x="452" y="424"/>
                </a:cubicBezTo>
                <a:lnTo>
                  <a:pt x="452" y="431"/>
                </a:lnTo>
                <a:close/>
                <a:moveTo>
                  <a:pt x="600" y="551"/>
                </a:moveTo>
                <a:lnTo>
                  <a:pt x="600" y="551"/>
                </a:lnTo>
                <a:cubicBezTo>
                  <a:pt x="600" y="572"/>
                  <a:pt x="593" y="579"/>
                  <a:pt x="572" y="579"/>
                </a:cubicBezTo>
                <a:cubicBezTo>
                  <a:pt x="558" y="579"/>
                  <a:pt x="558" y="579"/>
                  <a:pt x="558" y="579"/>
                </a:cubicBezTo>
                <a:cubicBezTo>
                  <a:pt x="600" y="537"/>
                  <a:pt x="600" y="537"/>
                  <a:pt x="600" y="537"/>
                </a:cubicBezTo>
                <a:cubicBezTo>
                  <a:pt x="600" y="551"/>
                  <a:pt x="600" y="551"/>
                  <a:pt x="600" y="551"/>
                </a:cubicBezTo>
                <a:close/>
              </a:path>
            </a:pathLst>
          </a:custGeom>
          <a:solidFill>
            <a:schemeClr val="bg1">
              <a:lumMod val="60000"/>
              <a:lumOff val="40000"/>
            </a:schemeClr>
          </a:solidFill>
          <a:ln>
            <a:noFill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9" name="Subtitle 2"/>
          <p:cNvSpPr txBox="1">
            <a:spLocks/>
          </p:cNvSpPr>
          <p:nvPr/>
        </p:nvSpPr>
        <p:spPr>
          <a:xfrm>
            <a:off x="1097300" y="5211440"/>
            <a:ext cx="3184319" cy="1033138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600"/>
              </a:spcBef>
              <a:defRPr/>
            </a:pPr>
            <a:r>
              <a:rPr lang="en-US" altLang="ko-KR" sz="2000" dirty="0">
                <a:solidFill>
                  <a:prstClr val="black"/>
                </a:solidFill>
                <a:latin typeface="Calibri"/>
              </a:rPr>
              <a:t>They must have good </a:t>
            </a:r>
            <a:r>
              <a:rPr lang="en-US" altLang="ko-KR" sz="2000" b="1" dirty="0">
                <a:solidFill>
                  <a:srgbClr val="FF0000"/>
                </a:solidFill>
                <a:latin typeface="Calibri"/>
              </a:rPr>
              <a:t>presentation</a:t>
            </a:r>
            <a:r>
              <a:rPr lang="en-US" altLang="ko-KR" sz="2000" dirty="0">
                <a:solidFill>
                  <a:prstClr val="black"/>
                </a:solidFill>
                <a:latin typeface="Calibri"/>
              </a:rPr>
              <a:t> and </a:t>
            </a:r>
            <a:r>
              <a:rPr lang="en-US" altLang="ko-KR" sz="2000" b="1" dirty="0">
                <a:solidFill>
                  <a:srgbClr val="FF0000"/>
                </a:solidFill>
                <a:latin typeface="Calibri"/>
              </a:rPr>
              <a:t>report-writing skills</a:t>
            </a:r>
            <a:endParaRPr lang="en-US" altLang="ko-KR" sz="20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30" name="Group 127">
            <a:extLst>
              <a:ext uri="{FF2B5EF4-FFF2-40B4-BE49-F238E27FC236}">
                <a16:creationId xmlns:a16="http://schemas.microsoft.com/office/drawing/2014/main" id="{21AE35AE-2010-48CE-98CB-25F1195CDDF6}"/>
              </a:ext>
            </a:extLst>
          </p:cNvPr>
          <p:cNvGrpSpPr>
            <a:grpSpLocks noChangeAspect="1"/>
          </p:cNvGrpSpPr>
          <p:nvPr/>
        </p:nvGrpSpPr>
        <p:grpSpPr>
          <a:xfrm>
            <a:off x="256901" y="5511036"/>
            <a:ext cx="657499" cy="433947"/>
            <a:chOff x="2141517" y="2373325"/>
            <a:chExt cx="476251" cy="314325"/>
          </a:xfrm>
          <a:solidFill>
            <a:srgbClr val="FF9900"/>
          </a:solidFill>
        </p:grpSpPr>
        <p:sp>
          <p:nvSpPr>
            <p:cNvPr id="33" name="Rectangle 22">
              <a:extLst>
                <a:ext uri="{FF2B5EF4-FFF2-40B4-BE49-F238E27FC236}">
                  <a16:creationId xmlns:a16="http://schemas.microsoft.com/office/drawing/2014/main" id="{97F872A4-EC2D-403D-A8BB-B7A4210020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0255" y="2678125"/>
              <a:ext cx="387350" cy="95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rgbClr val="FF9900"/>
                </a:solidFill>
              </a:endParaRPr>
            </a:p>
          </p:txBody>
        </p:sp>
        <p:sp>
          <p:nvSpPr>
            <p:cNvPr id="35" name="Rectangle 23">
              <a:extLst>
                <a:ext uri="{FF2B5EF4-FFF2-40B4-BE49-F238E27FC236}">
                  <a16:creationId xmlns:a16="http://schemas.microsoft.com/office/drawing/2014/main" id="{955F51E8-EBA7-4AC2-9072-C27734752A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7755" y="2468575"/>
              <a:ext cx="69850" cy="2095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rgbClr val="FF9900"/>
                </a:solidFill>
              </a:endParaRPr>
            </a:p>
          </p:txBody>
        </p:sp>
        <p:sp>
          <p:nvSpPr>
            <p:cNvPr id="39" name="Rectangle 24">
              <a:extLst>
                <a:ext uri="{FF2B5EF4-FFF2-40B4-BE49-F238E27FC236}">
                  <a16:creationId xmlns:a16="http://schemas.microsoft.com/office/drawing/2014/main" id="{E335A358-415F-4828-8559-385C81B025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8380" y="2547950"/>
              <a:ext cx="69850" cy="1301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rgbClr val="FF9900"/>
                </a:solidFill>
              </a:endParaRPr>
            </a:p>
          </p:txBody>
        </p:sp>
        <p:sp>
          <p:nvSpPr>
            <p:cNvPr id="40" name="Rectangle 25">
              <a:extLst>
                <a:ext uri="{FF2B5EF4-FFF2-40B4-BE49-F238E27FC236}">
                  <a16:creationId xmlns:a16="http://schemas.microsoft.com/office/drawing/2014/main" id="{CC545914-EA8C-44A3-A70D-1156BDB864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9005" y="2592400"/>
              <a:ext cx="69850" cy="857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rgbClr val="FF9900"/>
                </a:solidFill>
              </a:endParaRPr>
            </a:p>
          </p:txBody>
        </p:sp>
        <p:sp>
          <p:nvSpPr>
            <p:cNvPr id="41" name="Rectangle 26">
              <a:extLst>
                <a:ext uri="{FF2B5EF4-FFF2-40B4-BE49-F238E27FC236}">
                  <a16:creationId xmlns:a16="http://schemas.microsoft.com/office/drawing/2014/main" id="{58769629-301D-4A3D-97B4-BB803AC1B6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9630" y="2551125"/>
              <a:ext cx="69850" cy="1270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rgbClr val="FF9900"/>
                </a:solidFill>
              </a:endParaRPr>
            </a:p>
          </p:txBody>
        </p:sp>
        <p:sp>
          <p:nvSpPr>
            <p:cNvPr id="42" name="Rectangle 27">
              <a:extLst>
                <a:ext uri="{FF2B5EF4-FFF2-40B4-BE49-F238E27FC236}">
                  <a16:creationId xmlns:a16="http://schemas.microsoft.com/office/drawing/2014/main" id="{D5C3D44F-476E-451C-9BCB-EAAEF98BE3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0255" y="2587637"/>
              <a:ext cx="68263" cy="904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rgbClr val="FF9900"/>
                </a:solidFill>
              </a:endParaRPr>
            </a:p>
          </p:txBody>
        </p:sp>
        <p:sp>
          <p:nvSpPr>
            <p:cNvPr id="43" name="Freeform 28">
              <a:extLst>
                <a:ext uri="{FF2B5EF4-FFF2-40B4-BE49-F238E27FC236}">
                  <a16:creationId xmlns:a16="http://schemas.microsoft.com/office/drawing/2014/main" id="{EAF6A894-4D8D-4E95-B4D9-CC4E67B719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1517" y="2559062"/>
              <a:ext cx="36513" cy="3810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27" y="0"/>
                </a:cxn>
                <a:cxn ang="0">
                  <a:pos x="32" y="1"/>
                </a:cxn>
                <a:cxn ang="0">
                  <a:pos x="36" y="3"/>
                </a:cxn>
                <a:cxn ang="0">
                  <a:pos x="40" y="7"/>
                </a:cxn>
                <a:cxn ang="0">
                  <a:pos x="42" y="10"/>
                </a:cxn>
                <a:cxn ang="0">
                  <a:pos x="45" y="15"/>
                </a:cxn>
                <a:cxn ang="0">
                  <a:pos x="46" y="18"/>
                </a:cxn>
                <a:cxn ang="0">
                  <a:pos x="46" y="23"/>
                </a:cxn>
                <a:cxn ang="0">
                  <a:pos x="46" y="23"/>
                </a:cxn>
                <a:cxn ang="0">
                  <a:pos x="46" y="28"/>
                </a:cxn>
                <a:cxn ang="0">
                  <a:pos x="45" y="32"/>
                </a:cxn>
                <a:cxn ang="0">
                  <a:pos x="42" y="36"/>
                </a:cxn>
                <a:cxn ang="0">
                  <a:pos x="40" y="39"/>
                </a:cxn>
                <a:cxn ang="0">
                  <a:pos x="36" y="43"/>
                </a:cxn>
                <a:cxn ang="0">
                  <a:pos x="32" y="44"/>
                </a:cxn>
                <a:cxn ang="0">
                  <a:pos x="27" y="45"/>
                </a:cxn>
                <a:cxn ang="0">
                  <a:pos x="22" y="47"/>
                </a:cxn>
                <a:cxn ang="0">
                  <a:pos x="22" y="47"/>
                </a:cxn>
                <a:cxn ang="0">
                  <a:pos x="19" y="45"/>
                </a:cxn>
                <a:cxn ang="0">
                  <a:pos x="14" y="44"/>
                </a:cxn>
                <a:cxn ang="0">
                  <a:pos x="10" y="43"/>
                </a:cxn>
                <a:cxn ang="0">
                  <a:pos x="6" y="39"/>
                </a:cxn>
                <a:cxn ang="0">
                  <a:pos x="4" y="36"/>
                </a:cxn>
                <a:cxn ang="0">
                  <a:pos x="1" y="32"/>
                </a:cxn>
                <a:cxn ang="0">
                  <a:pos x="0" y="28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0" y="18"/>
                </a:cxn>
                <a:cxn ang="0">
                  <a:pos x="1" y="15"/>
                </a:cxn>
                <a:cxn ang="0">
                  <a:pos x="4" y="10"/>
                </a:cxn>
                <a:cxn ang="0">
                  <a:pos x="6" y="7"/>
                </a:cxn>
                <a:cxn ang="0">
                  <a:pos x="10" y="3"/>
                </a:cxn>
                <a:cxn ang="0">
                  <a:pos x="14" y="1"/>
                </a:cxn>
                <a:cxn ang="0">
                  <a:pos x="19" y="0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46" h="47">
                  <a:moveTo>
                    <a:pt x="22" y="0"/>
                  </a:moveTo>
                  <a:lnTo>
                    <a:pt x="22" y="0"/>
                  </a:lnTo>
                  <a:lnTo>
                    <a:pt x="27" y="0"/>
                  </a:lnTo>
                  <a:lnTo>
                    <a:pt x="32" y="1"/>
                  </a:lnTo>
                  <a:lnTo>
                    <a:pt x="36" y="3"/>
                  </a:lnTo>
                  <a:lnTo>
                    <a:pt x="40" y="7"/>
                  </a:lnTo>
                  <a:lnTo>
                    <a:pt x="42" y="10"/>
                  </a:lnTo>
                  <a:lnTo>
                    <a:pt x="45" y="15"/>
                  </a:lnTo>
                  <a:lnTo>
                    <a:pt x="46" y="18"/>
                  </a:lnTo>
                  <a:lnTo>
                    <a:pt x="46" y="23"/>
                  </a:lnTo>
                  <a:lnTo>
                    <a:pt x="46" y="23"/>
                  </a:lnTo>
                  <a:lnTo>
                    <a:pt x="46" y="28"/>
                  </a:lnTo>
                  <a:lnTo>
                    <a:pt x="45" y="32"/>
                  </a:lnTo>
                  <a:lnTo>
                    <a:pt x="42" y="36"/>
                  </a:lnTo>
                  <a:lnTo>
                    <a:pt x="40" y="39"/>
                  </a:lnTo>
                  <a:lnTo>
                    <a:pt x="36" y="43"/>
                  </a:lnTo>
                  <a:lnTo>
                    <a:pt x="32" y="44"/>
                  </a:lnTo>
                  <a:lnTo>
                    <a:pt x="27" y="45"/>
                  </a:lnTo>
                  <a:lnTo>
                    <a:pt x="22" y="47"/>
                  </a:lnTo>
                  <a:lnTo>
                    <a:pt x="22" y="47"/>
                  </a:lnTo>
                  <a:lnTo>
                    <a:pt x="19" y="45"/>
                  </a:lnTo>
                  <a:lnTo>
                    <a:pt x="14" y="44"/>
                  </a:lnTo>
                  <a:lnTo>
                    <a:pt x="10" y="43"/>
                  </a:lnTo>
                  <a:lnTo>
                    <a:pt x="6" y="39"/>
                  </a:lnTo>
                  <a:lnTo>
                    <a:pt x="4" y="36"/>
                  </a:lnTo>
                  <a:lnTo>
                    <a:pt x="1" y="32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18"/>
                  </a:lnTo>
                  <a:lnTo>
                    <a:pt x="1" y="15"/>
                  </a:lnTo>
                  <a:lnTo>
                    <a:pt x="4" y="10"/>
                  </a:lnTo>
                  <a:lnTo>
                    <a:pt x="6" y="7"/>
                  </a:lnTo>
                  <a:lnTo>
                    <a:pt x="10" y="3"/>
                  </a:lnTo>
                  <a:lnTo>
                    <a:pt x="14" y="1"/>
                  </a:lnTo>
                  <a:lnTo>
                    <a:pt x="19" y="0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rgbClr val="FF9900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F6E1CC0C-DA78-4794-BE66-AF57583671D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55" y="2373325"/>
              <a:ext cx="49213" cy="4762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1"/>
                </a:cxn>
                <a:cxn ang="0">
                  <a:pos x="22" y="29"/>
                </a:cxn>
                <a:cxn ang="0">
                  <a:pos x="43" y="59"/>
                </a:cxn>
                <a:cxn ang="0">
                  <a:pos x="62" y="0"/>
                </a:cxn>
              </a:cxnLst>
              <a:rect l="0" t="0" r="r" b="b"/>
              <a:pathLst>
                <a:path w="62" h="59">
                  <a:moveTo>
                    <a:pt x="62" y="0"/>
                  </a:moveTo>
                  <a:lnTo>
                    <a:pt x="0" y="1"/>
                  </a:lnTo>
                  <a:lnTo>
                    <a:pt x="22" y="29"/>
                  </a:lnTo>
                  <a:lnTo>
                    <a:pt x="43" y="59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rgbClr val="FF9900"/>
                </a:solidFill>
              </a:endParaRPr>
            </a:p>
          </p:txBody>
        </p:sp>
        <p:sp>
          <p:nvSpPr>
            <p:cNvPr id="45" name="Freeform 30">
              <a:extLst>
                <a:ext uri="{FF2B5EF4-FFF2-40B4-BE49-F238E27FC236}">
                  <a16:creationId xmlns:a16="http://schemas.microsoft.com/office/drawing/2014/main" id="{BA567289-A902-420D-9123-14945ADA4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6442" y="2397137"/>
              <a:ext cx="404813" cy="169863"/>
            </a:xfrm>
            <a:custGeom>
              <a:avLst/>
              <a:gdLst/>
              <a:ahLst/>
              <a:cxnLst>
                <a:cxn ang="0">
                  <a:pos x="0" y="204"/>
                </a:cxn>
                <a:cxn ang="0">
                  <a:pos x="176" y="73"/>
                </a:cxn>
                <a:cxn ang="0">
                  <a:pos x="182" y="70"/>
                </a:cxn>
                <a:cxn ang="0">
                  <a:pos x="186" y="75"/>
                </a:cxn>
                <a:cxn ang="0">
                  <a:pos x="270" y="174"/>
                </a:cxn>
                <a:cxn ang="0">
                  <a:pos x="502" y="0"/>
                </a:cxn>
                <a:cxn ang="0">
                  <a:pos x="507" y="7"/>
                </a:cxn>
                <a:cxn ang="0">
                  <a:pos x="511" y="12"/>
                </a:cxn>
                <a:cxn ang="0">
                  <a:pos x="274" y="190"/>
                </a:cxn>
                <a:cxn ang="0">
                  <a:pos x="268" y="193"/>
                </a:cxn>
                <a:cxn ang="0">
                  <a:pos x="263" y="188"/>
                </a:cxn>
                <a:cxn ang="0">
                  <a:pos x="180" y="89"/>
                </a:cxn>
                <a:cxn ang="0">
                  <a:pos x="9" y="216"/>
                </a:cxn>
                <a:cxn ang="0">
                  <a:pos x="9" y="216"/>
                </a:cxn>
                <a:cxn ang="0">
                  <a:pos x="5" y="209"/>
                </a:cxn>
                <a:cxn ang="0">
                  <a:pos x="0" y="204"/>
                </a:cxn>
                <a:cxn ang="0">
                  <a:pos x="0" y="204"/>
                </a:cxn>
              </a:cxnLst>
              <a:rect l="0" t="0" r="r" b="b"/>
              <a:pathLst>
                <a:path w="511" h="216">
                  <a:moveTo>
                    <a:pt x="0" y="204"/>
                  </a:moveTo>
                  <a:lnTo>
                    <a:pt x="176" y="73"/>
                  </a:lnTo>
                  <a:lnTo>
                    <a:pt x="182" y="70"/>
                  </a:lnTo>
                  <a:lnTo>
                    <a:pt x="186" y="75"/>
                  </a:lnTo>
                  <a:lnTo>
                    <a:pt x="270" y="174"/>
                  </a:lnTo>
                  <a:lnTo>
                    <a:pt x="502" y="0"/>
                  </a:lnTo>
                  <a:lnTo>
                    <a:pt x="507" y="7"/>
                  </a:lnTo>
                  <a:lnTo>
                    <a:pt x="511" y="12"/>
                  </a:lnTo>
                  <a:lnTo>
                    <a:pt x="274" y="190"/>
                  </a:lnTo>
                  <a:lnTo>
                    <a:pt x="268" y="193"/>
                  </a:lnTo>
                  <a:lnTo>
                    <a:pt x="263" y="188"/>
                  </a:lnTo>
                  <a:lnTo>
                    <a:pt x="180" y="89"/>
                  </a:lnTo>
                  <a:lnTo>
                    <a:pt x="9" y="216"/>
                  </a:lnTo>
                  <a:lnTo>
                    <a:pt x="9" y="216"/>
                  </a:lnTo>
                  <a:lnTo>
                    <a:pt x="5" y="209"/>
                  </a:lnTo>
                  <a:lnTo>
                    <a:pt x="0" y="204"/>
                  </a:lnTo>
                  <a:lnTo>
                    <a:pt x="0" y="2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solidFill>
                  <a:srgbClr val="FF9900"/>
                </a:solidFill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47FBF826-5D92-40B0-AFB3-723C43F1A891}"/>
              </a:ext>
            </a:extLst>
          </p:cNvPr>
          <p:cNvSpPr txBox="1"/>
          <p:nvPr/>
        </p:nvSpPr>
        <p:spPr>
          <a:xfrm>
            <a:off x="152400" y="282071"/>
            <a:ext cx="5600300" cy="108952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Communication Skills of a Penetration Tester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5ADA0CD-DCD6-4E51-8B31-EE8B721C515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" t="468" r="16666" b="1805"/>
          <a:stretch/>
        </p:blipFill>
        <p:spPr>
          <a:xfrm>
            <a:off x="4191000" y="0"/>
            <a:ext cx="8001000" cy="6553300"/>
          </a:xfrm>
        </p:spPr>
      </p:pic>
    </p:spTree>
    <p:extLst>
      <p:ext uri="{BB962C8B-B14F-4D97-AF65-F5344CB8AC3E}">
        <p14:creationId xmlns:p14="http://schemas.microsoft.com/office/powerpoint/2010/main" val="139045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91CFFA75-2C15-4F82-96E7-43B10C60CBA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4" r="23264"/>
          <a:stretch>
            <a:fillRect/>
          </a:stretch>
        </p:blipFill>
        <p:spPr>
          <a:xfrm>
            <a:off x="-4544" y="15766"/>
            <a:ext cx="5243512" cy="6553091"/>
          </a:xfrm>
        </p:spPr>
      </p:pic>
      <p:sp>
        <p:nvSpPr>
          <p:cNvPr id="46" name="Picture Placeholder 2">
            <a:extLst>
              <a:ext uri="{FF2B5EF4-FFF2-40B4-BE49-F238E27FC236}">
                <a16:creationId xmlns:a16="http://schemas.microsoft.com/office/drawing/2014/main" id="{E06FECC7-A317-49BF-B46D-A6ACC69352B1}"/>
              </a:ext>
            </a:extLst>
          </p:cNvPr>
          <p:cNvSpPr txBox="1">
            <a:spLocks/>
          </p:cNvSpPr>
          <p:nvPr/>
        </p:nvSpPr>
        <p:spPr>
          <a:xfrm>
            <a:off x="-1050654" y="100503"/>
            <a:ext cx="4612902" cy="6476997"/>
          </a:xfrm>
          <a:prstGeom prst="rect">
            <a:avLst/>
          </a:prstGeom>
          <a:effectLst/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 rot="16200000">
            <a:off x="7063033" y="142388"/>
            <a:ext cx="3303321" cy="69514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en-US" sz="900" kern="0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26" name="Title 20"/>
          <p:cNvSpPr txBox="1">
            <a:spLocks/>
          </p:cNvSpPr>
          <p:nvPr/>
        </p:nvSpPr>
        <p:spPr>
          <a:xfrm>
            <a:off x="5631054" y="2117703"/>
            <a:ext cx="6256146" cy="3000821"/>
          </a:xfrm>
          <a:prstGeom prst="rect">
            <a:avLst/>
          </a:prstGeom>
        </p:spPr>
        <p:txBody>
          <a:bodyPr vert="horz" wrap="square" lIns="121893" tIns="0" rIns="121893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L="342900" marR="0" lvl="0" indent="-342900" algn="l" defTabSz="228600" rtl="0" eaLnBrk="1" fontAlgn="auto" latinLnBrk="0" hangingPunct="1">
              <a:spcBef>
                <a:spcPts val="1800"/>
              </a:spcBef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j-ea"/>
                <a:cs typeface="Lato Regular"/>
              </a:rPr>
              <a:t>Conducted research and development in security</a:t>
            </a:r>
          </a:p>
          <a:p>
            <a:pPr marL="342900" indent="-342900" algn="l" defTabSz="228600">
              <a:spcBef>
                <a:spcPts val="1800"/>
              </a:spcBef>
              <a:buFont typeface="Wingdings" panose="05000000000000000000" pitchFamily="2" charset="2"/>
              <a:buChar char="§"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j-ea"/>
              </a:rPr>
              <a:t>Published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j-ea"/>
              </a:rPr>
              <a:t>research papers</a:t>
            </a:r>
          </a:p>
          <a:p>
            <a:pPr marL="342900" indent="-342900" algn="l" defTabSz="228600">
              <a:spcBef>
                <a:spcPts val="1800"/>
              </a:spcBef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MingLiU_HKSCS" panose="020B0604030504040204" pitchFamily="18" charset="-120"/>
                <a:cs typeface="Lato Regular"/>
              </a:rPr>
              <a:t>Presented at various local and international seminars</a:t>
            </a:r>
          </a:p>
          <a:p>
            <a:pPr marL="342900" indent="-342900" algn="l" defTabSz="228600">
              <a:spcBef>
                <a:spcPts val="1800"/>
              </a:spcBef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n-cs"/>
              </a:rPr>
              <a:t>Holds various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n-cs"/>
              </a:rPr>
              <a:t>certifications</a:t>
            </a:r>
          </a:p>
          <a:p>
            <a:pPr marL="342900" indent="-342900" algn="l" defTabSz="228600">
              <a:spcBef>
                <a:spcPts val="1800"/>
              </a:spcBef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Member of reputed organizations such as </a:t>
            </a: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IEEE</a:t>
            </a:r>
          </a:p>
          <a:p>
            <a:pPr marL="342900" indent="-342900" algn="l" defTabSz="228600">
              <a:spcBef>
                <a:spcPts val="1800"/>
              </a:spcBef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Written and published </a:t>
            </a: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security-related books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3A13F6D-B615-4AC1-8F25-0FD31C8A044C}"/>
              </a:ext>
            </a:extLst>
          </p:cNvPr>
          <p:cNvSpPr/>
          <p:nvPr/>
        </p:nvSpPr>
        <p:spPr>
          <a:xfrm>
            <a:off x="5270377" y="1120914"/>
            <a:ext cx="6893391" cy="707886"/>
          </a:xfrm>
          <a:prstGeom prst="rect">
            <a:avLst/>
          </a:prstGeom>
        </p:spPr>
        <p:txBody>
          <a:bodyPr wrap="square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600"/>
              </a:spcBef>
              <a:buClr>
                <a:schemeClr val="bg1"/>
              </a:buClr>
              <a:buBlip>
                <a:blip r:embed="rId4"/>
              </a:buBlip>
              <a:defRPr/>
            </a:pPr>
            <a:r>
              <a:rPr lang="en-US" sz="2000" dirty="0"/>
              <a:t>A good penetration tester’s résumé should include any/all of the points listed below: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D24ECA7-9330-4F1A-969E-0272D0CE7B18}"/>
              </a:ext>
            </a:extLst>
          </p:cNvPr>
          <p:cNvSpPr txBox="1"/>
          <p:nvPr/>
        </p:nvSpPr>
        <p:spPr>
          <a:xfrm>
            <a:off x="5270377" y="5424211"/>
            <a:ext cx="6388223" cy="101566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42900" indent="-342900">
              <a:spcBef>
                <a:spcPts val="600"/>
              </a:spcBef>
              <a:buClr>
                <a:schemeClr val="bg1"/>
              </a:buClr>
              <a:buBlip>
                <a:blip r:embed="rId4"/>
              </a:buBlip>
            </a:pPr>
            <a:r>
              <a:rPr lang="en-US" sz="2000" dirty="0"/>
              <a:t>The tester needs to market themselves through these activities if they want organizations to consider them as a pen tester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C97FEFE-5969-4B82-B5A5-5036F17B4B7D}"/>
              </a:ext>
            </a:extLst>
          </p:cNvPr>
          <p:cNvGrpSpPr/>
          <p:nvPr/>
        </p:nvGrpSpPr>
        <p:grpSpPr>
          <a:xfrm>
            <a:off x="4935435" y="2090751"/>
            <a:ext cx="594000" cy="594000"/>
            <a:chOff x="4935435" y="2060380"/>
            <a:chExt cx="594000" cy="594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79FC066-06A7-4F33-9861-01EC0D9958BF}"/>
                </a:ext>
              </a:extLst>
            </p:cNvPr>
            <p:cNvSpPr/>
            <p:nvPr/>
          </p:nvSpPr>
          <p:spPr>
            <a:xfrm>
              <a:off x="4935435" y="2060380"/>
              <a:ext cx="594000" cy="594000"/>
            </a:xfrm>
            <a:prstGeom prst="rect">
              <a:avLst/>
            </a:prstGeom>
            <a:solidFill>
              <a:schemeClr val="accent4"/>
            </a:solidFill>
            <a:ln w="28575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sp>
          <p:nvSpPr>
            <p:cNvPr id="53" name="Freeform 111">
              <a:extLst>
                <a:ext uri="{FF2B5EF4-FFF2-40B4-BE49-F238E27FC236}">
                  <a16:creationId xmlns:a16="http://schemas.microsoft.com/office/drawing/2014/main" id="{1BDD623E-9F81-4DF5-8CBA-5F89996AB5A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033760" y="2176767"/>
              <a:ext cx="397351" cy="361227"/>
            </a:xfrm>
            <a:custGeom>
              <a:avLst/>
              <a:gdLst>
                <a:gd name="T0" fmla="*/ 76484966 w 602"/>
                <a:gd name="T1" fmla="*/ 65520668 h 602"/>
                <a:gd name="T2" fmla="*/ 76484966 w 602"/>
                <a:gd name="T3" fmla="*/ 65520668 h 602"/>
                <a:gd name="T4" fmla="*/ 78442719 w 602"/>
                <a:gd name="T5" fmla="*/ 71002280 h 602"/>
                <a:gd name="T6" fmla="*/ 71002968 w 602"/>
                <a:gd name="T7" fmla="*/ 78441997 h 602"/>
                <a:gd name="T8" fmla="*/ 66434636 w 602"/>
                <a:gd name="T9" fmla="*/ 76614673 h 602"/>
                <a:gd name="T10" fmla="*/ 66434636 w 602"/>
                <a:gd name="T11" fmla="*/ 76614673 h 602"/>
                <a:gd name="T12" fmla="*/ 44246163 w 602"/>
                <a:gd name="T13" fmla="*/ 54426302 h 602"/>
                <a:gd name="T14" fmla="*/ 29497442 w 602"/>
                <a:gd name="T15" fmla="*/ 59125033 h 602"/>
                <a:gd name="T16" fmla="*/ 0 w 602"/>
                <a:gd name="T17" fmla="*/ 29497307 h 602"/>
                <a:gd name="T18" fmla="*/ 29497442 w 602"/>
                <a:gd name="T19" fmla="*/ 0 h 602"/>
                <a:gd name="T20" fmla="*/ 58995246 w 602"/>
                <a:gd name="T21" fmla="*/ 29497307 h 602"/>
                <a:gd name="T22" fmla="*/ 55340580 w 602"/>
                <a:gd name="T23" fmla="*/ 44376380 h 602"/>
                <a:gd name="T24" fmla="*/ 76484966 w 602"/>
                <a:gd name="T25" fmla="*/ 65520668 h 602"/>
                <a:gd name="T26" fmla="*/ 29497442 w 602"/>
                <a:gd name="T27" fmla="*/ 7439717 h 602"/>
                <a:gd name="T28" fmla="*/ 29497442 w 602"/>
                <a:gd name="T29" fmla="*/ 7439717 h 602"/>
                <a:gd name="T30" fmla="*/ 7308970 w 602"/>
                <a:gd name="T31" fmla="*/ 29497307 h 602"/>
                <a:gd name="T32" fmla="*/ 29497442 w 602"/>
                <a:gd name="T33" fmla="*/ 51685677 h 602"/>
                <a:gd name="T34" fmla="*/ 51685915 w 602"/>
                <a:gd name="T35" fmla="*/ 29497307 h 602"/>
                <a:gd name="T36" fmla="*/ 29497442 w 602"/>
                <a:gd name="T37" fmla="*/ 7439717 h 60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602" h="602">
                  <a:moveTo>
                    <a:pt x="586" y="502"/>
                  </a:moveTo>
                  <a:lnTo>
                    <a:pt x="586" y="502"/>
                  </a:lnTo>
                  <a:cubicBezTo>
                    <a:pt x="594" y="516"/>
                    <a:pt x="601" y="530"/>
                    <a:pt x="601" y="544"/>
                  </a:cubicBezTo>
                  <a:cubicBezTo>
                    <a:pt x="601" y="573"/>
                    <a:pt x="579" y="601"/>
                    <a:pt x="544" y="601"/>
                  </a:cubicBezTo>
                  <a:cubicBezTo>
                    <a:pt x="530" y="601"/>
                    <a:pt x="516" y="594"/>
                    <a:pt x="509" y="587"/>
                  </a:cubicBezTo>
                  <a:cubicBezTo>
                    <a:pt x="339" y="417"/>
                    <a:pt x="339" y="417"/>
                    <a:pt x="339" y="417"/>
                  </a:cubicBezTo>
                  <a:cubicBezTo>
                    <a:pt x="304" y="438"/>
                    <a:pt x="269" y="453"/>
                    <a:pt x="226" y="453"/>
                  </a:cubicBezTo>
                  <a:cubicBezTo>
                    <a:pt x="99" y="453"/>
                    <a:pt x="0" y="347"/>
                    <a:pt x="0" y="226"/>
                  </a:cubicBezTo>
                  <a:cubicBezTo>
                    <a:pt x="0" y="99"/>
                    <a:pt x="99" y="0"/>
                    <a:pt x="226" y="0"/>
                  </a:cubicBezTo>
                  <a:cubicBezTo>
                    <a:pt x="353" y="0"/>
                    <a:pt x="452" y="99"/>
                    <a:pt x="452" y="226"/>
                  </a:cubicBezTo>
                  <a:cubicBezTo>
                    <a:pt x="452" y="269"/>
                    <a:pt x="438" y="304"/>
                    <a:pt x="424" y="340"/>
                  </a:cubicBezTo>
                  <a:cubicBezTo>
                    <a:pt x="586" y="502"/>
                    <a:pt x="586" y="502"/>
                    <a:pt x="586" y="502"/>
                  </a:cubicBezTo>
                  <a:close/>
                  <a:moveTo>
                    <a:pt x="226" y="57"/>
                  </a:moveTo>
                  <a:lnTo>
                    <a:pt x="226" y="57"/>
                  </a:lnTo>
                  <a:cubicBezTo>
                    <a:pt x="134" y="57"/>
                    <a:pt x="56" y="127"/>
                    <a:pt x="56" y="226"/>
                  </a:cubicBezTo>
                  <a:cubicBezTo>
                    <a:pt x="56" y="318"/>
                    <a:pt x="134" y="396"/>
                    <a:pt x="226" y="396"/>
                  </a:cubicBezTo>
                  <a:cubicBezTo>
                    <a:pt x="318" y="396"/>
                    <a:pt x="396" y="318"/>
                    <a:pt x="396" y="226"/>
                  </a:cubicBezTo>
                  <a:cubicBezTo>
                    <a:pt x="396" y="127"/>
                    <a:pt x="318" y="57"/>
                    <a:pt x="226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9A6AC10-8BCB-4C6C-AE06-E5F6A6A1DE90}"/>
              </a:ext>
            </a:extLst>
          </p:cNvPr>
          <p:cNvGrpSpPr/>
          <p:nvPr/>
        </p:nvGrpSpPr>
        <p:grpSpPr>
          <a:xfrm>
            <a:off x="4935435" y="2907492"/>
            <a:ext cx="594000" cy="594000"/>
            <a:chOff x="4935435" y="2892887"/>
            <a:chExt cx="594000" cy="594000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AAC9A983-A3A9-42A4-827E-8BCAB3F01696}"/>
                </a:ext>
              </a:extLst>
            </p:cNvPr>
            <p:cNvSpPr/>
            <p:nvPr/>
          </p:nvSpPr>
          <p:spPr>
            <a:xfrm>
              <a:off x="4935435" y="2892887"/>
              <a:ext cx="594000" cy="594000"/>
            </a:xfrm>
            <a:prstGeom prst="rect">
              <a:avLst/>
            </a:prstGeom>
            <a:solidFill>
              <a:schemeClr val="accent4"/>
            </a:solidFill>
            <a:ln w="28575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sp>
          <p:nvSpPr>
            <p:cNvPr id="54" name="Freeform 113">
              <a:extLst>
                <a:ext uri="{FF2B5EF4-FFF2-40B4-BE49-F238E27FC236}">
                  <a16:creationId xmlns:a16="http://schemas.microsoft.com/office/drawing/2014/main" id="{EE0A7B88-42DE-4753-81D0-97F15F14B1C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028682" y="3035012"/>
              <a:ext cx="407507" cy="309751"/>
            </a:xfrm>
            <a:custGeom>
              <a:avLst/>
              <a:gdLst>
                <a:gd name="T0" fmla="*/ 282575 w 82"/>
                <a:gd name="T1" fmla="*/ 167858 h 57"/>
                <a:gd name="T2" fmla="*/ 255007 w 82"/>
                <a:gd name="T3" fmla="*/ 195263 h 57"/>
                <a:gd name="T4" fmla="*/ 24122 w 82"/>
                <a:gd name="T5" fmla="*/ 195263 h 57"/>
                <a:gd name="T6" fmla="*/ 0 w 82"/>
                <a:gd name="T7" fmla="*/ 167858 h 57"/>
                <a:gd name="T8" fmla="*/ 0 w 82"/>
                <a:gd name="T9" fmla="*/ 20554 h 57"/>
                <a:gd name="T10" fmla="*/ 34460 w 82"/>
                <a:gd name="T11" fmla="*/ 20554 h 57"/>
                <a:gd name="T12" fmla="*/ 34460 w 82"/>
                <a:gd name="T13" fmla="*/ 0 h 57"/>
                <a:gd name="T14" fmla="*/ 282575 w 82"/>
                <a:gd name="T15" fmla="*/ 0 h 57"/>
                <a:gd name="T16" fmla="*/ 282575 w 82"/>
                <a:gd name="T17" fmla="*/ 167858 h 57"/>
                <a:gd name="T18" fmla="*/ 34460 w 82"/>
                <a:gd name="T19" fmla="*/ 37682 h 57"/>
                <a:gd name="T20" fmla="*/ 17230 w 82"/>
                <a:gd name="T21" fmla="*/ 37682 h 57"/>
                <a:gd name="T22" fmla="*/ 17230 w 82"/>
                <a:gd name="T23" fmla="*/ 167858 h 57"/>
                <a:gd name="T24" fmla="*/ 24122 w 82"/>
                <a:gd name="T25" fmla="*/ 178135 h 57"/>
                <a:gd name="T26" fmla="*/ 34460 w 82"/>
                <a:gd name="T27" fmla="*/ 167858 h 57"/>
                <a:gd name="T28" fmla="*/ 34460 w 82"/>
                <a:gd name="T29" fmla="*/ 37682 h 57"/>
                <a:gd name="T30" fmla="*/ 265345 w 82"/>
                <a:gd name="T31" fmla="*/ 20554 h 57"/>
                <a:gd name="T32" fmla="*/ 51691 w 82"/>
                <a:gd name="T33" fmla="*/ 20554 h 57"/>
                <a:gd name="T34" fmla="*/ 51691 w 82"/>
                <a:gd name="T35" fmla="*/ 167858 h 57"/>
                <a:gd name="T36" fmla="*/ 51691 w 82"/>
                <a:gd name="T37" fmla="*/ 178135 h 57"/>
                <a:gd name="T38" fmla="*/ 255007 w 82"/>
                <a:gd name="T39" fmla="*/ 178135 h 57"/>
                <a:gd name="T40" fmla="*/ 265345 w 82"/>
                <a:gd name="T41" fmla="*/ 167858 h 57"/>
                <a:gd name="T42" fmla="*/ 265345 w 82"/>
                <a:gd name="T43" fmla="*/ 20554 h 57"/>
                <a:gd name="T44" fmla="*/ 158518 w 82"/>
                <a:gd name="T45" fmla="*/ 123324 h 57"/>
                <a:gd name="T46" fmla="*/ 68921 w 82"/>
                <a:gd name="T47" fmla="*/ 123324 h 57"/>
                <a:gd name="T48" fmla="*/ 68921 w 82"/>
                <a:gd name="T49" fmla="*/ 37682 h 57"/>
                <a:gd name="T50" fmla="*/ 158518 w 82"/>
                <a:gd name="T51" fmla="*/ 37682 h 57"/>
                <a:gd name="T52" fmla="*/ 158518 w 82"/>
                <a:gd name="T53" fmla="*/ 123324 h 57"/>
                <a:gd name="T54" fmla="*/ 158518 w 82"/>
                <a:gd name="T55" fmla="*/ 161006 h 57"/>
                <a:gd name="T56" fmla="*/ 68921 w 82"/>
                <a:gd name="T57" fmla="*/ 161006 h 57"/>
                <a:gd name="T58" fmla="*/ 68921 w 82"/>
                <a:gd name="T59" fmla="*/ 143878 h 57"/>
                <a:gd name="T60" fmla="*/ 158518 w 82"/>
                <a:gd name="T61" fmla="*/ 143878 h 57"/>
                <a:gd name="T62" fmla="*/ 158518 w 82"/>
                <a:gd name="T63" fmla="*/ 161006 h 57"/>
                <a:gd name="T64" fmla="*/ 86151 w 82"/>
                <a:gd name="T65" fmla="*/ 54811 h 57"/>
                <a:gd name="T66" fmla="*/ 86151 w 82"/>
                <a:gd name="T67" fmla="*/ 106196 h 57"/>
                <a:gd name="T68" fmla="*/ 141288 w 82"/>
                <a:gd name="T69" fmla="*/ 106196 h 57"/>
                <a:gd name="T70" fmla="*/ 141288 w 82"/>
                <a:gd name="T71" fmla="*/ 54811 h 57"/>
                <a:gd name="T72" fmla="*/ 86151 w 82"/>
                <a:gd name="T73" fmla="*/ 54811 h 57"/>
                <a:gd name="T74" fmla="*/ 248115 w 82"/>
                <a:gd name="T75" fmla="*/ 54811 h 57"/>
                <a:gd name="T76" fmla="*/ 175748 w 82"/>
                <a:gd name="T77" fmla="*/ 54811 h 57"/>
                <a:gd name="T78" fmla="*/ 175748 w 82"/>
                <a:gd name="T79" fmla="*/ 37682 h 57"/>
                <a:gd name="T80" fmla="*/ 248115 w 82"/>
                <a:gd name="T81" fmla="*/ 37682 h 57"/>
                <a:gd name="T82" fmla="*/ 248115 w 82"/>
                <a:gd name="T83" fmla="*/ 54811 h 57"/>
                <a:gd name="T84" fmla="*/ 248115 w 82"/>
                <a:gd name="T85" fmla="*/ 89067 h 57"/>
                <a:gd name="T86" fmla="*/ 175748 w 82"/>
                <a:gd name="T87" fmla="*/ 89067 h 57"/>
                <a:gd name="T88" fmla="*/ 175748 w 82"/>
                <a:gd name="T89" fmla="*/ 71939 h 57"/>
                <a:gd name="T90" fmla="*/ 248115 w 82"/>
                <a:gd name="T91" fmla="*/ 71939 h 57"/>
                <a:gd name="T92" fmla="*/ 248115 w 82"/>
                <a:gd name="T93" fmla="*/ 89067 h 57"/>
                <a:gd name="T94" fmla="*/ 248115 w 82"/>
                <a:gd name="T95" fmla="*/ 123324 h 57"/>
                <a:gd name="T96" fmla="*/ 175748 w 82"/>
                <a:gd name="T97" fmla="*/ 123324 h 57"/>
                <a:gd name="T98" fmla="*/ 175748 w 82"/>
                <a:gd name="T99" fmla="*/ 106196 h 57"/>
                <a:gd name="T100" fmla="*/ 248115 w 82"/>
                <a:gd name="T101" fmla="*/ 106196 h 57"/>
                <a:gd name="T102" fmla="*/ 248115 w 82"/>
                <a:gd name="T103" fmla="*/ 123324 h 57"/>
                <a:gd name="T104" fmla="*/ 248115 w 82"/>
                <a:gd name="T105" fmla="*/ 161006 h 57"/>
                <a:gd name="T106" fmla="*/ 175748 w 82"/>
                <a:gd name="T107" fmla="*/ 161006 h 57"/>
                <a:gd name="T108" fmla="*/ 175748 w 82"/>
                <a:gd name="T109" fmla="*/ 143878 h 57"/>
                <a:gd name="T110" fmla="*/ 248115 w 82"/>
                <a:gd name="T111" fmla="*/ 143878 h 57"/>
                <a:gd name="T112" fmla="*/ 248115 w 82"/>
                <a:gd name="T113" fmla="*/ 161006 h 5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2" h="57">
                  <a:moveTo>
                    <a:pt x="82" y="49"/>
                  </a:moveTo>
                  <a:cubicBezTo>
                    <a:pt x="82" y="54"/>
                    <a:pt x="79" y="57"/>
                    <a:pt x="74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3" y="57"/>
                    <a:pt x="0" y="54"/>
                    <a:pt x="0" y="4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82" y="49"/>
                  </a:lnTo>
                  <a:close/>
                  <a:moveTo>
                    <a:pt x="10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1"/>
                    <a:pt x="6" y="52"/>
                    <a:pt x="7" y="52"/>
                  </a:cubicBezTo>
                  <a:cubicBezTo>
                    <a:pt x="9" y="52"/>
                    <a:pt x="10" y="51"/>
                    <a:pt x="10" y="49"/>
                  </a:cubicBezTo>
                  <a:lnTo>
                    <a:pt x="10" y="11"/>
                  </a:lnTo>
                  <a:close/>
                  <a:moveTo>
                    <a:pt x="77" y="6"/>
                  </a:moveTo>
                  <a:cubicBezTo>
                    <a:pt x="15" y="6"/>
                    <a:pt x="15" y="6"/>
                    <a:pt x="15" y="6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50"/>
                    <a:pt x="15" y="51"/>
                    <a:pt x="15" y="52"/>
                  </a:cubicBezTo>
                  <a:cubicBezTo>
                    <a:pt x="74" y="52"/>
                    <a:pt x="74" y="52"/>
                    <a:pt x="74" y="52"/>
                  </a:cubicBezTo>
                  <a:cubicBezTo>
                    <a:pt x="76" y="52"/>
                    <a:pt x="77" y="51"/>
                    <a:pt x="77" y="49"/>
                  </a:cubicBezTo>
                  <a:lnTo>
                    <a:pt x="77" y="6"/>
                  </a:lnTo>
                  <a:close/>
                  <a:moveTo>
                    <a:pt x="46" y="36"/>
                  </a:moveTo>
                  <a:cubicBezTo>
                    <a:pt x="20" y="36"/>
                    <a:pt x="20" y="36"/>
                    <a:pt x="20" y="3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46" y="11"/>
                    <a:pt x="46" y="11"/>
                    <a:pt x="46" y="11"/>
                  </a:cubicBezTo>
                  <a:lnTo>
                    <a:pt x="46" y="36"/>
                  </a:lnTo>
                  <a:close/>
                  <a:moveTo>
                    <a:pt x="46" y="47"/>
                  </a:moveTo>
                  <a:cubicBezTo>
                    <a:pt x="20" y="47"/>
                    <a:pt x="20" y="47"/>
                    <a:pt x="20" y="47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46" y="42"/>
                    <a:pt x="46" y="42"/>
                    <a:pt x="46" y="42"/>
                  </a:cubicBezTo>
                  <a:lnTo>
                    <a:pt x="46" y="47"/>
                  </a:lnTo>
                  <a:close/>
                  <a:moveTo>
                    <a:pt x="25" y="16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16"/>
                    <a:pt x="41" y="16"/>
                    <a:pt x="41" y="16"/>
                  </a:cubicBezTo>
                  <a:lnTo>
                    <a:pt x="25" y="16"/>
                  </a:lnTo>
                  <a:close/>
                  <a:moveTo>
                    <a:pt x="72" y="16"/>
                  </a:moveTo>
                  <a:cubicBezTo>
                    <a:pt x="51" y="16"/>
                    <a:pt x="51" y="16"/>
                    <a:pt x="51" y="16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72" y="11"/>
                    <a:pt x="72" y="11"/>
                    <a:pt x="72" y="11"/>
                  </a:cubicBezTo>
                  <a:lnTo>
                    <a:pt x="72" y="16"/>
                  </a:lnTo>
                  <a:close/>
                  <a:moveTo>
                    <a:pt x="72" y="26"/>
                  </a:moveTo>
                  <a:cubicBezTo>
                    <a:pt x="51" y="26"/>
                    <a:pt x="51" y="26"/>
                    <a:pt x="51" y="26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72" y="21"/>
                    <a:pt x="72" y="21"/>
                    <a:pt x="72" y="21"/>
                  </a:cubicBezTo>
                  <a:lnTo>
                    <a:pt x="72" y="26"/>
                  </a:lnTo>
                  <a:close/>
                  <a:moveTo>
                    <a:pt x="72" y="36"/>
                  </a:moveTo>
                  <a:cubicBezTo>
                    <a:pt x="51" y="36"/>
                    <a:pt x="51" y="36"/>
                    <a:pt x="51" y="36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72" y="31"/>
                    <a:pt x="72" y="31"/>
                    <a:pt x="72" y="31"/>
                  </a:cubicBezTo>
                  <a:lnTo>
                    <a:pt x="72" y="36"/>
                  </a:lnTo>
                  <a:close/>
                  <a:moveTo>
                    <a:pt x="72" y="47"/>
                  </a:moveTo>
                  <a:cubicBezTo>
                    <a:pt x="51" y="47"/>
                    <a:pt x="51" y="47"/>
                    <a:pt x="51" y="47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72" y="42"/>
                    <a:pt x="72" y="42"/>
                    <a:pt x="72" y="42"/>
                  </a:cubicBezTo>
                  <a:lnTo>
                    <a:pt x="7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1C24EE8-8950-4A08-B5A4-B2A507A3C7CB}"/>
              </a:ext>
            </a:extLst>
          </p:cNvPr>
          <p:cNvGrpSpPr/>
          <p:nvPr/>
        </p:nvGrpSpPr>
        <p:grpSpPr>
          <a:xfrm>
            <a:off x="4935435" y="3724233"/>
            <a:ext cx="594000" cy="594000"/>
            <a:chOff x="4935435" y="3725394"/>
            <a:chExt cx="594000" cy="594000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65BB0786-F3D9-48EB-A588-B15ECD8FC135}"/>
                </a:ext>
              </a:extLst>
            </p:cNvPr>
            <p:cNvSpPr/>
            <p:nvPr/>
          </p:nvSpPr>
          <p:spPr>
            <a:xfrm>
              <a:off x="4935435" y="3725394"/>
              <a:ext cx="594000" cy="594000"/>
            </a:xfrm>
            <a:prstGeom prst="rect">
              <a:avLst/>
            </a:prstGeom>
            <a:solidFill>
              <a:schemeClr val="accent4"/>
            </a:solidFill>
            <a:ln w="28575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sp>
          <p:nvSpPr>
            <p:cNvPr id="55" name="Freeform 133">
              <a:extLst>
                <a:ext uri="{FF2B5EF4-FFF2-40B4-BE49-F238E27FC236}">
                  <a16:creationId xmlns:a16="http://schemas.microsoft.com/office/drawing/2014/main" id="{95C991AE-9EB7-45F1-BBC5-1843F26124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2885" y="3820698"/>
              <a:ext cx="399101" cy="403393"/>
            </a:xfrm>
            <a:custGeom>
              <a:avLst/>
              <a:gdLst>
                <a:gd name="T0" fmla="*/ 287572 w 115"/>
                <a:gd name="T1" fmla="*/ 228983 h 116"/>
                <a:gd name="T2" fmla="*/ 220814 w 115"/>
                <a:gd name="T3" fmla="*/ 192963 h 116"/>
                <a:gd name="T4" fmla="*/ 184868 w 115"/>
                <a:gd name="T5" fmla="*/ 177526 h 116"/>
                <a:gd name="T6" fmla="*/ 184868 w 115"/>
                <a:gd name="T7" fmla="*/ 149225 h 116"/>
                <a:gd name="T8" fmla="*/ 197706 w 115"/>
                <a:gd name="T9" fmla="*/ 115778 h 116"/>
                <a:gd name="T10" fmla="*/ 213112 w 115"/>
                <a:gd name="T11" fmla="*/ 97768 h 116"/>
                <a:gd name="T12" fmla="*/ 202841 w 115"/>
                <a:gd name="T13" fmla="*/ 77185 h 116"/>
                <a:gd name="T14" fmla="*/ 205409 w 115"/>
                <a:gd name="T15" fmla="*/ 46311 h 116"/>
                <a:gd name="T16" fmla="*/ 148921 w 115"/>
                <a:gd name="T17" fmla="*/ 0 h 116"/>
                <a:gd name="T18" fmla="*/ 89866 w 115"/>
                <a:gd name="T19" fmla="*/ 46311 h 116"/>
                <a:gd name="T20" fmla="*/ 92434 w 115"/>
                <a:gd name="T21" fmla="*/ 77185 h 116"/>
                <a:gd name="T22" fmla="*/ 84731 w 115"/>
                <a:gd name="T23" fmla="*/ 97768 h 116"/>
                <a:gd name="T24" fmla="*/ 97569 w 115"/>
                <a:gd name="T25" fmla="*/ 115778 h 116"/>
                <a:gd name="T26" fmla="*/ 112975 w 115"/>
                <a:gd name="T27" fmla="*/ 149225 h 116"/>
                <a:gd name="T28" fmla="*/ 112975 w 115"/>
                <a:gd name="T29" fmla="*/ 177526 h 116"/>
                <a:gd name="T30" fmla="*/ 77028 w 115"/>
                <a:gd name="T31" fmla="*/ 192963 h 116"/>
                <a:gd name="T32" fmla="*/ 10270 w 115"/>
                <a:gd name="T33" fmla="*/ 228983 h 116"/>
                <a:gd name="T34" fmla="*/ 2568 w 115"/>
                <a:gd name="T35" fmla="*/ 298450 h 116"/>
                <a:gd name="T36" fmla="*/ 292707 w 115"/>
                <a:gd name="T37" fmla="*/ 298450 h 116"/>
                <a:gd name="T38" fmla="*/ 287572 w 115"/>
                <a:gd name="T39" fmla="*/ 228983 h 11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15" h="116">
                  <a:moveTo>
                    <a:pt x="112" y="89"/>
                  </a:moveTo>
                  <a:cubicBezTo>
                    <a:pt x="109" y="83"/>
                    <a:pt x="97" y="80"/>
                    <a:pt x="86" y="75"/>
                  </a:cubicBezTo>
                  <a:cubicBezTo>
                    <a:pt x="75" y="71"/>
                    <a:pt x="72" y="69"/>
                    <a:pt x="72" y="69"/>
                  </a:cubicBezTo>
                  <a:cubicBezTo>
                    <a:pt x="72" y="58"/>
                    <a:pt x="72" y="58"/>
                    <a:pt x="72" y="58"/>
                  </a:cubicBezTo>
                  <a:cubicBezTo>
                    <a:pt x="72" y="58"/>
                    <a:pt x="76" y="55"/>
                    <a:pt x="77" y="45"/>
                  </a:cubicBezTo>
                  <a:cubicBezTo>
                    <a:pt x="80" y="45"/>
                    <a:pt x="83" y="41"/>
                    <a:pt x="83" y="38"/>
                  </a:cubicBezTo>
                  <a:cubicBezTo>
                    <a:pt x="83" y="36"/>
                    <a:pt x="83" y="29"/>
                    <a:pt x="79" y="30"/>
                  </a:cubicBezTo>
                  <a:cubicBezTo>
                    <a:pt x="80" y="25"/>
                    <a:pt x="81" y="20"/>
                    <a:pt x="80" y="18"/>
                  </a:cubicBezTo>
                  <a:cubicBezTo>
                    <a:pt x="80" y="9"/>
                    <a:pt x="71" y="0"/>
                    <a:pt x="58" y="0"/>
                  </a:cubicBezTo>
                  <a:cubicBezTo>
                    <a:pt x="45" y="0"/>
                    <a:pt x="36" y="9"/>
                    <a:pt x="35" y="18"/>
                  </a:cubicBezTo>
                  <a:cubicBezTo>
                    <a:pt x="35" y="20"/>
                    <a:pt x="35" y="25"/>
                    <a:pt x="36" y="30"/>
                  </a:cubicBezTo>
                  <a:cubicBezTo>
                    <a:pt x="33" y="29"/>
                    <a:pt x="32" y="36"/>
                    <a:pt x="33" y="38"/>
                  </a:cubicBezTo>
                  <a:cubicBezTo>
                    <a:pt x="33" y="41"/>
                    <a:pt x="35" y="45"/>
                    <a:pt x="38" y="45"/>
                  </a:cubicBezTo>
                  <a:cubicBezTo>
                    <a:pt x="39" y="55"/>
                    <a:pt x="44" y="58"/>
                    <a:pt x="44" y="58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4" y="69"/>
                    <a:pt x="41" y="71"/>
                    <a:pt x="30" y="75"/>
                  </a:cubicBezTo>
                  <a:cubicBezTo>
                    <a:pt x="18" y="80"/>
                    <a:pt x="7" y="83"/>
                    <a:pt x="4" y="89"/>
                  </a:cubicBezTo>
                  <a:cubicBezTo>
                    <a:pt x="0" y="93"/>
                    <a:pt x="1" y="116"/>
                    <a:pt x="1" y="116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4" y="116"/>
                    <a:pt x="115" y="93"/>
                    <a:pt x="112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45526E2B-308A-429F-8A06-2DDF20C13566}"/>
              </a:ext>
            </a:extLst>
          </p:cNvPr>
          <p:cNvGrpSpPr/>
          <p:nvPr/>
        </p:nvGrpSpPr>
        <p:grpSpPr>
          <a:xfrm>
            <a:off x="4935435" y="4540973"/>
            <a:ext cx="594000" cy="594000"/>
            <a:chOff x="4935435" y="4557900"/>
            <a:chExt cx="594000" cy="594000"/>
          </a:xfrm>
        </p:grpSpPr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8DA2BED5-7C84-40D3-AFEB-60AB504553E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35435" y="4557900"/>
              <a:ext cx="594000" cy="594000"/>
            </a:xfrm>
            <a:prstGeom prst="rect">
              <a:avLst/>
            </a:prstGeom>
            <a:solidFill>
              <a:schemeClr val="accent4"/>
            </a:solidFill>
            <a:ln w="28575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sp>
          <p:nvSpPr>
            <p:cNvPr id="56" name="Freeform 193">
              <a:extLst>
                <a:ext uri="{FF2B5EF4-FFF2-40B4-BE49-F238E27FC236}">
                  <a16:creationId xmlns:a16="http://schemas.microsoft.com/office/drawing/2014/main" id="{7C2E3BA7-7409-4C0B-B570-AE354CCE0DB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081669" y="4681755"/>
              <a:ext cx="301532" cy="346290"/>
            </a:xfrm>
            <a:custGeom>
              <a:avLst/>
              <a:gdLst>
                <a:gd name="T0" fmla="*/ 203200 w 59"/>
                <a:gd name="T1" fmla="*/ 68636 h 68"/>
                <a:gd name="T2" fmla="*/ 203200 w 59"/>
                <a:gd name="T3" fmla="*/ 219635 h 68"/>
                <a:gd name="T4" fmla="*/ 189424 w 59"/>
                <a:gd name="T5" fmla="*/ 233362 h 68"/>
                <a:gd name="T6" fmla="*/ 13776 w 59"/>
                <a:gd name="T7" fmla="*/ 233362 h 68"/>
                <a:gd name="T8" fmla="*/ 0 w 59"/>
                <a:gd name="T9" fmla="*/ 219635 h 68"/>
                <a:gd name="T10" fmla="*/ 0 w 59"/>
                <a:gd name="T11" fmla="*/ 10295 h 68"/>
                <a:gd name="T12" fmla="*/ 13776 w 59"/>
                <a:gd name="T13" fmla="*/ 0 h 68"/>
                <a:gd name="T14" fmla="*/ 130875 w 59"/>
                <a:gd name="T15" fmla="*/ 0 h 68"/>
                <a:gd name="T16" fmla="*/ 151539 w 59"/>
                <a:gd name="T17" fmla="*/ 6864 h 68"/>
                <a:gd name="T18" fmla="*/ 192868 w 59"/>
                <a:gd name="T19" fmla="*/ 48045 h 68"/>
                <a:gd name="T20" fmla="*/ 203200 w 59"/>
                <a:gd name="T21" fmla="*/ 68636 h 68"/>
                <a:gd name="T22" fmla="*/ 185980 w 59"/>
                <a:gd name="T23" fmla="*/ 82363 h 68"/>
                <a:gd name="T24" fmla="*/ 130875 w 59"/>
                <a:gd name="T25" fmla="*/ 82363 h 68"/>
                <a:gd name="T26" fmla="*/ 117098 w 59"/>
                <a:gd name="T27" fmla="*/ 68636 h 68"/>
                <a:gd name="T28" fmla="*/ 117098 w 59"/>
                <a:gd name="T29" fmla="*/ 17159 h 68"/>
                <a:gd name="T30" fmla="*/ 17220 w 59"/>
                <a:gd name="T31" fmla="*/ 17159 h 68"/>
                <a:gd name="T32" fmla="*/ 17220 w 59"/>
                <a:gd name="T33" fmla="*/ 216203 h 68"/>
                <a:gd name="T34" fmla="*/ 185980 w 59"/>
                <a:gd name="T35" fmla="*/ 216203 h 68"/>
                <a:gd name="T36" fmla="*/ 185980 w 59"/>
                <a:gd name="T37" fmla="*/ 82363 h 68"/>
                <a:gd name="T38" fmla="*/ 55105 w 59"/>
                <a:gd name="T39" fmla="*/ 99522 h 68"/>
                <a:gd name="T40" fmla="*/ 148095 w 59"/>
                <a:gd name="T41" fmla="*/ 99522 h 68"/>
                <a:gd name="T42" fmla="*/ 151539 w 59"/>
                <a:gd name="T43" fmla="*/ 102954 h 68"/>
                <a:gd name="T44" fmla="*/ 151539 w 59"/>
                <a:gd name="T45" fmla="*/ 109817 h 68"/>
                <a:gd name="T46" fmla="*/ 148095 w 59"/>
                <a:gd name="T47" fmla="*/ 116681 h 68"/>
                <a:gd name="T48" fmla="*/ 55105 w 59"/>
                <a:gd name="T49" fmla="*/ 116681 h 68"/>
                <a:gd name="T50" fmla="*/ 51661 w 59"/>
                <a:gd name="T51" fmla="*/ 109817 h 68"/>
                <a:gd name="T52" fmla="*/ 51661 w 59"/>
                <a:gd name="T53" fmla="*/ 102954 h 68"/>
                <a:gd name="T54" fmla="*/ 55105 w 59"/>
                <a:gd name="T55" fmla="*/ 99522 h 68"/>
                <a:gd name="T56" fmla="*/ 151539 w 59"/>
                <a:gd name="T57" fmla="*/ 137272 h 68"/>
                <a:gd name="T58" fmla="*/ 151539 w 59"/>
                <a:gd name="T59" fmla="*/ 144135 h 68"/>
                <a:gd name="T60" fmla="*/ 148095 w 59"/>
                <a:gd name="T61" fmla="*/ 147567 h 68"/>
                <a:gd name="T62" fmla="*/ 55105 w 59"/>
                <a:gd name="T63" fmla="*/ 147567 h 68"/>
                <a:gd name="T64" fmla="*/ 51661 w 59"/>
                <a:gd name="T65" fmla="*/ 144135 h 68"/>
                <a:gd name="T66" fmla="*/ 51661 w 59"/>
                <a:gd name="T67" fmla="*/ 137272 h 68"/>
                <a:gd name="T68" fmla="*/ 55105 w 59"/>
                <a:gd name="T69" fmla="*/ 133840 h 68"/>
                <a:gd name="T70" fmla="*/ 148095 w 59"/>
                <a:gd name="T71" fmla="*/ 133840 h 68"/>
                <a:gd name="T72" fmla="*/ 151539 w 59"/>
                <a:gd name="T73" fmla="*/ 137272 h 68"/>
                <a:gd name="T74" fmla="*/ 151539 w 59"/>
                <a:gd name="T75" fmla="*/ 168158 h 68"/>
                <a:gd name="T76" fmla="*/ 151539 w 59"/>
                <a:gd name="T77" fmla="*/ 178453 h 68"/>
                <a:gd name="T78" fmla="*/ 148095 w 59"/>
                <a:gd name="T79" fmla="*/ 181885 h 68"/>
                <a:gd name="T80" fmla="*/ 55105 w 59"/>
                <a:gd name="T81" fmla="*/ 181885 h 68"/>
                <a:gd name="T82" fmla="*/ 51661 w 59"/>
                <a:gd name="T83" fmla="*/ 178453 h 68"/>
                <a:gd name="T84" fmla="*/ 51661 w 59"/>
                <a:gd name="T85" fmla="*/ 168158 h 68"/>
                <a:gd name="T86" fmla="*/ 55105 w 59"/>
                <a:gd name="T87" fmla="*/ 164726 h 68"/>
                <a:gd name="T88" fmla="*/ 148095 w 59"/>
                <a:gd name="T89" fmla="*/ 164726 h 68"/>
                <a:gd name="T90" fmla="*/ 151539 w 59"/>
                <a:gd name="T91" fmla="*/ 168158 h 68"/>
                <a:gd name="T92" fmla="*/ 134319 w 59"/>
                <a:gd name="T93" fmla="*/ 65204 h 68"/>
                <a:gd name="T94" fmla="*/ 185980 w 59"/>
                <a:gd name="T95" fmla="*/ 65204 h 68"/>
                <a:gd name="T96" fmla="*/ 182536 w 59"/>
                <a:gd name="T97" fmla="*/ 61772 h 68"/>
                <a:gd name="T98" fmla="*/ 141207 w 59"/>
                <a:gd name="T99" fmla="*/ 20591 h 68"/>
                <a:gd name="T100" fmla="*/ 134319 w 59"/>
                <a:gd name="T101" fmla="*/ 17159 h 68"/>
                <a:gd name="T102" fmla="*/ 134319 w 59"/>
                <a:gd name="T103" fmla="*/ 65204 h 6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9" h="68">
                  <a:moveTo>
                    <a:pt x="59" y="20"/>
                  </a:moveTo>
                  <a:cubicBezTo>
                    <a:pt x="59" y="64"/>
                    <a:pt x="59" y="64"/>
                    <a:pt x="59" y="64"/>
                  </a:cubicBezTo>
                  <a:cubicBezTo>
                    <a:pt x="59" y="66"/>
                    <a:pt x="57" y="68"/>
                    <a:pt x="55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2" y="68"/>
                    <a:pt x="0" y="66"/>
                    <a:pt x="0" y="6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0" y="0"/>
                    <a:pt x="43" y="1"/>
                    <a:pt x="44" y="2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8" y="16"/>
                    <a:pt x="59" y="18"/>
                    <a:pt x="59" y="20"/>
                  </a:cubicBezTo>
                  <a:close/>
                  <a:moveTo>
                    <a:pt x="54" y="24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6" y="24"/>
                    <a:pt x="34" y="22"/>
                    <a:pt x="34" y="2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4" y="63"/>
                    <a:pt x="54" y="63"/>
                    <a:pt x="54" y="63"/>
                  </a:cubicBezTo>
                  <a:lnTo>
                    <a:pt x="54" y="24"/>
                  </a:lnTo>
                  <a:close/>
                  <a:moveTo>
                    <a:pt x="16" y="29"/>
                  </a:move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30"/>
                  </a:cubicBezTo>
                  <a:cubicBezTo>
                    <a:pt x="44" y="32"/>
                    <a:pt x="44" y="32"/>
                    <a:pt x="44" y="32"/>
                  </a:cubicBezTo>
                  <a:cubicBezTo>
                    <a:pt x="44" y="33"/>
                    <a:pt x="44" y="34"/>
                    <a:pt x="43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5" y="33"/>
                    <a:pt x="15" y="32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6" y="29"/>
                    <a:pt x="16" y="29"/>
                  </a:cubicBezTo>
                  <a:close/>
                  <a:moveTo>
                    <a:pt x="44" y="40"/>
                  </a:moveTo>
                  <a:cubicBezTo>
                    <a:pt x="44" y="42"/>
                    <a:pt x="44" y="42"/>
                    <a:pt x="44" y="42"/>
                  </a:cubicBezTo>
                  <a:cubicBezTo>
                    <a:pt x="44" y="43"/>
                    <a:pt x="44" y="43"/>
                    <a:pt x="43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5" y="43"/>
                    <a:pt x="15" y="42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5" y="39"/>
                    <a:pt x="16" y="39"/>
                    <a:pt x="16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4" y="39"/>
                    <a:pt x="44" y="39"/>
                    <a:pt x="44" y="40"/>
                  </a:cubicBezTo>
                  <a:close/>
                  <a:moveTo>
                    <a:pt x="44" y="49"/>
                  </a:moveTo>
                  <a:cubicBezTo>
                    <a:pt x="44" y="52"/>
                    <a:pt x="44" y="52"/>
                    <a:pt x="44" y="52"/>
                  </a:cubicBezTo>
                  <a:cubicBezTo>
                    <a:pt x="44" y="53"/>
                    <a:pt x="44" y="53"/>
                    <a:pt x="43" y="53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53"/>
                    <a:pt x="15" y="53"/>
                    <a:pt x="15" y="52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6" y="48"/>
                    <a:pt x="16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4" y="48"/>
                    <a:pt x="44" y="49"/>
                    <a:pt x="44" y="49"/>
                  </a:cubicBezTo>
                  <a:close/>
                  <a:moveTo>
                    <a:pt x="39" y="19"/>
                  </a:moveTo>
                  <a:cubicBezTo>
                    <a:pt x="54" y="19"/>
                    <a:pt x="54" y="19"/>
                    <a:pt x="54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1" y="5"/>
                    <a:pt x="40" y="5"/>
                    <a:pt x="39" y="5"/>
                  </a:cubicBezTo>
                  <a:lnTo>
                    <a:pt x="39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C89911EC-ACB0-4792-B25E-84E5422C197E}"/>
              </a:ext>
            </a:extLst>
          </p:cNvPr>
          <p:cNvSpPr txBox="1"/>
          <p:nvPr/>
        </p:nvSpPr>
        <p:spPr>
          <a:xfrm>
            <a:off x="4220495" y="269351"/>
            <a:ext cx="7972767" cy="6155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Profile of a Good Penetration Tester</a:t>
            </a:r>
          </a:p>
        </p:txBody>
      </p:sp>
    </p:spTree>
    <p:extLst>
      <p:ext uri="{BB962C8B-B14F-4D97-AF65-F5344CB8AC3E}">
        <p14:creationId xmlns:p14="http://schemas.microsoft.com/office/powerpoint/2010/main" val="339807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32">
            <a:extLst>
              <a:ext uri="{FF2B5EF4-FFF2-40B4-BE49-F238E27FC236}">
                <a16:creationId xmlns:a16="http://schemas.microsoft.com/office/drawing/2014/main" id="{D70D19CD-F3AB-4E87-BA6C-21596ED507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0059" y="2180573"/>
            <a:ext cx="1352087" cy="1112371"/>
          </a:xfrm>
          <a:custGeom>
            <a:avLst/>
            <a:gdLst>
              <a:gd name="T0" fmla="*/ 0 w 2957"/>
              <a:gd name="T1" fmla="*/ 1064 h 2434"/>
              <a:gd name="T2" fmla="*/ 0 w 2957"/>
              <a:gd name="T3" fmla="*/ 1064 h 2434"/>
              <a:gd name="T4" fmla="*/ 1958 w 2957"/>
              <a:gd name="T5" fmla="*/ 2433 h 2434"/>
              <a:gd name="T6" fmla="*/ 2956 w 2957"/>
              <a:gd name="T7" fmla="*/ 2073 h 2434"/>
              <a:gd name="T8" fmla="*/ 0 w 2957"/>
              <a:gd name="T9" fmla="*/ 0 h 2434"/>
              <a:gd name="T10" fmla="*/ 0 w 2957"/>
              <a:gd name="T11" fmla="*/ 1064 h 2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57" h="2434">
                <a:moveTo>
                  <a:pt x="0" y="1064"/>
                </a:moveTo>
                <a:lnTo>
                  <a:pt x="0" y="1064"/>
                </a:lnTo>
                <a:cubicBezTo>
                  <a:pt x="893" y="1064"/>
                  <a:pt x="1664" y="1635"/>
                  <a:pt x="1958" y="2433"/>
                </a:cubicBezTo>
                <a:cubicBezTo>
                  <a:pt x="2956" y="2073"/>
                  <a:pt x="2956" y="2073"/>
                  <a:pt x="2956" y="2073"/>
                </a:cubicBezTo>
                <a:cubicBezTo>
                  <a:pt x="2518" y="865"/>
                  <a:pt x="1358" y="0"/>
                  <a:pt x="0" y="0"/>
                </a:cubicBezTo>
                <a:lnTo>
                  <a:pt x="0" y="1064"/>
                </a:lnTo>
              </a:path>
            </a:pathLst>
          </a:custGeom>
          <a:solidFill>
            <a:srgbClr val="ED7D3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Freeform 233">
            <a:extLst>
              <a:ext uri="{FF2B5EF4-FFF2-40B4-BE49-F238E27FC236}">
                <a16:creationId xmlns:a16="http://schemas.microsoft.com/office/drawing/2014/main" id="{60910877-7169-4341-A564-CB307D795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213" y="2180572"/>
            <a:ext cx="1315817" cy="1055946"/>
          </a:xfrm>
          <a:custGeom>
            <a:avLst/>
            <a:gdLst>
              <a:gd name="T0" fmla="*/ 968 w 2879"/>
              <a:gd name="T1" fmla="*/ 2310 h 2311"/>
              <a:gd name="T2" fmla="*/ 968 w 2879"/>
              <a:gd name="T3" fmla="*/ 2310 h 2311"/>
              <a:gd name="T4" fmla="*/ 2878 w 2879"/>
              <a:gd name="T5" fmla="*/ 1064 h 2311"/>
              <a:gd name="T6" fmla="*/ 2878 w 2879"/>
              <a:gd name="T7" fmla="*/ 0 h 2311"/>
              <a:gd name="T8" fmla="*/ 0 w 2879"/>
              <a:gd name="T9" fmla="*/ 1881 h 2311"/>
              <a:gd name="T10" fmla="*/ 968 w 2879"/>
              <a:gd name="T11" fmla="*/ 2310 h 2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79" h="2311">
                <a:moveTo>
                  <a:pt x="968" y="2310"/>
                </a:moveTo>
                <a:lnTo>
                  <a:pt x="968" y="2310"/>
                </a:lnTo>
                <a:cubicBezTo>
                  <a:pt x="1292" y="1578"/>
                  <a:pt x="2022" y="1064"/>
                  <a:pt x="2878" y="1064"/>
                </a:cubicBezTo>
                <a:cubicBezTo>
                  <a:pt x="2878" y="0"/>
                  <a:pt x="2878" y="0"/>
                  <a:pt x="2878" y="0"/>
                </a:cubicBezTo>
                <a:cubicBezTo>
                  <a:pt x="1586" y="0"/>
                  <a:pt x="484" y="770"/>
                  <a:pt x="0" y="1881"/>
                </a:cubicBezTo>
                <a:lnTo>
                  <a:pt x="968" y="2310"/>
                </a:lnTo>
              </a:path>
            </a:pathLst>
          </a:custGeom>
          <a:solidFill>
            <a:srgbClr val="5B9BD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5" name="Freeform 234">
            <a:extLst>
              <a:ext uri="{FF2B5EF4-FFF2-40B4-BE49-F238E27FC236}">
                <a16:creationId xmlns:a16="http://schemas.microsoft.com/office/drawing/2014/main" id="{601A8A62-210A-410E-A7A7-CB77805198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2616" y="3131730"/>
            <a:ext cx="1094163" cy="1831785"/>
          </a:xfrm>
          <a:custGeom>
            <a:avLst/>
            <a:gdLst>
              <a:gd name="T0" fmla="*/ 1207 w 2395"/>
              <a:gd name="T1" fmla="*/ 360 h 4009"/>
              <a:gd name="T2" fmla="*/ 1207 w 2395"/>
              <a:gd name="T3" fmla="*/ 360 h 4009"/>
              <a:gd name="T4" fmla="*/ 1331 w 2395"/>
              <a:gd name="T5" fmla="*/ 1073 h 4009"/>
              <a:gd name="T6" fmla="*/ 0 w 2395"/>
              <a:gd name="T7" fmla="*/ 3010 h 4009"/>
              <a:gd name="T8" fmla="*/ 390 w 2395"/>
              <a:gd name="T9" fmla="*/ 4008 h 4009"/>
              <a:gd name="T10" fmla="*/ 2394 w 2395"/>
              <a:gd name="T11" fmla="*/ 1073 h 4009"/>
              <a:gd name="T12" fmla="*/ 2214 w 2395"/>
              <a:gd name="T13" fmla="*/ 0 h 4009"/>
              <a:gd name="T14" fmla="*/ 1207 w 2395"/>
              <a:gd name="T15" fmla="*/ 360 h 4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395" h="4009">
                <a:moveTo>
                  <a:pt x="1207" y="360"/>
                </a:moveTo>
                <a:lnTo>
                  <a:pt x="1207" y="360"/>
                </a:lnTo>
                <a:cubicBezTo>
                  <a:pt x="1283" y="579"/>
                  <a:pt x="1331" y="817"/>
                  <a:pt x="1331" y="1073"/>
                </a:cubicBezTo>
                <a:cubicBezTo>
                  <a:pt x="1331" y="1956"/>
                  <a:pt x="778" y="2707"/>
                  <a:pt x="0" y="3010"/>
                </a:cubicBezTo>
                <a:cubicBezTo>
                  <a:pt x="390" y="4008"/>
                  <a:pt x="390" y="4008"/>
                  <a:pt x="390" y="4008"/>
                </a:cubicBezTo>
                <a:cubicBezTo>
                  <a:pt x="1568" y="3551"/>
                  <a:pt x="2394" y="2403"/>
                  <a:pt x="2394" y="1073"/>
                </a:cubicBezTo>
                <a:cubicBezTo>
                  <a:pt x="2394" y="694"/>
                  <a:pt x="2328" y="331"/>
                  <a:pt x="2214" y="0"/>
                </a:cubicBezTo>
                <a:lnTo>
                  <a:pt x="1207" y="360"/>
                </a:lnTo>
              </a:path>
            </a:pathLst>
          </a:custGeom>
          <a:solidFill>
            <a:srgbClr val="A5A5A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6" name="Freeform 235">
            <a:extLst>
              <a:ext uri="{FF2B5EF4-FFF2-40B4-BE49-F238E27FC236}">
                <a16:creationId xmlns:a16="http://schemas.microsoft.com/office/drawing/2014/main" id="{D09DC83F-00E1-4D24-8D65-7D1DCDE307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4478" y="4516762"/>
            <a:ext cx="890644" cy="552155"/>
          </a:xfrm>
          <a:custGeom>
            <a:avLst/>
            <a:gdLst>
              <a:gd name="T0" fmla="*/ 1559 w 1950"/>
              <a:gd name="T1" fmla="*/ 0 h 1209"/>
              <a:gd name="T2" fmla="*/ 1559 w 1950"/>
              <a:gd name="T3" fmla="*/ 0 h 1209"/>
              <a:gd name="T4" fmla="*/ 808 w 1950"/>
              <a:gd name="T5" fmla="*/ 144 h 1209"/>
              <a:gd name="T6" fmla="*/ 276 w 1950"/>
              <a:gd name="T7" fmla="*/ 76 h 1209"/>
              <a:gd name="T8" fmla="*/ 0 w 1950"/>
              <a:gd name="T9" fmla="*/ 1103 h 1209"/>
              <a:gd name="T10" fmla="*/ 808 w 1950"/>
              <a:gd name="T11" fmla="*/ 1208 h 1209"/>
              <a:gd name="T12" fmla="*/ 1949 w 1950"/>
              <a:gd name="T13" fmla="*/ 998 h 1209"/>
              <a:gd name="T14" fmla="*/ 1559 w 1950"/>
              <a:gd name="T15" fmla="*/ 0 h 1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0" h="1209">
                <a:moveTo>
                  <a:pt x="1559" y="0"/>
                </a:moveTo>
                <a:lnTo>
                  <a:pt x="1559" y="0"/>
                </a:lnTo>
                <a:cubicBezTo>
                  <a:pt x="1331" y="96"/>
                  <a:pt x="1075" y="144"/>
                  <a:pt x="808" y="144"/>
                </a:cubicBezTo>
                <a:cubicBezTo>
                  <a:pt x="628" y="144"/>
                  <a:pt x="447" y="114"/>
                  <a:pt x="276" y="76"/>
                </a:cubicBezTo>
                <a:cubicBezTo>
                  <a:pt x="0" y="1103"/>
                  <a:pt x="0" y="1103"/>
                  <a:pt x="0" y="1103"/>
                </a:cubicBezTo>
                <a:cubicBezTo>
                  <a:pt x="258" y="1169"/>
                  <a:pt x="532" y="1208"/>
                  <a:pt x="808" y="1208"/>
                </a:cubicBezTo>
                <a:cubicBezTo>
                  <a:pt x="1217" y="1208"/>
                  <a:pt x="1596" y="1130"/>
                  <a:pt x="1949" y="998"/>
                </a:cubicBezTo>
                <a:lnTo>
                  <a:pt x="1559" y="0"/>
                </a:lnTo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7" name="Freeform 236">
            <a:extLst>
              <a:ext uri="{FF2B5EF4-FFF2-40B4-BE49-F238E27FC236}">
                <a16:creationId xmlns:a16="http://schemas.microsoft.com/office/drawing/2014/main" id="{B24E68FA-52B6-45AD-B1C7-C14D26006F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9311" y="3045078"/>
            <a:ext cx="1190885" cy="1966800"/>
          </a:xfrm>
          <a:custGeom>
            <a:avLst/>
            <a:gdLst>
              <a:gd name="T0" fmla="*/ 2604 w 2605"/>
              <a:gd name="T1" fmla="*/ 3267 h 4304"/>
              <a:gd name="T2" fmla="*/ 2604 w 2605"/>
              <a:gd name="T3" fmla="*/ 3267 h 4304"/>
              <a:gd name="T4" fmla="*/ 1065 w 2605"/>
              <a:gd name="T5" fmla="*/ 1263 h 4304"/>
              <a:gd name="T6" fmla="*/ 1235 w 2605"/>
              <a:gd name="T7" fmla="*/ 427 h 4304"/>
              <a:gd name="T8" fmla="*/ 258 w 2605"/>
              <a:gd name="T9" fmla="*/ 0 h 4304"/>
              <a:gd name="T10" fmla="*/ 0 w 2605"/>
              <a:gd name="T11" fmla="*/ 1263 h 4304"/>
              <a:gd name="T12" fmla="*/ 2328 w 2605"/>
              <a:gd name="T13" fmla="*/ 4303 h 4304"/>
              <a:gd name="T14" fmla="*/ 2604 w 2605"/>
              <a:gd name="T15" fmla="*/ 3267 h 4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05" h="4304">
                <a:moveTo>
                  <a:pt x="2604" y="3267"/>
                </a:moveTo>
                <a:lnTo>
                  <a:pt x="2604" y="3267"/>
                </a:lnTo>
                <a:cubicBezTo>
                  <a:pt x="1721" y="3029"/>
                  <a:pt x="1065" y="2221"/>
                  <a:pt x="1065" y="1263"/>
                </a:cubicBezTo>
                <a:cubicBezTo>
                  <a:pt x="1065" y="959"/>
                  <a:pt x="1121" y="683"/>
                  <a:pt x="1235" y="427"/>
                </a:cubicBezTo>
                <a:cubicBezTo>
                  <a:pt x="258" y="0"/>
                  <a:pt x="258" y="0"/>
                  <a:pt x="258" y="0"/>
                </a:cubicBezTo>
                <a:cubicBezTo>
                  <a:pt x="86" y="379"/>
                  <a:pt x="0" y="806"/>
                  <a:pt x="0" y="1263"/>
                </a:cubicBezTo>
                <a:cubicBezTo>
                  <a:pt x="0" y="2716"/>
                  <a:pt x="979" y="3942"/>
                  <a:pt x="2328" y="4303"/>
                </a:cubicBezTo>
                <a:lnTo>
                  <a:pt x="2604" y="3267"/>
                </a:lnTo>
              </a:path>
            </a:pathLst>
          </a:custGeom>
          <a:solidFill>
            <a:srgbClr val="4472C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4CC86-9F95-465D-A227-8CF51AB52DFB}"/>
              </a:ext>
            </a:extLst>
          </p:cNvPr>
          <p:cNvGrpSpPr/>
          <p:nvPr/>
        </p:nvGrpSpPr>
        <p:grpSpPr>
          <a:xfrm>
            <a:off x="4479086" y="1606091"/>
            <a:ext cx="777803" cy="834278"/>
            <a:chOff x="4479086" y="1511539"/>
            <a:chExt cx="777803" cy="834278"/>
          </a:xfrm>
        </p:grpSpPr>
        <p:sp>
          <p:nvSpPr>
            <p:cNvPr id="28" name="Freeform 237">
              <a:extLst>
                <a:ext uri="{FF2B5EF4-FFF2-40B4-BE49-F238E27FC236}">
                  <a16:creationId xmlns:a16="http://schemas.microsoft.com/office/drawing/2014/main" id="{2450DCA6-8CCD-4E63-B309-F199A5F455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79086" y="1511539"/>
              <a:ext cx="777803" cy="834278"/>
            </a:xfrm>
            <a:custGeom>
              <a:avLst/>
              <a:gdLst>
                <a:gd name="T0" fmla="*/ 1511 w 1701"/>
                <a:gd name="T1" fmla="*/ 466 h 1827"/>
                <a:gd name="T2" fmla="*/ 1511 w 1701"/>
                <a:gd name="T3" fmla="*/ 466 h 1827"/>
                <a:gd name="T4" fmla="*/ 465 w 1701"/>
                <a:gd name="T5" fmla="*/ 219 h 1827"/>
                <a:gd name="T6" fmla="*/ 228 w 1701"/>
                <a:gd name="T7" fmla="*/ 1265 h 1827"/>
                <a:gd name="T8" fmla="*/ 1150 w 1701"/>
                <a:gd name="T9" fmla="*/ 1559 h 1827"/>
                <a:gd name="T10" fmla="*/ 1463 w 1701"/>
                <a:gd name="T11" fmla="*/ 1826 h 1827"/>
                <a:gd name="T12" fmla="*/ 1378 w 1701"/>
                <a:gd name="T13" fmla="*/ 1427 h 1827"/>
                <a:gd name="T14" fmla="*/ 1511 w 1701"/>
                <a:gd name="T15" fmla="*/ 466 h 1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01" h="1827">
                  <a:moveTo>
                    <a:pt x="1511" y="466"/>
                  </a:moveTo>
                  <a:lnTo>
                    <a:pt x="1511" y="466"/>
                  </a:lnTo>
                  <a:cubicBezTo>
                    <a:pt x="1282" y="105"/>
                    <a:pt x="817" y="0"/>
                    <a:pt x="465" y="219"/>
                  </a:cubicBezTo>
                  <a:cubicBezTo>
                    <a:pt x="114" y="448"/>
                    <a:pt x="0" y="913"/>
                    <a:pt x="228" y="1265"/>
                  </a:cubicBezTo>
                  <a:cubicBezTo>
                    <a:pt x="417" y="1578"/>
                    <a:pt x="817" y="1701"/>
                    <a:pt x="1150" y="1559"/>
                  </a:cubicBezTo>
                  <a:cubicBezTo>
                    <a:pt x="1463" y="1826"/>
                    <a:pt x="1463" y="1826"/>
                    <a:pt x="1463" y="1826"/>
                  </a:cubicBezTo>
                  <a:cubicBezTo>
                    <a:pt x="1378" y="1427"/>
                    <a:pt x="1378" y="1427"/>
                    <a:pt x="1378" y="1427"/>
                  </a:cubicBezTo>
                  <a:cubicBezTo>
                    <a:pt x="1643" y="1178"/>
                    <a:pt x="1700" y="781"/>
                    <a:pt x="1511" y="466"/>
                  </a:cubicBezTo>
                </a:path>
              </a:pathLst>
            </a:custGeom>
            <a:solidFill>
              <a:srgbClr val="5B9BD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3C8058EF-D946-42B6-BFF9-9472AC98A587}"/>
                </a:ext>
              </a:extLst>
            </p:cNvPr>
            <p:cNvSpPr txBox="1"/>
            <p:nvPr/>
          </p:nvSpPr>
          <p:spPr>
            <a:xfrm>
              <a:off x="4676286" y="1674772"/>
              <a:ext cx="383402" cy="507813"/>
            </a:xfrm>
            <a:prstGeom prst="rect">
              <a:avLst/>
            </a:prstGeom>
            <a:noFill/>
          </p:spPr>
          <p:txBody>
            <a:bodyPr wrap="none" lIns="91422" tIns="45711" rIns="91422" bIns="45711" rtlCol="0" anchor="ctr">
              <a:spAutoFit/>
            </a:bodyPr>
            <a:lstStyle/>
            <a:p>
              <a:pPr algn="ctr" defTabSz="914217">
                <a:defRPr/>
              </a:pPr>
              <a:r>
                <a:rPr lang="id-ID" sz="2700" b="1" dirty="0">
                  <a:solidFill>
                    <a:prstClr val="white"/>
                  </a:solidFill>
                  <a:latin typeface="Lato Regular"/>
                  <a:cs typeface="Lato Regular"/>
                </a:rPr>
                <a:t>1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7309ABE9-0F97-4D8F-8A39-6A5CD2AAC7DF}"/>
              </a:ext>
            </a:extLst>
          </p:cNvPr>
          <p:cNvGrpSpPr/>
          <p:nvPr/>
        </p:nvGrpSpPr>
        <p:grpSpPr>
          <a:xfrm>
            <a:off x="6570202" y="1571039"/>
            <a:ext cx="773772" cy="816142"/>
            <a:chOff x="6727862" y="1567963"/>
            <a:chExt cx="773772" cy="816142"/>
          </a:xfrm>
        </p:grpSpPr>
        <p:sp>
          <p:nvSpPr>
            <p:cNvPr id="32" name="Freeform 241">
              <a:extLst>
                <a:ext uri="{FF2B5EF4-FFF2-40B4-BE49-F238E27FC236}">
                  <a16:creationId xmlns:a16="http://schemas.microsoft.com/office/drawing/2014/main" id="{C5330F40-8F6E-4EA5-BC8C-A1E9E6F6C0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7862" y="1567963"/>
              <a:ext cx="773772" cy="816142"/>
            </a:xfrm>
            <a:custGeom>
              <a:avLst/>
              <a:gdLst>
                <a:gd name="T0" fmla="*/ 1444 w 1692"/>
                <a:gd name="T1" fmla="*/ 1292 h 1788"/>
                <a:gd name="T2" fmla="*/ 1444 w 1692"/>
                <a:gd name="T3" fmla="*/ 1292 h 1788"/>
                <a:gd name="T4" fmla="*/ 1264 w 1692"/>
                <a:gd name="T5" fmla="*/ 248 h 1788"/>
                <a:gd name="T6" fmla="*/ 209 w 1692"/>
                <a:gd name="T7" fmla="*/ 428 h 1788"/>
                <a:gd name="T8" fmla="*/ 294 w 1692"/>
                <a:gd name="T9" fmla="*/ 1396 h 1788"/>
                <a:gd name="T10" fmla="*/ 180 w 1692"/>
                <a:gd name="T11" fmla="*/ 1787 h 1788"/>
                <a:gd name="T12" fmla="*/ 513 w 1692"/>
                <a:gd name="T13" fmla="*/ 1549 h 1788"/>
                <a:gd name="T14" fmla="*/ 1444 w 1692"/>
                <a:gd name="T15" fmla="*/ 1292 h 1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92" h="1788">
                  <a:moveTo>
                    <a:pt x="1444" y="1292"/>
                  </a:moveTo>
                  <a:lnTo>
                    <a:pt x="1444" y="1292"/>
                  </a:lnTo>
                  <a:cubicBezTo>
                    <a:pt x="1691" y="951"/>
                    <a:pt x="1606" y="486"/>
                    <a:pt x="1264" y="248"/>
                  </a:cubicBezTo>
                  <a:cubicBezTo>
                    <a:pt x="922" y="0"/>
                    <a:pt x="447" y="86"/>
                    <a:pt x="209" y="428"/>
                  </a:cubicBezTo>
                  <a:cubicBezTo>
                    <a:pt x="0" y="732"/>
                    <a:pt x="38" y="1141"/>
                    <a:pt x="294" y="1396"/>
                  </a:cubicBezTo>
                  <a:cubicBezTo>
                    <a:pt x="180" y="1787"/>
                    <a:pt x="180" y="1787"/>
                    <a:pt x="180" y="1787"/>
                  </a:cubicBezTo>
                  <a:cubicBezTo>
                    <a:pt x="513" y="1549"/>
                    <a:pt x="513" y="1549"/>
                    <a:pt x="513" y="1549"/>
                  </a:cubicBezTo>
                  <a:cubicBezTo>
                    <a:pt x="837" y="1702"/>
                    <a:pt x="1234" y="1597"/>
                    <a:pt x="1444" y="1292"/>
                  </a:cubicBezTo>
                </a:path>
              </a:pathLst>
            </a:custGeom>
            <a:solidFill>
              <a:srgbClr val="ED7D3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D381145-8C55-443A-8ADC-F7FDEA4AF0AA}"/>
                </a:ext>
              </a:extLst>
            </p:cNvPr>
            <p:cNvSpPr txBox="1"/>
            <p:nvPr/>
          </p:nvSpPr>
          <p:spPr>
            <a:xfrm>
              <a:off x="6938813" y="1722128"/>
              <a:ext cx="383402" cy="507813"/>
            </a:xfrm>
            <a:prstGeom prst="rect">
              <a:avLst/>
            </a:prstGeom>
            <a:noFill/>
          </p:spPr>
          <p:txBody>
            <a:bodyPr wrap="none" lIns="91422" tIns="45711" rIns="91422" bIns="45711" rtlCol="0" anchor="ctr">
              <a:spAutoFit/>
            </a:bodyPr>
            <a:lstStyle/>
            <a:p>
              <a:pPr algn="ctr" defTabSz="914217">
                <a:defRPr/>
              </a:pPr>
              <a:r>
                <a:rPr lang="id-ID" sz="2700" b="1" dirty="0">
                  <a:solidFill>
                    <a:prstClr val="white"/>
                  </a:solidFill>
                  <a:latin typeface="Lato Regular"/>
                  <a:cs typeface="Lato Regular"/>
                </a:rPr>
                <a:t>2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D8CDCC3-5221-44A9-BF0E-9F4B7EC3852E}"/>
              </a:ext>
            </a:extLst>
          </p:cNvPr>
          <p:cNvGrpSpPr/>
          <p:nvPr/>
        </p:nvGrpSpPr>
        <p:grpSpPr>
          <a:xfrm>
            <a:off x="7385361" y="3543663"/>
            <a:ext cx="868479" cy="777854"/>
            <a:chOff x="7322297" y="3543663"/>
            <a:chExt cx="868479" cy="777854"/>
          </a:xfrm>
        </p:grpSpPr>
        <p:sp>
          <p:nvSpPr>
            <p:cNvPr id="31" name="Freeform 240">
              <a:extLst>
                <a:ext uri="{FF2B5EF4-FFF2-40B4-BE49-F238E27FC236}">
                  <a16:creationId xmlns:a16="http://schemas.microsoft.com/office/drawing/2014/main" id="{3D2AE3D6-2F3B-4828-8154-9F553C6C6E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2297" y="3543663"/>
              <a:ext cx="868479" cy="777854"/>
            </a:xfrm>
            <a:custGeom>
              <a:avLst/>
              <a:gdLst>
                <a:gd name="T0" fmla="*/ 732 w 1902"/>
                <a:gd name="T1" fmla="*/ 1529 h 1702"/>
                <a:gd name="T2" fmla="*/ 732 w 1902"/>
                <a:gd name="T3" fmla="*/ 1529 h 1702"/>
                <a:gd name="T4" fmla="*/ 1730 w 1902"/>
                <a:gd name="T5" fmla="*/ 1150 h 1702"/>
                <a:gd name="T6" fmla="*/ 1339 w 1902"/>
                <a:gd name="T7" fmla="*/ 153 h 1702"/>
                <a:gd name="T8" fmla="*/ 408 w 1902"/>
                <a:gd name="T9" fmla="*/ 418 h 1702"/>
                <a:gd name="T10" fmla="*/ 0 w 1902"/>
                <a:gd name="T11" fmla="*/ 381 h 1702"/>
                <a:gd name="T12" fmla="*/ 305 w 1902"/>
                <a:gd name="T13" fmla="*/ 666 h 1702"/>
                <a:gd name="T14" fmla="*/ 732 w 1902"/>
                <a:gd name="T15" fmla="*/ 1529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2" h="1702">
                  <a:moveTo>
                    <a:pt x="732" y="1529"/>
                  </a:moveTo>
                  <a:lnTo>
                    <a:pt x="732" y="1529"/>
                  </a:lnTo>
                  <a:cubicBezTo>
                    <a:pt x="1111" y="1701"/>
                    <a:pt x="1558" y="1529"/>
                    <a:pt x="1730" y="1150"/>
                  </a:cubicBezTo>
                  <a:cubicBezTo>
                    <a:pt x="1901" y="769"/>
                    <a:pt x="1730" y="324"/>
                    <a:pt x="1339" y="153"/>
                  </a:cubicBezTo>
                  <a:cubicBezTo>
                    <a:pt x="1008" y="0"/>
                    <a:pt x="618" y="123"/>
                    <a:pt x="408" y="41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305" y="666"/>
                    <a:pt x="305" y="666"/>
                    <a:pt x="305" y="666"/>
                  </a:cubicBezTo>
                  <a:cubicBezTo>
                    <a:pt x="219" y="1009"/>
                    <a:pt x="390" y="1379"/>
                    <a:pt x="732" y="1529"/>
                  </a:cubicBezTo>
                </a:path>
              </a:pathLst>
            </a:custGeom>
            <a:solidFill>
              <a:srgbClr val="A5A5A5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25FE037B-B01C-4C40-B86E-3BC6324FBF73}"/>
                </a:ext>
              </a:extLst>
            </p:cNvPr>
            <p:cNvSpPr txBox="1"/>
            <p:nvPr/>
          </p:nvSpPr>
          <p:spPr>
            <a:xfrm>
              <a:off x="7627899" y="3678684"/>
              <a:ext cx="383402" cy="507813"/>
            </a:xfrm>
            <a:prstGeom prst="rect">
              <a:avLst/>
            </a:prstGeom>
            <a:noFill/>
          </p:spPr>
          <p:txBody>
            <a:bodyPr wrap="none" lIns="91422" tIns="45711" rIns="91422" bIns="45711" rtlCol="0" anchor="ctr">
              <a:spAutoFit/>
            </a:bodyPr>
            <a:lstStyle/>
            <a:p>
              <a:pPr algn="ctr" defTabSz="914217">
                <a:defRPr/>
              </a:pPr>
              <a:r>
                <a:rPr lang="id-ID" sz="2700" b="1" dirty="0">
                  <a:solidFill>
                    <a:prstClr val="white"/>
                  </a:solidFill>
                  <a:latin typeface="Lato Regular"/>
                  <a:cs typeface="Lato Regular"/>
                </a:rPr>
                <a:t>3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D65B5FB-B0D8-4175-8DCF-0EEB9D16E8A2}"/>
              </a:ext>
            </a:extLst>
          </p:cNvPr>
          <p:cNvGrpSpPr/>
          <p:nvPr/>
        </p:nvGrpSpPr>
        <p:grpSpPr>
          <a:xfrm>
            <a:off x="5702210" y="5175089"/>
            <a:ext cx="707278" cy="868537"/>
            <a:chOff x="5702210" y="5175089"/>
            <a:chExt cx="707278" cy="868537"/>
          </a:xfrm>
        </p:grpSpPr>
        <p:sp>
          <p:nvSpPr>
            <p:cNvPr id="30" name="Freeform 239">
              <a:extLst>
                <a:ext uri="{FF2B5EF4-FFF2-40B4-BE49-F238E27FC236}">
                  <a16:creationId xmlns:a16="http://schemas.microsoft.com/office/drawing/2014/main" id="{E2EF2F5F-3CC1-4D8A-BE17-FD2836B486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2210" y="5175089"/>
              <a:ext cx="707278" cy="868537"/>
            </a:xfrm>
            <a:custGeom>
              <a:avLst/>
              <a:gdLst>
                <a:gd name="T0" fmla="*/ 19 w 1549"/>
                <a:gd name="T1" fmla="*/ 1169 h 1902"/>
                <a:gd name="T2" fmla="*/ 19 w 1549"/>
                <a:gd name="T3" fmla="*/ 1169 h 1902"/>
                <a:gd name="T4" fmla="*/ 808 w 1549"/>
                <a:gd name="T5" fmla="*/ 1881 h 1902"/>
                <a:gd name="T6" fmla="*/ 1529 w 1549"/>
                <a:gd name="T7" fmla="*/ 1093 h 1902"/>
                <a:gd name="T8" fmla="*/ 865 w 1549"/>
                <a:gd name="T9" fmla="*/ 381 h 1902"/>
                <a:gd name="T10" fmla="*/ 712 w 1549"/>
                <a:gd name="T11" fmla="*/ 0 h 1902"/>
                <a:gd name="T12" fmla="*/ 598 w 1549"/>
                <a:gd name="T13" fmla="*/ 390 h 1902"/>
                <a:gd name="T14" fmla="*/ 19 w 1549"/>
                <a:gd name="T15" fmla="*/ 1169 h 1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49" h="1902">
                  <a:moveTo>
                    <a:pt x="19" y="1169"/>
                  </a:moveTo>
                  <a:lnTo>
                    <a:pt x="19" y="1169"/>
                  </a:lnTo>
                  <a:cubicBezTo>
                    <a:pt x="39" y="1587"/>
                    <a:pt x="399" y="1901"/>
                    <a:pt x="808" y="1881"/>
                  </a:cubicBezTo>
                  <a:cubicBezTo>
                    <a:pt x="1226" y="1863"/>
                    <a:pt x="1548" y="1502"/>
                    <a:pt x="1529" y="1093"/>
                  </a:cubicBezTo>
                  <a:cubicBezTo>
                    <a:pt x="1511" y="724"/>
                    <a:pt x="1226" y="427"/>
                    <a:pt x="865" y="381"/>
                  </a:cubicBezTo>
                  <a:cubicBezTo>
                    <a:pt x="712" y="0"/>
                    <a:pt x="712" y="0"/>
                    <a:pt x="712" y="0"/>
                  </a:cubicBezTo>
                  <a:cubicBezTo>
                    <a:pt x="598" y="390"/>
                    <a:pt x="598" y="390"/>
                    <a:pt x="598" y="390"/>
                  </a:cubicBezTo>
                  <a:cubicBezTo>
                    <a:pt x="247" y="475"/>
                    <a:pt x="0" y="799"/>
                    <a:pt x="19" y="1169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1F9CC160-F948-4067-9314-866B37CB2FE9}"/>
                </a:ext>
              </a:extLst>
            </p:cNvPr>
            <p:cNvSpPr txBox="1"/>
            <p:nvPr/>
          </p:nvSpPr>
          <p:spPr>
            <a:xfrm>
              <a:off x="5864148" y="5450047"/>
              <a:ext cx="383402" cy="507813"/>
            </a:xfrm>
            <a:prstGeom prst="rect">
              <a:avLst/>
            </a:prstGeom>
            <a:noFill/>
          </p:spPr>
          <p:txBody>
            <a:bodyPr wrap="none" lIns="91422" tIns="45711" rIns="91422" bIns="45711" rtlCol="0" anchor="ctr">
              <a:spAutoFit/>
            </a:bodyPr>
            <a:lstStyle/>
            <a:p>
              <a:pPr algn="ctr" defTabSz="914217">
                <a:defRPr/>
              </a:pPr>
              <a:r>
                <a:rPr lang="id-ID" sz="2700" b="1" dirty="0">
                  <a:solidFill>
                    <a:prstClr val="white"/>
                  </a:solidFill>
                  <a:latin typeface="Lato Regular"/>
                  <a:cs typeface="Lato Regular"/>
                </a:rPr>
                <a:t>4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DF106057-6F36-4B3A-A6E4-83309B3C9F86}"/>
              </a:ext>
            </a:extLst>
          </p:cNvPr>
          <p:cNvGrpSpPr/>
          <p:nvPr/>
        </p:nvGrpSpPr>
        <p:grpSpPr>
          <a:xfrm>
            <a:off x="3853251" y="4170626"/>
            <a:ext cx="864450" cy="777854"/>
            <a:chOff x="3711357" y="4058707"/>
            <a:chExt cx="864450" cy="777854"/>
          </a:xfrm>
        </p:grpSpPr>
        <p:sp>
          <p:nvSpPr>
            <p:cNvPr id="29" name="Freeform 238">
              <a:extLst>
                <a:ext uri="{FF2B5EF4-FFF2-40B4-BE49-F238E27FC236}">
                  <a16:creationId xmlns:a16="http://schemas.microsoft.com/office/drawing/2014/main" id="{A35607C8-4360-4011-A300-E08F8B845D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1357" y="4058707"/>
              <a:ext cx="864450" cy="777854"/>
            </a:xfrm>
            <a:custGeom>
              <a:avLst/>
              <a:gdLst>
                <a:gd name="T0" fmla="*/ 550 w 1890"/>
                <a:gd name="T1" fmla="*/ 153 h 1702"/>
                <a:gd name="T2" fmla="*/ 550 w 1890"/>
                <a:gd name="T3" fmla="*/ 153 h 1702"/>
                <a:gd name="T4" fmla="*/ 160 w 1890"/>
                <a:gd name="T5" fmla="*/ 1151 h 1702"/>
                <a:gd name="T6" fmla="*/ 1157 w 1890"/>
                <a:gd name="T7" fmla="*/ 1531 h 1702"/>
                <a:gd name="T8" fmla="*/ 1586 w 1890"/>
                <a:gd name="T9" fmla="*/ 667 h 1702"/>
                <a:gd name="T10" fmla="*/ 1889 w 1890"/>
                <a:gd name="T11" fmla="*/ 381 h 1702"/>
                <a:gd name="T12" fmla="*/ 1481 w 1890"/>
                <a:gd name="T13" fmla="*/ 420 h 1702"/>
                <a:gd name="T14" fmla="*/ 550 w 1890"/>
                <a:gd name="T15" fmla="*/ 153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0" h="1702">
                  <a:moveTo>
                    <a:pt x="550" y="153"/>
                  </a:moveTo>
                  <a:lnTo>
                    <a:pt x="550" y="153"/>
                  </a:lnTo>
                  <a:cubicBezTo>
                    <a:pt x="169" y="324"/>
                    <a:pt x="0" y="771"/>
                    <a:pt x="160" y="1151"/>
                  </a:cubicBezTo>
                  <a:cubicBezTo>
                    <a:pt x="331" y="1531"/>
                    <a:pt x="778" y="1701"/>
                    <a:pt x="1157" y="1531"/>
                  </a:cubicBezTo>
                  <a:cubicBezTo>
                    <a:pt x="1499" y="1379"/>
                    <a:pt x="1670" y="1009"/>
                    <a:pt x="1586" y="667"/>
                  </a:cubicBezTo>
                  <a:cubicBezTo>
                    <a:pt x="1889" y="381"/>
                    <a:pt x="1889" y="381"/>
                    <a:pt x="1889" y="381"/>
                  </a:cubicBezTo>
                  <a:cubicBezTo>
                    <a:pt x="1481" y="420"/>
                    <a:pt x="1481" y="420"/>
                    <a:pt x="1481" y="420"/>
                  </a:cubicBezTo>
                  <a:cubicBezTo>
                    <a:pt x="1271" y="114"/>
                    <a:pt x="883" y="0"/>
                    <a:pt x="550" y="153"/>
                  </a:cubicBezTo>
                </a:path>
              </a:pathLst>
            </a:custGeom>
            <a:solidFill>
              <a:srgbClr val="4472C4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defTabSz="91421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83DA9C9-F5C3-494F-B90F-035801376F98}"/>
                </a:ext>
              </a:extLst>
            </p:cNvPr>
            <p:cNvSpPr txBox="1"/>
            <p:nvPr/>
          </p:nvSpPr>
          <p:spPr>
            <a:xfrm>
              <a:off x="3904583" y="4193728"/>
              <a:ext cx="383402" cy="507813"/>
            </a:xfrm>
            <a:prstGeom prst="rect">
              <a:avLst/>
            </a:prstGeom>
            <a:noFill/>
          </p:spPr>
          <p:txBody>
            <a:bodyPr wrap="none" lIns="91422" tIns="45711" rIns="91422" bIns="45711" rtlCol="0" anchor="ctr">
              <a:spAutoFit/>
            </a:bodyPr>
            <a:lstStyle/>
            <a:p>
              <a:pPr algn="ctr" defTabSz="914217">
                <a:defRPr/>
              </a:pPr>
              <a:r>
                <a:rPr lang="id-ID" sz="2700" b="1" dirty="0">
                  <a:solidFill>
                    <a:prstClr val="white"/>
                  </a:solidFill>
                  <a:latin typeface="Lato Regular"/>
                  <a:cs typeface="Lato Regular"/>
                </a:rPr>
                <a:t>5</a:t>
              </a: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67CFE00A-ED08-4B48-ABE0-1D7BE33A6EBA}"/>
              </a:ext>
            </a:extLst>
          </p:cNvPr>
          <p:cNvSpPr txBox="1"/>
          <p:nvPr/>
        </p:nvSpPr>
        <p:spPr>
          <a:xfrm>
            <a:off x="273908" y="3950165"/>
            <a:ext cx="3560951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Understanding the security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of the organization’s servers, network systems, and firewalls relevant to the specific business risks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A804A57-AE7F-4D2B-A9FF-6D49A194D20C}"/>
              </a:ext>
            </a:extLst>
          </p:cNvPr>
          <p:cNvSpPr txBox="1"/>
          <p:nvPr/>
        </p:nvSpPr>
        <p:spPr>
          <a:xfrm>
            <a:off x="8268197" y="3600201"/>
            <a:ext cx="3612791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Exploiting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system vulnerabilities and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justifying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found vulnerabilities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2611784-367F-4EFE-A4E7-A0ED2FFB4862}"/>
              </a:ext>
            </a:extLst>
          </p:cNvPr>
          <p:cNvSpPr txBox="1"/>
          <p:nvPr/>
        </p:nvSpPr>
        <p:spPr>
          <a:xfrm>
            <a:off x="95070" y="1690841"/>
            <a:ext cx="4356913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Performing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penetration testing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and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risk assessment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of the target system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D33B127-E30B-4876-90FD-4530B4762E73}"/>
              </a:ext>
            </a:extLst>
          </p:cNvPr>
          <p:cNvSpPr txBox="1"/>
          <p:nvPr/>
        </p:nvSpPr>
        <p:spPr>
          <a:xfrm>
            <a:off x="7398622" y="1508221"/>
            <a:ext cx="4559518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Clearly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defining the goals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of the penetration test, ensuring superior quality, and effectively communicating the results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6BF89F3-AE11-4E47-B46D-CDDA4A79D9DE}"/>
              </a:ext>
            </a:extLst>
          </p:cNvPr>
          <p:cNvSpPr txBox="1"/>
          <p:nvPr/>
        </p:nvSpPr>
        <p:spPr>
          <a:xfrm>
            <a:off x="6485856" y="5138468"/>
            <a:ext cx="4565456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Presenting reports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to superiors regarding the efficiency of the tests and risk assessments as well as proposals for risk mitigation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5C2B3F8-D2B3-42DC-8EF4-CAACD260602D}"/>
              </a:ext>
            </a:extLst>
          </p:cNvPr>
          <p:cNvSpPr txBox="1"/>
          <p:nvPr/>
        </p:nvSpPr>
        <p:spPr>
          <a:xfrm>
            <a:off x="1148405" y="252688"/>
            <a:ext cx="9895191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Responsibilities of a Penetration Tester</a:t>
            </a:r>
            <a:endParaRPr kumimoji="0" lang="id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pic>
        <p:nvPicPr>
          <p:cNvPr id="44" name="Picture 43" descr="A close up of a sign&#10;&#10;Description automatically generated">
            <a:extLst>
              <a:ext uri="{FF2B5EF4-FFF2-40B4-BE49-F238E27FC236}">
                <a16:creationId xmlns:a16="http://schemas.microsoft.com/office/drawing/2014/main" id="{88358E8A-8840-4A72-9FEC-5827BE1149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151" y="3005238"/>
            <a:ext cx="1127758" cy="1242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59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1" b="2281"/>
          <a:stretch/>
        </p:blipFill>
        <p:spPr>
          <a:xfrm>
            <a:off x="0" y="0"/>
            <a:ext cx="12203143" cy="6563033"/>
          </a:xfr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104A8D0-1EA5-4494-B2BB-B82A442C528B}"/>
              </a:ext>
            </a:extLst>
          </p:cNvPr>
          <p:cNvSpPr/>
          <p:nvPr/>
        </p:nvSpPr>
        <p:spPr>
          <a:xfrm>
            <a:off x="3628103" y="-7171"/>
            <a:ext cx="8573450" cy="6570204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283" tIns="41141" rIns="82283" bIns="4114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217"/>
            <a:endParaRPr lang="bg-BG" sz="12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88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4041040" y="185056"/>
            <a:ext cx="7998560" cy="1110344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Risks Associated with Penetration Testing</a:t>
            </a:r>
          </a:p>
        </p:txBody>
      </p:sp>
      <p:pic>
        <p:nvPicPr>
          <p:cNvPr id="17" name="Picture Placeholder 16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5" r="31575"/>
          <a:stretch/>
        </p:blipFill>
        <p:spPr>
          <a:xfrm>
            <a:off x="0" y="-7144"/>
            <a:ext cx="3626644" cy="6569869"/>
          </a:xfr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AFF39563-9AFA-4C00-BBDD-9D6725D3C5A1}"/>
              </a:ext>
            </a:extLst>
          </p:cNvPr>
          <p:cNvSpPr txBox="1">
            <a:spLocks/>
          </p:cNvSpPr>
          <p:nvPr/>
        </p:nvSpPr>
        <p:spPr>
          <a:xfrm>
            <a:off x="4041040" y="1540133"/>
            <a:ext cx="7696197" cy="4711068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6075" marR="0" lvl="0" indent="-346075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of the risks arising from penetration testing are as follows:</a:t>
            </a:r>
          </a:p>
          <a:p>
            <a:pPr marL="693738" marR="0" lvl="0" indent="-34766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Testers can gain access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protected/sensitive data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a successful penetration test attempt</a:t>
            </a:r>
          </a:p>
          <a:p>
            <a:pPr marL="693738" marR="0" lvl="0" indent="-34766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Testers can obtain information about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vulnerabilities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existing in the organizational infrastructure</a:t>
            </a:r>
          </a:p>
          <a:p>
            <a:pPr marL="693738" marR="0" lvl="0" indent="-34766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penetration tests can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take down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organization’s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services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imes New Roman" panose="02020603050405020304" pitchFamily="18" charset="0"/>
            </a:endParaRPr>
          </a:p>
          <a:p>
            <a:pPr marL="693738" marR="0" lvl="0" indent="-34766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certain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pretexts in a social engineering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penetration attempt can make employees feel uneasy</a:t>
            </a:r>
          </a:p>
          <a:p>
            <a:pPr marL="346075" indent="-346075" algn="l" defTabSz="914400">
              <a:lnSpc>
                <a:spcPct val="100000"/>
              </a:lnSpc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Organizations can avoid such risks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signing a nondisclosure agreement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(NDA) and other legal documents, which include what is allowed and not allowed for the penetration testing team</a:t>
            </a:r>
          </a:p>
        </p:txBody>
      </p:sp>
    </p:spTree>
    <p:extLst>
      <p:ext uri="{BB962C8B-B14F-4D97-AF65-F5344CB8AC3E}">
        <p14:creationId xmlns:p14="http://schemas.microsoft.com/office/powerpoint/2010/main" val="401925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Placeholder 26" descr="A picture containing text, night sky&#10;&#10;Description automatically generated">
            <a:extLst>
              <a:ext uri="{FF2B5EF4-FFF2-40B4-BE49-F238E27FC236}">
                <a16:creationId xmlns:a16="http://schemas.microsoft.com/office/drawing/2014/main" id="{209B0451-D237-4594-A62B-AA962304D74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" t="33781" r="-98" b="25681"/>
          <a:stretch/>
        </p:blipFill>
        <p:spPr>
          <a:xfrm>
            <a:off x="0" y="0"/>
            <a:ext cx="12192000" cy="2589213"/>
          </a:xfr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9B62BDA-7830-44B3-9024-053810040C78}"/>
              </a:ext>
            </a:extLst>
          </p:cNvPr>
          <p:cNvSpPr/>
          <p:nvPr/>
        </p:nvSpPr>
        <p:spPr>
          <a:xfrm>
            <a:off x="-10903" y="2557970"/>
            <a:ext cx="4068034" cy="39947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AD06702-020C-414C-B050-02E8527371B9}"/>
              </a:ext>
            </a:extLst>
          </p:cNvPr>
          <p:cNvSpPr/>
          <p:nvPr/>
        </p:nvSpPr>
        <p:spPr>
          <a:xfrm>
            <a:off x="4050089" y="2557970"/>
            <a:ext cx="4068034" cy="39947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DAC43E6-321C-4D67-8733-C2BBF9C25A62}"/>
              </a:ext>
            </a:extLst>
          </p:cNvPr>
          <p:cNvSpPr/>
          <p:nvPr/>
        </p:nvSpPr>
        <p:spPr>
          <a:xfrm>
            <a:off x="8118709" y="2553358"/>
            <a:ext cx="4068034" cy="39947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9" name="TextBox 38"/>
          <p:cNvSpPr txBox="1"/>
          <p:nvPr/>
        </p:nvSpPr>
        <p:spPr>
          <a:xfrm>
            <a:off x="1141764" y="3003311"/>
            <a:ext cx="1991984" cy="369314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Technical Risks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209182" y="3003311"/>
            <a:ext cx="1576036" cy="369314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Legal Risks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741653" y="3003311"/>
            <a:ext cx="2651651" cy="369314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Organizational Risks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E754352-402E-4BC4-840D-551CEE34FA83}"/>
              </a:ext>
            </a:extLst>
          </p:cNvPr>
          <p:cNvSpPr txBox="1"/>
          <p:nvPr/>
        </p:nvSpPr>
        <p:spPr>
          <a:xfrm>
            <a:off x="135807" y="3390942"/>
            <a:ext cx="3875356" cy="290848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60363" indent="-360363">
              <a:spcBef>
                <a:spcPts val="18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This type of risks directly arises with targets in the production environment</a:t>
            </a:r>
          </a:p>
          <a:p>
            <a:pPr marL="360363" indent="-360363">
              <a:spcBef>
                <a:spcPts val="18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Examples: </a:t>
            </a:r>
          </a:p>
          <a:p>
            <a:pPr marL="625475" indent="-292100">
              <a:spcBef>
                <a:spcPts val="1800"/>
              </a:spcBef>
              <a:buFont typeface="Wingdings" panose="05000000000000000000" pitchFamily="2" charset="2"/>
              <a:buChar char="ü"/>
            </a:pPr>
            <a:r>
              <a:rPr lang="en-US" sz="1700" dirty="0"/>
              <a:t>Failure of the target </a:t>
            </a:r>
          </a:p>
          <a:p>
            <a:pPr marL="625475" indent="-292100">
              <a:spcBef>
                <a:spcPts val="1800"/>
              </a:spcBef>
              <a:buFont typeface="Wingdings" panose="05000000000000000000" pitchFamily="2" charset="2"/>
              <a:buChar char="ü"/>
            </a:pPr>
            <a:r>
              <a:rPr lang="en-US" sz="1700" dirty="0"/>
              <a:t>Disruption of service</a:t>
            </a:r>
          </a:p>
          <a:p>
            <a:pPr marL="625475" indent="-292100">
              <a:spcBef>
                <a:spcPts val="1800"/>
              </a:spcBef>
              <a:buFont typeface="Wingdings" panose="05000000000000000000" pitchFamily="2" charset="2"/>
              <a:buChar char="ü"/>
            </a:pPr>
            <a:r>
              <a:rPr lang="en-US" sz="1700" dirty="0"/>
              <a:t>Loss or exposure of sensitive data 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FFF444A-DE23-4FEA-ACF8-8E302676AF2A}"/>
              </a:ext>
            </a:extLst>
          </p:cNvPr>
          <p:cNvSpPr txBox="1"/>
          <p:nvPr/>
        </p:nvSpPr>
        <p:spPr>
          <a:xfrm>
            <a:off x="4177478" y="3390942"/>
            <a:ext cx="3780000" cy="31393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60363" indent="-360363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This type of risks can occur as a side effect of penetration testing</a:t>
            </a:r>
          </a:p>
          <a:p>
            <a:pPr marL="346075" indent="-346075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Examples: </a:t>
            </a:r>
          </a:p>
          <a:p>
            <a:pPr marL="625475" indent="-2921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sz="1700" dirty="0"/>
              <a:t>Repetitive and unwanted triggering in the incident handling processes</a:t>
            </a:r>
          </a:p>
          <a:p>
            <a:pPr marL="625475" indent="-2921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sz="1700" dirty="0"/>
              <a:t>Negligence towards monitoring and responding incidents</a:t>
            </a:r>
          </a:p>
          <a:p>
            <a:pPr marL="625475" indent="-2921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sz="1700" dirty="0"/>
              <a:t>Disruption in business continuity</a:t>
            </a:r>
          </a:p>
          <a:p>
            <a:pPr marL="625475" indent="-2921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sz="1700" dirty="0"/>
              <a:t>Loss of reputation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DAFDC0B-AE14-4E08-AE5E-060DBAA61692}"/>
              </a:ext>
            </a:extLst>
          </p:cNvPr>
          <p:cNvSpPr txBox="1"/>
          <p:nvPr/>
        </p:nvSpPr>
        <p:spPr>
          <a:xfrm>
            <a:off x="8238470" y="3390942"/>
            <a:ext cx="3572530" cy="175432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60363" indent="-360363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This type of risks arises from legal obligations</a:t>
            </a:r>
          </a:p>
          <a:p>
            <a:pPr marL="360363" indent="-360363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Examples:</a:t>
            </a:r>
          </a:p>
          <a:p>
            <a:pPr marL="625475" indent="-292100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en-US" sz="1700" dirty="0"/>
              <a:t>Violation of laws and clauses in the rules of engagement (ROE) 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41BA388-DBCD-4F1F-877C-88AEC6B78796}"/>
              </a:ext>
            </a:extLst>
          </p:cNvPr>
          <p:cNvGrpSpPr/>
          <p:nvPr/>
        </p:nvGrpSpPr>
        <p:grpSpPr>
          <a:xfrm>
            <a:off x="1685299" y="2088609"/>
            <a:ext cx="904915" cy="905269"/>
            <a:chOff x="1685299" y="1447800"/>
            <a:chExt cx="904915" cy="905269"/>
          </a:xfrm>
        </p:grpSpPr>
        <p:sp>
          <p:nvSpPr>
            <p:cNvPr id="3" name="Oval 2"/>
            <p:cNvSpPr>
              <a:spLocks noChangeAspect="1"/>
            </p:cNvSpPr>
            <p:nvPr/>
          </p:nvSpPr>
          <p:spPr>
            <a:xfrm>
              <a:off x="1685299" y="1447800"/>
              <a:ext cx="904915" cy="9052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693CA501-D31F-4D00-8658-A28F021B5F3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881783" y="1645045"/>
              <a:ext cx="510778" cy="510778"/>
              <a:chOff x="4427654" y="3049909"/>
              <a:chExt cx="464344" cy="464344"/>
            </a:xfrm>
            <a:solidFill>
              <a:schemeClr val="bg1"/>
            </a:solidFill>
          </p:grpSpPr>
          <p:sp>
            <p:nvSpPr>
              <p:cNvPr id="43" name="AutoShape 123">
                <a:extLst>
                  <a:ext uri="{FF2B5EF4-FFF2-40B4-BE49-F238E27FC236}">
                    <a16:creationId xmlns:a16="http://schemas.microsoft.com/office/drawing/2014/main" id="{25535983-BEED-4FD1-9E4A-E70FD3046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7654" y="304990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0" name="AutoShape 124">
                <a:extLst>
                  <a:ext uri="{FF2B5EF4-FFF2-40B4-BE49-F238E27FC236}">
                    <a16:creationId xmlns:a16="http://schemas.microsoft.com/office/drawing/2014/main" id="{02BA31C8-C315-471D-B369-6A33F06E1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8623" y="318008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1" name="AutoShape 125">
                <a:extLst>
                  <a:ext uri="{FF2B5EF4-FFF2-40B4-BE49-F238E27FC236}">
                    <a16:creationId xmlns:a16="http://schemas.microsoft.com/office/drawing/2014/main" id="{4ABA4E27-A256-499E-AF4E-07C295A555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485" y="322374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76E65A1-3D11-4E66-99B3-25300ED16E8D}"/>
              </a:ext>
            </a:extLst>
          </p:cNvPr>
          <p:cNvGrpSpPr/>
          <p:nvPr/>
        </p:nvGrpSpPr>
        <p:grpSpPr>
          <a:xfrm>
            <a:off x="5615021" y="2088609"/>
            <a:ext cx="904915" cy="905269"/>
            <a:chOff x="5615021" y="1447800"/>
            <a:chExt cx="904915" cy="905269"/>
          </a:xfrm>
        </p:grpSpPr>
        <p:sp>
          <p:nvSpPr>
            <p:cNvPr id="12" name="Oval 11"/>
            <p:cNvSpPr>
              <a:spLocks noChangeAspect="1"/>
            </p:cNvSpPr>
            <p:nvPr/>
          </p:nvSpPr>
          <p:spPr>
            <a:xfrm>
              <a:off x="5615021" y="1447800"/>
              <a:ext cx="904915" cy="90526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Freeform 75">
              <a:extLst>
                <a:ext uri="{FF2B5EF4-FFF2-40B4-BE49-F238E27FC236}">
                  <a16:creationId xmlns:a16="http://schemas.microsoft.com/office/drawing/2014/main" id="{282A6B4F-C7AC-4E4E-B654-70DE5D23353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827081" y="1676531"/>
              <a:ext cx="480795" cy="447806"/>
            </a:xfrm>
            <a:custGeom>
              <a:avLst/>
              <a:gdLst>
                <a:gd name="T0" fmla="*/ 74657633 w 602"/>
                <a:gd name="T1" fmla="*/ 66362244 h 510"/>
                <a:gd name="T2" fmla="*/ 74657633 w 602"/>
                <a:gd name="T3" fmla="*/ 66362244 h 510"/>
                <a:gd name="T4" fmla="*/ 3654665 w 602"/>
                <a:gd name="T5" fmla="*/ 66362244 h 510"/>
                <a:gd name="T6" fmla="*/ 0 w 602"/>
                <a:gd name="T7" fmla="*/ 62711741 h 510"/>
                <a:gd name="T8" fmla="*/ 0 w 602"/>
                <a:gd name="T9" fmla="*/ 3650503 h 510"/>
                <a:gd name="T10" fmla="*/ 3654665 w 602"/>
                <a:gd name="T11" fmla="*/ 0 h 510"/>
                <a:gd name="T12" fmla="*/ 7308970 w 602"/>
                <a:gd name="T13" fmla="*/ 3650503 h 510"/>
                <a:gd name="T14" fmla="*/ 7308970 w 602"/>
                <a:gd name="T15" fmla="*/ 50717076 h 510"/>
                <a:gd name="T16" fmla="*/ 7308970 w 602"/>
                <a:gd name="T17" fmla="*/ 50717076 h 510"/>
                <a:gd name="T18" fmla="*/ 7308970 w 602"/>
                <a:gd name="T19" fmla="*/ 58930528 h 510"/>
                <a:gd name="T20" fmla="*/ 74657633 w 602"/>
                <a:gd name="T21" fmla="*/ 58930528 h 510"/>
                <a:gd name="T22" fmla="*/ 78442719 w 602"/>
                <a:gd name="T23" fmla="*/ 62711741 h 510"/>
                <a:gd name="T24" fmla="*/ 74657633 w 602"/>
                <a:gd name="T25" fmla="*/ 66362244 h 510"/>
                <a:gd name="T26" fmla="*/ 66434636 w 602"/>
                <a:gd name="T27" fmla="*/ 55280025 h 510"/>
                <a:gd name="T28" fmla="*/ 66434636 w 602"/>
                <a:gd name="T29" fmla="*/ 55280025 h 510"/>
                <a:gd name="T30" fmla="*/ 58995246 w 602"/>
                <a:gd name="T31" fmla="*/ 55280025 h 510"/>
                <a:gd name="T32" fmla="*/ 55340580 w 602"/>
                <a:gd name="T33" fmla="*/ 51629522 h 510"/>
                <a:gd name="T34" fmla="*/ 55340580 w 602"/>
                <a:gd name="T35" fmla="*/ 25814941 h 510"/>
                <a:gd name="T36" fmla="*/ 58995246 w 602"/>
                <a:gd name="T37" fmla="*/ 22164077 h 510"/>
                <a:gd name="T38" fmla="*/ 66434636 w 602"/>
                <a:gd name="T39" fmla="*/ 22164077 h 510"/>
                <a:gd name="T40" fmla="*/ 70089301 w 602"/>
                <a:gd name="T41" fmla="*/ 25814941 h 510"/>
                <a:gd name="T42" fmla="*/ 70089301 w 602"/>
                <a:gd name="T43" fmla="*/ 51629522 h 510"/>
                <a:gd name="T44" fmla="*/ 66434636 w 602"/>
                <a:gd name="T45" fmla="*/ 55280025 h 510"/>
                <a:gd name="T46" fmla="*/ 45159830 w 602"/>
                <a:gd name="T47" fmla="*/ 55280025 h 510"/>
                <a:gd name="T48" fmla="*/ 45159830 w 602"/>
                <a:gd name="T49" fmla="*/ 55280025 h 510"/>
                <a:gd name="T50" fmla="*/ 37850860 w 602"/>
                <a:gd name="T51" fmla="*/ 55280025 h 510"/>
                <a:gd name="T52" fmla="*/ 34065774 w 602"/>
                <a:gd name="T53" fmla="*/ 51629522 h 510"/>
                <a:gd name="T54" fmla="*/ 34065774 w 602"/>
                <a:gd name="T55" fmla="*/ 11082219 h 510"/>
                <a:gd name="T56" fmla="*/ 37850860 w 602"/>
                <a:gd name="T57" fmla="*/ 7431355 h 510"/>
                <a:gd name="T58" fmla="*/ 45159830 w 602"/>
                <a:gd name="T59" fmla="*/ 7431355 h 510"/>
                <a:gd name="T60" fmla="*/ 48814495 w 602"/>
                <a:gd name="T61" fmla="*/ 11082219 h 510"/>
                <a:gd name="T62" fmla="*/ 48814495 w 602"/>
                <a:gd name="T63" fmla="*/ 51629522 h 510"/>
                <a:gd name="T64" fmla="*/ 45159830 w 602"/>
                <a:gd name="T65" fmla="*/ 55280025 h 510"/>
                <a:gd name="T66" fmla="*/ 24929472 w 602"/>
                <a:gd name="T67" fmla="*/ 55280025 h 510"/>
                <a:gd name="T68" fmla="*/ 24929472 w 602"/>
                <a:gd name="T69" fmla="*/ 55280025 h 510"/>
                <a:gd name="T70" fmla="*/ 17489720 w 602"/>
                <a:gd name="T71" fmla="*/ 55280025 h 510"/>
                <a:gd name="T72" fmla="*/ 13835055 w 602"/>
                <a:gd name="T73" fmla="*/ 51629522 h 510"/>
                <a:gd name="T74" fmla="*/ 13835055 w 602"/>
                <a:gd name="T75" fmla="*/ 44198166 h 510"/>
                <a:gd name="T76" fmla="*/ 17489720 w 602"/>
                <a:gd name="T77" fmla="*/ 40547302 h 510"/>
                <a:gd name="T78" fmla="*/ 24929472 w 602"/>
                <a:gd name="T79" fmla="*/ 40547302 h 510"/>
                <a:gd name="T80" fmla="*/ 28583776 w 602"/>
                <a:gd name="T81" fmla="*/ 44198166 h 510"/>
                <a:gd name="T82" fmla="*/ 28583776 w 602"/>
                <a:gd name="T83" fmla="*/ 51629522 h 510"/>
                <a:gd name="T84" fmla="*/ 24929472 w 602"/>
                <a:gd name="T85" fmla="*/ 55280025 h 51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02" h="510">
                  <a:moveTo>
                    <a:pt x="572" y="509"/>
                  </a:moveTo>
                  <a:lnTo>
                    <a:pt x="572" y="509"/>
                  </a:lnTo>
                  <a:cubicBezTo>
                    <a:pt x="28" y="509"/>
                    <a:pt x="28" y="509"/>
                    <a:pt x="28" y="509"/>
                  </a:cubicBezTo>
                  <a:cubicBezTo>
                    <a:pt x="14" y="509"/>
                    <a:pt x="0" y="502"/>
                    <a:pt x="0" y="48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4"/>
                    <a:pt x="14" y="0"/>
                    <a:pt x="28" y="0"/>
                  </a:cubicBezTo>
                  <a:cubicBezTo>
                    <a:pt x="42" y="0"/>
                    <a:pt x="56" y="14"/>
                    <a:pt x="56" y="28"/>
                  </a:cubicBezTo>
                  <a:cubicBezTo>
                    <a:pt x="56" y="389"/>
                    <a:pt x="56" y="389"/>
                    <a:pt x="56" y="389"/>
                  </a:cubicBezTo>
                  <a:cubicBezTo>
                    <a:pt x="56" y="452"/>
                    <a:pt x="56" y="452"/>
                    <a:pt x="56" y="452"/>
                  </a:cubicBezTo>
                  <a:cubicBezTo>
                    <a:pt x="572" y="452"/>
                    <a:pt x="572" y="452"/>
                    <a:pt x="572" y="452"/>
                  </a:cubicBezTo>
                  <a:cubicBezTo>
                    <a:pt x="594" y="452"/>
                    <a:pt x="601" y="467"/>
                    <a:pt x="601" y="481"/>
                  </a:cubicBezTo>
                  <a:cubicBezTo>
                    <a:pt x="601" y="502"/>
                    <a:pt x="594" y="509"/>
                    <a:pt x="572" y="509"/>
                  </a:cubicBezTo>
                  <a:close/>
                  <a:moveTo>
                    <a:pt x="509" y="424"/>
                  </a:moveTo>
                  <a:lnTo>
                    <a:pt x="509" y="424"/>
                  </a:lnTo>
                  <a:cubicBezTo>
                    <a:pt x="452" y="424"/>
                    <a:pt x="452" y="424"/>
                    <a:pt x="452" y="424"/>
                  </a:cubicBezTo>
                  <a:cubicBezTo>
                    <a:pt x="438" y="424"/>
                    <a:pt x="424" y="417"/>
                    <a:pt x="424" y="396"/>
                  </a:cubicBezTo>
                  <a:cubicBezTo>
                    <a:pt x="424" y="198"/>
                    <a:pt x="424" y="198"/>
                    <a:pt x="424" y="198"/>
                  </a:cubicBezTo>
                  <a:cubicBezTo>
                    <a:pt x="424" y="184"/>
                    <a:pt x="438" y="170"/>
                    <a:pt x="452" y="170"/>
                  </a:cubicBezTo>
                  <a:cubicBezTo>
                    <a:pt x="509" y="170"/>
                    <a:pt x="509" y="170"/>
                    <a:pt x="509" y="170"/>
                  </a:cubicBezTo>
                  <a:cubicBezTo>
                    <a:pt x="523" y="170"/>
                    <a:pt x="537" y="184"/>
                    <a:pt x="537" y="198"/>
                  </a:cubicBezTo>
                  <a:cubicBezTo>
                    <a:pt x="537" y="396"/>
                    <a:pt x="537" y="396"/>
                    <a:pt x="537" y="396"/>
                  </a:cubicBezTo>
                  <a:cubicBezTo>
                    <a:pt x="537" y="417"/>
                    <a:pt x="523" y="424"/>
                    <a:pt x="509" y="424"/>
                  </a:cubicBezTo>
                  <a:close/>
                  <a:moveTo>
                    <a:pt x="346" y="424"/>
                  </a:moveTo>
                  <a:lnTo>
                    <a:pt x="346" y="424"/>
                  </a:lnTo>
                  <a:cubicBezTo>
                    <a:pt x="290" y="424"/>
                    <a:pt x="290" y="424"/>
                    <a:pt x="290" y="424"/>
                  </a:cubicBezTo>
                  <a:cubicBezTo>
                    <a:pt x="276" y="424"/>
                    <a:pt x="261" y="417"/>
                    <a:pt x="261" y="396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261" y="71"/>
                    <a:pt x="276" y="57"/>
                    <a:pt x="290" y="57"/>
                  </a:cubicBezTo>
                  <a:cubicBezTo>
                    <a:pt x="346" y="57"/>
                    <a:pt x="346" y="57"/>
                    <a:pt x="346" y="57"/>
                  </a:cubicBezTo>
                  <a:cubicBezTo>
                    <a:pt x="367" y="57"/>
                    <a:pt x="374" y="71"/>
                    <a:pt x="374" y="85"/>
                  </a:cubicBezTo>
                  <a:cubicBezTo>
                    <a:pt x="374" y="396"/>
                    <a:pt x="374" y="396"/>
                    <a:pt x="374" y="396"/>
                  </a:cubicBezTo>
                  <a:cubicBezTo>
                    <a:pt x="374" y="417"/>
                    <a:pt x="367" y="424"/>
                    <a:pt x="346" y="424"/>
                  </a:cubicBezTo>
                  <a:close/>
                  <a:moveTo>
                    <a:pt x="191" y="424"/>
                  </a:moveTo>
                  <a:lnTo>
                    <a:pt x="191" y="424"/>
                  </a:lnTo>
                  <a:cubicBezTo>
                    <a:pt x="134" y="424"/>
                    <a:pt x="134" y="424"/>
                    <a:pt x="134" y="424"/>
                  </a:cubicBezTo>
                  <a:cubicBezTo>
                    <a:pt x="113" y="424"/>
                    <a:pt x="106" y="417"/>
                    <a:pt x="106" y="396"/>
                  </a:cubicBezTo>
                  <a:cubicBezTo>
                    <a:pt x="106" y="339"/>
                    <a:pt x="106" y="339"/>
                    <a:pt x="106" y="339"/>
                  </a:cubicBezTo>
                  <a:cubicBezTo>
                    <a:pt x="106" y="325"/>
                    <a:pt x="113" y="311"/>
                    <a:pt x="134" y="311"/>
                  </a:cubicBezTo>
                  <a:cubicBezTo>
                    <a:pt x="191" y="311"/>
                    <a:pt x="191" y="311"/>
                    <a:pt x="191" y="311"/>
                  </a:cubicBezTo>
                  <a:cubicBezTo>
                    <a:pt x="205" y="311"/>
                    <a:pt x="219" y="325"/>
                    <a:pt x="219" y="339"/>
                  </a:cubicBezTo>
                  <a:cubicBezTo>
                    <a:pt x="219" y="396"/>
                    <a:pt x="219" y="396"/>
                    <a:pt x="219" y="396"/>
                  </a:cubicBezTo>
                  <a:cubicBezTo>
                    <a:pt x="219" y="417"/>
                    <a:pt x="205" y="424"/>
                    <a:pt x="191" y="4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9480046-5BC8-492D-98ED-CB1377E15F31}"/>
              </a:ext>
            </a:extLst>
          </p:cNvPr>
          <p:cNvGrpSpPr/>
          <p:nvPr/>
        </p:nvGrpSpPr>
        <p:grpSpPr>
          <a:xfrm>
            <a:off x="9544743" y="2088609"/>
            <a:ext cx="904915" cy="905269"/>
            <a:chOff x="9544743" y="1447800"/>
            <a:chExt cx="904915" cy="905269"/>
          </a:xfrm>
        </p:grpSpPr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9544743" y="1447800"/>
              <a:ext cx="904915" cy="90526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Freeform 101">
              <a:extLst>
                <a:ext uri="{FF2B5EF4-FFF2-40B4-BE49-F238E27FC236}">
                  <a16:creationId xmlns:a16="http://schemas.microsoft.com/office/drawing/2014/main" id="{87593B62-CFF4-406A-B0E6-87B5FD4147F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739005" y="1702666"/>
              <a:ext cx="516391" cy="395536"/>
            </a:xfrm>
            <a:custGeom>
              <a:avLst/>
              <a:gdLst>
                <a:gd name="T0" fmla="*/ 36030 w 497"/>
                <a:gd name="T1" fmla="*/ 111308 h 382"/>
                <a:gd name="T2" fmla="*/ 36030 w 497"/>
                <a:gd name="T3" fmla="*/ 111308 h 382"/>
                <a:gd name="T4" fmla="*/ 71610 w 497"/>
                <a:gd name="T5" fmla="*/ 147214 h 382"/>
                <a:gd name="T6" fmla="*/ 111693 w 497"/>
                <a:gd name="T7" fmla="*/ 171001 h 382"/>
                <a:gd name="T8" fmla="*/ 151777 w 497"/>
                <a:gd name="T9" fmla="*/ 151253 h 382"/>
                <a:gd name="T10" fmla="*/ 175647 w 497"/>
                <a:gd name="T11" fmla="*/ 115796 h 382"/>
                <a:gd name="T12" fmla="*/ 111693 w 497"/>
                <a:gd name="T13" fmla="*/ 147214 h 382"/>
                <a:gd name="T14" fmla="*/ 36030 w 497"/>
                <a:gd name="T15" fmla="*/ 111308 h 382"/>
                <a:gd name="T16" fmla="*/ 219333 w 497"/>
                <a:gd name="T17" fmla="*/ 55654 h 382"/>
                <a:gd name="T18" fmla="*/ 219333 w 497"/>
                <a:gd name="T19" fmla="*/ 55654 h 382"/>
                <a:gd name="T20" fmla="*/ 123403 w 497"/>
                <a:gd name="T21" fmla="*/ 4039 h 382"/>
                <a:gd name="T22" fmla="*/ 99533 w 497"/>
                <a:gd name="T23" fmla="*/ 4039 h 382"/>
                <a:gd name="T24" fmla="*/ 4053 w 497"/>
                <a:gd name="T25" fmla="*/ 55654 h 382"/>
                <a:gd name="T26" fmla="*/ 4053 w 497"/>
                <a:gd name="T27" fmla="*/ 71812 h 382"/>
                <a:gd name="T28" fmla="*/ 99533 w 497"/>
                <a:gd name="T29" fmla="*/ 123426 h 382"/>
                <a:gd name="T30" fmla="*/ 123403 w 497"/>
                <a:gd name="T31" fmla="*/ 123426 h 382"/>
                <a:gd name="T32" fmla="*/ 183754 w 497"/>
                <a:gd name="T33" fmla="*/ 87520 h 382"/>
                <a:gd name="T34" fmla="*/ 119800 w 497"/>
                <a:gd name="T35" fmla="*/ 71812 h 382"/>
                <a:gd name="T36" fmla="*/ 111693 w 497"/>
                <a:gd name="T37" fmla="*/ 75402 h 382"/>
                <a:gd name="T38" fmla="*/ 91426 w 497"/>
                <a:gd name="T39" fmla="*/ 59693 h 382"/>
                <a:gd name="T40" fmla="*/ 111693 w 497"/>
                <a:gd name="T41" fmla="*/ 48024 h 382"/>
                <a:gd name="T42" fmla="*/ 131960 w 497"/>
                <a:gd name="T43" fmla="*/ 55654 h 382"/>
                <a:gd name="T44" fmla="*/ 199517 w 497"/>
                <a:gd name="T45" fmla="*/ 79441 h 382"/>
                <a:gd name="T46" fmla="*/ 219333 w 497"/>
                <a:gd name="T47" fmla="*/ 71812 h 382"/>
                <a:gd name="T48" fmla="*/ 219333 w 497"/>
                <a:gd name="T49" fmla="*/ 55654 h 382"/>
                <a:gd name="T50" fmla="*/ 191410 w 497"/>
                <a:gd name="T51" fmla="*/ 155292 h 382"/>
                <a:gd name="T52" fmla="*/ 191410 w 497"/>
                <a:gd name="T53" fmla="*/ 155292 h 382"/>
                <a:gd name="T54" fmla="*/ 207623 w 497"/>
                <a:gd name="T55" fmla="*/ 151253 h 382"/>
                <a:gd name="T56" fmla="*/ 199517 w 497"/>
                <a:gd name="T57" fmla="*/ 79441 h 382"/>
                <a:gd name="T58" fmla="*/ 183754 w 497"/>
                <a:gd name="T59" fmla="*/ 87520 h 382"/>
                <a:gd name="T60" fmla="*/ 191410 w 497"/>
                <a:gd name="T61" fmla="*/ 155292 h 38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23BD1749-53FF-49BF-A16D-42AC4030A7CC}"/>
              </a:ext>
            </a:extLst>
          </p:cNvPr>
          <p:cNvSpPr txBox="1"/>
          <p:nvPr/>
        </p:nvSpPr>
        <p:spPr>
          <a:xfrm>
            <a:off x="73234" y="343272"/>
            <a:ext cx="5108366" cy="161582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3300" b="1" dirty="0">
                <a:solidFill>
                  <a:prstClr val="white"/>
                </a:solidFill>
                <a:latin typeface="Rockwell" panose="02060603020205020403" pitchFamily="18" charset="0"/>
              </a:rPr>
              <a:t>Types of Risks Arising from Penetration Testing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60232F79-AD37-44E5-81AB-C38787AD8B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95654" y="5368075"/>
            <a:ext cx="1066219" cy="100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14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Straight Connector 44"/>
          <p:cNvCxnSpPr/>
          <p:nvPr/>
        </p:nvCxnSpPr>
        <p:spPr>
          <a:xfrm>
            <a:off x="7563077" y="2356408"/>
            <a:ext cx="934519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8030337" y="3686332"/>
            <a:ext cx="580263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>
            <a:cxnSpLocks/>
          </p:cNvCxnSpPr>
          <p:nvPr/>
        </p:nvCxnSpPr>
        <p:spPr>
          <a:xfrm>
            <a:off x="4310889" y="1907460"/>
            <a:ext cx="1480311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7620000" y="4789924"/>
            <a:ext cx="723911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2841854" y="4798000"/>
            <a:ext cx="685800" cy="6858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Rockwell" panose="02060603020205020403" pitchFamily="18" charset="0"/>
              </a:rPr>
              <a:t>04</a:t>
            </a:r>
          </a:p>
        </p:txBody>
      </p:sp>
      <p:sp>
        <p:nvSpPr>
          <p:cNvPr id="51" name="Oval 50"/>
          <p:cNvSpPr/>
          <p:nvPr/>
        </p:nvSpPr>
        <p:spPr>
          <a:xfrm>
            <a:off x="8575656" y="1970524"/>
            <a:ext cx="685800" cy="6858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Rockwell" panose="02060603020205020403" pitchFamily="18" charset="0"/>
              </a:rPr>
              <a:t>05</a:t>
            </a:r>
          </a:p>
        </p:txBody>
      </p:sp>
      <p:sp>
        <p:nvSpPr>
          <p:cNvPr id="52" name="Oval 51"/>
          <p:cNvSpPr/>
          <p:nvPr/>
        </p:nvSpPr>
        <p:spPr>
          <a:xfrm>
            <a:off x="8728056" y="3381532"/>
            <a:ext cx="685800" cy="6858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Rockwell" panose="02060603020205020403" pitchFamily="18" charset="0"/>
              </a:rPr>
              <a:t>06</a:t>
            </a:r>
          </a:p>
        </p:txBody>
      </p:sp>
      <p:sp>
        <p:nvSpPr>
          <p:cNvPr id="53" name="Oval 52"/>
          <p:cNvSpPr/>
          <p:nvPr/>
        </p:nvSpPr>
        <p:spPr>
          <a:xfrm>
            <a:off x="8544236" y="4464625"/>
            <a:ext cx="685800" cy="6858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Rockwell" panose="02060603020205020403" pitchFamily="18" charset="0"/>
              </a:rPr>
              <a:t>07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73276" y="4817735"/>
            <a:ext cx="237080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Perform Interruptible Testing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372600" y="1970524"/>
            <a:ext cx="246982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Be Careful against using Throttled Tools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9525000" y="3401267"/>
            <a:ext cx="231742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Be Aware of Account Lock-out Functionality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341180" y="4345860"/>
            <a:ext cx="285082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Use Partial Isolation and Replication of Target Environment</a:t>
            </a:r>
          </a:p>
        </p:txBody>
      </p:sp>
      <p:cxnSp>
        <p:nvCxnSpPr>
          <p:cNvPr id="79" name="Straight Connector 78"/>
          <p:cNvCxnSpPr/>
          <p:nvPr/>
        </p:nvCxnSpPr>
        <p:spPr>
          <a:xfrm flipH="1">
            <a:off x="3581400" y="2776140"/>
            <a:ext cx="934519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>
            <a:off x="3463944" y="3850209"/>
            <a:ext cx="580263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H="1">
            <a:off x="3651400" y="5110718"/>
            <a:ext cx="875932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Oval 67"/>
          <p:cNvSpPr/>
          <p:nvPr/>
        </p:nvSpPr>
        <p:spPr>
          <a:xfrm flipH="1">
            <a:off x="3429000" y="1604366"/>
            <a:ext cx="685800" cy="6858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ckwell" panose="02060603020205020403" pitchFamily="18" charset="0"/>
              </a:rPr>
              <a:t>01</a:t>
            </a:r>
          </a:p>
        </p:txBody>
      </p:sp>
      <p:sp>
        <p:nvSpPr>
          <p:cNvPr id="69" name="Oval 68"/>
          <p:cNvSpPr/>
          <p:nvPr/>
        </p:nvSpPr>
        <p:spPr>
          <a:xfrm flipH="1">
            <a:off x="2743200" y="2440860"/>
            <a:ext cx="685800" cy="6858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Rockwell" panose="02060603020205020403" pitchFamily="18" charset="0"/>
              </a:rPr>
              <a:t>02</a:t>
            </a:r>
          </a:p>
        </p:txBody>
      </p:sp>
      <p:sp>
        <p:nvSpPr>
          <p:cNvPr id="70" name="Oval 69"/>
          <p:cNvSpPr/>
          <p:nvPr/>
        </p:nvSpPr>
        <p:spPr>
          <a:xfrm flipH="1">
            <a:off x="2652104" y="3507660"/>
            <a:ext cx="685800" cy="6858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Rockwell" panose="02060603020205020403" pitchFamily="18" charset="0"/>
              </a:rPr>
              <a:t>03</a:t>
            </a:r>
          </a:p>
        </p:txBody>
      </p:sp>
      <p:sp>
        <p:nvSpPr>
          <p:cNvPr id="74" name="TextBox 73"/>
          <p:cNvSpPr txBox="1"/>
          <p:nvPr/>
        </p:nvSpPr>
        <p:spPr>
          <a:xfrm flipH="1">
            <a:off x="1195702" y="1762600"/>
            <a:ext cx="2157098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r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Use Indirect Testing</a:t>
            </a:r>
          </a:p>
        </p:txBody>
      </p:sp>
      <p:sp>
        <p:nvSpPr>
          <p:cNvPr id="76" name="TextBox 75"/>
          <p:cNvSpPr txBox="1"/>
          <p:nvPr/>
        </p:nvSpPr>
        <p:spPr>
          <a:xfrm flipH="1">
            <a:off x="0" y="2460595"/>
            <a:ext cx="266700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r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Refrain from Vulnerability Exploitation</a:t>
            </a:r>
          </a:p>
        </p:txBody>
      </p:sp>
      <p:sp>
        <p:nvSpPr>
          <p:cNvPr id="78" name="TextBox 77"/>
          <p:cNvSpPr txBox="1"/>
          <p:nvPr/>
        </p:nvSpPr>
        <p:spPr>
          <a:xfrm flipH="1">
            <a:off x="168560" y="3665894"/>
            <a:ext cx="237080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r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Delay the Effect of Test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BE57FAA-3C9A-4F94-A881-17537FA8C178}"/>
              </a:ext>
            </a:extLst>
          </p:cNvPr>
          <p:cNvSpPr txBox="1"/>
          <p:nvPr/>
        </p:nvSpPr>
        <p:spPr>
          <a:xfrm>
            <a:off x="554183" y="240471"/>
            <a:ext cx="11083635" cy="97872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Addressing Risks Associated with Penetration Testing and Avoiding Potential DoS Conditions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49B3922-A479-4BB1-87C5-D2B2268C820C}"/>
              </a:ext>
            </a:extLst>
          </p:cNvPr>
          <p:cNvGrpSpPr>
            <a:grpSpLocks noChangeAspect="1"/>
          </p:cNvGrpSpPr>
          <p:nvPr/>
        </p:nvGrpSpPr>
        <p:grpSpPr>
          <a:xfrm>
            <a:off x="4250944" y="1943026"/>
            <a:ext cx="3690112" cy="4584095"/>
            <a:chOff x="4235377" y="1985234"/>
            <a:chExt cx="3721935" cy="4623628"/>
          </a:xfrm>
        </p:grpSpPr>
        <p:sp>
          <p:nvSpPr>
            <p:cNvPr id="122" name="Oval 129"/>
            <p:cNvSpPr>
              <a:spLocks noChangeArrowheads="1"/>
            </p:cNvSpPr>
            <p:nvPr/>
          </p:nvSpPr>
          <p:spPr bwMode="auto">
            <a:xfrm>
              <a:off x="4397679" y="2167479"/>
              <a:ext cx="3370510" cy="3369135"/>
            </a:xfrm>
            <a:prstGeom prst="ellipse">
              <a:avLst/>
            </a:prstGeom>
            <a:noFill/>
            <a:ln w="9525" cap="rnd">
              <a:solidFill>
                <a:schemeClr val="tx2">
                  <a:lumMod val="20000"/>
                  <a:lumOff val="8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3" name="Oval 130"/>
            <p:cNvSpPr>
              <a:spLocks noChangeArrowheads="1"/>
            </p:cNvSpPr>
            <p:nvPr/>
          </p:nvSpPr>
          <p:spPr bwMode="auto">
            <a:xfrm>
              <a:off x="4649384" y="2419185"/>
              <a:ext cx="2866413" cy="2865037"/>
            </a:xfrm>
            <a:prstGeom prst="ellipse">
              <a:avLst/>
            </a:prstGeom>
            <a:noFill/>
            <a:ln w="9525" cap="rnd">
              <a:solidFill>
                <a:schemeClr val="tx2">
                  <a:lumMod val="20000"/>
                  <a:lumOff val="80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227068" y="2940570"/>
              <a:ext cx="1750245" cy="3668292"/>
              <a:chOff x="5101641" y="2822878"/>
              <a:chExt cx="1925269" cy="4035122"/>
            </a:xfrm>
          </p:grpSpPr>
          <p:sp>
            <p:nvSpPr>
              <p:cNvPr id="125" name="Rectangle 132"/>
              <p:cNvSpPr>
                <a:spLocks noChangeArrowheads="1"/>
              </p:cNvSpPr>
              <p:nvPr/>
            </p:nvSpPr>
            <p:spPr bwMode="auto">
              <a:xfrm>
                <a:off x="5928485" y="4683089"/>
                <a:ext cx="264772" cy="27158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26" name="Freeform 133"/>
              <p:cNvSpPr>
                <a:spLocks/>
              </p:cNvSpPr>
              <p:nvPr/>
            </p:nvSpPr>
            <p:spPr bwMode="auto">
              <a:xfrm>
                <a:off x="6057088" y="5957776"/>
                <a:ext cx="685381" cy="621079"/>
              </a:xfrm>
              <a:custGeom>
                <a:avLst/>
                <a:gdLst>
                  <a:gd name="T0" fmla="*/ 383 w 383"/>
                  <a:gd name="T1" fmla="*/ 0 h 347"/>
                  <a:gd name="T2" fmla="*/ 200 w 383"/>
                  <a:gd name="T3" fmla="*/ 198 h 347"/>
                  <a:gd name="T4" fmla="*/ 200 w 383"/>
                  <a:gd name="T5" fmla="*/ 347 h 347"/>
                  <a:gd name="T6" fmla="*/ 0 w 383"/>
                  <a:gd name="T7" fmla="*/ 347 h 347"/>
                  <a:gd name="T8" fmla="*/ 0 w 383"/>
                  <a:gd name="T9" fmla="*/ 90 h 347"/>
                  <a:gd name="T10" fmla="*/ 383 w 383"/>
                  <a:gd name="T11" fmla="*/ 0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3" h="347">
                    <a:moveTo>
                      <a:pt x="383" y="0"/>
                    </a:moveTo>
                    <a:cubicBezTo>
                      <a:pt x="383" y="0"/>
                      <a:pt x="352" y="89"/>
                      <a:pt x="200" y="198"/>
                    </a:cubicBezTo>
                    <a:cubicBezTo>
                      <a:pt x="200" y="347"/>
                      <a:pt x="200" y="347"/>
                      <a:pt x="200" y="347"/>
                    </a:cubicBezTo>
                    <a:cubicBezTo>
                      <a:pt x="0" y="347"/>
                      <a:pt x="0" y="347"/>
                      <a:pt x="0" y="347"/>
                    </a:cubicBezTo>
                    <a:cubicBezTo>
                      <a:pt x="0" y="90"/>
                      <a:pt x="0" y="90"/>
                      <a:pt x="0" y="90"/>
                    </a:cubicBezTo>
                    <a:lnTo>
                      <a:pt x="383" y="0"/>
                    </a:lnTo>
                    <a:close/>
                  </a:path>
                </a:pathLst>
              </a:custGeom>
              <a:solidFill>
                <a:srgbClr val="F4B289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27" name="Rectangle 134"/>
              <p:cNvSpPr>
                <a:spLocks noChangeArrowheads="1"/>
              </p:cNvSpPr>
              <p:nvPr/>
            </p:nvSpPr>
            <p:spPr bwMode="auto">
              <a:xfrm>
                <a:off x="5792317" y="4919114"/>
                <a:ext cx="543917" cy="1165752"/>
              </a:xfrm>
              <a:prstGeom prst="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28" name="Freeform 135"/>
              <p:cNvSpPr>
                <a:spLocks/>
              </p:cNvSpPr>
              <p:nvPr/>
            </p:nvSpPr>
            <p:spPr bwMode="auto">
              <a:xfrm>
                <a:off x="6039689" y="4904741"/>
                <a:ext cx="731527" cy="482641"/>
              </a:xfrm>
              <a:custGeom>
                <a:avLst/>
                <a:gdLst>
                  <a:gd name="T0" fmla="*/ 395 w 409"/>
                  <a:gd name="T1" fmla="*/ 56 h 270"/>
                  <a:gd name="T2" fmla="*/ 353 w 409"/>
                  <a:gd name="T3" fmla="*/ 150 h 270"/>
                  <a:gd name="T4" fmla="*/ 108 w 409"/>
                  <a:gd name="T5" fmla="*/ 256 h 270"/>
                  <a:gd name="T6" fmla="*/ 15 w 409"/>
                  <a:gd name="T7" fmla="*/ 213 h 270"/>
                  <a:gd name="T8" fmla="*/ 15 w 409"/>
                  <a:gd name="T9" fmla="*/ 213 h 270"/>
                  <a:gd name="T10" fmla="*/ 57 w 409"/>
                  <a:gd name="T11" fmla="*/ 119 h 270"/>
                  <a:gd name="T12" fmla="*/ 302 w 409"/>
                  <a:gd name="T13" fmla="*/ 14 h 270"/>
                  <a:gd name="T14" fmla="*/ 395 w 409"/>
                  <a:gd name="T15" fmla="*/ 5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9" h="270">
                    <a:moveTo>
                      <a:pt x="395" y="56"/>
                    </a:moveTo>
                    <a:cubicBezTo>
                      <a:pt x="409" y="94"/>
                      <a:pt x="390" y="136"/>
                      <a:pt x="353" y="150"/>
                    </a:cubicBezTo>
                    <a:cubicBezTo>
                      <a:pt x="108" y="256"/>
                      <a:pt x="108" y="256"/>
                      <a:pt x="108" y="256"/>
                    </a:cubicBezTo>
                    <a:cubicBezTo>
                      <a:pt x="71" y="270"/>
                      <a:pt x="29" y="250"/>
                      <a:pt x="15" y="213"/>
                    </a:cubicBezTo>
                    <a:cubicBezTo>
                      <a:pt x="15" y="213"/>
                      <a:pt x="15" y="213"/>
                      <a:pt x="15" y="213"/>
                    </a:cubicBezTo>
                    <a:cubicBezTo>
                      <a:pt x="0" y="175"/>
                      <a:pt x="20" y="133"/>
                      <a:pt x="57" y="119"/>
                    </a:cubicBezTo>
                    <a:cubicBezTo>
                      <a:pt x="302" y="14"/>
                      <a:pt x="302" y="14"/>
                      <a:pt x="302" y="14"/>
                    </a:cubicBezTo>
                    <a:cubicBezTo>
                      <a:pt x="339" y="0"/>
                      <a:pt x="381" y="19"/>
                      <a:pt x="395" y="56"/>
                    </a:cubicBezTo>
                    <a:close/>
                  </a:path>
                </a:pathLst>
              </a:custGeom>
              <a:solidFill>
                <a:srgbClr val="F4B289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29" name="Freeform 136"/>
              <p:cNvSpPr>
                <a:spLocks/>
              </p:cNvSpPr>
              <p:nvPr/>
            </p:nvSpPr>
            <p:spPr bwMode="auto">
              <a:xfrm>
                <a:off x="6079027" y="5136983"/>
                <a:ext cx="161133" cy="225434"/>
              </a:xfrm>
              <a:custGeom>
                <a:avLst/>
                <a:gdLst>
                  <a:gd name="T0" fmla="*/ 12 w 90"/>
                  <a:gd name="T1" fmla="*/ 78 h 126"/>
                  <a:gd name="T2" fmla="*/ 47 w 90"/>
                  <a:gd name="T3" fmla="*/ 0 h 126"/>
                  <a:gd name="T4" fmla="*/ 90 w 90"/>
                  <a:gd name="T5" fmla="*/ 114 h 126"/>
                  <a:gd name="T6" fmla="*/ 12 w 90"/>
                  <a:gd name="T7" fmla="*/ 78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126">
                    <a:moveTo>
                      <a:pt x="12" y="78"/>
                    </a:moveTo>
                    <a:cubicBezTo>
                      <a:pt x="0" y="47"/>
                      <a:pt x="16" y="12"/>
                      <a:pt x="47" y="0"/>
                    </a:cubicBezTo>
                    <a:cubicBezTo>
                      <a:pt x="90" y="114"/>
                      <a:pt x="90" y="114"/>
                      <a:pt x="90" y="114"/>
                    </a:cubicBezTo>
                    <a:cubicBezTo>
                      <a:pt x="58" y="126"/>
                      <a:pt x="23" y="110"/>
                      <a:pt x="12" y="78"/>
                    </a:cubicBezTo>
                    <a:close/>
                  </a:path>
                </a:pathLst>
              </a:custGeom>
              <a:solidFill>
                <a:srgbClr val="FFE1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0" name="Freeform 137"/>
              <p:cNvSpPr>
                <a:spLocks/>
              </p:cNvSpPr>
              <p:nvPr/>
            </p:nvSpPr>
            <p:spPr bwMode="auto">
              <a:xfrm>
                <a:off x="6057088" y="5180103"/>
                <a:ext cx="732283" cy="484911"/>
              </a:xfrm>
              <a:custGeom>
                <a:avLst/>
                <a:gdLst>
                  <a:gd name="T0" fmla="*/ 395 w 409"/>
                  <a:gd name="T1" fmla="*/ 57 h 271"/>
                  <a:gd name="T2" fmla="*/ 352 w 409"/>
                  <a:gd name="T3" fmla="*/ 151 h 271"/>
                  <a:gd name="T4" fmla="*/ 108 w 409"/>
                  <a:gd name="T5" fmla="*/ 256 h 271"/>
                  <a:gd name="T6" fmla="*/ 14 w 409"/>
                  <a:gd name="T7" fmla="*/ 214 h 271"/>
                  <a:gd name="T8" fmla="*/ 14 w 409"/>
                  <a:gd name="T9" fmla="*/ 214 h 271"/>
                  <a:gd name="T10" fmla="*/ 57 w 409"/>
                  <a:gd name="T11" fmla="*/ 120 h 271"/>
                  <a:gd name="T12" fmla="*/ 301 w 409"/>
                  <a:gd name="T13" fmla="*/ 15 h 271"/>
                  <a:gd name="T14" fmla="*/ 395 w 409"/>
                  <a:gd name="T15" fmla="*/ 57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9" h="271">
                    <a:moveTo>
                      <a:pt x="395" y="57"/>
                    </a:moveTo>
                    <a:cubicBezTo>
                      <a:pt x="409" y="95"/>
                      <a:pt x="390" y="137"/>
                      <a:pt x="352" y="151"/>
                    </a:cubicBezTo>
                    <a:cubicBezTo>
                      <a:pt x="108" y="256"/>
                      <a:pt x="108" y="256"/>
                      <a:pt x="108" y="256"/>
                    </a:cubicBezTo>
                    <a:cubicBezTo>
                      <a:pt x="70" y="271"/>
                      <a:pt x="28" y="251"/>
                      <a:pt x="14" y="214"/>
                    </a:cubicBezTo>
                    <a:cubicBezTo>
                      <a:pt x="14" y="214"/>
                      <a:pt x="14" y="214"/>
                      <a:pt x="14" y="214"/>
                    </a:cubicBezTo>
                    <a:cubicBezTo>
                      <a:pt x="0" y="176"/>
                      <a:pt x="19" y="134"/>
                      <a:pt x="57" y="120"/>
                    </a:cubicBezTo>
                    <a:cubicBezTo>
                      <a:pt x="301" y="15"/>
                      <a:pt x="301" y="15"/>
                      <a:pt x="301" y="15"/>
                    </a:cubicBezTo>
                    <a:cubicBezTo>
                      <a:pt x="339" y="0"/>
                      <a:pt x="381" y="20"/>
                      <a:pt x="395" y="57"/>
                    </a:cubicBezTo>
                    <a:close/>
                  </a:path>
                </a:pathLst>
              </a:custGeom>
              <a:solidFill>
                <a:srgbClr val="F4B289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1" name="Freeform 138"/>
              <p:cNvSpPr>
                <a:spLocks/>
              </p:cNvSpPr>
              <p:nvPr/>
            </p:nvSpPr>
            <p:spPr bwMode="auto">
              <a:xfrm>
                <a:off x="6094913" y="5405537"/>
                <a:ext cx="161133" cy="225434"/>
              </a:xfrm>
              <a:custGeom>
                <a:avLst/>
                <a:gdLst>
                  <a:gd name="T0" fmla="*/ 12 w 90"/>
                  <a:gd name="T1" fmla="*/ 79 h 126"/>
                  <a:gd name="T2" fmla="*/ 48 w 90"/>
                  <a:gd name="T3" fmla="*/ 0 h 126"/>
                  <a:gd name="T4" fmla="*/ 90 w 90"/>
                  <a:gd name="T5" fmla="*/ 114 h 126"/>
                  <a:gd name="T6" fmla="*/ 12 w 90"/>
                  <a:gd name="T7" fmla="*/ 79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126">
                    <a:moveTo>
                      <a:pt x="12" y="79"/>
                    </a:moveTo>
                    <a:cubicBezTo>
                      <a:pt x="0" y="47"/>
                      <a:pt x="16" y="12"/>
                      <a:pt x="48" y="0"/>
                    </a:cubicBezTo>
                    <a:cubicBezTo>
                      <a:pt x="90" y="114"/>
                      <a:pt x="90" y="114"/>
                      <a:pt x="90" y="114"/>
                    </a:cubicBezTo>
                    <a:cubicBezTo>
                      <a:pt x="59" y="126"/>
                      <a:pt x="24" y="110"/>
                      <a:pt x="12" y="79"/>
                    </a:cubicBezTo>
                    <a:close/>
                  </a:path>
                </a:pathLst>
              </a:custGeom>
              <a:solidFill>
                <a:srgbClr val="FFE1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2" name="Freeform 139"/>
              <p:cNvSpPr>
                <a:spLocks/>
              </p:cNvSpPr>
              <p:nvPr/>
            </p:nvSpPr>
            <p:spPr bwMode="auto">
              <a:xfrm>
                <a:off x="5463243" y="5195990"/>
                <a:ext cx="963013" cy="1382865"/>
              </a:xfrm>
              <a:custGeom>
                <a:avLst/>
                <a:gdLst>
                  <a:gd name="T0" fmla="*/ 485 w 538"/>
                  <a:gd name="T1" fmla="*/ 66 h 773"/>
                  <a:gd name="T2" fmla="*/ 357 w 538"/>
                  <a:gd name="T3" fmla="*/ 9 h 773"/>
                  <a:gd name="T4" fmla="*/ 275 w 538"/>
                  <a:gd name="T5" fmla="*/ 5 h 773"/>
                  <a:gd name="T6" fmla="*/ 140 w 538"/>
                  <a:gd name="T7" fmla="*/ 5 h 773"/>
                  <a:gd name="T8" fmla="*/ 85 w 538"/>
                  <a:gd name="T9" fmla="*/ 5 h 773"/>
                  <a:gd name="T10" fmla="*/ 0 w 538"/>
                  <a:gd name="T11" fmla="*/ 80 h 773"/>
                  <a:gd name="T12" fmla="*/ 0 w 538"/>
                  <a:gd name="T13" fmla="*/ 136 h 773"/>
                  <a:gd name="T14" fmla="*/ 0 w 538"/>
                  <a:gd name="T15" fmla="*/ 540 h 773"/>
                  <a:gd name="T16" fmla="*/ 124 w 538"/>
                  <a:gd name="T17" fmla="*/ 675 h 773"/>
                  <a:gd name="T18" fmla="*/ 124 w 538"/>
                  <a:gd name="T19" fmla="*/ 773 h 773"/>
                  <a:gd name="T20" fmla="*/ 344 w 538"/>
                  <a:gd name="T21" fmla="*/ 773 h 773"/>
                  <a:gd name="T22" fmla="*/ 344 w 538"/>
                  <a:gd name="T23" fmla="*/ 596 h 773"/>
                  <a:gd name="T24" fmla="*/ 344 w 538"/>
                  <a:gd name="T25" fmla="*/ 552 h 773"/>
                  <a:gd name="T26" fmla="*/ 188 w 538"/>
                  <a:gd name="T27" fmla="*/ 148 h 773"/>
                  <a:gd name="T28" fmla="*/ 315 w 538"/>
                  <a:gd name="T29" fmla="*/ 151 h 773"/>
                  <a:gd name="T30" fmla="*/ 424 w 538"/>
                  <a:gd name="T31" fmla="*/ 198 h 773"/>
                  <a:gd name="T32" fmla="*/ 521 w 538"/>
                  <a:gd name="T33" fmla="*/ 162 h 773"/>
                  <a:gd name="T34" fmla="*/ 485 w 538"/>
                  <a:gd name="T35" fmla="*/ 66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38" h="773">
                    <a:moveTo>
                      <a:pt x="485" y="66"/>
                    </a:moveTo>
                    <a:cubicBezTo>
                      <a:pt x="357" y="9"/>
                      <a:pt x="357" y="9"/>
                      <a:pt x="357" y="9"/>
                    </a:cubicBezTo>
                    <a:cubicBezTo>
                      <a:pt x="338" y="0"/>
                      <a:pt x="284" y="5"/>
                      <a:pt x="275" y="5"/>
                    </a:cubicBezTo>
                    <a:cubicBezTo>
                      <a:pt x="140" y="5"/>
                      <a:pt x="140" y="5"/>
                      <a:pt x="140" y="5"/>
                    </a:cubicBezTo>
                    <a:cubicBezTo>
                      <a:pt x="85" y="5"/>
                      <a:pt x="85" y="5"/>
                      <a:pt x="85" y="5"/>
                    </a:cubicBezTo>
                    <a:cubicBezTo>
                      <a:pt x="41" y="5"/>
                      <a:pt x="0" y="35"/>
                      <a:pt x="0" y="80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540"/>
                      <a:pt x="0" y="540"/>
                      <a:pt x="0" y="540"/>
                    </a:cubicBezTo>
                    <a:cubicBezTo>
                      <a:pt x="0" y="610"/>
                      <a:pt x="56" y="669"/>
                      <a:pt x="124" y="675"/>
                    </a:cubicBezTo>
                    <a:cubicBezTo>
                      <a:pt x="124" y="773"/>
                      <a:pt x="124" y="773"/>
                      <a:pt x="124" y="773"/>
                    </a:cubicBezTo>
                    <a:cubicBezTo>
                      <a:pt x="344" y="773"/>
                      <a:pt x="344" y="773"/>
                      <a:pt x="344" y="773"/>
                    </a:cubicBezTo>
                    <a:cubicBezTo>
                      <a:pt x="344" y="596"/>
                      <a:pt x="344" y="596"/>
                      <a:pt x="344" y="596"/>
                    </a:cubicBezTo>
                    <a:cubicBezTo>
                      <a:pt x="344" y="552"/>
                      <a:pt x="344" y="552"/>
                      <a:pt x="344" y="552"/>
                    </a:cubicBezTo>
                    <a:cubicBezTo>
                      <a:pt x="344" y="303"/>
                      <a:pt x="188" y="148"/>
                      <a:pt x="188" y="148"/>
                    </a:cubicBezTo>
                    <a:cubicBezTo>
                      <a:pt x="188" y="148"/>
                      <a:pt x="283" y="147"/>
                      <a:pt x="315" y="151"/>
                    </a:cubicBezTo>
                    <a:cubicBezTo>
                      <a:pt x="349" y="155"/>
                      <a:pt x="424" y="198"/>
                      <a:pt x="424" y="198"/>
                    </a:cubicBezTo>
                    <a:cubicBezTo>
                      <a:pt x="461" y="215"/>
                      <a:pt x="504" y="199"/>
                      <a:pt x="521" y="162"/>
                    </a:cubicBezTo>
                    <a:cubicBezTo>
                      <a:pt x="538" y="126"/>
                      <a:pt x="522" y="83"/>
                      <a:pt x="485" y="66"/>
                    </a:cubicBezTo>
                    <a:close/>
                  </a:path>
                </a:pathLst>
              </a:custGeom>
              <a:solidFill>
                <a:srgbClr val="FCC3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3" name="Freeform 140"/>
              <p:cNvSpPr>
                <a:spLocks/>
              </p:cNvSpPr>
              <p:nvPr/>
            </p:nvSpPr>
            <p:spPr bwMode="auto">
              <a:xfrm>
                <a:off x="6228812" y="5329888"/>
                <a:ext cx="164915" cy="218626"/>
              </a:xfrm>
              <a:custGeom>
                <a:avLst/>
                <a:gdLst>
                  <a:gd name="T0" fmla="*/ 78 w 92"/>
                  <a:gd name="T1" fmla="*/ 79 h 122"/>
                  <a:gd name="T2" fmla="*/ 0 w 92"/>
                  <a:gd name="T3" fmla="*/ 108 h 122"/>
                  <a:gd name="T4" fmla="*/ 49 w 92"/>
                  <a:gd name="T5" fmla="*/ 0 h 122"/>
                  <a:gd name="T6" fmla="*/ 78 w 92"/>
                  <a:gd name="T7" fmla="*/ 79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2" h="122">
                    <a:moveTo>
                      <a:pt x="78" y="79"/>
                    </a:moveTo>
                    <a:cubicBezTo>
                      <a:pt x="65" y="109"/>
                      <a:pt x="30" y="122"/>
                      <a:pt x="0" y="108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79" y="14"/>
                      <a:pt x="92" y="49"/>
                      <a:pt x="78" y="79"/>
                    </a:cubicBezTo>
                    <a:close/>
                  </a:path>
                </a:pathLst>
              </a:custGeom>
              <a:solidFill>
                <a:srgbClr val="FFE1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4" name="Rectangle 141"/>
              <p:cNvSpPr>
                <a:spLocks noChangeArrowheads="1"/>
              </p:cNvSpPr>
              <p:nvPr/>
            </p:nvSpPr>
            <p:spPr bwMode="auto">
              <a:xfrm>
                <a:off x="5628158" y="6556917"/>
                <a:ext cx="865425" cy="301083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5" name="Rectangle 142"/>
              <p:cNvSpPr>
                <a:spLocks noChangeArrowheads="1"/>
              </p:cNvSpPr>
              <p:nvPr/>
            </p:nvSpPr>
            <p:spPr bwMode="auto">
              <a:xfrm>
                <a:off x="6079027" y="6556917"/>
                <a:ext cx="414557" cy="301083"/>
              </a:xfrm>
              <a:prstGeom prst="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6" name="Freeform 143"/>
              <p:cNvSpPr>
                <a:spLocks/>
              </p:cNvSpPr>
              <p:nvPr/>
            </p:nvSpPr>
            <p:spPr bwMode="auto">
              <a:xfrm>
                <a:off x="6066166" y="5456979"/>
                <a:ext cx="732283" cy="483398"/>
              </a:xfrm>
              <a:custGeom>
                <a:avLst/>
                <a:gdLst>
                  <a:gd name="T0" fmla="*/ 395 w 409"/>
                  <a:gd name="T1" fmla="*/ 57 h 270"/>
                  <a:gd name="T2" fmla="*/ 352 w 409"/>
                  <a:gd name="T3" fmla="*/ 151 h 270"/>
                  <a:gd name="T4" fmla="*/ 107 w 409"/>
                  <a:gd name="T5" fmla="*/ 256 h 270"/>
                  <a:gd name="T6" fmla="*/ 14 w 409"/>
                  <a:gd name="T7" fmla="*/ 214 h 270"/>
                  <a:gd name="T8" fmla="*/ 14 w 409"/>
                  <a:gd name="T9" fmla="*/ 214 h 270"/>
                  <a:gd name="T10" fmla="*/ 56 w 409"/>
                  <a:gd name="T11" fmla="*/ 120 h 270"/>
                  <a:gd name="T12" fmla="*/ 301 w 409"/>
                  <a:gd name="T13" fmla="*/ 14 h 270"/>
                  <a:gd name="T14" fmla="*/ 395 w 409"/>
                  <a:gd name="T15" fmla="*/ 57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9" h="270">
                    <a:moveTo>
                      <a:pt x="395" y="57"/>
                    </a:moveTo>
                    <a:cubicBezTo>
                      <a:pt x="409" y="95"/>
                      <a:pt x="389" y="137"/>
                      <a:pt x="352" y="151"/>
                    </a:cubicBezTo>
                    <a:cubicBezTo>
                      <a:pt x="107" y="256"/>
                      <a:pt x="107" y="256"/>
                      <a:pt x="107" y="256"/>
                    </a:cubicBezTo>
                    <a:cubicBezTo>
                      <a:pt x="70" y="270"/>
                      <a:pt x="28" y="251"/>
                      <a:pt x="14" y="214"/>
                    </a:cubicBezTo>
                    <a:cubicBezTo>
                      <a:pt x="14" y="214"/>
                      <a:pt x="14" y="214"/>
                      <a:pt x="14" y="214"/>
                    </a:cubicBezTo>
                    <a:cubicBezTo>
                      <a:pt x="0" y="176"/>
                      <a:pt x="19" y="134"/>
                      <a:pt x="56" y="120"/>
                    </a:cubicBezTo>
                    <a:cubicBezTo>
                      <a:pt x="301" y="14"/>
                      <a:pt x="301" y="14"/>
                      <a:pt x="301" y="14"/>
                    </a:cubicBezTo>
                    <a:cubicBezTo>
                      <a:pt x="339" y="0"/>
                      <a:pt x="380" y="19"/>
                      <a:pt x="395" y="57"/>
                    </a:cubicBezTo>
                    <a:close/>
                  </a:path>
                </a:pathLst>
              </a:custGeom>
              <a:solidFill>
                <a:srgbClr val="F4B289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7" name="Freeform 144"/>
              <p:cNvSpPr>
                <a:spLocks/>
              </p:cNvSpPr>
              <p:nvPr/>
            </p:nvSpPr>
            <p:spPr bwMode="auto">
              <a:xfrm>
                <a:off x="6096426" y="5691491"/>
                <a:ext cx="155837" cy="216356"/>
              </a:xfrm>
              <a:custGeom>
                <a:avLst/>
                <a:gdLst>
                  <a:gd name="T0" fmla="*/ 12 w 87"/>
                  <a:gd name="T1" fmla="*/ 76 h 121"/>
                  <a:gd name="T2" fmla="*/ 46 w 87"/>
                  <a:gd name="T3" fmla="*/ 0 h 121"/>
                  <a:gd name="T4" fmla="*/ 87 w 87"/>
                  <a:gd name="T5" fmla="*/ 110 h 121"/>
                  <a:gd name="T6" fmla="*/ 12 w 87"/>
                  <a:gd name="T7" fmla="*/ 76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7" h="121">
                    <a:moveTo>
                      <a:pt x="12" y="76"/>
                    </a:moveTo>
                    <a:cubicBezTo>
                      <a:pt x="0" y="45"/>
                      <a:pt x="16" y="11"/>
                      <a:pt x="46" y="0"/>
                    </a:cubicBezTo>
                    <a:cubicBezTo>
                      <a:pt x="87" y="110"/>
                      <a:pt x="87" y="110"/>
                      <a:pt x="87" y="110"/>
                    </a:cubicBezTo>
                    <a:cubicBezTo>
                      <a:pt x="57" y="121"/>
                      <a:pt x="23" y="106"/>
                      <a:pt x="12" y="76"/>
                    </a:cubicBezTo>
                    <a:close/>
                  </a:path>
                </a:pathLst>
              </a:custGeom>
              <a:solidFill>
                <a:srgbClr val="FFE1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8" name="Freeform 145"/>
              <p:cNvSpPr>
                <a:spLocks/>
              </p:cNvSpPr>
              <p:nvPr/>
            </p:nvSpPr>
            <p:spPr bwMode="auto">
              <a:xfrm>
                <a:off x="6057088" y="5743689"/>
                <a:ext cx="732283" cy="482641"/>
              </a:xfrm>
              <a:custGeom>
                <a:avLst/>
                <a:gdLst>
                  <a:gd name="T0" fmla="*/ 395 w 409"/>
                  <a:gd name="T1" fmla="*/ 57 h 270"/>
                  <a:gd name="T2" fmla="*/ 352 w 409"/>
                  <a:gd name="T3" fmla="*/ 150 h 270"/>
                  <a:gd name="T4" fmla="*/ 108 w 409"/>
                  <a:gd name="T5" fmla="*/ 256 h 270"/>
                  <a:gd name="T6" fmla="*/ 14 w 409"/>
                  <a:gd name="T7" fmla="*/ 213 h 270"/>
                  <a:gd name="T8" fmla="*/ 14 w 409"/>
                  <a:gd name="T9" fmla="*/ 213 h 270"/>
                  <a:gd name="T10" fmla="*/ 57 w 409"/>
                  <a:gd name="T11" fmla="*/ 120 h 270"/>
                  <a:gd name="T12" fmla="*/ 301 w 409"/>
                  <a:gd name="T13" fmla="*/ 14 h 270"/>
                  <a:gd name="T14" fmla="*/ 395 w 409"/>
                  <a:gd name="T15" fmla="*/ 57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9" h="270">
                    <a:moveTo>
                      <a:pt x="395" y="57"/>
                    </a:moveTo>
                    <a:cubicBezTo>
                      <a:pt x="409" y="94"/>
                      <a:pt x="390" y="136"/>
                      <a:pt x="352" y="150"/>
                    </a:cubicBezTo>
                    <a:cubicBezTo>
                      <a:pt x="108" y="256"/>
                      <a:pt x="108" y="256"/>
                      <a:pt x="108" y="256"/>
                    </a:cubicBezTo>
                    <a:cubicBezTo>
                      <a:pt x="70" y="270"/>
                      <a:pt x="28" y="251"/>
                      <a:pt x="14" y="213"/>
                    </a:cubicBezTo>
                    <a:cubicBezTo>
                      <a:pt x="14" y="213"/>
                      <a:pt x="14" y="213"/>
                      <a:pt x="14" y="213"/>
                    </a:cubicBezTo>
                    <a:cubicBezTo>
                      <a:pt x="0" y="176"/>
                      <a:pt x="19" y="134"/>
                      <a:pt x="57" y="120"/>
                    </a:cubicBezTo>
                    <a:cubicBezTo>
                      <a:pt x="301" y="14"/>
                      <a:pt x="301" y="14"/>
                      <a:pt x="301" y="14"/>
                    </a:cubicBezTo>
                    <a:cubicBezTo>
                      <a:pt x="339" y="0"/>
                      <a:pt x="381" y="19"/>
                      <a:pt x="395" y="57"/>
                    </a:cubicBezTo>
                    <a:close/>
                  </a:path>
                </a:pathLst>
              </a:custGeom>
              <a:solidFill>
                <a:srgbClr val="F4B289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9" name="Freeform 146"/>
              <p:cNvSpPr>
                <a:spLocks/>
              </p:cNvSpPr>
              <p:nvPr/>
            </p:nvSpPr>
            <p:spPr bwMode="auto">
              <a:xfrm>
                <a:off x="6096426" y="5977445"/>
                <a:ext cx="155837" cy="216356"/>
              </a:xfrm>
              <a:custGeom>
                <a:avLst/>
                <a:gdLst>
                  <a:gd name="T0" fmla="*/ 12 w 87"/>
                  <a:gd name="T1" fmla="*/ 75 h 121"/>
                  <a:gd name="T2" fmla="*/ 46 w 87"/>
                  <a:gd name="T3" fmla="*/ 0 h 121"/>
                  <a:gd name="T4" fmla="*/ 87 w 87"/>
                  <a:gd name="T5" fmla="*/ 110 h 121"/>
                  <a:gd name="T6" fmla="*/ 12 w 87"/>
                  <a:gd name="T7" fmla="*/ 75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7" h="121">
                    <a:moveTo>
                      <a:pt x="12" y="75"/>
                    </a:moveTo>
                    <a:cubicBezTo>
                      <a:pt x="0" y="45"/>
                      <a:pt x="16" y="11"/>
                      <a:pt x="46" y="0"/>
                    </a:cubicBezTo>
                    <a:cubicBezTo>
                      <a:pt x="87" y="110"/>
                      <a:pt x="87" y="110"/>
                      <a:pt x="87" y="110"/>
                    </a:cubicBezTo>
                    <a:cubicBezTo>
                      <a:pt x="57" y="121"/>
                      <a:pt x="23" y="106"/>
                      <a:pt x="12" y="75"/>
                    </a:cubicBezTo>
                    <a:close/>
                  </a:path>
                </a:pathLst>
              </a:custGeom>
              <a:solidFill>
                <a:srgbClr val="FFE1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40" name="Freeform 147"/>
              <p:cNvSpPr>
                <a:spLocks noEditPoints="1"/>
              </p:cNvSpPr>
              <p:nvPr/>
            </p:nvSpPr>
            <p:spPr bwMode="auto">
              <a:xfrm>
                <a:off x="5101641" y="2822878"/>
                <a:ext cx="1925269" cy="1924513"/>
              </a:xfrm>
              <a:custGeom>
                <a:avLst/>
                <a:gdLst>
                  <a:gd name="T0" fmla="*/ 538 w 1076"/>
                  <a:gd name="T1" fmla="*/ 1076 h 1076"/>
                  <a:gd name="T2" fmla="*/ 0 w 1076"/>
                  <a:gd name="T3" fmla="*/ 538 h 1076"/>
                  <a:gd name="T4" fmla="*/ 538 w 1076"/>
                  <a:gd name="T5" fmla="*/ 0 h 1076"/>
                  <a:gd name="T6" fmla="*/ 1076 w 1076"/>
                  <a:gd name="T7" fmla="*/ 538 h 1076"/>
                  <a:gd name="T8" fmla="*/ 538 w 1076"/>
                  <a:gd name="T9" fmla="*/ 1076 h 1076"/>
                  <a:gd name="T10" fmla="*/ 538 w 1076"/>
                  <a:gd name="T11" fmla="*/ 80 h 1076"/>
                  <a:gd name="T12" fmla="*/ 80 w 1076"/>
                  <a:gd name="T13" fmla="*/ 538 h 1076"/>
                  <a:gd name="T14" fmla="*/ 538 w 1076"/>
                  <a:gd name="T15" fmla="*/ 996 h 1076"/>
                  <a:gd name="T16" fmla="*/ 996 w 1076"/>
                  <a:gd name="T17" fmla="*/ 538 h 1076"/>
                  <a:gd name="T18" fmla="*/ 538 w 1076"/>
                  <a:gd name="T19" fmla="*/ 80 h 10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76" h="1076">
                    <a:moveTo>
                      <a:pt x="538" y="1076"/>
                    </a:moveTo>
                    <a:cubicBezTo>
                      <a:pt x="241" y="1076"/>
                      <a:pt x="0" y="835"/>
                      <a:pt x="0" y="538"/>
                    </a:cubicBezTo>
                    <a:cubicBezTo>
                      <a:pt x="0" y="242"/>
                      <a:pt x="241" y="0"/>
                      <a:pt x="538" y="0"/>
                    </a:cubicBezTo>
                    <a:cubicBezTo>
                      <a:pt x="835" y="0"/>
                      <a:pt x="1076" y="242"/>
                      <a:pt x="1076" y="538"/>
                    </a:cubicBezTo>
                    <a:cubicBezTo>
                      <a:pt x="1076" y="835"/>
                      <a:pt x="835" y="1076"/>
                      <a:pt x="538" y="1076"/>
                    </a:cubicBezTo>
                    <a:close/>
                    <a:moveTo>
                      <a:pt x="538" y="80"/>
                    </a:moveTo>
                    <a:cubicBezTo>
                      <a:pt x="286" y="80"/>
                      <a:pt x="80" y="286"/>
                      <a:pt x="80" y="538"/>
                    </a:cubicBezTo>
                    <a:cubicBezTo>
                      <a:pt x="80" y="791"/>
                      <a:pt x="286" y="996"/>
                      <a:pt x="538" y="996"/>
                    </a:cubicBezTo>
                    <a:cubicBezTo>
                      <a:pt x="791" y="996"/>
                      <a:pt x="996" y="791"/>
                      <a:pt x="996" y="538"/>
                    </a:cubicBezTo>
                    <a:cubicBezTo>
                      <a:pt x="996" y="286"/>
                      <a:pt x="791" y="80"/>
                      <a:pt x="538" y="8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159" name="Freeform 166"/>
            <p:cNvSpPr>
              <a:spLocks/>
            </p:cNvSpPr>
            <p:nvPr/>
          </p:nvSpPr>
          <p:spPr bwMode="auto">
            <a:xfrm>
              <a:off x="6777186" y="4526356"/>
              <a:ext cx="771621" cy="770933"/>
            </a:xfrm>
            <a:custGeom>
              <a:avLst/>
              <a:gdLst>
                <a:gd name="T0" fmla="*/ 84 w 474"/>
                <a:gd name="T1" fmla="*/ 390 h 474"/>
                <a:gd name="T2" fmla="*/ 84 w 474"/>
                <a:gd name="T3" fmla="*/ 84 h 474"/>
                <a:gd name="T4" fmla="*/ 390 w 474"/>
                <a:gd name="T5" fmla="*/ 84 h 474"/>
                <a:gd name="T6" fmla="*/ 390 w 474"/>
                <a:gd name="T7" fmla="*/ 390 h 474"/>
                <a:gd name="T8" fmla="*/ 84 w 474"/>
                <a:gd name="T9" fmla="*/ 39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474">
                  <a:moveTo>
                    <a:pt x="84" y="390"/>
                  </a:moveTo>
                  <a:cubicBezTo>
                    <a:pt x="0" y="306"/>
                    <a:pt x="0" y="169"/>
                    <a:pt x="84" y="84"/>
                  </a:cubicBezTo>
                  <a:cubicBezTo>
                    <a:pt x="169" y="0"/>
                    <a:pt x="306" y="0"/>
                    <a:pt x="390" y="84"/>
                  </a:cubicBezTo>
                  <a:cubicBezTo>
                    <a:pt x="474" y="169"/>
                    <a:pt x="474" y="306"/>
                    <a:pt x="390" y="390"/>
                  </a:cubicBezTo>
                  <a:cubicBezTo>
                    <a:pt x="306" y="474"/>
                    <a:pt x="169" y="474"/>
                    <a:pt x="84" y="39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5873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5" name="Freeform 172"/>
            <p:cNvSpPr>
              <a:spLocks/>
            </p:cNvSpPr>
            <p:nvPr/>
          </p:nvSpPr>
          <p:spPr bwMode="auto">
            <a:xfrm>
              <a:off x="6777186" y="2232399"/>
              <a:ext cx="771621" cy="770933"/>
            </a:xfrm>
            <a:custGeom>
              <a:avLst/>
              <a:gdLst>
                <a:gd name="T0" fmla="*/ 390 w 474"/>
                <a:gd name="T1" fmla="*/ 390 h 474"/>
                <a:gd name="T2" fmla="*/ 84 w 474"/>
                <a:gd name="T3" fmla="*/ 390 h 474"/>
                <a:gd name="T4" fmla="*/ 84 w 474"/>
                <a:gd name="T5" fmla="*/ 84 h 474"/>
                <a:gd name="T6" fmla="*/ 390 w 474"/>
                <a:gd name="T7" fmla="*/ 84 h 474"/>
                <a:gd name="T8" fmla="*/ 390 w 474"/>
                <a:gd name="T9" fmla="*/ 39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474">
                  <a:moveTo>
                    <a:pt x="390" y="390"/>
                  </a:moveTo>
                  <a:cubicBezTo>
                    <a:pt x="306" y="474"/>
                    <a:pt x="169" y="474"/>
                    <a:pt x="84" y="390"/>
                  </a:cubicBezTo>
                  <a:cubicBezTo>
                    <a:pt x="0" y="305"/>
                    <a:pt x="0" y="168"/>
                    <a:pt x="84" y="84"/>
                  </a:cubicBezTo>
                  <a:cubicBezTo>
                    <a:pt x="169" y="0"/>
                    <a:pt x="306" y="0"/>
                    <a:pt x="390" y="84"/>
                  </a:cubicBezTo>
                  <a:cubicBezTo>
                    <a:pt x="474" y="168"/>
                    <a:pt x="474" y="305"/>
                    <a:pt x="390" y="39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5873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4" name="Oval 181"/>
            <p:cNvSpPr>
              <a:spLocks noChangeArrowheads="1"/>
            </p:cNvSpPr>
            <p:nvPr/>
          </p:nvSpPr>
          <p:spPr bwMode="auto">
            <a:xfrm>
              <a:off x="7254463" y="3367961"/>
              <a:ext cx="702849" cy="702161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5873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6" name="Freeform 193"/>
            <p:cNvSpPr>
              <a:spLocks/>
            </p:cNvSpPr>
            <p:nvPr/>
          </p:nvSpPr>
          <p:spPr bwMode="auto">
            <a:xfrm>
              <a:off x="4643194" y="2393051"/>
              <a:ext cx="770933" cy="770933"/>
            </a:xfrm>
            <a:custGeom>
              <a:avLst/>
              <a:gdLst>
                <a:gd name="T0" fmla="*/ 390 w 474"/>
                <a:gd name="T1" fmla="*/ 84 h 474"/>
                <a:gd name="T2" fmla="*/ 390 w 474"/>
                <a:gd name="T3" fmla="*/ 390 h 474"/>
                <a:gd name="T4" fmla="*/ 84 w 474"/>
                <a:gd name="T5" fmla="*/ 390 h 474"/>
                <a:gd name="T6" fmla="*/ 84 w 474"/>
                <a:gd name="T7" fmla="*/ 84 h 474"/>
                <a:gd name="T8" fmla="*/ 390 w 474"/>
                <a:gd name="T9" fmla="*/ 8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474">
                  <a:moveTo>
                    <a:pt x="390" y="84"/>
                  </a:moveTo>
                  <a:cubicBezTo>
                    <a:pt x="474" y="168"/>
                    <a:pt x="474" y="305"/>
                    <a:pt x="390" y="390"/>
                  </a:cubicBezTo>
                  <a:cubicBezTo>
                    <a:pt x="305" y="474"/>
                    <a:pt x="168" y="474"/>
                    <a:pt x="84" y="390"/>
                  </a:cubicBezTo>
                  <a:cubicBezTo>
                    <a:pt x="0" y="305"/>
                    <a:pt x="0" y="168"/>
                    <a:pt x="84" y="84"/>
                  </a:cubicBezTo>
                  <a:cubicBezTo>
                    <a:pt x="168" y="0"/>
                    <a:pt x="305" y="0"/>
                    <a:pt x="390" y="84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5873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3" name="Oval 200"/>
            <p:cNvSpPr>
              <a:spLocks noChangeArrowheads="1"/>
            </p:cNvSpPr>
            <p:nvPr/>
          </p:nvSpPr>
          <p:spPr bwMode="auto">
            <a:xfrm>
              <a:off x="4235377" y="3494089"/>
              <a:ext cx="702849" cy="702161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5873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3" name="Freeform 210"/>
            <p:cNvSpPr>
              <a:spLocks noChangeAspect="1"/>
            </p:cNvSpPr>
            <p:nvPr/>
          </p:nvSpPr>
          <p:spPr bwMode="auto">
            <a:xfrm>
              <a:off x="4643194" y="4639267"/>
              <a:ext cx="770933" cy="770933"/>
            </a:xfrm>
            <a:custGeom>
              <a:avLst/>
              <a:gdLst>
                <a:gd name="T0" fmla="*/ 84 w 474"/>
                <a:gd name="T1" fmla="*/ 84 h 474"/>
                <a:gd name="T2" fmla="*/ 390 w 474"/>
                <a:gd name="T3" fmla="*/ 84 h 474"/>
                <a:gd name="T4" fmla="*/ 390 w 474"/>
                <a:gd name="T5" fmla="*/ 390 h 474"/>
                <a:gd name="T6" fmla="*/ 84 w 474"/>
                <a:gd name="T7" fmla="*/ 390 h 474"/>
                <a:gd name="T8" fmla="*/ 84 w 474"/>
                <a:gd name="T9" fmla="*/ 8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4" h="474">
                  <a:moveTo>
                    <a:pt x="84" y="84"/>
                  </a:moveTo>
                  <a:cubicBezTo>
                    <a:pt x="168" y="0"/>
                    <a:pt x="305" y="0"/>
                    <a:pt x="390" y="84"/>
                  </a:cubicBezTo>
                  <a:cubicBezTo>
                    <a:pt x="474" y="169"/>
                    <a:pt x="474" y="306"/>
                    <a:pt x="390" y="390"/>
                  </a:cubicBezTo>
                  <a:cubicBezTo>
                    <a:pt x="305" y="474"/>
                    <a:pt x="168" y="474"/>
                    <a:pt x="84" y="390"/>
                  </a:cubicBezTo>
                  <a:cubicBezTo>
                    <a:pt x="0" y="306"/>
                    <a:pt x="0" y="169"/>
                    <a:pt x="84" y="84"/>
                  </a:cubicBezTo>
                  <a:close/>
                </a:path>
              </a:pathLst>
            </a:custGeom>
            <a:solidFill>
              <a:schemeClr val="tx2"/>
            </a:solidFill>
            <a:ln w="5873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4" name="Oval 221"/>
            <p:cNvSpPr>
              <a:spLocks noChangeArrowheads="1"/>
            </p:cNvSpPr>
            <p:nvPr/>
          </p:nvSpPr>
          <p:spPr bwMode="auto">
            <a:xfrm>
              <a:off x="5744233" y="1985234"/>
              <a:ext cx="702849" cy="702161"/>
            </a:xfrm>
            <a:prstGeom prst="ellipse">
              <a:avLst/>
            </a:prstGeom>
            <a:solidFill>
              <a:schemeClr val="tx2"/>
            </a:solidFill>
            <a:ln w="5873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4" name="Freeform 34">
              <a:extLst>
                <a:ext uri="{FF2B5EF4-FFF2-40B4-BE49-F238E27FC236}">
                  <a16:creationId xmlns:a16="http://schemas.microsoft.com/office/drawing/2014/main" id="{957693ED-B50C-4503-81D0-E3A32B543CB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491054" y="3505100"/>
              <a:ext cx="266356" cy="426771"/>
            </a:xfrm>
            <a:custGeom>
              <a:avLst/>
              <a:gdLst>
                <a:gd name="T0" fmla="*/ 126553 w 284"/>
                <a:gd name="T1" fmla="*/ 51794 h 497"/>
                <a:gd name="T2" fmla="*/ 126553 w 284"/>
                <a:gd name="T3" fmla="*/ 51794 h 497"/>
                <a:gd name="T4" fmla="*/ 126553 w 284"/>
                <a:gd name="T5" fmla="*/ 27923 h 497"/>
                <a:gd name="T6" fmla="*/ 63500 w 284"/>
                <a:gd name="T7" fmla="*/ 0 h 497"/>
                <a:gd name="T8" fmla="*/ 0 w 284"/>
                <a:gd name="T9" fmla="*/ 27923 h 497"/>
                <a:gd name="T10" fmla="*/ 0 w 284"/>
                <a:gd name="T11" fmla="*/ 51794 h 497"/>
                <a:gd name="T12" fmla="*/ 43377 w 284"/>
                <a:gd name="T13" fmla="*/ 111694 h 497"/>
                <a:gd name="T14" fmla="*/ 0 w 284"/>
                <a:gd name="T15" fmla="*/ 171594 h 497"/>
                <a:gd name="T16" fmla="*/ 0 w 284"/>
                <a:gd name="T17" fmla="*/ 199518 h 497"/>
                <a:gd name="T18" fmla="*/ 63500 w 284"/>
                <a:gd name="T19" fmla="*/ 223388 h 497"/>
                <a:gd name="T20" fmla="*/ 126553 w 284"/>
                <a:gd name="T21" fmla="*/ 199518 h 497"/>
                <a:gd name="T22" fmla="*/ 126553 w 284"/>
                <a:gd name="T23" fmla="*/ 171594 h 497"/>
                <a:gd name="T24" fmla="*/ 83176 w 284"/>
                <a:gd name="T25" fmla="*/ 111694 h 497"/>
                <a:gd name="T26" fmla="*/ 126553 w 284"/>
                <a:gd name="T27" fmla="*/ 51794 h 497"/>
                <a:gd name="T28" fmla="*/ 19676 w 284"/>
                <a:gd name="T29" fmla="*/ 27923 h 497"/>
                <a:gd name="T30" fmla="*/ 19676 w 284"/>
                <a:gd name="T31" fmla="*/ 27923 h 497"/>
                <a:gd name="T32" fmla="*/ 63500 w 284"/>
                <a:gd name="T33" fmla="*/ 15763 h 497"/>
                <a:gd name="T34" fmla="*/ 106877 w 284"/>
                <a:gd name="T35" fmla="*/ 27923 h 497"/>
                <a:gd name="T36" fmla="*/ 110901 w 284"/>
                <a:gd name="T37" fmla="*/ 31977 h 497"/>
                <a:gd name="T38" fmla="*/ 63500 w 284"/>
                <a:gd name="T39" fmla="*/ 43687 h 497"/>
                <a:gd name="T40" fmla="*/ 15651 w 284"/>
                <a:gd name="T41" fmla="*/ 31977 h 497"/>
                <a:gd name="T42" fmla="*/ 19676 w 284"/>
                <a:gd name="T43" fmla="*/ 27923 h 497"/>
                <a:gd name="T44" fmla="*/ 67525 w 284"/>
                <a:gd name="T45" fmla="*/ 111694 h 497"/>
                <a:gd name="T46" fmla="*/ 67525 w 284"/>
                <a:gd name="T47" fmla="*/ 111694 h 497"/>
                <a:gd name="T48" fmla="*/ 91225 w 284"/>
                <a:gd name="T49" fmla="*/ 147724 h 497"/>
                <a:gd name="T50" fmla="*/ 110901 w 284"/>
                <a:gd name="T51" fmla="*/ 171594 h 497"/>
                <a:gd name="T52" fmla="*/ 110901 w 284"/>
                <a:gd name="T53" fmla="*/ 187357 h 497"/>
                <a:gd name="T54" fmla="*/ 67525 w 284"/>
                <a:gd name="T55" fmla="*/ 159434 h 497"/>
                <a:gd name="T56" fmla="*/ 59475 w 284"/>
                <a:gd name="T57" fmla="*/ 159434 h 497"/>
                <a:gd name="T58" fmla="*/ 15651 w 284"/>
                <a:gd name="T59" fmla="*/ 187357 h 497"/>
                <a:gd name="T60" fmla="*/ 15651 w 284"/>
                <a:gd name="T61" fmla="*/ 171594 h 497"/>
                <a:gd name="T62" fmla="*/ 35775 w 284"/>
                <a:gd name="T63" fmla="*/ 147724 h 497"/>
                <a:gd name="T64" fmla="*/ 59475 w 284"/>
                <a:gd name="T65" fmla="*/ 111694 h 497"/>
                <a:gd name="T66" fmla="*/ 35775 w 284"/>
                <a:gd name="T67" fmla="*/ 79717 h 497"/>
                <a:gd name="T68" fmla="*/ 15651 w 284"/>
                <a:gd name="T69" fmla="*/ 51794 h 497"/>
                <a:gd name="T70" fmla="*/ 15651 w 284"/>
                <a:gd name="T71" fmla="*/ 39633 h 497"/>
                <a:gd name="T72" fmla="*/ 63500 w 284"/>
                <a:gd name="T73" fmla="*/ 51794 h 497"/>
                <a:gd name="T74" fmla="*/ 110901 w 284"/>
                <a:gd name="T75" fmla="*/ 39633 h 497"/>
                <a:gd name="T76" fmla="*/ 110901 w 284"/>
                <a:gd name="T77" fmla="*/ 51794 h 497"/>
                <a:gd name="T78" fmla="*/ 91225 w 284"/>
                <a:gd name="T79" fmla="*/ 79717 h 497"/>
                <a:gd name="T80" fmla="*/ 67525 w 284"/>
                <a:gd name="T81" fmla="*/ 111694 h 49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84" h="497">
                  <a:moveTo>
                    <a:pt x="283" y="115"/>
                  </a:moveTo>
                  <a:lnTo>
                    <a:pt x="283" y="115"/>
                  </a:lnTo>
                  <a:cubicBezTo>
                    <a:pt x="283" y="62"/>
                    <a:pt x="283" y="62"/>
                    <a:pt x="283" y="62"/>
                  </a:cubicBezTo>
                  <a:cubicBezTo>
                    <a:pt x="283" y="35"/>
                    <a:pt x="221" y="0"/>
                    <a:pt x="142" y="0"/>
                  </a:cubicBezTo>
                  <a:cubicBezTo>
                    <a:pt x="61" y="0"/>
                    <a:pt x="0" y="35"/>
                    <a:pt x="0" y="62"/>
                  </a:cubicBezTo>
                  <a:cubicBezTo>
                    <a:pt x="0" y="62"/>
                    <a:pt x="0" y="62"/>
                    <a:pt x="0" y="115"/>
                  </a:cubicBezTo>
                  <a:cubicBezTo>
                    <a:pt x="0" y="168"/>
                    <a:pt x="97" y="213"/>
                    <a:pt x="97" y="248"/>
                  </a:cubicBezTo>
                  <a:cubicBezTo>
                    <a:pt x="97" y="292"/>
                    <a:pt x="0" y="328"/>
                    <a:pt x="0" y="381"/>
                  </a:cubicBezTo>
                  <a:cubicBezTo>
                    <a:pt x="0" y="434"/>
                    <a:pt x="0" y="443"/>
                    <a:pt x="0" y="443"/>
                  </a:cubicBezTo>
                  <a:cubicBezTo>
                    <a:pt x="0" y="460"/>
                    <a:pt x="61" y="496"/>
                    <a:pt x="142" y="496"/>
                  </a:cubicBezTo>
                  <a:cubicBezTo>
                    <a:pt x="221" y="496"/>
                    <a:pt x="283" y="460"/>
                    <a:pt x="283" y="443"/>
                  </a:cubicBezTo>
                  <a:cubicBezTo>
                    <a:pt x="283" y="443"/>
                    <a:pt x="283" y="434"/>
                    <a:pt x="283" y="381"/>
                  </a:cubicBezTo>
                  <a:cubicBezTo>
                    <a:pt x="283" y="328"/>
                    <a:pt x="186" y="292"/>
                    <a:pt x="186" y="248"/>
                  </a:cubicBezTo>
                  <a:cubicBezTo>
                    <a:pt x="186" y="213"/>
                    <a:pt x="283" y="168"/>
                    <a:pt x="283" y="115"/>
                  </a:cubicBezTo>
                  <a:close/>
                  <a:moveTo>
                    <a:pt x="44" y="62"/>
                  </a:moveTo>
                  <a:lnTo>
                    <a:pt x="44" y="62"/>
                  </a:lnTo>
                  <a:cubicBezTo>
                    <a:pt x="61" y="53"/>
                    <a:pt x="88" y="35"/>
                    <a:pt x="142" y="35"/>
                  </a:cubicBezTo>
                  <a:cubicBezTo>
                    <a:pt x="195" y="35"/>
                    <a:pt x="239" y="62"/>
                    <a:pt x="239" y="62"/>
                  </a:cubicBezTo>
                  <a:cubicBezTo>
                    <a:pt x="248" y="62"/>
                    <a:pt x="257" y="71"/>
                    <a:pt x="248" y="71"/>
                  </a:cubicBezTo>
                  <a:cubicBezTo>
                    <a:pt x="230" y="88"/>
                    <a:pt x="186" y="97"/>
                    <a:pt x="142" y="97"/>
                  </a:cubicBezTo>
                  <a:cubicBezTo>
                    <a:pt x="97" y="97"/>
                    <a:pt x="53" y="88"/>
                    <a:pt x="35" y="71"/>
                  </a:cubicBezTo>
                  <a:cubicBezTo>
                    <a:pt x="26" y="71"/>
                    <a:pt x="44" y="62"/>
                    <a:pt x="44" y="62"/>
                  </a:cubicBezTo>
                  <a:close/>
                  <a:moveTo>
                    <a:pt x="151" y="248"/>
                  </a:moveTo>
                  <a:lnTo>
                    <a:pt x="151" y="248"/>
                  </a:lnTo>
                  <a:cubicBezTo>
                    <a:pt x="151" y="283"/>
                    <a:pt x="177" y="301"/>
                    <a:pt x="204" y="328"/>
                  </a:cubicBezTo>
                  <a:cubicBezTo>
                    <a:pt x="221" y="345"/>
                    <a:pt x="248" y="372"/>
                    <a:pt x="248" y="381"/>
                  </a:cubicBezTo>
                  <a:cubicBezTo>
                    <a:pt x="248" y="416"/>
                    <a:pt x="248" y="416"/>
                    <a:pt x="248" y="416"/>
                  </a:cubicBezTo>
                  <a:cubicBezTo>
                    <a:pt x="230" y="407"/>
                    <a:pt x="151" y="390"/>
                    <a:pt x="151" y="354"/>
                  </a:cubicBezTo>
                  <a:cubicBezTo>
                    <a:pt x="151" y="337"/>
                    <a:pt x="133" y="337"/>
                    <a:pt x="133" y="354"/>
                  </a:cubicBezTo>
                  <a:cubicBezTo>
                    <a:pt x="133" y="390"/>
                    <a:pt x="61" y="407"/>
                    <a:pt x="35" y="416"/>
                  </a:cubicBezTo>
                  <a:cubicBezTo>
                    <a:pt x="35" y="381"/>
                    <a:pt x="35" y="381"/>
                    <a:pt x="35" y="381"/>
                  </a:cubicBezTo>
                  <a:cubicBezTo>
                    <a:pt x="35" y="372"/>
                    <a:pt x="61" y="345"/>
                    <a:pt x="80" y="328"/>
                  </a:cubicBezTo>
                  <a:cubicBezTo>
                    <a:pt x="106" y="301"/>
                    <a:pt x="133" y="283"/>
                    <a:pt x="133" y="248"/>
                  </a:cubicBezTo>
                  <a:cubicBezTo>
                    <a:pt x="133" y="222"/>
                    <a:pt x="106" y="203"/>
                    <a:pt x="80" y="177"/>
                  </a:cubicBezTo>
                  <a:cubicBezTo>
                    <a:pt x="61" y="159"/>
                    <a:pt x="35" y="132"/>
                    <a:pt x="35" y="115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61" y="106"/>
                    <a:pt x="97" y="115"/>
                    <a:pt x="142" y="115"/>
                  </a:cubicBezTo>
                  <a:cubicBezTo>
                    <a:pt x="186" y="115"/>
                    <a:pt x="230" y="106"/>
                    <a:pt x="248" y="88"/>
                  </a:cubicBezTo>
                  <a:cubicBezTo>
                    <a:pt x="248" y="115"/>
                    <a:pt x="248" y="115"/>
                    <a:pt x="248" y="115"/>
                  </a:cubicBezTo>
                  <a:cubicBezTo>
                    <a:pt x="248" y="132"/>
                    <a:pt x="221" y="159"/>
                    <a:pt x="204" y="177"/>
                  </a:cubicBezTo>
                  <a:cubicBezTo>
                    <a:pt x="177" y="203"/>
                    <a:pt x="151" y="222"/>
                    <a:pt x="151" y="2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  <p:sp>
          <p:nvSpPr>
            <p:cNvPr id="95" name="Freeform 127">
              <a:extLst>
                <a:ext uri="{FF2B5EF4-FFF2-40B4-BE49-F238E27FC236}">
                  <a16:creationId xmlns:a16="http://schemas.microsoft.com/office/drawing/2014/main" id="{43D56788-D149-4F6E-A0BE-9D23F531A10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886540" y="2637063"/>
              <a:ext cx="280070" cy="319747"/>
            </a:xfrm>
            <a:custGeom>
              <a:avLst/>
              <a:gdLst>
                <a:gd name="T0" fmla="*/ 180089 w 531"/>
                <a:gd name="T1" fmla="*/ 112357 h 602"/>
                <a:gd name="T2" fmla="*/ 149596 w 531"/>
                <a:gd name="T3" fmla="*/ 102241 h 602"/>
                <a:gd name="T4" fmla="*/ 159641 w 531"/>
                <a:gd name="T5" fmla="*/ 51301 h 602"/>
                <a:gd name="T6" fmla="*/ 190134 w 531"/>
                <a:gd name="T7" fmla="*/ 61417 h 602"/>
                <a:gd name="T8" fmla="*/ 180089 w 531"/>
                <a:gd name="T9" fmla="*/ 112357 h 602"/>
                <a:gd name="T10" fmla="*/ 159641 w 531"/>
                <a:gd name="T11" fmla="*/ 10477 h 602"/>
                <a:gd name="T12" fmla="*/ 180089 w 531"/>
                <a:gd name="T13" fmla="*/ 10477 h 602"/>
                <a:gd name="T14" fmla="*/ 159641 w 531"/>
                <a:gd name="T15" fmla="*/ 40824 h 602"/>
                <a:gd name="T16" fmla="*/ 104036 w 531"/>
                <a:gd name="T17" fmla="*/ 166187 h 602"/>
                <a:gd name="T18" fmla="*/ 83587 w 531"/>
                <a:gd name="T19" fmla="*/ 166187 h 602"/>
                <a:gd name="T20" fmla="*/ 73542 w 531"/>
                <a:gd name="T21" fmla="*/ 114886 h 602"/>
                <a:gd name="T22" fmla="*/ 104036 w 531"/>
                <a:gd name="T23" fmla="*/ 104770 h 602"/>
                <a:gd name="T24" fmla="*/ 114081 w 531"/>
                <a:gd name="T25" fmla="*/ 155710 h 602"/>
                <a:gd name="T26" fmla="*/ 83587 w 531"/>
                <a:gd name="T27" fmla="*/ 10477 h 602"/>
                <a:gd name="T28" fmla="*/ 93632 w 531"/>
                <a:gd name="T29" fmla="*/ 0 h 602"/>
                <a:gd name="T30" fmla="*/ 104036 w 531"/>
                <a:gd name="T31" fmla="*/ 94654 h 602"/>
                <a:gd name="T32" fmla="*/ 83587 w 531"/>
                <a:gd name="T33" fmla="*/ 10477 h 602"/>
                <a:gd name="T34" fmla="*/ 30493 w 531"/>
                <a:gd name="T35" fmla="*/ 140536 h 602"/>
                <a:gd name="T36" fmla="*/ 0 w 531"/>
                <a:gd name="T37" fmla="*/ 130421 h 602"/>
                <a:gd name="T38" fmla="*/ 10045 w 531"/>
                <a:gd name="T39" fmla="*/ 79119 h 602"/>
                <a:gd name="T40" fmla="*/ 40538 w 531"/>
                <a:gd name="T41" fmla="*/ 89596 h 602"/>
                <a:gd name="T42" fmla="*/ 30493 w 531"/>
                <a:gd name="T43" fmla="*/ 140536 h 602"/>
                <a:gd name="T44" fmla="*/ 10045 w 531"/>
                <a:gd name="T45" fmla="*/ 10477 h 602"/>
                <a:gd name="T46" fmla="*/ 30493 w 531"/>
                <a:gd name="T47" fmla="*/ 10477 h 602"/>
                <a:gd name="T48" fmla="*/ 10045 w 531"/>
                <a:gd name="T49" fmla="*/ 69004 h 602"/>
                <a:gd name="T50" fmla="*/ 30493 w 531"/>
                <a:gd name="T51" fmla="*/ 207011 h 602"/>
                <a:gd name="T52" fmla="*/ 20090 w 531"/>
                <a:gd name="T53" fmla="*/ 217127 h 602"/>
                <a:gd name="T54" fmla="*/ 10045 w 531"/>
                <a:gd name="T55" fmla="*/ 150652 h 602"/>
                <a:gd name="T56" fmla="*/ 30493 w 531"/>
                <a:gd name="T57" fmla="*/ 207011 h 602"/>
                <a:gd name="T58" fmla="*/ 104036 w 531"/>
                <a:gd name="T59" fmla="*/ 207011 h 602"/>
                <a:gd name="T60" fmla="*/ 83587 w 531"/>
                <a:gd name="T61" fmla="*/ 207011 h 602"/>
                <a:gd name="T62" fmla="*/ 104036 w 531"/>
                <a:gd name="T63" fmla="*/ 176303 h 602"/>
                <a:gd name="T64" fmla="*/ 180089 w 531"/>
                <a:gd name="T65" fmla="*/ 207011 h 602"/>
                <a:gd name="T66" fmla="*/ 169686 w 531"/>
                <a:gd name="T67" fmla="*/ 217127 h 602"/>
                <a:gd name="T68" fmla="*/ 159641 w 531"/>
                <a:gd name="T69" fmla="*/ 122834 h 602"/>
                <a:gd name="T70" fmla="*/ 180089 w 531"/>
                <a:gd name="T71" fmla="*/ 207011 h 60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31" h="602">
                  <a:moveTo>
                    <a:pt x="502" y="311"/>
                  </a:moveTo>
                  <a:lnTo>
                    <a:pt x="502" y="311"/>
                  </a:lnTo>
                  <a:cubicBezTo>
                    <a:pt x="445" y="311"/>
                    <a:pt x="445" y="311"/>
                    <a:pt x="445" y="311"/>
                  </a:cubicBezTo>
                  <a:cubicBezTo>
                    <a:pt x="424" y="311"/>
                    <a:pt x="417" y="297"/>
                    <a:pt x="417" y="283"/>
                  </a:cubicBezTo>
                  <a:cubicBezTo>
                    <a:pt x="417" y="170"/>
                    <a:pt x="417" y="170"/>
                    <a:pt x="417" y="170"/>
                  </a:cubicBezTo>
                  <a:cubicBezTo>
                    <a:pt x="417" y="156"/>
                    <a:pt x="424" y="142"/>
                    <a:pt x="445" y="142"/>
                  </a:cubicBezTo>
                  <a:cubicBezTo>
                    <a:pt x="502" y="142"/>
                    <a:pt x="502" y="142"/>
                    <a:pt x="502" y="142"/>
                  </a:cubicBezTo>
                  <a:cubicBezTo>
                    <a:pt x="516" y="142"/>
                    <a:pt x="530" y="156"/>
                    <a:pt x="530" y="170"/>
                  </a:cubicBezTo>
                  <a:cubicBezTo>
                    <a:pt x="530" y="283"/>
                    <a:pt x="530" y="283"/>
                    <a:pt x="530" y="283"/>
                  </a:cubicBezTo>
                  <a:cubicBezTo>
                    <a:pt x="530" y="297"/>
                    <a:pt x="516" y="311"/>
                    <a:pt x="502" y="311"/>
                  </a:cubicBezTo>
                  <a:close/>
                  <a:moveTo>
                    <a:pt x="445" y="29"/>
                  </a:moveTo>
                  <a:lnTo>
                    <a:pt x="445" y="29"/>
                  </a:lnTo>
                  <a:cubicBezTo>
                    <a:pt x="445" y="15"/>
                    <a:pt x="452" y="0"/>
                    <a:pt x="473" y="0"/>
                  </a:cubicBezTo>
                  <a:cubicBezTo>
                    <a:pt x="487" y="0"/>
                    <a:pt x="502" y="15"/>
                    <a:pt x="502" y="29"/>
                  </a:cubicBezTo>
                  <a:cubicBezTo>
                    <a:pt x="502" y="113"/>
                    <a:pt x="502" y="113"/>
                    <a:pt x="502" y="113"/>
                  </a:cubicBezTo>
                  <a:cubicBezTo>
                    <a:pt x="445" y="113"/>
                    <a:pt x="445" y="113"/>
                    <a:pt x="445" y="113"/>
                  </a:cubicBezTo>
                  <a:lnTo>
                    <a:pt x="445" y="29"/>
                  </a:lnTo>
                  <a:close/>
                  <a:moveTo>
                    <a:pt x="290" y="460"/>
                  </a:moveTo>
                  <a:lnTo>
                    <a:pt x="290" y="460"/>
                  </a:lnTo>
                  <a:cubicBezTo>
                    <a:pt x="233" y="460"/>
                    <a:pt x="233" y="460"/>
                    <a:pt x="233" y="460"/>
                  </a:cubicBezTo>
                  <a:cubicBezTo>
                    <a:pt x="219" y="460"/>
                    <a:pt x="205" y="453"/>
                    <a:pt x="205" y="431"/>
                  </a:cubicBezTo>
                  <a:cubicBezTo>
                    <a:pt x="205" y="318"/>
                    <a:pt x="205" y="318"/>
                    <a:pt x="205" y="318"/>
                  </a:cubicBezTo>
                  <a:cubicBezTo>
                    <a:pt x="205" y="304"/>
                    <a:pt x="219" y="290"/>
                    <a:pt x="233" y="290"/>
                  </a:cubicBezTo>
                  <a:cubicBezTo>
                    <a:pt x="290" y="290"/>
                    <a:pt x="290" y="290"/>
                    <a:pt x="290" y="290"/>
                  </a:cubicBezTo>
                  <a:cubicBezTo>
                    <a:pt x="311" y="290"/>
                    <a:pt x="318" y="304"/>
                    <a:pt x="318" y="318"/>
                  </a:cubicBezTo>
                  <a:cubicBezTo>
                    <a:pt x="318" y="431"/>
                    <a:pt x="318" y="431"/>
                    <a:pt x="318" y="431"/>
                  </a:cubicBezTo>
                  <a:cubicBezTo>
                    <a:pt x="318" y="453"/>
                    <a:pt x="311" y="460"/>
                    <a:pt x="290" y="460"/>
                  </a:cubicBezTo>
                  <a:close/>
                  <a:moveTo>
                    <a:pt x="233" y="29"/>
                  </a:moveTo>
                  <a:lnTo>
                    <a:pt x="233" y="29"/>
                  </a:lnTo>
                  <a:cubicBezTo>
                    <a:pt x="233" y="15"/>
                    <a:pt x="247" y="0"/>
                    <a:pt x="261" y="0"/>
                  </a:cubicBezTo>
                  <a:cubicBezTo>
                    <a:pt x="283" y="0"/>
                    <a:pt x="290" y="15"/>
                    <a:pt x="290" y="29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33" y="262"/>
                    <a:pt x="233" y="262"/>
                    <a:pt x="233" y="262"/>
                  </a:cubicBezTo>
                  <a:lnTo>
                    <a:pt x="233" y="29"/>
                  </a:lnTo>
                  <a:close/>
                  <a:moveTo>
                    <a:pt x="85" y="389"/>
                  </a:moveTo>
                  <a:lnTo>
                    <a:pt x="85" y="389"/>
                  </a:lnTo>
                  <a:cubicBezTo>
                    <a:pt x="28" y="389"/>
                    <a:pt x="28" y="389"/>
                    <a:pt x="28" y="389"/>
                  </a:cubicBezTo>
                  <a:cubicBezTo>
                    <a:pt x="14" y="389"/>
                    <a:pt x="0" y="375"/>
                    <a:pt x="0" y="361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26"/>
                    <a:pt x="14" y="219"/>
                    <a:pt x="28" y="219"/>
                  </a:cubicBezTo>
                  <a:cubicBezTo>
                    <a:pt x="85" y="219"/>
                    <a:pt x="85" y="219"/>
                    <a:pt x="85" y="219"/>
                  </a:cubicBezTo>
                  <a:cubicBezTo>
                    <a:pt x="99" y="219"/>
                    <a:pt x="113" y="226"/>
                    <a:pt x="113" y="248"/>
                  </a:cubicBezTo>
                  <a:cubicBezTo>
                    <a:pt x="113" y="361"/>
                    <a:pt x="113" y="361"/>
                    <a:pt x="113" y="361"/>
                  </a:cubicBezTo>
                  <a:cubicBezTo>
                    <a:pt x="113" y="375"/>
                    <a:pt x="99" y="389"/>
                    <a:pt x="85" y="389"/>
                  </a:cubicBezTo>
                  <a:close/>
                  <a:moveTo>
                    <a:pt x="28" y="29"/>
                  </a:moveTo>
                  <a:lnTo>
                    <a:pt x="28" y="29"/>
                  </a:lnTo>
                  <a:cubicBezTo>
                    <a:pt x="28" y="15"/>
                    <a:pt x="42" y="0"/>
                    <a:pt x="56" y="0"/>
                  </a:cubicBezTo>
                  <a:cubicBezTo>
                    <a:pt x="71" y="0"/>
                    <a:pt x="85" y="15"/>
                    <a:pt x="85" y="29"/>
                  </a:cubicBezTo>
                  <a:cubicBezTo>
                    <a:pt x="85" y="191"/>
                    <a:pt x="85" y="191"/>
                    <a:pt x="85" y="191"/>
                  </a:cubicBezTo>
                  <a:cubicBezTo>
                    <a:pt x="28" y="191"/>
                    <a:pt x="28" y="191"/>
                    <a:pt x="28" y="191"/>
                  </a:cubicBezTo>
                  <a:lnTo>
                    <a:pt x="28" y="29"/>
                  </a:lnTo>
                  <a:close/>
                  <a:moveTo>
                    <a:pt x="85" y="573"/>
                  </a:moveTo>
                  <a:lnTo>
                    <a:pt x="85" y="573"/>
                  </a:lnTo>
                  <a:cubicBezTo>
                    <a:pt x="85" y="594"/>
                    <a:pt x="71" y="601"/>
                    <a:pt x="56" y="601"/>
                  </a:cubicBezTo>
                  <a:cubicBezTo>
                    <a:pt x="42" y="601"/>
                    <a:pt x="28" y="594"/>
                    <a:pt x="28" y="573"/>
                  </a:cubicBezTo>
                  <a:cubicBezTo>
                    <a:pt x="28" y="417"/>
                    <a:pt x="28" y="417"/>
                    <a:pt x="28" y="417"/>
                  </a:cubicBezTo>
                  <a:cubicBezTo>
                    <a:pt x="85" y="417"/>
                    <a:pt x="85" y="417"/>
                    <a:pt x="85" y="417"/>
                  </a:cubicBezTo>
                  <a:lnTo>
                    <a:pt x="85" y="573"/>
                  </a:lnTo>
                  <a:close/>
                  <a:moveTo>
                    <a:pt x="290" y="573"/>
                  </a:moveTo>
                  <a:lnTo>
                    <a:pt x="290" y="573"/>
                  </a:lnTo>
                  <a:cubicBezTo>
                    <a:pt x="290" y="594"/>
                    <a:pt x="283" y="601"/>
                    <a:pt x="261" y="601"/>
                  </a:cubicBezTo>
                  <a:cubicBezTo>
                    <a:pt x="247" y="601"/>
                    <a:pt x="233" y="594"/>
                    <a:pt x="233" y="573"/>
                  </a:cubicBezTo>
                  <a:cubicBezTo>
                    <a:pt x="233" y="488"/>
                    <a:pt x="233" y="488"/>
                    <a:pt x="233" y="488"/>
                  </a:cubicBezTo>
                  <a:cubicBezTo>
                    <a:pt x="290" y="488"/>
                    <a:pt x="290" y="488"/>
                    <a:pt x="290" y="488"/>
                  </a:cubicBezTo>
                  <a:lnTo>
                    <a:pt x="290" y="573"/>
                  </a:lnTo>
                  <a:close/>
                  <a:moveTo>
                    <a:pt x="502" y="573"/>
                  </a:moveTo>
                  <a:lnTo>
                    <a:pt x="502" y="573"/>
                  </a:lnTo>
                  <a:cubicBezTo>
                    <a:pt x="502" y="594"/>
                    <a:pt x="487" y="601"/>
                    <a:pt x="473" y="601"/>
                  </a:cubicBezTo>
                  <a:cubicBezTo>
                    <a:pt x="452" y="601"/>
                    <a:pt x="445" y="594"/>
                    <a:pt x="445" y="573"/>
                  </a:cubicBezTo>
                  <a:cubicBezTo>
                    <a:pt x="445" y="340"/>
                    <a:pt x="445" y="340"/>
                    <a:pt x="445" y="340"/>
                  </a:cubicBezTo>
                  <a:cubicBezTo>
                    <a:pt x="502" y="340"/>
                    <a:pt x="502" y="340"/>
                    <a:pt x="502" y="340"/>
                  </a:cubicBezTo>
                  <a:lnTo>
                    <a:pt x="502" y="5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6" name="Freeform 98">
              <a:extLst>
                <a:ext uri="{FF2B5EF4-FFF2-40B4-BE49-F238E27FC236}">
                  <a16:creationId xmlns:a16="http://schemas.microsoft.com/office/drawing/2014/main" id="{90B3B0AE-A1EC-460B-90CD-6316CDC797B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868129" y="4837311"/>
              <a:ext cx="313471" cy="384069"/>
            </a:xfrm>
            <a:custGeom>
              <a:avLst/>
              <a:gdLst>
                <a:gd name="T0" fmla="*/ 165736 w 488"/>
                <a:gd name="T1" fmla="*/ 215541 h 601"/>
                <a:gd name="T2" fmla="*/ 165736 w 488"/>
                <a:gd name="T3" fmla="*/ 215541 h 601"/>
                <a:gd name="T4" fmla="*/ 10110 w 488"/>
                <a:gd name="T5" fmla="*/ 215541 h 601"/>
                <a:gd name="T6" fmla="*/ 0 w 488"/>
                <a:gd name="T7" fmla="*/ 205482 h 601"/>
                <a:gd name="T8" fmla="*/ 0 w 488"/>
                <a:gd name="T9" fmla="*/ 116751 h 601"/>
                <a:gd name="T10" fmla="*/ 10110 w 488"/>
                <a:gd name="T11" fmla="*/ 106333 h 601"/>
                <a:gd name="T12" fmla="*/ 25276 w 488"/>
                <a:gd name="T13" fmla="*/ 106333 h 601"/>
                <a:gd name="T14" fmla="*/ 25276 w 488"/>
                <a:gd name="T15" fmla="*/ 60711 h 601"/>
                <a:gd name="T16" fmla="*/ 86659 w 488"/>
                <a:gd name="T17" fmla="*/ 0 h 601"/>
                <a:gd name="T18" fmla="*/ 147682 w 488"/>
                <a:gd name="T19" fmla="*/ 60711 h 601"/>
                <a:gd name="T20" fmla="*/ 147682 w 488"/>
                <a:gd name="T21" fmla="*/ 106333 h 601"/>
                <a:gd name="T22" fmla="*/ 165736 w 488"/>
                <a:gd name="T23" fmla="*/ 106333 h 601"/>
                <a:gd name="T24" fmla="*/ 175846 w 488"/>
                <a:gd name="T25" fmla="*/ 116751 h 601"/>
                <a:gd name="T26" fmla="*/ 175846 w 488"/>
                <a:gd name="T27" fmla="*/ 205482 h 601"/>
                <a:gd name="T28" fmla="*/ 165736 w 488"/>
                <a:gd name="T29" fmla="*/ 215541 h 601"/>
                <a:gd name="T30" fmla="*/ 76549 w 488"/>
                <a:gd name="T31" fmla="*/ 164889 h 601"/>
                <a:gd name="T32" fmla="*/ 76549 w 488"/>
                <a:gd name="T33" fmla="*/ 164889 h 601"/>
                <a:gd name="T34" fmla="*/ 76549 w 488"/>
                <a:gd name="T35" fmla="*/ 185365 h 601"/>
                <a:gd name="T36" fmla="*/ 86659 w 488"/>
                <a:gd name="T37" fmla="*/ 195424 h 601"/>
                <a:gd name="T38" fmla="*/ 96769 w 488"/>
                <a:gd name="T39" fmla="*/ 185365 h 601"/>
                <a:gd name="T40" fmla="*/ 96769 w 488"/>
                <a:gd name="T41" fmla="*/ 164889 h 601"/>
                <a:gd name="T42" fmla="*/ 106880 w 488"/>
                <a:gd name="T43" fmla="*/ 147286 h 601"/>
                <a:gd name="T44" fmla="*/ 86659 w 488"/>
                <a:gd name="T45" fmla="*/ 126810 h 601"/>
                <a:gd name="T46" fmla="*/ 66078 w 488"/>
                <a:gd name="T47" fmla="*/ 147286 h 601"/>
                <a:gd name="T48" fmla="*/ 76549 w 488"/>
                <a:gd name="T49" fmla="*/ 164889 h 601"/>
                <a:gd name="T50" fmla="*/ 127461 w 488"/>
                <a:gd name="T51" fmla="*/ 60711 h 601"/>
                <a:gd name="T52" fmla="*/ 127461 w 488"/>
                <a:gd name="T53" fmla="*/ 60711 h 601"/>
                <a:gd name="T54" fmla="*/ 86659 w 488"/>
                <a:gd name="T55" fmla="*/ 20117 h 601"/>
                <a:gd name="T56" fmla="*/ 45857 w 488"/>
                <a:gd name="T57" fmla="*/ 60711 h 601"/>
                <a:gd name="T58" fmla="*/ 45857 w 488"/>
                <a:gd name="T59" fmla="*/ 106333 h 601"/>
                <a:gd name="T60" fmla="*/ 127461 w 488"/>
                <a:gd name="T61" fmla="*/ 106333 h 601"/>
                <a:gd name="T62" fmla="*/ 127461 w 488"/>
                <a:gd name="T63" fmla="*/ 60711 h 60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88" h="601">
                  <a:moveTo>
                    <a:pt x="459" y="600"/>
                  </a:moveTo>
                  <a:lnTo>
                    <a:pt x="459" y="600"/>
                  </a:lnTo>
                  <a:cubicBezTo>
                    <a:pt x="28" y="600"/>
                    <a:pt x="28" y="600"/>
                    <a:pt x="28" y="600"/>
                  </a:cubicBezTo>
                  <a:cubicBezTo>
                    <a:pt x="7" y="600"/>
                    <a:pt x="0" y="586"/>
                    <a:pt x="0" y="572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11"/>
                    <a:pt x="7" y="296"/>
                    <a:pt x="28" y="296"/>
                  </a:cubicBezTo>
                  <a:cubicBezTo>
                    <a:pt x="70" y="296"/>
                    <a:pt x="70" y="296"/>
                    <a:pt x="70" y="296"/>
                  </a:cubicBezTo>
                  <a:cubicBezTo>
                    <a:pt x="70" y="169"/>
                    <a:pt x="70" y="169"/>
                    <a:pt x="70" y="169"/>
                  </a:cubicBezTo>
                  <a:cubicBezTo>
                    <a:pt x="70" y="70"/>
                    <a:pt x="148" y="0"/>
                    <a:pt x="240" y="0"/>
                  </a:cubicBezTo>
                  <a:cubicBezTo>
                    <a:pt x="339" y="0"/>
                    <a:pt x="409" y="70"/>
                    <a:pt x="409" y="169"/>
                  </a:cubicBezTo>
                  <a:cubicBezTo>
                    <a:pt x="409" y="296"/>
                    <a:pt x="409" y="296"/>
                    <a:pt x="409" y="296"/>
                  </a:cubicBezTo>
                  <a:cubicBezTo>
                    <a:pt x="459" y="296"/>
                    <a:pt x="459" y="296"/>
                    <a:pt x="459" y="296"/>
                  </a:cubicBezTo>
                  <a:cubicBezTo>
                    <a:pt x="473" y="296"/>
                    <a:pt x="487" y="311"/>
                    <a:pt x="487" y="325"/>
                  </a:cubicBezTo>
                  <a:cubicBezTo>
                    <a:pt x="487" y="572"/>
                    <a:pt x="487" y="572"/>
                    <a:pt x="487" y="572"/>
                  </a:cubicBezTo>
                  <a:cubicBezTo>
                    <a:pt x="487" y="586"/>
                    <a:pt x="473" y="600"/>
                    <a:pt x="459" y="600"/>
                  </a:cubicBezTo>
                  <a:close/>
                  <a:moveTo>
                    <a:pt x="212" y="459"/>
                  </a:moveTo>
                  <a:lnTo>
                    <a:pt x="212" y="459"/>
                  </a:lnTo>
                  <a:cubicBezTo>
                    <a:pt x="212" y="516"/>
                    <a:pt x="212" y="516"/>
                    <a:pt x="212" y="516"/>
                  </a:cubicBezTo>
                  <a:cubicBezTo>
                    <a:pt x="212" y="530"/>
                    <a:pt x="226" y="544"/>
                    <a:pt x="240" y="544"/>
                  </a:cubicBezTo>
                  <a:cubicBezTo>
                    <a:pt x="261" y="544"/>
                    <a:pt x="268" y="530"/>
                    <a:pt x="268" y="516"/>
                  </a:cubicBezTo>
                  <a:cubicBezTo>
                    <a:pt x="268" y="459"/>
                    <a:pt x="268" y="459"/>
                    <a:pt x="268" y="459"/>
                  </a:cubicBezTo>
                  <a:cubicBezTo>
                    <a:pt x="289" y="452"/>
                    <a:pt x="296" y="431"/>
                    <a:pt x="296" y="410"/>
                  </a:cubicBezTo>
                  <a:cubicBezTo>
                    <a:pt x="296" y="381"/>
                    <a:pt x="275" y="353"/>
                    <a:pt x="240" y="353"/>
                  </a:cubicBezTo>
                  <a:cubicBezTo>
                    <a:pt x="212" y="353"/>
                    <a:pt x="183" y="381"/>
                    <a:pt x="183" y="410"/>
                  </a:cubicBezTo>
                  <a:cubicBezTo>
                    <a:pt x="183" y="431"/>
                    <a:pt x="198" y="452"/>
                    <a:pt x="212" y="459"/>
                  </a:cubicBezTo>
                  <a:close/>
                  <a:moveTo>
                    <a:pt x="353" y="169"/>
                  </a:moveTo>
                  <a:lnTo>
                    <a:pt x="353" y="169"/>
                  </a:lnTo>
                  <a:cubicBezTo>
                    <a:pt x="353" y="106"/>
                    <a:pt x="304" y="56"/>
                    <a:pt x="240" y="56"/>
                  </a:cubicBezTo>
                  <a:cubicBezTo>
                    <a:pt x="176" y="56"/>
                    <a:pt x="127" y="106"/>
                    <a:pt x="127" y="169"/>
                  </a:cubicBezTo>
                  <a:cubicBezTo>
                    <a:pt x="127" y="296"/>
                    <a:pt x="127" y="296"/>
                    <a:pt x="127" y="296"/>
                  </a:cubicBezTo>
                  <a:cubicBezTo>
                    <a:pt x="353" y="296"/>
                    <a:pt x="353" y="296"/>
                    <a:pt x="353" y="296"/>
                  </a:cubicBezTo>
                  <a:lnTo>
                    <a:pt x="353" y="1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7" name="Freeform 71">
              <a:extLst>
                <a:ext uri="{FF2B5EF4-FFF2-40B4-BE49-F238E27FC236}">
                  <a16:creationId xmlns:a16="http://schemas.microsoft.com/office/drawing/2014/main" id="{4F85F041-704A-41B6-9B38-3413A1369AB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986691" y="2430148"/>
              <a:ext cx="389719" cy="386894"/>
            </a:xfrm>
            <a:custGeom>
              <a:avLst/>
              <a:gdLst>
                <a:gd name="T0" fmla="*/ 188131 w 609"/>
                <a:gd name="T1" fmla="*/ 130421 h 602"/>
                <a:gd name="T2" fmla="*/ 188131 w 609"/>
                <a:gd name="T3" fmla="*/ 130421 h 602"/>
                <a:gd name="T4" fmla="*/ 180577 w 609"/>
                <a:gd name="T5" fmla="*/ 148123 h 602"/>
                <a:gd name="T6" fmla="*/ 188131 w 609"/>
                <a:gd name="T7" fmla="*/ 181360 h 602"/>
                <a:gd name="T8" fmla="*/ 183095 w 609"/>
                <a:gd name="T9" fmla="*/ 188947 h 602"/>
                <a:gd name="T10" fmla="*/ 150002 w 609"/>
                <a:gd name="T11" fmla="*/ 178831 h 602"/>
                <a:gd name="T12" fmla="*/ 129857 w 609"/>
                <a:gd name="T13" fmla="*/ 188947 h 602"/>
                <a:gd name="T14" fmla="*/ 132375 w 609"/>
                <a:gd name="T15" fmla="*/ 188947 h 602"/>
                <a:gd name="T16" fmla="*/ 111872 w 609"/>
                <a:gd name="T17" fmla="*/ 217127 h 602"/>
                <a:gd name="T18" fmla="*/ 106836 w 609"/>
                <a:gd name="T19" fmla="*/ 217127 h 602"/>
                <a:gd name="T20" fmla="*/ 86332 w 609"/>
                <a:gd name="T21" fmla="*/ 186418 h 602"/>
                <a:gd name="T22" fmla="*/ 68706 w 609"/>
                <a:gd name="T23" fmla="*/ 178831 h 602"/>
                <a:gd name="T24" fmla="*/ 68706 w 609"/>
                <a:gd name="T25" fmla="*/ 181360 h 602"/>
                <a:gd name="T26" fmla="*/ 35612 w 609"/>
                <a:gd name="T27" fmla="*/ 186418 h 602"/>
                <a:gd name="T28" fmla="*/ 30576 w 609"/>
                <a:gd name="T29" fmla="*/ 183889 h 602"/>
                <a:gd name="T30" fmla="*/ 38130 w 609"/>
                <a:gd name="T31" fmla="*/ 148123 h 602"/>
                <a:gd name="T32" fmla="*/ 30576 w 609"/>
                <a:gd name="T33" fmla="*/ 130421 h 602"/>
                <a:gd name="T34" fmla="*/ 0 w 609"/>
                <a:gd name="T35" fmla="*/ 109828 h 602"/>
                <a:gd name="T36" fmla="*/ 0 w 609"/>
                <a:gd name="T37" fmla="*/ 104770 h 602"/>
                <a:gd name="T38" fmla="*/ 30576 w 609"/>
                <a:gd name="T39" fmla="*/ 86706 h 602"/>
                <a:gd name="T40" fmla="*/ 38130 w 609"/>
                <a:gd name="T41" fmla="*/ 66475 h 602"/>
                <a:gd name="T42" fmla="*/ 30576 w 609"/>
                <a:gd name="T43" fmla="*/ 33237 h 602"/>
                <a:gd name="T44" fmla="*/ 35612 w 609"/>
                <a:gd name="T45" fmla="*/ 28180 h 602"/>
                <a:gd name="T46" fmla="*/ 68706 w 609"/>
                <a:gd name="T47" fmla="*/ 35766 h 602"/>
                <a:gd name="T48" fmla="*/ 86332 w 609"/>
                <a:gd name="T49" fmla="*/ 28180 h 602"/>
                <a:gd name="T50" fmla="*/ 106836 w 609"/>
                <a:gd name="T51" fmla="*/ 0 h 602"/>
                <a:gd name="T52" fmla="*/ 111872 w 609"/>
                <a:gd name="T53" fmla="*/ 0 h 602"/>
                <a:gd name="T54" fmla="*/ 132375 w 609"/>
                <a:gd name="T55" fmla="*/ 28180 h 602"/>
                <a:gd name="T56" fmla="*/ 150002 w 609"/>
                <a:gd name="T57" fmla="*/ 35766 h 602"/>
                <a:gd name="T58" fmla="*/ 183095 w 609"/>
                <a:gd name="T59" fmla="*/ 28180 h 602"/>
                <a:gd name="T60" fmla="*/ 188131 w 609"/>
                <a:gd name="T61" fmla="*/ 33237 h 602"/>
                <a:gd name="T62" fmla="*/ 180577 w 609"/>
                <a:gd name="T63" fmla="*/ 66475 h 602"/>
                <a:gd name="T64" fmla="*/ 188131 w 609"/>
                <a:gd name="T65" fmla="*/ 86706 h 602"/>
                <a:gd name="T66" fmla="*/ 218707 w 609"/>
                <a:gd name="T67" fmla="*/ 104770 h 602"/>
                <a:gd name="T68" fmla="*/ 218707 w 609"/>
                <a:gd name="T69" fmla="*/ 109828 h 602"/>
                <a:gd name="T70" fmla="*/ 188131 w 609"/>
                <a:gd name="T71" fmla="*/ 130421 h 602"/>
                <a:gd name="T72" fmla="*/ 109354 w 609"/>
                <a:gd name="T73" fmla="*/ 45882 h 602"/>
                <a:gd name="T74" fmla="*/ 109354 w 609"/>
                <a:gd name="T75" fmla="*/ 45882 h 602"/>
                <a:gd name="T76" fmla="*/ 48202 w 609"/>
                <a:gd name="T77" fmla="*/ 107299 h 602"/>
                <a:gd name="T78" fmla="*/ 109354 w 609"/>
                <a:gd name="T79" fmla="*/ 168716 h 602"/>
                <a:gd name="T80" fmla="*/ 170505 w 609"/>
                <a:gd name="T81" fmla="*/ 107299 h 602"/>
                <a:gd name="T82" fmla="*/ 109354 w 609"/>
                <a:gd name="T83" fmla="*/ 45882 h 602"/>
                <a:gd name="T84" fmla="*/ 109354 w 609"/>
                <a:gd name="T85" fmla="*/ 148123 h 602"/>
                <a:gd name="T86" fmla="*/ 109354 w 609"/>
                <a:gd name="T87" fmla="*/ 148123 h 602"/>
                <a:gd name="T88" fmla="*/ 68706 w 609"/>
                <a:gd name="T89" fmla="*/ 107299 h 602"/>
                <a:gd name="T90" fmla="*/ 109354 w 609"/>
                <a:gd name="T91" fmla="*/ 66475 h 602"/>
                <a:gd name="T92" fmla="*/ 150002 w 609"/>
                <a:gd name="T93" fmla="*/ 107299 h 602"/>
                <a:gd name="T94" fmla="*/ 109354 w 609"/>
                <a:gd name="T95" fmla="*/ 148123 h 602"/>
                <a:gd name="T96" fmla="*/ 109354 w 609"/>
                <a:gd name="T97" fmla="*/ 86706 h 602"/>
                <a:gd name="T98" fmla="*/ 109354 w 609"/>
                <a:gd name="T99" fmla="*/ 86706 h 602"/>
                <a:gd name="T100" fmla="*/ 88850 w 609"/>
                <a:gd name="T101" fmla="*/ 107299 h 602"/>
                <a:gd name="T102" fmla="*/ 109354 w 609"/>
                <a:gd name="T103" fmla="*/ 127530 h 602"/>
                <a:gd name="T104" fmla="*/ 129857 w 609"/>
                <a:gd name="T105" fmla="*/ 107299 h 602"/>
                <a:gd name="T106" fmla="*/ 109354 w 609"/>
                <a:gd name="T107" fmla="*/ 86706 h 60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609" h="602">
                  <a:moveTo>
                    <a:pt x="523" y="361"/>
                  </a:moveTo>
                  <a:lnTo>
                    <a:pt x="523" y="361"/>
                  </a:lnTo>
                  <a:cubicBezTo>
                    <a:pt x="523" y="382"/>
                    <a:pt x="516" y="396"/>
                    <a:pt x="502" y="410"/>
                  </a:cubicBezTo>
                  <a:cubicBezTo>
                    <a:pt x="502" y="417"/>
                    <a:pt x="551" y="474"/>
                    <a:pt x="523" y="502"/>
                  </a:cubicBezTo>
                  <a:cubicBezTo>
                    <a:pt x="509" y="523"/>
                    <a:pt x="509" y="523"/>
                    <a:pt x="509" y="523"/>
                  </a:cubicBezTo>
                  <a:cubicBezTo>
                    <a:pt x="488" y="544"/>
                    <a:pt x="431" y="509"/>
                    <a:pt x="417" y="495"/>
                  </a:cubicBezTo>
                  <a:cubicBezTo>
                    <a:pt x="403" y="509"/>
                    <a:pt x="382" y="516"/>
                    <a:pt x="361" y="523"/>
                  </a:cubicBezTo>
                  <a:cubicBezTo>
                    <a:pt x="368" y="523"/>
                    <a:pt x="368" y="523"/>
                    <a:pt x="368" y="523"/>
                  </a:cubicBezTo>
                  <a:cubicBezTo>
                    <a:pt x="368" y="523"/>
                    <a:pt x="354" y="601"/>
                    <a:pt x="311" y="601"/>
                  </a:cubicBezTo>
                  <a:cubicBezTo>
                    <a:pt x="297" y="601"/>
                    <a:pt x="297" y="601"/>
                    <a:pt x="297" y="601"/>
                  </a:cubicBezTo>
                  <a:cubicBezTo>
                    <a:pt x="262" y="601"/>
                    <a:pt x="247" y="530"/>
                    <a:pt x="240" y="516"/>
                  </a:cubicBezTo>
                  <a:cubicBezTo>
                    <a:pt x="226" y="516"/>
                    <a:pt x="205" y="509"/>
                    <a:pt x="191" y="495"/>
                  </a:cubicBezTo>
                  <a:cubicBezTo>
                    <a:pt x="191" y="502"/>
                    <a:pt x="191" y="502"/>
                    <a:pt x="191" y="502"/>
                  </a:cubicBezTo>
                  <a:cubicBezTo>
                    <a:pt x="191" y="502"/>
                    <a:pt x="127" y="551"/>
                    <a:pt x="99" y="516"/>
                  </a:cubicBezTo>
                  <a:cubicBezTo>
                    <a:pt x="85" y="509"/>
                    <a:pt x="85" y="509"/>
                    <a:pt x="85" y="509"/>
                  </a:cubicBezTo>
                  <a:cubicBezTo>
                    <a:pt x="64" y="481"/>
                    <a:pt x="99" y="424"/>
                    <a:pt x="106" y="410"/>
                  </a:cubicBezTo>
                  <a:cubicBezTo>
                    <a:pt x="99" y="396"/>
                    <a:pt x="92" y="382"/>
                    <a:pt x="85" y="361"/>
                  </a:cubicBezTo>
                  <a:cubicBezTo>
                    <a:pt x="71" y="361"/>
                    <a:pt x="0" y="339"/>
                    <a:pt x="0" y="304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255"/>
                    <a:pt x="71" y="240"/>
                    <a:pt x="85" y="240"/>
                  </a:cubicBezTo>
                  <a:cubicBezTo>
                    <a:pt x="92" y="219"/>
                    <a:pt x="99" y="205"/>
                    <a:pt x="106" y="184"/>
                  </a:cubicBezTo>
                  <a:cubicBezTo>
                    <a:pt x="99" y="177"/>
                    <a:pt x="57" y="113"/>
                    <a:pt x="85" y="92"/>
                  </a:cubicBezTo>
                  <a:cubicBezTo>
                    <a:pt x="99" y="78"/>
                    <a:pt x="99" y="78"/>
                    <a:pt x="99" y="78"/>
                  </a:cubicBezTo>
                  <a:cubicBezTo>
                    <a:pt x="120" y="50"/>
                    <a:pt x="177" y="92"/>
                    <a:pt x="191" y="99"/>
                  </a:cubicBezTo>
                  <a:cubicBezTo>
                    <a:pt x="205" y="92"/>
                    <a:pt x="226" y="85"/>
                    <a:pt x="240" y="78"/>
                  </a:cubicBezTo>
                  <a:cubicBezTo>
                    <a:pt x="247" y="64"/>
                    <a:pt x="269" y="0"/>
                    <a:pt x="297" y="0"/>
                  </a:cubicBezTo>
                  <a:cubicBezTo>
                    <a:pt x="311" y="0"/>
                    <a:pt x="311" y="0"/>
                    <a:pt x="311" y="0"/>
                  </a:cubicBezTo>
                  <a:cubicBezTo>
                    <a:pt x="346" y="0"/>
                    <a:pt x="361" y="57"/>
                    <a:pt x="368" y="78"/>
                  </a:cubicBezTo>
                  <a:cubicBezTo>
                    <a:pt x="382" y="85"/>
                    <a:pt x="403" y="92"/>
                    <a:pt x="417" y="99"/>
                  </a:cubicBezTo>
                  <a:cubicBezTo>
                    <a:pt x="431" y="92"/>
                    <a:pt x="488" y="57"/>
                    <a:pt x="509" y="78"/>
                  </a:cubicBezTo>
                  <a:cubicBezTo>
                    <a:pt x="523" y="92"/>
                    <a:pt x="523" y="92"/>
                    <a:pt x="523" y="92"/>
                  </a:cubicBezTo>
                  <a:cubicBezTo>
                    <a:pt x="551" y="120"/>
                    <a:pt x="516" y="170"/>
                    <a:pt x="502" y="184"/>
                  </a:cubicBezTo>
                  <a:cubicBezTo>
                    <a:pt x="516" y="205"/>
                    <a:pt x="523" y="219"/>
                    <a:pt x="523" y="240"/>
                  </a:cubicBezTo>
                  <a:cubicBezTo>
                    <a:pt x="530" y="240"/>
                    <a:pt x="608" y="248"/>
                    <a:pt x="608" y="290"/>
                  </a:cubicBezTo>
                  <a:cubicBezTo>
                    <a:pt x="608" y="304"/>
                    <a:pt x="608" y="304"/>
                    <a:pt x="608" y="304"/>
                  </a:cubicBezTo>
                  <a:cubicBezTo>
                    <a:pt x="608" y="339"/>
                    <a:pt x="544" y="353"/>
                    <a:pt x="523" y="361"/>
                  </a:cubicBezTo>
                  <a:close/>
                  <a:moveTo>
                    <a:pt x="304" y="127"/>
                  </a:moveTo>
                  <a:lnTo>
                    <a:pt x="304" y="127"/>
                  </a:lnTo>
                  <a:cubicBezTo>
                    <a:pt x="212" y="127"/>
                    <a:pt x="134" y="205"/>
                    <a:pt x="134" y="297"/>
                  </a:cubicBezTo>
                  <a:cubicBezTo>
                    <a:pt x="134" y="396"/>
                    <a:pt x="212" y="467"/>
                    <a:pt x="304" y="467"/>
                  </a:cubicBezTo>
                  <a:cubicBezTo>
                    <a:pt x="396" y="467"/>
                    <a:pt x="474" y="396"/>
                    <a:pt x="474" y="297"/>
                  </a:cubicBezTo>
                  <a:cubicBezTo>
                    <a:pt x="474" y="205"/>
                    <a:pt x="396" y="127"/>
                    <a:pt x="304" y="127"/>
                  </a:cubicBezTo>
                  <a:close/>
                  <a:moveTo>
                    <a:pt x="304" y="410"/>
                  </a:moveTo>
                  <a:lnTo>
                    <a:pt x="304" y="410"/>
                  </a:lnTo>
                  <a:cubicBezTo>
                    <a:pt x="240" y="410"/>
                    <a:pt x="191" y="361"/>
                    <a:pt x="191" y="297"/>
                  </a:cubicBezTo>
                  <a:cubicBezTo>
                    <a:pt x="191" y="233"/>
                    <a:pt x="240" y="184"/>
                    <a:pt x="304" y="184"/>
                  </a:cubicBezTo>
                  <a:cubicBezTo>
                    <a:pt x="368" y="184"/>
                    <a:pt x="417" y="233"/>
                    <a:pt x="417" y="297"/>
                  </a:cubicBezTo>
                  <a:cubicBezTo>
                    <a:pt x="417" y="361"/>
                    <a:pt x="368" y="410"/>
                    <a:pt x="304" y="410"/>
                  </a:cubicBezTo>
                  <a:close/>
                  <a:moveTo>
                    <a:pt x="304" y="240"/>
                  </a:moveTo>
                  <a:lnTo>
                    <a:pt x="304" y="240"/>
                  </a:lnTo>
                  <a:cubicBezTo>
                    <a:pt x="276" y="240"/>
                    <a:pt x="247" y="269"/>
                    <a:pt x="247" y="297"/>
                  </a:cubicBezTo>
                  <a:cubicBezTo>
                    <a:pt x="247" y="332"/>
                    <a:pt x="276" y="353"/>
                    <a:pt x="304" y="353"/>
                  </a:cubicBezTo>
                  <a:cubicBezTo>
                    <a:pt x="332" y="353"/>
                    <a:pt x="361" y="332"/>
                    <a:pt x="361" y="297"/>
                  </a:cubicBezTo>
                  <a:cubicBezTo>
                    <a:pt x="361" y="269"/>
                    <a:pt x="332" y="240"/>
                    <a:pt x="304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8" name="Freeform 102">
              <a:extLst>
                <a:ext uri="{FF2B5EF4-FFF2-40B4-BE49-F238E27FC236}">
                  <a16:creationId xmlns:a16="http://schemas.microsoft.com/office/drawing/2014/main" id="{5F416210-CE96-47B9-B3F4-318C295F1CB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400389" y="3676909"/>
              <a:ext cx="385221" cy="346701"/>
            </a:xfrm>
            <a:custGeom>
              <a:avLst/>
              <a:gdLst>
                <a:gd name="T0" fmla="*/ 35703 w 498"/>
                <a:gd name="T1" fmla="*/ 67874 h 445"/>
                <a:gd name="T2" fmla="*/ 35703 w 498"/>
                <a:gd name="T3" fmla="*/ 67874 h 445"/>
                <a:gd name="T4" fmla="*/ 63372 w 498"/>
                <a:gd name="T5" fmla="*/ 75965 h 445"/>
                <a:gd name="T6" fmla="*/ 67389 w 498"/>
                <a:gd name="T7" fmla="*/ 75965 h 445"/>
                <a:gd name="T8" fmla="*/ 87026 w 498"/>
                <a:gd name="T9" fmla="*/ 60232 h 445"/>
                <a:gd name="T10" fmla="*/ 87026 w 498"/>
                <a:gd name="T11" fmla="*/ 56187 h 445"/>
                <a:gd name="T12" fmla="*/ 79439 w 498"/>
                <a:gd name="T13" fmla="*/ 48096 h 445"/>
                <a:gd name="T14" fmla="*/ 122728 w 498"/>
                <a:gd name="T15" fmla="*/ 4495 h 445"/>
                <a:gd name="T16" fmla="*/ 87026 w 498"/>
                <a:gd name="T17" fmla="*/ 0 h 445"/>
                <a:gd name="T18" fmla="*/ 47753 w 498"/>
                <a:gd name="T19" fmla="*/ 24273 h 445"/>
                <a:gd name="T20" fmla="*/ 32133 w 498"/>
                <a:gd name="T21" fmla="*/ 36409 h 445"/>
                <a:gd name="T22" fmla="*/ 23653 w 498"/>
                <a:gd name="T23" fmla="*/ 52141 h 445"/>
                <a:gd name="T24" fmla="*/ 8033 w 498"/>
                <a:gd name="T25" fmla="*/ 56187 h 445"/>
                <a:gd name="T26" fmla="*/ 0 w 498"/>
                <a:gd name="T27" fmla="*/ 64278 h 445"/>
                <a:gd name="T28" fmla="*/ 0 w 498"/>
                <a:gd name="T29" fmla="*/ 67874 h 445"/>
                <a:gd name="T30" fmla="*/ 16066 w 498"/>
                <a:gd name="T31" fmla="*/ 84055 h 445"/>
                <a:gd name="T32" fmla="*/ 23653 w 498"/>
                <a:gd name="T33" fmla="*/ 88101 h 445"/>
                <a:gd name="T34" fmla="*/ 32133 w 498"/>
                <a:gd name="T35" fmla="*/ 80010 h 445"/>
                <a:gd name="T36" fmla="*/ 35703 w 498"/>
                <a:gd name="T37" fmla="*/ 67874 h 445"/>
                <a:gd name="T38" fmla="*/ 99075 w 498"/>
                <a:gd name="T39" fmla="*/ 71919 h 445"/>
                <a:gd name="T40" fmla="*/ 99075 w 498"/>
                <a:gd name="T41" fmla="*/ 71919 h 445"/>
                <a:gd name="T42" fmla="*/ 95059 w 498"/>
                <a:gd name="T43" fmla="*/ 71919 h 445"/>
                <a:gd name="T44" fmla="*/ 79439 w 498"/>
                <a:gd name="T45" fmla="*/ 84055 h 445"/>
                <a:gd name="T46" fmla="*/ 75422 w 498"/>
                <a:gd name="T47" fmla="*/ 91697 h 445"/>
                <a:gd name="T48" fmla="*/ 170035 w 498"/>
                <a:gd name="T49" fmla="*/ 195530 h 445"/>
                <a:gd name="T50" fmla="*/ 178068 w 498"/>
                <a:gd name="T51" fmla="*/ 195530 h 445"/>
                <a:gd name="T52" fmla="*/ 190117 w 498"/>
                <a:gd name="T53" fmla="*/ 187439 h 445"/>
                <a:gd name="T54" fmla="*/ 190117 w 498"/>
                <a:gd name="T55" fmla="*/ 179798 h 445"/>
                <a:gd name="T56" fmla="*/ 99075 w 498"/>
                <a:gd name="T57" fmla="*/ 71919 h 445"/>
                <a:gd name="T58" fmla="*/ 221804 w 498"/>
                <a:gd name="T59" fmla="*/ 28318 h 445"/>
                <a:gd name="T60" fmla="*/ 221804 w 498"/>
                <a:gd name="T61" fmla="*/ 28318 h 445"/>
                <a:gd name="T62" fmla="*/ 213771 w 498"/>
                <a:gd name="T63" fmla="*/ 24273 h 445"/>
                <a:gd name="T64" fmla="*/ 205737 w 498"/>
                <a:gd name="T65" fmla="*/ 40005 h 445"/>
                <a:gd name="T66" fmla="*/ 182084 w 498"/>
                <a:gd name="T67" fmla="*/ 48096 h 445"/>
                <a:gd name="T68" fmla="*/ 178068 w 498"/>
                <a:gd name="T69" fmla="*/ 28318 h 445"/>
                <a:gd name="T70" fmla="*/ 186101 w 498"/>
                <a:gd name="T71" fmla="*/ 8540 h 445"/>
                <a:gd name="T72" fmla="*/ 182084 w 498"/>
                <a:gd name="T73" fmla="*/ 4495 h 445"/>
                <a:gd name="T74" fmla="*/ 150398 w 498"/>
                <a:gd name="T75" fmla="*/ 32364 h 445"/>
                <a:gd name="T76" fmla="*/ 142365 w 498"/>
                <a:gd name="T77" fmla="*/ 67874 h 445"/>
                <a:gd name="T78" fmla="*/ 126745 w 498"/>
                <a:gd name="T79" fmla="*/ 84055 h 445"/>
                <a:gd name="T80" fmla="*/ 142365 w 498"/>
                <a:gd name="T81" fmla="*/ 103833 h 445"/>
                <a:gd name="T82" fmla="*/ 162448 w 498"/>
                <a:gd name="T83" fmla="*/ 84055 h 445"/>
                <a:gd name="T84" fmla="*/ 182084 w 498"/>
                <a:gd name="T85" fmla="*/ 80010 h 445"/>
                <a:gd name="T86" fmla="*/ 217787 w 498"/>
                <a:gd name="T87" fmla="*/ 64278 h 445"/>
                <a:gd name="T88" fmla="*/ 221804 w 498"/>
                <a:gd name="T89" fmla="*/ 28318 h 445"/>
                <a:gd name="T90" fmla="*/ 32133 w 498"/>
                <a:gd name="T91" fmla="*/ 179798 h 445"/>
                <a:gd name="T92" fmla="*/ 32133 w 498"/>
                <a:gd name="T93" fmla="*/ 179798 h 445"/>
                <a:gd name="T94" fmla="*/ 32133 w 498"/>
                <a:gd name="T95" fmla="*/ 187439 h 445"/>
                <a:gd name="T96" fmla="*/ 39719 w 498"/>
                <a:gd name="T97" fmla="*/ 199576 h 445"/>
                <a:gd name="T98" fmla="*/ 47753 w 498"/>
                <a:gd name="T99" fmla="*/ 195530 h 445"/>
                <a:gd name="T100" fmla="*/ 103092 w 498"/>
                <a:gd name="T101" fmla="*/ 143838 h 445"/>
                <a:gd name="T102" fmla="*/ 87026 w 498"/>
                <a:gd name="T103" fmla="*/ 123611 h 445"/>
                <a:gd name="T104" fmla="*/ 32133 w 498"/>
                <a:gd name="T105" fmla="*/ 179798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  <p:sp>
          <p:nvSpPr>
            <p:cNvPr id="99" name="Freeform 167">
              <a:extLst>
                <a:ext uri="{FF2B5EF4-FFF2-40B4-BE49-F238E27FC236}">
                  <a16:creationId xmlns:a16="http://schemas.microsoft.com/office/drawing/2014/main" id="{19672167-C5C0-485D-B3F1-B2355EE009E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995410" y="4724400"/>
              <a:ext cx="357156" cy="360184"/>
            </a:xfrm>
            <a:custGeom>
              <a:avLst/>
              <a:gdLst>
                <a:gd name="T0" fmla="*/ 79322 w 418"/>
                <a:gd name="T1" fmla="*/ 0 h 417"/>
                <a:gd name="T2" fmla="*/ 79322 w 418"/>
                <a:gd name="T3" fmla="*/ 0 h 417"/>
                <a:gd name="T4" fmla="*/ 0 w 418"/>
                <a:gd name="T5" fmla="*/ 79733 h 417"/>
                <a:gd name="T6" fmla="*/ 79322 w 418"/>
                <a:gd name="T7" fmla="*/ 79733 h 417"/>
                <a:gd name="T8" fmla="*/ 79322 w 418"/>
                <a:gd name="T9" fmla="*/ 0 h 417"/>
                <a:gd name="T10" fmla="*/ 103074 w 418"/>
                <a:gd name="T11" fmla="*/ 0 h 417"/>
                <a:gd name="T12" fmla="*/ 103074 w 418"/>
                <a:gd name="T13" fmla="*/ 0 h 417"/>
                <a:gd name="T14" fmla="*/ 103074 w 418"/>
                <a:gd name="T15" fmla="*/ 91965 h 417"/>
                <a:gd name="T16" fmla="*/ 91422 w 418"/>
                <a:gd name="T17" fmla="*/ 103744 h 417"/>
                <a:gd name="T18" fmla="*/ 0 w 418"/>
                <a:gd name="T19" fmla="*/ 103744 h 417"/>
                <a:gd name="T20" fmla="*/ 91422 w 418"/>
                <a:gd name="T21" fmla="*/ 188460 h 417"/>
                <a:gd name="T22" fmla="*/ 186877 w 418"/>
                <a:gd name="T23" fmla="*/ 91965 h 417"/>
                <a:gd name="T24" fmla="*/ 103074 w 418"/>
                <a:gd name="T25" fmla="*/ 0 h 4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18" h="417">
                  <a:moveTo>
                    <a:pt x="177" y="0"/>
                  </a:moveTo>
                  <a:lnTo>
                    <a:pt x="177" y="0"/>
                  </a:lnTo>
                  <a:cubicBezTo>
                    <a:pt x="80" y="9"/>
                    <a:pt x="9" y="88"/>
                    <a:pt x="0" y="176"/>
                  </a:cubicBezTo>
                  <a:cubicBezTo>
                    <a:pt x="177" y="176"/>
                    <a:pt x="177" y="176"/>
                    <a:pt x="177" y="176"/>
                  </a:cubicBezTo>
                  <a:lnTo>
                    <a:pt x="177" y="0"/>
                  </a:lnTo>
                  <a:close/>
                  <a:moveTo>
                    <a:pt x="230" y="0"/>
                  </a:moveTo>
                  <a:lnTo>
                    <a:pt x="230" y="0"/>
                  </a:lnTo>
                  <a:cubicBezTo>
                    <a:pt x="230" y="203"/>
                    <a:pt x="230" y="203"/>
                    <a:pt x="230" y="203"/>
                  </a:cubicBezTo>
                  <a:cubicBezTo>
                    <a:pt x="230" y="221"/>
                    <a:pt x="222" y="229"/>
                    <a:pt x="204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9" y="336"/>
                    <a:pt x="98" y="416"/>
                    <a:pt x="204" y="416"/>
                  </a:cubicBezTo>
                  <a:cubicBezTo>
                    <a:pt x="319" y="416"/>
                    <a:pt x="417" y="319"/>
                    <a:pt x="417" y="203"/>
                  </a:cubicBezTo>
                  <a:cubicBezTo>
                    <a:pt x="417" y="97"/>
                    <a:pt x="337" y="9"/>
                    <a:pt x="23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  <p:sp>
          <p:nvSpPr>
            <p:cNvPr id="100" name="Freeform 118">
              <a:extLst>
                <a:ext uri="{FF2B5EF4-FFF2-40B4-BE49-F238E27FC236}">
                  <a16:creationId xmlns:a16="http://schemas.microsoft.com/office/drawing/2014/main" id="{9F9E99B1-906A-4A80-AAA9-DF7AD4B229F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882390" y="2179820"/>
              <a:ext cx="408482" cy="322639"/>
            </a:xfrm>
            <a:custGeom>
              <a:avLst/>
              <a:gdLst>
                <a:gd name="T0" fmla="*/ 198537 w 64"/>
                <a:gd name="T1" fmla="*/ 173037 h 50"/>
                <a:gd name="T2" fmla="*/ 0 w 64"/>
                <a:gd name="T3" fmla="*/ 152273 h 50"/>
                <a:gd name="T4" fmla="*/ 17115 w 64"/>
                <a:gd name="T5" fmla="*/ 0 h 50"/>
                <a:gd name="T6" fmla="*/ 219075 w 64"/>
                <a:gd name="T7" fmla="*/ 17304 h 50"/>
                <a:gd name="T8" fmla="*/ 201960 w 64"/>
                <a:gd name="T9" fmla="*/ 51911 h 50"/>
                <a:gd name="T10" fmla="*/ 17115 w 64"/>
                <a:gd name="T11" fmla="*/ 44990 h 50"/>
                <a:gd name="T12" fmla="*/ 13692 w 64"/>
                <a:gd name="T13" fmla="*/ 152273 h 50"/>
                <a:gd name="T14" fmla="*/ 198537 w 64"/>
                <a:gd name="T15" fmla="*/ 155733 h 50"/>
                <a:gd name="T16" fmla="*/ 201960 w 64"/>
                <a:gd name="T17" fmla="*/ 51911 h 50"/>
                <a:gd name="T18" fmla="*/ 41077 w 64"/>
                <a:gd name="T19" fmla="*/ 79597 h 50"/>
                <a:gd name="T20" fmla="*/ 30807 w 64"/>
                <a:gd name="T21" fmla="*/ 72676 h 50"/>
                <a:gd name="T22" fmla="*/ 34230 w 64"/>
                <a:gd name="T23" fmla="*/ 62293 h 50"/>
                <a:gd name="T24" fmla="*/ 44500 w 64"/>
                <a:gd name="T25" fmla="*/ 65754 h 50"/>
                <a:gd name="T26" fmla="*/ 44500 w 64"/>
                <a:gd name="T27" fmla="*/ 107283 h 50"/>
                <a:gd name="T28" fmla="*/ 34230 w 64"/>
                <a:gd name="T29" fmla="*/ 110744 h 50"/>
                <a:gd name="T30" fmla="*/ 30807 w 64"/>
                <a:gd name="T31" fmla="*/ 96901 h 50"/>
                <a:gd name="T32" fmla="*/ 41077 w 64"/>
                <a:gd name="T33" fmla="*/ 93440 h 50"/>
                <a:gd name="T34" fmla="*/ 44500 w 64"/>
                <a:gd name="T35" fmla="*/ 107283 h 50"/>
                <a:gd name="T36" fmla="*/ 41077 w 64"/>
                <a:gd name="T37" fmla="*/ 141890 h 50"/>
                <a:gd name="T38" fmla="*/ 30807 w 64"/>
                <a:gd name="T39" fmla="*/ 138430 h 50"/>
                <a:gd name="T40" fmla="*/ 34230 w 64"/>
                <a:gd name="T41" fmla="*/ 124587 h 50"/>
                <a:gd name="T42" fmla="*/ 44500 w 64"/>
                <a:gd name="T43" fmla="*/ 128047 h 50"/>
                <a:gd name="T44" fmla="*/ 188268 w 64"/>
                <a:gd name="T45" fmla="*/ 72676 h 50"/>
                <a:gd name="T46" fmla="*/ 65038 w 64"/>
                <a:gd name="T47" fmla="*/ 79597 h 50"/>
                <a:gd name="T48" fmla="*/ 61615 w 64"/>
                <a:gd name="T49" fmla="*/ 65754 h 50"/>
                <a:gd name="T50" fmla="*/ 181421 w 64"/>
                <a:gd name="T51" fmla="*/ 62293 h 50"/>
                <a:gd name="T52" fmla="*/ 188268 w 64"/>
                <a:gd name="T53" fmla="*/ 72676 h 50"/>
                <a:gd name="T54" fmla="*/ 181421 w 64"/>
                <a:gd name="T55" fmla="*/ 110744 h 50"/>
                <a:gd name="T56" fmla="*/ 61615 w 64"/>
                <a:gd name="T57" fmla="*/ 107283 h 50"/>
                <a:gd name="T58" fmla="*/ 65038 w 64"/>
                <a:gd name="T59" fmla="*/ 93440 h 50"/>
                <a:gd name="T60" fmla="*/ 188268 w 64"/>
                <a:gd name="T61" fmla="*/ 96901 h 50"/>
                <a:gd name="T62" fmla="*/ 188268 w 64"/>
                <a:gd name="T63" fmla="*/ 138430 h 50"/>
                <a:gd name="T64" fmla="*/ 65038 w 64"/>
                <a:gd name="T65" fmla="*/ 141890 h 50"/>
                <a:gd name="T66" fmla="*/ 61615 w 64"/>
                <a:gd name="T67" fmla="*/ 128047 h 50"/>
                <a:gd name="T68" fmla="*/ 181421 w 64"/>
                <a:gd name="T69" fmla="*/ 124587 h 50"/>
                <a:gd name="T70" fmla="*/ 188268 w 64"/>
                <a:gd name="T71" fmla="*/ 138430 h 5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4" h="50">
                  <a:moveTo>
                    <a:pt x="64" y="44"/>
                  </a:moveTo>
                  <a:cubicBezTo>
                    <a:pt x="64" y="47"/>
                    <a:pt x="61" y="50"/>
                    <a:pt x="58" y="50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2" y="50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1" y="0"/>
                    <a:pt x="64" y="2"/>
                    <a:pt x="64" y="5"/>
                  </a:cubicBezTo>
                  <a:lnTo>
                    <a:pt x="64" y="44"/>
                  </a:lnTo>
                  <a:close/>
                  <a:moveTo>
                    <a:pt x="59" y="15"/>
                  </a:moveTo>
                  <a:cubicBezTo>
                    <a:pt x="59" y="14"/>
                    <a:pt x="59" y="13"/>
                    <a:pt x="58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4" y="14"/>
                    <a:pt x="4" y="15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5" y="45"/>
                    <a:pt x="5" y="45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59" y="45"/>
                    <a:pt x="59" y="45"/>
                    <a:pt x="59" y="44"/>
                  </a:cubicBezTo>
                  <a:lnTo>
                    <a:pt x="59" y="15"/>
                  </a:lnTo>
                  <a:close/>
                  <a:moveTo>
                    <a:pt x="13" y="21"/>
                  </a:moveTo>
                  <a:cubicBezTo>
                    <a:pt x="13" y="22"/>
                    <a:pt x="13" y="23"/>
                    <a:pt x="12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9" y="22"/>
                    <a:pt x="9" y="21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8"/>
                    <a:pt x="10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9"/>
                    <a:pt x="13" y="19"/>
                  </a:cubicBezTo>
                  <a:lnTo>
                    <a:pt x="13" y="21"/>
                  </a:lnTo>
                  <a:close/>
                  <a:moveTo>
                    <a:pt x="13" y="31"/>
                  </a:moveTo>
                  <a:cubicBezTo>
                    <a:pt x="13" y="31"/>
                    <a:pt x="13" y="32"/>
                    <a:pt x="12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2"/>
                    <a:pt x="9" y="31"/>
                    <a:pt x="9" y="3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7"/>
                    <a:pt x="10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8"/>
                    <a:pt x="13" y="28"/>
                  </a:cubicBezTo>
                  <a:lnTo>
                    <a:pt x="13" y="31"/>
                  </a:lnTo>
                  <a:close/>
                  <a:moveTo>
                    <a:pt x="13" y="40"/>
                  </a:moveTo>
                  <a:cubicBezTo>
                    <a:pt x="13" y="40"/>
                    <a:pt x="13" y="41"/>
                    <a:pt x="12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9" y="41"/>
                    <a:pt x="9" y="40"/>
                    <a:pt x="9" y="40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6"/>
                    <a:pt x="10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6"/>
                    <a:pt x="13" y="37"/>
                    <a:pt x="13" y="37"/>
                  </a:cubicBezTo>
                  <a:lnTo>
                    <a:pt x="13" y="40"/>
                  </a:lnTo>
                  <a:close/>
                  <a:moveTo>
                    <a:pt x="55" y="21"/>
                  </a:moveTo>
                  <a:cubicBezTo>
                    <a:pt x="55" y="22"/>
                    <a:pt x="54" y="23"/>
                    <a:pt x="53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8" y="22"/>
                    <a:pt x="18" y="2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8"/>
                    <a:pt x="55" y="19"/>
                    <a:pt x="55" y="19"/>
                  </a:cubicBezTo>
                  <a:lnTo>
                    <a:pt x="55" y="21"/>
                  </a:lnTo>
                  <a:close/>
                  <a:moveTo>
                    <a:pt x="55" y="31"/>
                  </a:moveTo>
                  <a:cubicBezTo>
                    <a:pt x="55" y="31"/>
                    <a:pt x="54" y="32"/>
                    <a:pt x="53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4" y="27"/>
                    <a:pt x="55" y="28"/>
                    <a:pt x="55" y="28"/>
                  </a:cubicBezTo>
                  <a:lnTo>
                    <a:pt x="55" y="31"/>
                  </a:lnTo>
                  <a:close/>
                  <a:moveTo>
                    <a:pt x="55" y="40"/>
                  </a:moveTo>
                  <a:cubicBezTo>
                    <a:pt x="55" y="40"/>
                    <a:pt x="54" y="41"/>
                    <a:pt x="53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8" y="40"/>
                    <a:pt x="18" y="40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7"/>
                    <a:pt x="19" y="36"/>
                    <a:pt x="19" y="3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4" y="36"/>
                    <a:pt x="55" y="37"/>
                    <a:pt x="55" y="37"/>
                  </a:cubicBezTo>
                  <a:lnTo>
                    <a:pt x="55" y="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  <p:pic>
          <p:nvPicPr>
            <p:cNvPr id="10" name="Picture 9" descr="Icon&#10;&#10;Description automatically generated with medium confidence">
              <a:extLst>
                <a:ext uri="{FF2B5EF4-FFF2-40B4-BE49-F238E27FC236}">
                  <a16:creationId xmlns:a16="http://schemas.microsoft.com/office/drawing/2014/main" id="{BDD2C56C-4871-4D7B-93C7-C50A30F393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0193" y="3299048"/>
              <a:ext cx="1051613" cy="9681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2095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roup 181"/>
          <p:cNvGrpSpPr/>
          <p:nvPr/>
        </p:nvGrpSpPr>
        <p:grpSpPr>
          <a:xfrm flipH="1">
            <a:off x="676206" y="1567446"/>
            <a:ext cx="3337629" cy="3985807"/>
            <a:chOff x="7139370" y="2323069"/>
            <a:chExt cx="3562351" cy="4254171"/>
          </a:xfrm>
        </p:grpSpPr>
        <p:grpSp>
          <p:nvGrpSpPr>
            <p:cNvPr id="183" name="Group 182"/>
            <p:cNvGrpSpPr/>
            <p:nvPr/>
          </p:nvGrpSpPr>
          <p:grpSpPr>
            <a:xfrm>
              <a:off x="9243946" y="4967740"/>
              <a:ext cx="1457775" cy="1563597"/>
              <a:chOff x="6362039" y="4895439"/>
              <a:chExt cx="1457775" cy="1563597"/>
            </a:xfrm>
          </p:grpSpPr>
          <p:sp>
            <p:nvSpPr>
              <p:cNvPr id="279" name="Freeform 793"/>
              <p:cNvSpPr>
                <a:spLocks/>
              </p:cNvSpPr>
              <p:nvPr/>
            </p:nvSpPr>
            <p:spPr bwMode="auto">
              <a:xfrm>
                <a:off x="6366984" y="6092120"/>
                <a:ext cx="1345030" cy="366916"/>
              </a:xfrm>
              <a:custGeom>
                <a:avLst/>
                <a:gdLst>
                  <a:gd name="T0" fmla="*/ 0 w 1360"/>
                  <a:gd name="T1" fmla="*/ 0 h 371"/>
                  <a:gd name="T2" fmla="*/ 1360 w 1360"/>
                  <a:gd name="T3" fmla="*/ 0 h 371"/>
                  <a:gd name="T4" fmla="*/ 1360 w 1360"/>
                  <a:gd name="T5" fmla="*/ 371 h 371"/>
                  <a:gd name="T6" fmla="*/ 0 w 1360"/>
                  <a:gd name="T7" fmla="*/ 371 h 371"/>
                  <a:gd name="T8" fmla="*/ 0 w 1360"/>
                  <a:gd name="T9" fmla="*/ 343 h 371"/>
                  <a:gd name="T10" fmla="*/ 118 w 1360"/>
                  <a:gd name="T11" fmla="*/ 343 h 371"/>
                  <a:gd name="T12" fmla="*/ 118 w 1360"/>
                  <a:gd name="T13" fmla="*/ 30 h 371"/>
                  <a:gd name="T14" fmla="*/ 0 w 1360"/>
                  <a:gd name="T15" fmla="*/ 30 h 371"/>
                  <a:gd name="T16" fmla="*/ 0 w 1360"/>
                  <a:gd name="T17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60" h="371">
                    <a:moveTo>
                      <a:pt x="0" y="0"/>
                    </a:moveTo>
                    <a:lnTo>
                      <a:pt x="1360" y="0"/>
                    </a:lnTo>
                    <a:lnTo>
                      <a:pt x="1360" y="371"/>
                    </a:lnTo>
                    <a:lnTo>
                      <a:pt x="0" y="371"/>
                    </a:lnTo>
                    <a:lnTo>
                      <a:pt x="0" y="343"/>
                    </a:lnTo>
                    <a:lnTo>
                      <a:pt x="118" y="343"/>
                    </a:lnTo>
                    <a:lnTo>
                      <a:pt x="118" y="30"/>
                    </a:lnTo>
                    <a:lnTo>
                      <a:pt x="0" y="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953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0" name="Freeform 794"/>
              <p:cNvSpPr>
                <a:spLocks/>
              </p:cNvSpPr>
              <p:nvPr/>
            </p:nvSpPr>
            <p:spPr bwMode="auto">
              <a:xfrm>
                <a:off x="6385775" y="6121789"/>
                <a:ext cx="1295580" cy="309555"/>
              </a:xfrm>
              <a:custGeom>
                <a:avLst/>
                <a:gdLst>
                  <a:gd name="T0" fmla="*/ 4 w 554"/>
                  <a:gd name="T1" fmla="*/ 0 h 132"/>
                  <a:gd name="T2" fmla="*/ 554 w 554"/>
                  <a:gd name="T3" fmla="*/ 0 h 132"/>
                  <a:gd name="T4" fmla="*/ 554 w 554"/>
                  <a:gd name="T5" fmla="*/ 132 h 132"/>
                  <a:gd name="T6" fmla="*/ 0 w 554"/>
                  <a:gd name="T7" fmla="*/ 132 h 132"/>
                  <a:gd name="T8" fmla="*/ 15 w 554"/>
                  <a:gd name="T9" fmla="*/ 60 h 132"/>
                  <a:gd name="T10" fmla="*/ 4 w 554"/>
                  <a:gd name="T11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4" h="132">
                    <a:moveTo>
                      <a:pt x="4" y="0"/>
                    </a:moveTo>
                    <a:cubicBezTo>
                      <a:pt x="554" y="0"/>
                      <a:pt x="554" y="0"/>
                      <a:pt x="554" y="0"/>
                    </a:cubicBezTo>
                    <a:cubicBezTo>
                      <a:pt x="554" y="132"/>
                      <a:pt x="554" y="132"/>
                      <a:pt x="554" y="132"/>
                    </a:cubicBezTo>
                    <a:cubicBezTo>
                      <a:pt x="0" y="132"/>
                      <a:pt x="0" y="132"/>
                      <a:pt x="0" y="132"/>
                    </a:cubicBezTo>
                    <a:cubicBezTo>
                      <a:pt x="10" y="111"/>
                      <a:pt x="15" y="87"/>
                      <a:pt x="15" y="60"/>
                    </a:cubicBezTo>
                    <a:cubicBezTo>
                      <a:pt x="15" y="38"/>
                      <a:pt x="11" y="18"/>
                      <a:pt x="4" y="0"/>
                    </a:cubicBezTo>
                    <a:close/>
                  </a:path>
                </a:pathLst>
              </a:custGeom>
              <a:solidFill>
                <a:srgbClr val="E5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1" name="Freeform 795"/>
              <p:cNvSpPr>
                <a:spLocks/>
              </p:cNvSpPr>
              <p:nvPr/>
            </p:nvSpPr>
            <p:spPr bwMode="auto">
              <a:xfrm>
                <a:off x="6982137" y="6092120"/>
                <a:ext cx="832732" cy="366916"/>
              </a:xfrm>
              <a:custGeom>
                <a:avLst/>
                <a:gdLst>
                  <a:gd name="T0" fmla="*/ 0 w 356"/>
                  <a:gd name="T1" fmla="*/ 0 h 157"/>
                  <a:gd name="T2" fmla="*/ 312 w 356"/>
                  <a:gd name="T3" fmla="*/ 0 h 157"/>
                  <a:gd name="T4" fmla="*/ 312 w 356"/>
                  <a:gd name="T5" fmla="*/ 157 h 157"/>
                  <a:gd name="T6" fmla="*/ 0 w 356"/>
                  <a:gd name="T7" fmla="*/ 157 h 157"/>
                  <a:gd name="T8" fmla="*/ 0 w 356"/>
                  <a:gd name="T9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157">
                    <a:moveTo>
                      <a:pt x="0" y="0"/>
                    </a:moveTo>
                    <a:cubicBezTo>
                      <a:pt x="107" y="0"/>
                      <a:pt x="206" y="0"/>
                      <a:pt x="312" y="0"/>
                    </a:cubicBezTo>
                    <a:cubicBezTo>
                      <a:pt x="356" y="0"/>
                      <a:pt x="356" y="157"/>
                      <a:pt x="312" y="157"/>
                    </a:cubicBezTo>
                    <a:cubicBezTo>
                      <a:pt x="206" y="157"/>
                      <a:pt x="107" y="157"/>
                      <a:pt x="0" y="157"/>
                    </a:cubicBezTo>
                    <a:cubicBezTo>
                      <a:pt x="37" y="131"/>
                      <a:pt x="34" y="33"/>
                      <a:pt x="0" y="0"/>
                    </a:cubicBezTo>
                    <a:close/>
                  </a:path>
                </a:pathLst>
              </a:custGeom>
              <a:solidFill>
                <a:srgbClr val="DC6E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2" name="Freeform 796"/>
              <p:cNvSpPr>
                <a:spLocks/>
              </p:cNvSpPr>
              <p:nvPr/>
            </p:nvSpPr>
            <p:spPr bwMode="auto">
              <a:xfrm>
                <a:off x="6366984" y="6092120"/>
                <a:ext cx="718009" cy="366916"/>
              </a:xfrm>
              <a:custGeom>
                <a:avLst/>
                <a:gdLst>
                  <a:gd name="T0" fmla="*/ 272 w 307"/>
                  <a:gd name="T1" fmla="*/ 145 h 157"/>
                  <a:gd name="T2" fmla="*/ 50 w 307"/>
                  <a:gd name="T3" fmla="*/ 145 h 157"/>
                  <a:gd name="T4" fmla="*/ 8 w 307"/>
                  <a:gd name="T5" fmla="*/ 145 h 157"/>
                  <a:gd name="T6" fmla="*/ 0 w 307"/>
                  <a:gd name="T7" fmla="*/ 145 h 157"/>
                  <a:gd name="T8" fmla="*/ 0 w 307"/>
                  <a:gd name="T9" fmla="*/ 157 h 157"/>
                  <a:gd name="T10" fmla="*/ 255 w 307"/>
                  <a:gd name="T11" fmla="*/ 157 h 157"/>
                  <a:gd name="T12" fmla="*/ 282 w 307"/>
                  <a:gd name="T13" fmla="*/ 157 h 157"/>
                  <a:gd name="T14" fmla="*/ 283 w 307"/>
                  <a:gd name="T15" fmla="*/ 0 h 157"/>
                  <a:gd name="T16" fmla="*/ 255 w 307"/>
                  <a:gd name="T17" fmla="*/ 0 h 157"/>
                  <a:gd name="T18" fmla="*/ 0 w 307"/>
                  <a:gd name="T19" fmla="*/ 0 h 157"/>
                  <a:gd name="T20" fmla="*/ 0 w 307"/>
                  <a:gd name="T21" fmla="*/ 13 h 157"/>
                  <a:gd name="T22" fmla="*/ 12 w 307"/>
                  <a:gd name="T23" fmla="*/ 13 h 157"/>
                  <a:gd name="T24" fmla="*/ 50 w 307"/>
                  <a:gd name="T25" fmla="*/ 13 h 157"/>
                  <a:gd name="T26" fmla="*/ 270 w 307"/>
                  <a:gd name="T27" fmla="*/ 13 h 157"/>
                  <a:gd name="T28" fmla="*/ 272 w 307"/>
                  <a:gd name="T29" fmla="*/ 14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7" h="157">
                    <a:moveTo>
                      <a:pt x="272" y="145"/>
                    </a:moveTo>
                    <a:cubicBezTo>
                      <a:pt x="50" y="145"/>
                      <a:pt x="50" y="145"/>
                      <a:pt x="50" y="145"/>
                    </a:cubicBezTo>
                    <a:cubicBezTo>
                      <a:pt x="8" y="145"/>
                      <a:pt x="8" y="145"/>
                      <a:pt x="8" y="145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255" y="157"/>
                      <a:pt x="255" y="157"/>
                      <a:pt x="255" y="157"/>
                    </a:cubicBezTo>
                    <a:cubicBezTo>
                      <a:pt x="282" y="157"/>
                      <a:pt x="282" y="157"/>
                      <a:pt x="282" y="157"/>
                    </a:cubicBezTo>
                    <a:cubicBezTo>
                      <a:pt x="307" y="119"/>
                      <a:pt x="306" y="41"/>
                      <a:pt x="283" y="0"/>
                    </a:cubicBezTo>
                    <a:cubicBezTo>
                      <a:pt x="255" y="0"/>
                      <a:pt x="255" y="0"/>
                      <a:pt x="25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50" y="13"/>
                      <a:pt x="50" y="13"/>
                      <a:pt x="50" y="13"/>
                    </a:cubicBezTo>
                    <a:cubicBezTo>
                      <a:pt x="270" y="13"/>
                      <a:pt x="270" y="13"/>
                      <a:pt x="270" y="13"/>
                    </a:cubicBezTo>
                    <a:cubicBezTo>
                      <a:pt x="291" y="48"/>
                      <a:pt x="293" y="112"/>
                      <a:pt x="272" y="145"/>
                    </a:cubicBezTo>
                    <a:close/>
                  </a:path>
                </a:pathLst>
              </a:custGeom>
              <a:solidFill>
                <a:srgbClr val="DC6E62">
                  <a:lumMod val="60000"/>
                  <a:lumOff val="4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3" name="Freeform 797"/>
              <p:cNvSpPr>
                <a:spLocks/>
              </p:cNvSpPr>
              <p:nvPr/>
            </p:nvSpPr>
            <p:spPr bwMode="auto">
              <a:xfrm>
                <a:off x="6474784" y="5724214"/>
                <a:ext cx="1345030" cy="367905"/>
              </a:xfrm>
              <a:custGeom>
                <a:avLst/>
                <a:gdLst>
                  <a:gd name="T0" fmla="*/ 1360 w 1360"/>
                  <a:gd name="T1" fmla="*/ 0 h 372"/>
                  <a:gd name="T2" fmla="*/ 0 w 1360"/>
                  <a:gd name="T3" fmla="*/ 0 h 372"/>
                  <a:gd name="T4" fmla="*/ 0 w 1360"/>
                  <a:gd name="T5" fmla="*/ 372 h 372"/>
                  <a:gd name="T6" fmla="*/ 1360 w 1360"/>
                  <a:gd name="T7" fmla="*/ 372 h 372"/>
                  <a:gd name="T8" fmla="*/ 1360 w 1360"/>
                  <a:gd name="T9" fmla="*/ 341 h 372"/>
                  <a:gd name="T10" fmla="*/ 1242 w 1360"/>
                  <a:gd name="T11" fmla="*/ 341 h 372"/>
                  <a:gd name="T12" fmla="*/ 1242 w 1360"/>
                  <a:gd name="T13" fmla="*/ 28 h 372"/>
                  <a:gd name="T14" fmla="*/ 1360 w 1360"/>
                  <a:gd name="T15" fmla="*/ 28 h 372"/>
                  <a:gd name="T16" fmla="*/ 1360 w 1360"/>
                  <a:gd name="T17" fmla="*/ 0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60" h="372">
                    <a:moveTo>
                      <a:pt x="1360" y="0"/>
                    </a:moveTo>
                    <a:lnTo>
                      <a:pt x="0" y="0"/>
                    </a:lnTo>
                    <a:lnTo>
                      <a:pt x="0" y="372"/>
                    </a:lnTo>
                    <a:lnTo>
                      <a:pt x="1360" y="372"/>
                    </a:lnTo>
                    <a:lnTo>
                      <a:pt x="1360" y="341"/>
                    </a:lnTo>
                    <a:lnTo>
                      <a:pt x="1242" y="341"/>
                    </a:lnTo>
                    <a:lnTo>
                      <a:pt x="1242" y="28"/>
                    </a:lnTo>
                    <a:lnTo>
                      <a:pt x="1360" y="28"/>
                    </a:lnTo>
                    <a:lnTo>
                      <a:pt x="1360" y="0"/>
                    </a:lnTo>
                    <a:close/>
                  </a:path>
                </a:pathLst>
              </a:custGeom>
              <a:solidFill>
                <a:srgbClr val="4953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4" name="Freeform 798"/>
              <p:cNvSpPr>
                <a:spLocks/>
              </p:cNvSpPr>
              <p:nvPr/>
            </p:nvSpPr>
            <p:spPr bwMode="auto">
              <a:xfrm>
                <a:off x="6474784" y="5724214"/>
                <a:ext cx="1345030" cy="367905"/>
              </a:xfrm>
              <a:custGeom>
                <a:avLst/>
                <a:gdLst>
                  <a:gd name="T0" fmla="*/ 1360 w 1360"/>
                  <a:gd name="T1" fmla="*/ 0 h 372"/>
                  <a:gd name="T2" fmla="*/ 0 w 1360"/>
                  <a:gd name="T3" fmla="*/ 0 h 372"/>
                  <a:gd name="T4" fmla="*/ 0 w 1360"/>
                  <a:gd name="T5" fmla="*/ 372 h 372"/>
                  <a:gd name="T6" fmla="*/ 1360 w 1360"/>
                  <a:gd name="T7" fmla="*/ 372 h 372"/>
                  <a:gd name="T8" fmla="*/ 1360 w 1360"/>
                  <a:gd name="T9" fmla="*/ 341 h 372"/>
                  <a:gd name="T10" fmla="*/ 1242 w 1360"/>
                  <a:gd name="T11" fmla="*/ 341 h 372"/>
                  <a:gd name="T12" fmla="*/ 1242 w 1360"/>
                  <a:gd name="T13" fmla="*/ 28 h 372"/>
                  <a:gd name="T14" fmla="*/ 1360 w 1360"/>
                  <a:gd name="T15" fmla="*/ 28 h 372"/>
                  <a:gd name="T16" fmla="*/ 1360 w 1360"/>
                  <a:gd name="T17" fmla="*/ 0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60" h="372">
                    <a:moveTo>
                      <a:pt x="1360" y="0"/>
                    </a:moveTo>
                    <a:lnTo>
                      <a:pt x="0" y="0"/>
                    </a:lnTo>
                    <a:lnTo>
                      <a:pt x="0" y="372"/>
                    </a:lnTo>
                    <a:lnTo>
                      <a:pt x="1360" y="372"/>
                    </a:lnTo>
                    <a:lnTo>
                      <a:pt x="1360" y="341"/>
                    </a:lnTo>
                    <a:lnTo>
                      <a:pt x="1242" y="341"/>
                    </a:lnTo>
                    <a:lnTo>
                      <a:pt x="1242" y="28"/>
                    </a:lnTo>
                    <a:lnTo>
                      <a:pt x="1360" y="28"/>
                    </a:lnTo>
                    <a:lnTo>
                      <a:pt x="136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5" name="Freeform 799"/>
              <p:cNvSpPr>
                <a:spLocks/>
              </p:cNvSpPr>
              <p:nvPr/>
            </p:nvSpPr>
            <p:spPr bwMode="auto">
              <a:xfrm>
                <a:off x="6505443" y="5751906"/>
                <a:ext cx="1295580" cy="309555"/>
              </a:xfrm>
              <a:custGeom>
                <a:avLst/>
                <a:gdLst>
                  <a:gd name="T0" fmla="*/ 550 w 554"/>
                  <a:gd name="T1" fmla="*/ 0 h 132"/>
                  <a:gd name="T2" fmla="*/ 0 w 554"/>
                  <a:gd name="T3" fmla="*/ 0 h 132"/>
                  <a:gd name="T4" fmla="*/ 0 w 554"/>
                  <a:gd name="T5" fmla="*/ 132 h 132"/>
                  <a:gd name="T6" fmla="*/ 554 w 554"/>
                  <a:gd name="T7" fmla="*/ 132 h 132"/>
                  <a:gd name="T8" fmla="*/ 539 w 554"/>
                  <a:gd name="T9" fmla="*/ 61 h 132"/>
                  <a:gd name="T10" fmla="*/ 550 w 554"/>
                  <a:gd name="T11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4" h="132">
                    <a:moveTo>
                      <a:pt x="55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2"/>
                      <a:pt x="0" y="132"/>
                      <a:pt x="0" y="132"/>
                    </a:cubicBezTo>
                    <a:cubicBezTo>
                      <a:pt x="554" y="132"/>
                      <a:pt x="554" y="132"/>
                      <a:pt x="554" y="132"/>
                    </a:cubicBezTo>
                    <a:cubicBezTo>
                      <a:pt x="544" y="112"/>
                      <a:pt x="539" y="87"/>
                      <a:pt x="539" y="61"/>
                    </a:cubicBezTo>
                    <a:cubicBezTo>
                      <a:pt x="539" y="39"/>
                      <a:pt x="543" y="18"/>
                      <a:pt x="550" y="0"/>
                    </a:cubicBezTo>
                  </a:path>
                </a:pathLst>
              </a:custGeom>
              <a:solidFill>
                <a:srgbClr val="E5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6" name="Freeform 800"/>
              <p:cNvSpPr>
                <a:spLocks/>
              </p:cNvSpPr>
              <p:nvPr/>
            </p:nvSpPr>
            <p:spPr bwMode="auto">
              <a:xfrm>
                <a:off x="6371929" y="5724214"/>
                <a:ext cx="832732" cy="367905"/>
              </a:xfrm>
              <a:custGeom>
                <a:avLst/>
                <a:gdLst>
                  <a:gd name="T0" fmla="*/ 356 w 356"/>
                  <a:gd name="T1" fmla="*/ 0 h 157"/>
                  <a:gd name="T2" fmla="*/ 44 w 356"/>
                  <a:gd name="T3" fmla="*/ 0 h 157"/>
                  <a:gd name="T4" fmla="*/ 44 w 356"/>
                  <a:gd name="T5" fmla="*/ 157 h 157"/>
                  <a:gd name="T6" fmla="*/ 356 w 356"/>
                  <a:gd name="T7" fmla="*/ 157 h 157"/>
                  <a:gd name="T8" fmla="*/ 356 w 356"/>
                  <a:gd name="T9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157">
                    <a:moveTo>
                      <a:pt x="356" y="0"/>
                    </a:moveTo>
                    <a:cubicBezTo>
                      <a:pt x="249" y="0"/>
                      <a:pt x="150" y="0"/>
                      <a:pt x="44" y="0"/>
                    </a:cubicBezTo>
                    <a:cubicBezTo>
                      <a:pt x="0" y="0"/>
                      <a:pt x="0" y="157"/>
                      <a:pt x="44" y="157"/>
                    </a:cubicBezTo>
                    <a:cubicBezTo>
                      <a:pt x="150" y="157"/>
                      <a:pt x="249" y="157"/>
                      <a:pt x="356" y="157"/>
                    </a:cubicBezTo>
                    <a:cubicBezTo>
                      <a:pt x="319" y="130"/>
                      <a:pt x="322" y="33"/>
                      <a:pt x="356" y="0"/>
                    </a:cubicBezTo>
                  </a:path>
                </a:pathLst>
              </a:custGeom>
              <a:solidFill>
                <a:srgbClr val="D551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7" name="Freeform 801"/>
              <p:cNvSpPr>
                <a:spLocks/>
              </p:cNvSpPr>
              <p:nvPr/>
            </p:nvSpPr>
            <p:spPr bwMode="auto">
              <a:xfrm>
                <a:off x="7101805" y="5724214"/>
                <a:ext cx="718009" cy="367905"/>
              </a:xfrm>
              <a:custGeom>
                <a:avLst/>
                <a:gdLst>
                  <a:gd name="T0" fmla="*/ 35 w 307"/>
                  <a:gd name="T1" fmla="*/ 144 h 157"/>
                  <a:gd name="T2" fmla="*/ 257 w 307"/>
                  <a:gd name="T3" fmla="*/ 144 h 157"/>
                  <a:gd name="T4" fmla="*/ 299 w 307"/>
                  <a:gd name="T5" fmla="*/ 144 h 157"/>
                  <a:gd name="T6" fmla="*/ 307 w 307"/>
                  <a:gd name="T7" fmla="*/ 144 h 157"/>
                  <a:gd name="T8" fmla="*/ 307 w 307"/>
                  <a:gd name="T9" fmla="*/ 157 h 157"/>
                  <a:gd name="T10" fmla="*/ 52 w 307"/>
                  <a:gd name="T11" fmla="*/ 157 h 157"/>
                  <a:gd name="T12" fmla="*/ 25 w 307"/>
                  <a:gd name="T13" fmla="*/ 157 h 157"/>
                  <a:gd name="T14" fmla="*/ 24 w 307"/>
                  <a:gd name="T15" fmla="*/ 0 h 157"/>
                  <a:gd name="T16" fmla="*/ 52 w 307"/>
                  <a:gd name="T17" fmla="*/ 0 h 157"/>
                  <a:gd name="T18" fmla="*/ 307 w 307"/>
                  <a:gd name="T19" fmla="*/ 0 h 157"/>
                  <a:gd name="T20" fmla="*/ 307 w 307"/>
                  <a:gd name="T21" fmla="*/ 12 h 157"/>
                  <a:gd name="T22" fmla="*/ 295 w 307"/>
                  <a:gd name="T23" fmla="*/ 12 h 157"/>
                  <a:gd name="T24" fmla="*/ 257 w 307"/>
                  <a:gd name="T25" fmla="*/ 12 h 157"/>
                  <a:gd name="T26" fmla="*/ 37 w 307"/>
                  <a:gd name="T27" fmla="*/ 12 h 157"/>
                  <a:gd name="T28" fmla="*/ 35 w 307"/>
                  <a:gd name="T29" fmla="*/ 14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7" h="157">
                    <a:moveTo>
                      <a:pt x="35" y="144"/>
                    </a:moveTo>
                    <a:cubicBezTo>
                      <a:pt x="257" y="144"/>
                      <a:pt x="257" y="144"/>
                      <a:pt x="257" y="144"/>
                    </a:cubicBezTo>
                    <a:cubicBezTo>
                      <a:pt x="299" y="144"/>
                      <a:pt x="299" y="144"/>
                      <a:pt x="299" y="144"/>
                    </a:cubicBezTo>
                    <a:cubicBezTo>
                      <a:pt x="307" y="144"/>
                      <a:pt x="307" y="144"/>
                      <a:pt x="307" y="144"/>
                    </a:cubicBezTo>
                    <a:cubicBezTo>
                      <a:pt x="307" y="157"/>
                      <a:pt x="307" y="157"/>
                      <a:pt x="307" y="157"/>
                    </a:cubicBezTo>
                    <a:cubicBezTo>
                      <a:pt x="52" y="157"/>
                      <a:pt x="52" y="157"/>
                      <a:pt x="52" y="157"/>
                    </a:cubicBezTo>
                    <a:cubicBezTo>
                      <a:pt x="25" y="157"/>
                      <a:pt x="25" y="157"/>
                      <a:pt x="25" y="157"/>
                    </a:cubicBezTo>
                    <a:cubicBezTo>
                      <a:pt x="0" y="119"/>
                      <a:pt x="1" y="41"/>
                      <a:pt x="24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307" y="12"/>
                      <a:pt x="307" y="12"/>
                      <a:pt x="307" y="12"/>
                    </a:cubicBezTo>
                    <a:cubicBezTo>
                      <a:pt x="295" y="12"/>
                      <a:pt x="295" y="12"/>
                      <a:pt x="295" y="12"/>
                    </a:cubicBezTo>
                    <a:cubicBezTo>
                      <a:pt x="257" y="12"/>
                      <a:pt x="257" y="12"/>
                      <a:pt x="25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16" y="47"/>
                      <a:pt x="14" y="112"/>
                      <a:pt x="35" y="144"/>
                    </a:cubicBezTo>
                    <a:close/>
                  </a:path>
                </a:pathLst>
              </a:custGeom>
              <a:solidFill>
                <a:srgbClr val="D55143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8" name="Freeform 802"/>
              <p:cNvSpPr>
                <a:spLocks/>
              </p:cNvSpPr>
              <p:nvPr/>
            </p:nvSpPr>
            <p:spPr bwMode="auto">
              <a:xfrm>
                <a:off x="6596430" y="5431473"/>
                <a:ext cx="1057233" cy="292742"/>
              </a:xfrm>
              <a:custGeom>
                <a:avLst/>
                <a:gdLst>
                  <a:gd name="T0" fmla="*/ 0 w 452"/>
                  <a:gd name="T1" fmla="*/ 0 h 125"/>
                  <a:gd name="T2" fmla="*/ 408 w 452"/>
                  <a:gd name="T3" fmla="*/ 0 h 125"/>
                  <a:gd name="T4" fmla="*/ 452 w 452"/>
                  <a:gd name="T5" fmla="*/ 34 h 125"/>
                  <a:gd name="T6" fmla="*/ 452 w 452"/>
                  <a:gd name="T7" fmla="*/ 91 h 125"/>
                  <a:gd name="T8" fmla="*/ 408 w 452"/>
                  <a:gd name="T9" fmla="*/ 125 h 125"/>
                  <a:gd name="T10" fmla="*/ 0 w 452"/>
                  <a:gd name="T11" fmla="*/ 125 h 125"/>
                  <a:gd name="T12" fmla="*/ 0 w 452"/>
                  <a:gd name="T13" fmla="*/ 116 h 125"/>
                  <a:gd name="T14" fmla="*/ 81 w 452"/>
                  <a:gd name="T15" fmla="*/ 116 h 125"/>
                  <a:gd name="T16" fmla="*/ 81 w 452"/>
                  <a:gd name="T17" fmla="*/ 9 h 125"/>
                  <a:gd name="T18" fmla="*/ 0 w 452"/>
                  <a:gd name="T19" fmla="*/ 9 h 125"/>
                  <a:gd name="T20" fmla="*/ 0 w 452"/>
                  <a:gd name="T21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52" h="125">
                    <a:moveTo>
                      <a:pt x="0" y="0"/>
                    </a:moveTo>
                    <a:cubicBezTo>
                      <a:pt x="408" y="0"/>
                      <a:pt x="408" y="0"/>
                      <a:pt x="408" y="0"/>
                    </a:cubicBezTo>
                    <a:cubicBezTo>
                      <a:pt x="433" y="0"/>
                      <a:pt x="452" y="16"/>
                      <a:pt x="452" y="34"/>
                    </a:cubicBezTo>
                    <a:cubicBezTo>
                      <a:pt x="452" y="91"/>
                      <a:pt x="452" y="91"/>
                      <a:pt x="452" y="91"/>
                    </a:cubicBezTo>
                    <a:cubicBezTo>
                      <a:pt x="452" y="109"/>
                      <a:pt x="433" y="125"/>
                      <a:pt x="408" y="12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0392B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9" name="Freeform 803"/>
              <p:cNvSpPr>
                <a:spLocks/>
              </p:cNvSpPr>
              <p:nvPr/>
            </p:nvSpPr>
            <p:spPr bwMode="auto">
              <a:xfrm>
                <a:off x="6596430" y="5431473"/>
                <a:ext cx="568671" cy="292742"/>
              </a:xfrm>
              <a:custGeom>
                <a:avLst/>
                <a:gdLst>
                  <a:gd name="T0" fmla="*/ 0 w 575"/>
                  <a:gd name="T1" fmla="*/ 0 h 296"/>
                  <a:gd name="T2" fmla="*/ 575 w 575"/>
                  <a:gd name="T3" fmla="*/ 0 h 296"/>
                  <a:gd name="T4" fmla="*/ 575 w 575"/>
                  <a:gd name="T5" fmla="*/ 296 h 296"/>
                  <a:gd name="T6" fmla="*/ 0 w 575"/>
                  <a:gd name="T7" fmla="*/ 296 h 296"/>
                  <a:gd name="T8" fmla="*/ 0 w 575"/>
                  <a:gd name="T9" fmla="*/ 275 h 296"/>
                  <a:gd name="T10" fmla="*/ 191 w 575"/>
                  <a:gd name="T11" fmla="*/ 275 h 296"/>
                  <a:gd name="T12" fmla="*/ 191 w 575"/>
                  <a:gd name="T13" fmla="*/ 21 h 296"/>
                  <a:gd name="T14" fmla="*/ 0 w 575"/>
                  <a:gd name="T15" fmla="*/ 21 h 296"/>
                  <a:gd name="T16" fmla="*/ 0 w 575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5" h="296">
                    <a:moveTo>
                      <a:pt x="0" y="0"/>
                    </a:moveTo>
                    <a:lnTo>
                      <a:pt x="575" y="0"/>
                    </a:lnTo>
                    <a:lnTo>
                      <a:pt x="575" y="296"/>
                    </a:lnTo>
                    <a:lnTo>
                      <a:pt x="0" y="296"/>
                    </a:lnTo>
                    <a:lnTo>
                      <a:pt x="0" y="275"/>
                    </a:lnTo>
                    <a:lnTo>
                      <a:pt x="191" y="275"/>
                    </a:lnTo>
                    <a:lnTo>
                      <a:pt x="191" y="21"/>
                    </a:lnTo>
                    <a:lnTo>
                      <a:pt x="0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392B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0" name="Freeform 804"/>
              <p:cNvSpPr>
                <a:spLocks/>
              </p:cNvSpPr>
              <p:nvPr/>
            </p:nvSpPr>
            <p:spPr bwMode="auto">
              <a:xfrm>
                <a:off x="6596430" y="5431473"/>
                <a:ext cx="568671" cy="292742"/>
              </a:xfrm>
              <a:custGeom>
                <a:avLst/>
                <a:gdLst>
                  <a:gd name="T0" fmla="*/ 0 w 575"/>
                  <a:gd name="T1" fmla="*/ 0 h 296"/>
                  <a:gd name="T2" fmla="*/ 575 w 575"/>
                  <a:gd name="T3" fmla="*/ 0 h 296"/>
                  <a:gd name="T4" fmla="*/ 575 w 575"/>
                  <a:gd name="T5" fmla="*/ 296 h 296"/>
                  <a:gd name="T6" fmla="*/ 0 w 575"/>
                  <a:gd name="T7" fmla="*/ 296 h 296"/>
                  <a:gd name="T8" fmla="*/ 0 w 575"/>
                  <a:gd name="T9" fmla="*/ 275 h 296"/>
                  <a:gd name="T10" fmla="*/ 191 w 575"/>
                  <a:gd name="T11" fmla="*/ 275 h 296"/>
                  <a:gd name="T12" fmla="*/ 191 w 575"/>
                  <a:gd name="T13" fmla="*/ 21 h 296"/>
                  <a:gd name="T14" fmla="*/ 0 w 575"/>
                  <a:gd name="T15" fmla="*/ 21 h 296"/>
                  <a:gd name="T16" fmla="*/ 0 w 575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5" h="296">
                    <a:moveTo>
                      <a:pt x="0" y="0"/>
                    </a:moveTo>
                    <a:lnTo>
                      <a:pt x="575" y="0"/>
                    </a:lnTo>
                    <a:lnTo>
                      <a:pt x="575" y="296"/>
                    </a:lnTo>
                    <a:lnTo>
                      <a:pt x="0" y="296"/>
                    </a:lnTo>
                    <a:lnTo>
                      <a:pt x="0" y="275"/>
                    </a:lnTo>
                    <a:lnTo>
                      <a:pt x="191" y="275"/>
                    </a:lnTo>
                    <a:lnTo>
                      <a:pt x="191" y="21"/>
                    </a:lnTo>
                    <a:lnTo>
                      <a:pt x="0" y="21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1" name="Freeform 805"/>
              <p:cNvSpPr>
                <a:spLocks/>
              </p:cNvSpPr>
              <p:nvPr/>
            </p:nvSpPr>
            <p:spPr bwMode="auto">
              <a:xfrm>
                <a:off x="6612254" y="5452241"/>
                <a:ext cx="1017673" cy="251204"/>
              </a:xfrm>
              <a:custGeom>
                <a:avLst/>
                <a:gdLst>
                  <a:gd name="T0" fmla="*/ 0 w 435"/>
                  <a:gd name="T1" fmla="*/ 107 h 107"/>
                  <a:gd name="T2" fmla="*/ 403 w 435"/>
                  <a:gd name="T3" fmla="*/ 107 h 107"/>
                  <a:gd name="T4" fmla="*/ 435 w 435"/>
                  <a:gd name="T5" fmla="*/ 82 h 107"/>
                  <a:gd name="T6" fmla="*/ 435 w 435"/>
                  <a:gd name="T7" fmla="*/ 25 h 107"/>
                  <a:gd name="T8" fmla="*/ 403 w 435"/>
                  <a:gd name="T9" fmla="*/ 0 h 107"/>
                  <a:gd name="T10" fmla="*/ 0 w 435"/>
                  <a:gd name="T11" fmla="*/ 0 h 107"/>
                  <a:gd name="T12" fmla="*/ 8 w 435"/>
                  <a:gd name="T13" fmla="*/ 53 h 107"/>
                  <a:gd name="T14" fmla="*/ 0 w 435"/>
                  <a:gd name="T15" fmla="*/ 10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5" h="107">
                    <a:moveTo>
                      <a:pt x="0" y="107"/>
                    </a:moveTo>
                    <a:cubicBezTo>
                      <a:pt x="403" y="107"/>
                      <a:pt x="403" y="107"/>
                      <a:pt x="403" y="107"/>
                    </a:cubicBezTo>
                    <a:cubicBezTo>
                      <a:pt x="418" y="107"/>
                      <a:pt x="435" y="97"/>
                      <a:pt x="435" y="82"/>
                    </a:cubicBezTo>
                    <a:cubicBezTo>
                      <a:pt x="435" y="25"/>
                      <a:pt x="435" y="25"/>
                      <a:pt x="435" y="25"/>
                    </a:cubicBezTo>
                    <a:cubicBezTo>
                      <a:pt x="435" y="10"/>
                      <a:pt x="418" y="0"/>
                      <a:pt x="40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17"/>
                      <a:pt x="8" y="35"/>
                      <a:pt x="8" y="53"/>
                    </a:cubicBezTo>
                    <a:cubicBezTo>
                      <a:pt x="8" y="72"/>
                      <a:pt x="5" y="90"/>
                      <a:pt x="0" y="107"/>
                    </a:cubicBezTo>
                  </a:path>
                </a:pathLst>
              </a:custGeom>
              <a:solidFill>
                <a:srgbClr val="CFD0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2" name="Freeform 806"/>
              <p:cNvSpPr>
                <a:spLocks/>
              </p:cNvSpPr>
              <p:nvPr/>
            </p:nvSpPr>
            <p:spPr bwMode="auto">
              <a:xfrm>
                <a:off x="6612254" y="5452241"/>
                <a:ext cx="585484" cy="251204"/>
              </a:xfrm>
              <a:custGeom>
                <a:avLst/>
                <a:gdLst>
                  <a:gd name="T0" fmla="*/ 243 w 250"/>
                  <a:gd name="T1" fmla="*/ 107 h 107"/>
                  <a:gd name="T2" fmla="*/ 250 w 250"/>
                  <a:gd name="T3" fmla="*/ 53 h 107"/>
                  <a:gd name="T4" fmla="*/ 243 w 250"/>
                  <a:gd name="T5" fmla="*/ 0 h 107"/>
                  <a:gd name="T6" fmla="*/ 74 w 250"/>
                  <a:gd name="T7" fmla="*/ 0 h 107"/>
                  <a:gd name="T8" fmla="*/ 0 w 250"/>
                  <a:gd name="T9" fmla="*/ 0 h 107"/>
                  <a:gd name="T10" fmla="*/ 8 w 250"/>
                  <a:gd name="T11" fmla="*/ 53 h 107"/>
                  <a:gd name="T12" fmla="*/ 0 w 250"/>
                  <a:gd name="T13" fmla="*/ 107 h 107"/>
                  <a:gd name="T14" fmla="*/ 243 w 250"/>
                  <a:gd name="T15" fmla="*/ 10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0" h="107">
                    <a:moveTo>
                      <a:pt x="243" y="107"/>
                    </a:moveTo>
                    <a:cubicBezTo>
                      <a:pt x="247" y="90"/>
                      <a:pt x="250" y="72"/>
                      <a:pt x="250" y="53"/>
                    </a:cubicBezTo>
                    <a:cubicBezTo>
                      <a:pt x="250" y="35"/>
                      <a:pt x="247" y="17"/>
                      <a:pt x="243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17"/>
                      <a:pt x="8" y="35"/>
                      <a:pt x="8" y="53"/>
                    </a:cubicBezTo>
                    <a:cubicBezTo>
                      <a:pt x="8" y="72"/>
                      <a:pt x="5" y="90"/>
                      <a:pt x="0" y="107"/>
                    </a:cubicBezTo>
                    <a:cubicBezTo>
                      <a:pt x="243" y="107"/>
                      <a:pt x="243" y="107"/>
                      <a:pt x="243" y="107"/>
                    </a:cubicBezTo>
                  </a:path>
                </a:pathLst>
              </a:custGeom>
              <a:solidFill>
                <a:srgbClr val="E5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3" name="Rectangle 807"/>
              <p:cNvSpPr>
                <a:spLocks noChangeArrowheads="1"/>
              </p:cNvSpPr>
              <p:nvPr/>
            </p:nvSpPr>
            <p:spPr bwMode="auto">
              <a:xfrm>
                <a:off x="7187848" y="5773664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4" name="Rectangle 808"/>
              <p:cNvSpPr>
                <a:spLocks noChangeArrowheads="1"/>
              </p:cNvSpPr>
              <p:nvPr/>
            </p:nvSpPr>
            <p:spPr bwMode="auto">
              <a:xfrm>
                <a:off x="7187848" y="5799378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5" name="Rectangle 809"/>
              <p:cNvSpPr>
                <a:spLocks noChangeArrowheads="1"/>
              </p:cNvSpPr>
              <p:nvPr/>
            </p:nvSpPr>
            <p:spPr bwMode="auto">
              <a:xfrm>
                <a:off x="7187848" y="5827070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6" name="Rectangle 810"/>
              <p:cNvSpPr>
                <a:spLocks noChangeArrowheads="1"/>
              </p:cNvSpPr>
              <p:nvPr/>
            </p:nvSpPr>
            <p:spPr bwMode="auto">
              <a:xfrm>
                <a:off x="7187848" y="5852783"/>
                <a:ext cx="56372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7" name="Rectangle 811"/>
              <p:cNvSpPr>
                <a:spLocks noChangeArrowheads="1"/>
              </p:cNvSpPr>
              <p:nvPr/>
            </p:nvSpPr>
            <p:spPr bwMode="auto">
              <a:xfrm>
                <a:off x="7187848" y="5881464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8" name="Rectangle 812"/>
              <p:cNvSpPr>
                <a:spLocks noChangeArrowheads="1"/>
              </p:cNvSpPr>
              <p:nvPr/>
            </p:nvSpPr>
            <p:spPr bwMode="auto">
              <a:xfrm>
                <a:off x="7187848" y="5907178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9" name="Rectangle 813"/>
              <p:cNvSpPr>
                <a:spLocks noChangeArrowheads="1"/>
              </p:cNvSpPr>
              <p:nvPr/>
            </p:nvSpPr>
            <p:spPr bwMode="auto">
              <a:xfrm>
                <a:off x="7187848" y="5934870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0" name="Rectangle 814"/>
              <p:cNvSpPr>
                <a:spLocks noChangeArrowheads="1"/>
              </p:cNvSpPr>
              <p:nvPr/>
            </p:nvSpPr>
            <p:spPr bwMode="auto">
              <a:xfrm>
                <a:off x="7187848" y="5960584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1" name="Rectangle 815"/>
              <p:cNvSpPr>
                <a:spLocks noChangeArrowheads="1"/>
              </p:cNvSpPr>
              <p:nvPr/>
            </p:nvSpPr>
            <p:spPr bwMode="auto">
              <a:xfrm>
                <a:off x="7187848" y="5988275"/>
                <a:ext cx="563726" cy="7912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2" name="Rectangle 816"/>
              <p:cNvSpPr>
                <a:spLocks noChangeArrowheads="1"/>
              </p:cNvSpPr>
              <p:nvPr/>
            </p:nvSpPr>
            <p:spPr bwMode="auto">
              <a:xfrm>
                <a:off x="7187848" y="6013989"/>
                <a:ext cx="56372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3" name="Rectangle 817"/>
              <p:cNvSpPr>
                <a:spLocks noChangeArrowheads="1"/>
              </p:cNvSpPr>
              <p:nvPr/>
            </p:nvSpPr>
            <p:spPr bwMode="auto">
              <a:xfrm>
                <a:off x="7187848" y="6042670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4" name="Rectangle 818"/>
              <p:cNvSpPr>
                <a:spLocks noChangeArrowheads="1"/>
              </p:cNvSpPr>
              <p:nvPr/>
            </p:nvSpPr>
            <p:spPr bwMode="auto">
              <a:xfrm>
                <a:off x="6437203" y="6154426"/>
                <a:ext cx="56372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5" name="Rectangle 819"/>
              <p:cNvSpPr>
                <a:spLocks noChangeArrowheads="1"/>
              </p:cNvSpPr>
              <p:nvPr/>
            </p:nvSpPr>
            <p:spPr bwMode="auto">
              <a:xfrm>
                <a:off x="6437203" y="6183107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6" name="Rectangle 820"/>
              <p:cNvSpPr>
                <a:spLocks noChangeArrowheads="1"/>
              </p:cNvSpPr>
              <p:nvPr/>
            </p:nvSpPr>
            <p:spPr bwMode="auto">
              <a:xfrm>
                <a:off x="6437203" y="6208821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7" name="Rectangle 821"/>
              <p:cNvSpPr>
                <a:spLocks noChangeArrowheads="1"/>
              </p:cNvSpPr>
              <p:nvPr/>
            </p:nvSpPr>
            <p:spPr bwMode="auto">
              <a:xfrm>
                <a:off x="6437203" y="6236512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8" name="Rectangle 822"/>
              <p:cNvSpPr>
                <a:spLocks noChangeArrowheads="1"/>
              </p:cNvSpPr>
              <p:nvPr/>
            </p:nvSpPr>
            <p:spPr bwMode="auto">
              <a:xfrm>
                <a:off x="6437203" y="6262226"/>
                <a:ext cx="56372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9" name="Rectangle 823"/>
              <p:cNvSpPr>
                <a:spLocks noChangeArrowheads="1"/>
              </p:cNvSpPr>
              <p:nvPr/>
            </p:nvSpPr>
            <p:spPr bwMode="auto">
              <a:xfrm>
                <a:off x="6437203" y="6290907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0" name="Rectangle 824"/>
              <p:cNvSpPr>
                <a:spLocks noChangeArrowheads="1"/>
              </p:cNvSpPr>
              <p:nvPr/>
            </p:nvSpPr>
            <p:spPr bwMode="auto">
              <a:xfrm>
                <a:off x="6437203" y="6316621"/>
                <a:ext cx="563726" cy="8901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1" name="Rectangle 825"/>
              <p:cNvSpPr>
                <a:spLocks noChangeArrowheads="1"/>
              </p:cNvSpPr>
              <p:nvPr/>
            </p:nvSpPr>
            <p:spPr bwMode="auto">
              <a:xfrm>
                <a:off x="6437203" y="6344313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2" name="Rectangle 826"/>
              <p:cNvSpPr>
                <a:spLocks noChangeArrowheads="1"/>
              </p:cNvSpPr>
              <p:nvPr/>
            </p:nvSpPr>
            <p:spPr bwMode="auto">
              <a:xfrm>
                <a:off x="6437203" y="6370026"/>
                <a:ext cx="56372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3" name="Rectangle 827"/>
              <p:cNvSpPr>
                <a:spLocks noChangeArrowheads="1"/>
              </p:cNvSpPr>
              <p:nvPr/>
            </p:nvSpPr>
            <p:spPr bwMode="auto">
              <a:xfrm>
                <a:off x="6437203" y="6398707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4" name="Rectangle 828"/>
              <p:cNvSpPr>
                <a:spLocks noChangeArrowheads="1"/>
              </p:cNvSpPr>
              <p:nvPr/>
            </p:nvSpPr>
            <p:spPr bwMode="auto">
              <a:xfrm>
                <a:off x="6645880" y="5473999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5" name="Rectangle 829"/>
              <p:cNvSpPr>
                <a:spLocks noChangeArrowheads="1"/>
              </p:cNvSpPr>
              <p:nvPr/>
            </p:nvSpPr>
            <p:spPr bwMode="auto">
              <a:xfrm>
                <a:off x="6645880" y="5473999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6" name="Rectangle 830"/>
              <p:cNvSpPr>
                <a:spLocks noChangeArrowheads="1"/>
              </p:cNvSpPr>
              <p:nvPr/>
            </p:nvSpPr>
            <p:spPr bwMode="auto">
              <a:xfrm>
                <a:off x="6645880" y="5496746"/>
                <a:ext cx="946466" cy="7912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7" name="Rectangle 831"/>
              <p:cNvSpPr>
                <a:spLocks noChangeArrowheads="1"/>
              </p:cNvSpPr>
              <p:nvPr/>
            </p:nvSpPr>
            <p:spPr bwMode="auto">
              <a:xfrm>
                <a:off x="6645880" y="5496746"/>
                <a:ext cx="946466" cy="7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8" name="Rectangle 832"/>
              <p:cNvSpPr>
                <a:spLocks noChangeArrowheads="1"/>
              </p:cNvSpPr>
              <p:nvPr/>
            </p:nvSpPr>
            <p:spPr bwMode="auto">
              <a:xfrm>
                <a:off x="6645880" y="5520482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9" name="Rectangle 833"/>
              <p:cNvSpPr>
                <a:spLocks noChangeArrowheads="1"/>
              </p:cNvSpPr>
              <p:nvPr/>
            </p:nvSpPr>
            <p:spPr bwMode="auto">
              <a:xfrm>
                <a:off x="6645880" y="5520482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0" name="Rectangle 834"/>
              <p:cNvSpPr>
                <a:spLocks noChangeArrowheads="1"/>
              </p:cNvSpPr>
              <p:nvPr/>
            </p:nvSpPr>
            <p:spPr bwMode="auto">
              <a:xfrm>
                <a:off x="6645880" y="5544218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1" name="Rectangle 835"/>
              <p:cNvSpPr>
                <a:spLocks noChangeArrowheads="1"/>
              </p:cNvSpPr>
              <p:nvPr/>
            </p:nvSpPr>
            <p:spPr bwMode="auto">
              <a:xfrm>
                <a:off x="6645880" y="5544218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2" name="Rectangle 836"/>
              <p:cNvSpPr>
                <a:spLocks noChangeArrowheads="1"/>
              </p:cNvSpPr>
              <p:nvPr/>
            </p:nvSpPr>
            <p:spPr bwMode="auto">
              <a:xfrm>
                <a:off x="6645880" y="5566965"/>
                <a:ext cx="946466" cy="7912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3" name="Rectangle 837"/>
              <p:cNvSpPr>
                <a:spLocks noChangeArrowheads="1"/>
              </p:cNvSpPr>
              <p:nvPr/>
            </p:nvSpPr>
            <p:spPr bwMode="auto">
              <a:xfrm>
                <a:off x="6645880" y="5566965"/>
                <a:ext cx="946466" cy="7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4" name="Rectangle 838"/>
              <p:cNvSpPr>
                <a:spLocks noChangeArrowheads="1"/>
              </p:cNvSpPr>
              <p:nvPr/>
            </p:nvSpPr>
            <p:spPr bwMode="auto">
              <a:xfrm>
                <a:off x="6645880" y="5590700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5" name="Rectangle 839"/>
              <p:cNvSpPr>
                <a:spLocks noChangeArrowheads="1"/>
              </p:cNvSpPr>
              <p:nvPr/>
            </p:nvSpPr>
            <p:spPr bwMode="auto">
              <a:xfrm>
                <a:off x="6645880" y="5590700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6" name="Rectangle 840"/>
              <p:cNvSpPr>
                <a:spLocks noChangeArrowheads="1"/>
              </p:cNvSpPr>
              <p:nvPr/>
            </p:nvSpPr>
            <p:spPr bwMode="auto">
              <a:xfrm>
                <a:off x="6645880" y="5611469"/>
                <a:ext cx="946466" cy="9890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7" name="Rectangle 841"/>
              <p:cNvSpPr>
                <a:spLocks noChangeArrowheads="1"/>
              </p:cNvSpPr>
              <p:nvPr/>
            </p:nvSpPr>
            <p:spPr bwMode="auto">
              <a:xfrm>
                <a:off x="6645880" y="5611469"/>
                <a:ext cx="946466" cy="98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8" name="Rectangle 842"/>
              <p:cNvSpPr>
                <a:spLocks noChangeArrowheads="1"/>
              </p:cNvSpPr>
              <p:nvPr/>
            </p:nvSpPr>
            <p:spPr bwMode="auto">
              <a:xfrm>
                <a:off x="6645880" y="5635205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9" name="Rectangle 843"/>
              <p:cNvSpPr>
                <a:spLocks noChangeArrowheads="1"/>
              </p:cNvSpPr>
              <p:nvPr/>
            </p:nvSpPr>
            <p:spPr bwMode="auto">
              <a:xfrm>
                <a:off x="6645880" y="5635205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0" name="Rectangle 844"/>
              <p:cNvSpPr>
                <a:spLocks noChangeArrowheads="1"/>
              </p:cNvSpPr>
              <p:nvPr/>
            </p:nvSpPr>
            <p:spPr bwMode="auto">
              <a:xfrm>
                <a:off x="6645880" y="5658941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1" name="Rectangle 845"/>
              <p:cNvSpPr>
                <a:spLocks noChangeArrowheads="1"/>
              </p:cNvSpPr>
              <p:nvPr/>
            </p:nvSpPr>
            <p:spPr bwMode="auto">
              <a:xfrm>
                <a:off x="6645880" y="5658941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2" name="Rectangle 846"/>
              <p:cNvSpPr>
                <a:spLocks noChangeArrowheads="1"/>
              </p:cNvSpPr>
              <p:nvPr/>
            </p:nvSpPr>
            <p:spPr bwMode="auto">
              <a:xfrm>
                <a:off x="6645880" y="5681688"/>
                <a:ext cx="94646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3" name="Rectangle 847"/>
              <p:cNvSpPr>
                <a:spLocks noChangeArrowheads="1"/>
              </p:cNvSpPr>
              <p:nvPr/>
            </p:nvSpPr>
            <p:spPr bwMode="auto">
              <a:xfrm>
                <a:off x="6645880" y="5681688"/>
                <a:ext cx="94646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4" name="Freeform 848"/>
              <p:cNvSpPr>
                <a:spLocks/>
              </p:cNvSpPr>
              <p:nvPr/>
            </p:nvSpPr>
            <p:spPr bwMode="auto">
              <a:xfrm>
                <a:off x="6362039" y="5162467"/>
                <a:ext cx="1345030" cy="269006"/>
              </a:xfrm>
              <a:custGeom>
                <a:avLst/>
                <a:gdLst>
                  <a:gd name="T0" fmla="*/ 0 w 1360"/>
                  <a:gd name="T1" fmla="*/ 0 h 272"/>
                  <a:gd name="T2" fmla="*/ 1360 w 1360"/>
                  <a:gd name="T3" fmla="*/ 0 h 272"/>
                  <a:gd name="T4" fmla="*/ 1360 w 1360"/>
                  <a:gd name="T5" fmla="*/ 272 h 272"/>
                  <a:gd name="T6" fmla="*/ 0 w 1360"/>
                  <a:gd name="T7" fmla="*/ 272 h 272"/>
                  <a:gd name="T8" fmla="*/ 0 w 1360"/>
                  <a:gd name="T9" fmla="*/ 251 h 272"/>
                  <a:gd name="T10" fmla="*/ 116 w 1360"/>
                  <a:gd name="T11" fmla="*/ 251 h 272"/>
                  <a:gd name="T12" fmla="*/ 116 w 1360"/>
                  <a:gd name="T13" fmla="*/ 24 h 272"/>
                  <a:gd name="T14" fmla="*/ 0 w 1360"/>
                  <a:gd name="T15" fmla="*/ 24 h 272"/>
                  <a:gd name="T16" fmla="*/ 0 w 1360"/>
                  <a:gd name="T17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60" h="272">
                    <a:moveTo>
                      <a:pt x="0" y="0"/>
                    </a:moveTo>
                    <a:lnTo>
                      <a:pt x="1360" y="0"/>
                    </a:lnTo>
                    <a:lnTo>
                      <a:pt x="1360" y="272"/>
                    </a:lnTo>
                    <a:lnTo>
                      <a:pt x="0" y="272"/>
                    </a:lnTo>
                    <a:lnTo>
                      <a:pt x="0" y="251"/>
                    </a:lnTo>
                    <a:lnTo>
                      <a:pt x="116" y="251"/>
                    </a:lnTo>
                    <a:lnTo>
                      <a:pt x="116" y="24"/>
                    </a:lnTo>
                    <a:lnTo>
                      <a:pt x="0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953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5" name="Freeform 849"/>
              <p:cNvSpPr>
                <a:spLocks/>
              </p:cNvSpPr>
              <p:nvPr/>
            </p:nvSpPr>
            <p:spPr bwMode="auto">
              <a:xfrm>
                <a:off x="6362039" y="5162467"/>
                <a:ext cx="1345030" cy="269006"/>
              </a:xfrm>
              <a:custGeom>
                <a:avLst/>
                <a:gdLst>
                  <a:gd name="T0" fmla="*/ 0 w 1360"/>
                  <a:gd name="T1" fmla="*/ 0 h 272"/>
                  <a:gd name="T2" fmla="*/ 1360 w 1360"/>
                  <a:gd name="T3" fmla="*/ 0 h 272"/>
                  <a:gd name="T4" fmla="*/ 1360 w 1360"/>
                  <a:gd name="T5" fmla="*/ 272 h 272"/>
                  <a:gd name="T6" fmla="*/ 0 w 1360"/>
                  <a:gd name="T7" fmla="*/ 272 h 272"/>
                  <a:gd name="T8" fmla="*/ 0 w 1360"/>
                  <a:gd name="T9" fmla="*/ 251 h 272"/>
                  <a:gd name="T10" fmla="*/ 116 w 1360"/>
                  <a:gd name="T11" fmla="*/ 251 h 272"/>
                  <a:gd name="T12" fmla="*/ 116 w 1360"/>
                  <a:gd name="T13" fmla="*/ 24 h 272"/>
                  <a:gd name="T14" fmla="*/ 0 w 1360"/>
                  <a:gd name="T15" fmla="*/ 24 h 272"/>
                  <a:gd name="T16" fmla="*/ 0 w 1360"/>
                  <a:gd name="T17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60" h="272">
                    <a:moveTo>
                      <a:pt x="0" y="0"/>
                    </a:moveTo>
                    <a:lnTo>
                      <a:pt x="1360" y="0"/>
                    </a:lnTo>
                    <a:lnTo>
                      <a:pt x="1360" y="272"/>
                    </a:lnTo>
                    <a:lnTo>
                      <a:pt x="0" y="272"/>
                    </a:lnTo>
                    <a:lnTo>
                      <a:pt x="0" y="251"/>
                    </a:lnTo>
                    <a:lnTo>
                      <a:pt x="116" y="251"/>
                    </a:lnTo>
                    <a:lnTo>
                      <a:pt x="116" y="24"/>
                    </a:lnTo>
                    <a:lnTo>
                      <a:pt x="0" y="24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6" name="Freeform 850"/>
              <p:cNvSpPr>
                <a:spLocks/>
              </p:cNvSpPr>
              <p:nvPr/>
            </p:nvSpPr>
            <p:spPr bwMode="auto">
              <a:xfrm>
                <a:off x="6378852" y="5186202"/>
                <a:ext cx="1298547" cy="224501"/>
              </a:xfrm>
              <a:custGeom>
                <a:avLst/>
                <a:gdLst>
                  <a:gd name="T0" fmla="*/ 5 w 555"/>
                  <a:gd name="T1" fmla="*/ 0 h 96"/>
                  <a:gd name="T2" fmla="*/ 555 w 555"/>
                  <a:gd name="T3" fmla="*/ 0 h 96"/>
                  <a:gd name="T4" fmla="*/ 555 w 555"/>
                  <a:gd name="T5" fmla="*/ 96 h 96"/>
                  <a:gd name="T6" fmla="*/ 0 w 555"/>
                  <a:gd name="T7" fmla="*/ 96 h 96"/>
                  <a:gd name="T8" fmla="*/ 16 w 555"/>
                  <a:gd name="T9" fmla="*/ 44 h 96"/>
                  <a:gd name="T10" fmla="*/ 5 w 555"/>
                  <a:gd name="T11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5" h="96">
                    <a:moveTo>
                      <a:pt x="5" y="0"/>
                    </a:moveTo>
                    <a:cubicBezTo>
                      <a:pt x="555" y="0"/>
                      <a:pt x="555" y="0"/>
                      <a:pt x="555" y="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10" y="81"/>
                      <a:pt x="16" y="63"/>
                      <a:pt x="16" y="44"/>
                    </a:cubicBezTo>
                    <a:cubicBezTo>
                      <a:pt x="16" y="28"/>
                      <a:pt x="12" y="13"/>
                      <a:pt x="5" y="0"/>
                    </a:cubicBezTo>
                  </a:path>
                </a:pathLst>
              </a:custGeom>
              <a:solidFill>
                <a:srgbClr val="E5E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7" name="Freeform 851"/>
              <p:cNvSpPr>
                <a:spLocks/>
              </p:cNvSpPr>
              <p:nvPr/>
            </p:nvSpPr>
            <p:spPr bwMode="auto">
              <a:xfrm>
                <a:off x="6977192" y="5162467"/>
                <a:ext cx="832732" cy="269006"/>
              </a:xfrm>
              <a:custGeom>
                <a:avLst/>
                <a:gdLst>
                  <a:gd name="T0" fmla="*/ 0 w 356"/>
                  <a:gd name="T1" fmla="*/ 0 h 115"/>
                  <a:gd name="T2" fmla="*/ 312 w 356"/>
                  <a:gd name="T3" fmla="*/ 0 h 115"/>
                  <a:gd name="T4" fmla="*/ 312 w 356"/>
                  <a:gd name="T5" fmla="*/ 115 h 115"/>
                  <a:gd name="T6" fmla="*/ 0 w 356"/>
                  <a:gd name="T7" fmla="*/ 115 h 115"/>
                  <a:gd name="T8" fmla="*/ 0 w 356"/>
                  <a:gd name="T9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6" h="115">
                    <a:moveTo>
                      <a:pt x="0" y="0"/>
                    </a:moveTo>
                    <a:cubicBezTo>
                      <a:pt x="106" y="0"/>
                      <a:pt x="205" y="0"/>
                      <a:pt x="312" y="0"/>
                    </a:cubicBezTo>
                    <a:cubicBezTo>
                      <a:pt x="356" y="0"/>
                      <a:pt x="356" y="115"/>
                      <a:pt x="312" y="115"/>
                    </a:cubicBezTo>
                    <a:cubicBezTo>
                      <a:pt x="205" y="115"/>
                      <a:pt x="106" y="115"/>
                      <a:pt x="0" y="115"/>
                    </a:cubicBezTo>
                    <a:cubicBezTo>
                      <a:pt x="36" y="96"/>
                      <a:pt x="34" y="24"/>
                      <a:pt x="0" y="0"/>
                    </a:cubicBezTo>
                    <a:close/>
                  </a:path>
                </a:pathLst>
              </a:custGeom>
              <a:solidFill>
                <a:srgbClr val="902B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8" name="Freeform 852"/>
              <p:cNvSpPr>
                <a:spLocks/>
              </p:cNvSpPr>
              <p:nvPr/>
            </p:nvSpPr>
            <p:spPr bwMode="auto">
              <a:xfrm>
                <a:off x="6362039" y="5162467"/>
                <a:ext cx="716031" cy="269006"/>
              </a:xfrm>
              <a:custGeom>
                <a:avLst/>
                <a:gdLst>
                  <a:gd name="T0" fmla="*/ 271 w 306"/>
                  <a:gd name="T1" fmla="*/ 106 h 115"/>
                  <a:gd name="T2" fmla="*/ 49 w 306"/>
                  <a:gd name="T3" fmla="*/ 106 h 115"/>
                  <a:gd name="T4" fmla="*/ 7 w 306"/>
                  <a:gd name="T5" fmla="*/ 106 h 115"/>
                  <a:gd name="T6" fmla="*/ 0 w 306"/>
                  <a:gd name="T7" fmla="*/ 106 h 115"/>
                  <a:gd name="T8" fmla="*/ 0 w 306"/>
                  <a:gd name="T9" fmla="*/ 115 h 115"/>
                  <a:gd name="T10" fmla="*/ 255 w 306"/>
                  <a:gd name="T11" fmla="*/ 115 h 115"/>
                  <a:gd name="T12" fmla="*/ 282 w 306"/>
                  <a:gd name="T13" fmla="*/ 115 h 115"/>
                  <a:gd name="T14" fmla="*/ 283 w 306"/>
                  <a:gd name="T15" fmla="*/ 0 h 115"/>
                  <a:gd name="T16" fmla="*/ 255 w 306"/>
                  <a:gd name="T17" fmla="*/ 0 h 115"/>
                  <a:gd name="T18" fmla="*/ 0 w 306"/>
                  <a:gd name="T19" fmla="*/ 0 h 115"/>
                  <a:gd name="T20" fmla="*/ 0 w 306"/>
                  <a:gd name="T21" fmla="*/ 10 h 115"/>
                  <a:gd name="T22" fmla="*/ 12 w 306"/>
                  <a:gd name="T23" fmla="*/ 10 h 115"/>
                  <a:gd name="T24" fmla="*/ 49 w 306"/>
                  <a:gd name="T25" fmla="*/ 10 h 115"/>
                  <a:gd name="T26" fmla="*/ 270 w 306"/>
                  <a:gd name="T27" fmla="*/ 10 h 115"/>
                  <a:gd name="T28" fmla="*/ 271 w 306"/>
                  <a:gd name="T29" fmla="*/ 106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6" h="115">
                    <a:moveTo>
                      <a:pt x="271" y="106"/>
                    </a:moveTo>
                    <a:cubicBezTo>
                      <a:pt x="49" y="106"/>
                      <a:pt x="49" y="106"/>
                      <a:pt x="49" y="106"/>
                    </a:cubicBezTo>
                    <a:cubicBezTo>
                      <a:pt x="7" y="106"/>
                      <a:pt x="7" y="106"/>
                      <a:pt x="7" y="106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255" y="115"/>
                      <a:pt x="255" y="115"/>
                      <a:pt x="255" y="115"/>
                    </a:cubicBezTo>
                    <a:cubicBezTo>
                      <a:pt x="282" y="115"/>
                      <a:pt x="282" y="115"/>
                      <a:pt x="282" y="115"/>
                    </a:cubicBezTo>
                    <a:cubicBezTo>
                      <a:pt x="306" y="88"/>
                      <a:pt x="306" y="30"/>
                      <a:pt x="283" y="0"/>
                    </a:cubicBezTo>
                    <a:cubicBezTo>
                      <a:pt x="255" y="0"/>
                      <a:pt x="255" y="0"/>
                      <a:pt x="25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70" y="10"/>
                      <a:pt x="270" y="10"/>
                      <a:pt x="270" y="10"/>
                    </a:cubicBezTo>
                    <a:cubicBezTo>
                      <a:pt x="291" y="35"/>
                      <a:pt x="292" y="82"/>
                      <a:pt x="271" y="106"/>
                    </a:cubicBezTo>
                  </a:path>
                </a:pathLst>
              </a:custGeom>
              <a:solidFill>
                <a:srgbClr val="902B20">
                  <a:lumMod val="60000"/>
                  <a:lumOff val="4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9" name="Rectangle 853"/>
              <p:cNvSpPr>
                <a:spLocks noChangeArrowheads="1"/>
              </p:cNvSpPr>
              <p:nvPr/>
            </p:nvSpPr>
            <p:spPr bwMode="auto">
              <a:xfrm>
                <a:off x="6432258" y="5208949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0" name="Rectangle 854"/>
              <p:cNvSpPr>
                <a:spLocks noChangeArrowheads="1"/>
              </p:cNvSpPr>
              <p:nvPr/>
            </p:nvSpPr>
            <p:spPr bwMode="auto">
              <a:xfrm>
                <a:off x="6432258" y="5208949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1" name="Rectangle 855"/>
              <p:cNvSpPr>
                <a:spLocks noChangeArrowheads="1"/>
              </p:cNvSpPr>
              <p:nvPr/>
            </p:nvSpPr>
            <p:spPr bwMode="auto">
              <a:xfrm>
                <a:off x="6432258" y="5227740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2" name="Rectangle 856"/>
              <p:cNvSpPr>
                <a:spLocks noChangeArrowheads="1"/>
              </p:cNvSpPr>
              <p:nvPr/>
            </p:nvSpPr>
            <p:spPr bwMode="auto">
              <a:xfrm>
                <a:off x="6432258" y="5227740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3" name="Rectangle 857"/>
              <p:cNvSpPr>
                <a:spLocks noChangeArrowheads="1"/>
              </p:cNvSpPr>
              <p:nvPr/>
            </p:nvSpPr>
            <p:spPr bwMode="auto">
              <a:xfrm>
                <a:off x="6432258" y="5249498"/>
                <a:ext cx="563726" cy="3956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4" name="Rectangle 858"/>
              <p:cNvSpPr>
                <a:spLocks noChangeArrowheads="1"/>
              </p:cNvSpPr>
              <p:nvPr/>
            </p:nvSpPr>
            <p:spPr bwMode="auto">
              <a:xfrm>
                <a:off x="6432258" y="5249498"/>
                <a:ext cx="563726" cy="39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5" name="Rectangle 859"/>
              <p:cNvSpPr>
                <a:spLocks noChangeArrowheads="1"/>
              </p:cNvSpPr>
              <p:nvPr/>
            </p:nvSpPr>
            <p:spPr bwMode="auto">
              <a:xfrm>
                <a:off x="6432258" y="5268289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6" name="Rectangle 860"/>
              <p:cNvSpPr>
                <a:spLocks noChangeArrowheads="1"/>
              </p:cNvSpPr>
              <p:nvPr/>
            </p:nvSpPr>
            <p:spPr bwMode="auto">
              <a:xfrm>
                <a:off x="6432258" y="5268289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7" name="Rectangle 861"/>
              <p:cNvSpPr>
                <a:spLocks noChangeArrowheads="1"/>
              </p:cNvSpPr>
              <p:nvPr/>
            </p:nvSpPr>
            <p:spPr bwMode="auto">
              <a:xfrm>
                <a:off x="6432258" y="5289058"/>
                <a:ext cx="563726" cy="4945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8" name="Rectangle 862"/>
              <p:cNvSpPr>
                <a:spLocks noChangeArrowheads="1"/>
              </p:cNvSpPr>
              <p:nvPr/>
            </p:nvSpPr>
            <p:spPr bwMode="auto">
              <a:xfrm>
                <a:off x="6432258" y="5289058"/>
                <a:ext cx="563726" cy="49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9" name="Rectangle 863"/>
              <p:cNvSpPr>
                <a:spLocks noChangeArrowheads="1"/>
              </p:cNvSpPr>
              <p:nvPr/>
            </p:nvSpPr>
            <p:spPr bwMode="auto">
              <a:xfrm>
                <a:off x="6432258" y="5307848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0" name="Rectangle 864"/>
              <p:cNvSpPr>
                <a:spLocks noChangeArrowheads="1"/>
              </p:cNvSpPr>
              <p:nvPr/>
            </p:nvSpPr>
            <p:spPr bwMode="auto">
              <a:xfrm>
                <a:off x="6432258" y="5307848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1" name="Rectangle 865"/>
              <p:cNvSpPr>
                <a:spLocks noChangeArrowheads="1"/>
              </p:cNvSpPr>
              <p:nvPr/>
            </p:nvSpPr>
            <p:spPr bwMode="auto">
              <a:xfrm>
                <a:off x="6432258" y="5328617"/>
                <a:ext cx="563726" cy="4945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2" name="Rectangle 866"/>
              <p:cNvSpPr>
                <a:spLocks noChangeArrowheads="1"/>
              </p:cNvSpPr>
              <p:nvPr/>
            </p:nvSpPr>
            <p:spPr bwMode="auto">
              <a:xfrm>
                <a:off x="6432258" y="5328617"/>
                <a:ext cx="563726" cy="49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3" name="Rectangle 867"/>
              <p:cNvSpPr>
                <a:spLocks noChangeArrowheads="1"/>
              </p:cNvSpPr>
              <p:nvPr/>
            </p:nvSpPr>
            <p:spPr bwMode="auto">
              <a:xfrm>
                <a:off x="6432258" y="5347408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4" name="Rectangle 868"/>
              <p:cNvSpPr>
                <a:spLocks noChangeArrowheads="1"/>
              </p:cNvSpPr>
              <p:nvPr/>
            </p:nvSpPr>
            <p:spPr bwMode="auto">
              <a:xfrm>
                <a:off x="6432258" y="5347408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5" name="Rectangle 869"/>
              <p:cNvSpPr>
                <a:spLocks noChangeArrowheads="1"/>
              </p:cNvSpPr>
              <p:nvPr/>
            </p:nvSpPr>
            <p:spPr bwMode="auto">
              <a:xfrm>
                <a:off x="6432258" y="5366199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6" name="Rectangle 870"/>
              <p:cNvSpPr>
                <a:spLocks noChangeArrowheads="1"/>
              </p:cNvSpPr>
              <p:nvPr/>
            </p:nvSpPr>
            <p:spPr bwMode="auto">
              <a:xfrm>
                <a:off x="6432258" y="5366199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7" name="Rectangle 871"/>
              <p:cNvSpPr>
                <a:spLocks noChangeArrowheads="1"/>
              </p:cNvSpPr>
              <p:nvPr/>
            </p:nvSpPr>
            <p:spPr bwMode="auto">
              <a:xfrm>
                <a:off x="6432258" y="5386968"/>
                <a:ext cx="563726" cy="6923"/>
              </a:xfrm>
              <a:prstGeom prst="rect">
                <a:avLst/>
              </a:prstGeom>
              <a:solidFill>
                <a:srgbClr val="BAB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8" name="Rectangle 872"/>
              <p:cNvSpPr>
                <a:spLocks noChangeArrowheads="1"/>
              </p:cNvSpPr>
              <p:nvPr/>
            </p:nvSpPr>
            <p:spPr bwMode="auto">
              <a:xfrm>
                <a:off x="6432258" y="5386968"/>
                <a:ext cx="563726" cy="6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9" name="Freeform 945"/>
              <p:cNvSpPr>
                <a:spLocks noEditPoints="1"/>
              </p:cNvSpPr>
              <p:nvPr/>
            </p:nvSpPr>
            <p:spPr bwMode="auto">
              <a:xfrm>
                <a:off x="6764559" y="4895439"/>
                <a:ext cx="196809" cy="587462"/>
              </a:xfrm>
              <a:custGeom>
                <a:avLst/>
                <a:gdLst>
                  <a:gd name="T0" fmla="*/ 26 w 84"/>
                  <a:gd name="T1" fmla="*/ 187 h 251"/>
                  <a:gd name="T2" fmla="*/ 0 w 84"/>
                  <a:gd name="T3" fmla="*/ 251 h 251"/>
                  <a:gd name="T4" fmla="*/ 26 w 84"/>
                  <a:gd name="T5" fmla="*/ 187 h 251"/>
                  <a:gd name="T6" fmla="*/ 26 w 84"/>
                  <a:gd name="T7" fmla="*/ 187 h 251"/>
                  <a:gd name="T8" fmla="*/ 84 w 84"/>
                  <a:gd name="T9" fmla="*/ 0 h 251"/>
                  <a:gd name="T10" fmla="*/ 84 w 84"/>
                  <a:gd name="T11" fmla="*/ 0 h 251"/>
                  <a:gd name="T12" fmla="*/ 32 w 84"/>
                  <a:gd name="T13" fmla="*/ 170 h 251"/>
                  <a:gd name="T14" fmla="*/ 32 w 84"/>
                  <a:gd name="T15" fmla="*/ 170 h 251"/>
                  <a:gd name="T16" fmla="*/ 84 w 84"/>
                  <a:gd name="T17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4" h="251">
                    <a:moveTo>
                      <a:pt x="26" y="187"/>
                    </a:moveTo>
                    <a:cubicBezTo>
                      <a:pt x="18" y="211"/>
                      <a:pt x="9" y="232"/>
                      <a:pt x="0" y="251"/>
                    </a:cubicBezTo>
                    <a:cubicBezTo>
                      <a:pt x="9" y="232"/>
                      <a:pt x="18" y="211"/>
                      <a:pt x="26" y="187"/>
                    </a:cubicBezTo>
                    <a:cubicBezTo>
                      <a:pt x="26" y="187"/>
                      <a:pt x="26" y="187"/>
                      <a:pt x="26" y="187"/>
                    </a:cubicBezTo>
                    <a:moveTo>
                      <a:pt x="84" y="0"/>
                    </a:moveTo>
                    <a:cubicBezTo>
                      <a:pt x="84" y="0"/>
                      <a:pt x="84" y="0"/>
                      <a:pt x="84" y="0"/>
                    </a:cubicBezTo>
                    <a:cubicBezTo>
                      <a:pt x="69" y="57"/>
                      <a:pt x="51" y="118"/>
                      <a:pt x="32" y="170"/>
                    </a:cubicBezTo>
                    <a:cubicBezTo>
                      <a:pt x="32" y="170"/>
                      <a:pt x="32" y="170"/>
                      <a:pt x="32" y="170"/>
                    </a:cubicBezTo>
                    <a:cubicBezTo>
                      <a:pt x="51" y="118"/>
                      <a:pt x="69" y="57"/>
                      <a:pt x="84" y="0"/>
                    </a:cubicBezTo>
                  </a:path>
                </a:pathLst>
              </a:custGeom>
              <a:solidFill>
                <a:srgbClr val="5050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60" name="Freeform 946"/>
              <p:cNvSpPr>
                <a:spLocks/>
              </p:cNvSpPr>
              <p:nvPr/>
            </p:nvSpPr>
            <p:spPr bwMode="auto">
              <a:xfrm>
                <a:off x="6825877" y="5294003"/>
                <a:ext cx="13846" cy="39560"/>
              </a:xfrm>
              <a:custGeom>
                <a:avLst/>
                <a:gdLst>
                  <a:gd name="T0" fmla="*/ 6 w 6"/>
                  <a:gd name="T1" fmla="*/ 0 h 17"/>
                  <a:gd name="T2" fmla="*/ 6 w 6"/>
                  <a:gd name="T3" fmla="*/ 0 h 17"/>
                  <a:gd name="T4" fmla="*/ 0 w 6"/>
                  <a:gd name="T5" fmla="*/ 17 h 17"/>
                  <a:gd name="T6" fmla="*/ 0 w 6"/>
                  <a:gd name="T7" fmla="*/ 17 h 17"/>
                  <a:gd name="T8" fmla="*/ 6 w 6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7">
                    <a:moveTo>
                      <a:pt x="6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4" y="6"/>
                      <a:pt x="2" y="12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2"/>
                      <a:pt x="4" y="6"/>
                      <a:pt x="6" y="0"/>
                    </a:cubicBezTo>
                  </a:path>
                </a:pathLst>
              </a:custGeom>
              <a:solidFill>
                <a:srgbClr val="9D9E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61" name="Freeform 948"/>
              <p:cNvSpPr>
                <a:spLocks noEditPoints="1"/>
              </p:cNvSpPr>
              <p:nvPr/>
            </p:nvSpPr>
            <p:spPr bwMode="auto">
              <a:xfrm>
                <a:off x="6711153" y="5482900"/>
                <a:ext cx="53406" cy="107800"/>
              </a:xfrm>
              <a:custGeom>
                <a:avLst/>
                <a:gdLst>
                  <a:gd name="T0" fmla="*/ 0 w 23"/>
                  <a:gd name="T1" fmla="*/ 46 h 46"/>
                  <a:gd name="T2" fmla="*/ 0 w 23"/>
                  <a:gd name="T3" fmla="*/ 46 h 46"/>
                  <a:gd name="T4" fmla="*/ 0 w 23"/>
                  <a:gd name="T5" fmla="*/ 46 h 46"/>
                  <a:gd name="T6" fmla="*/ 0 w 23"/>
                  <a:gd name="T7" fmla="*/ 46 h 46"/>
                  <a:gd name="T8" fmla="*/ 0 w 23"/>
                  <a:gd name="T9" fmla="*/ 46 h 46"/>
                  <a:gd name="T10" fmla="*/ 0 w 23"/>
                  <a:gd name="T11" fmla="*/ 46 h 46"/>
                  <a:gd name="T12" fmla="*/ 22 w 23"/>
                  <a:gd name="T13" fmla="*/ 1 h 46"/>
                  <a:gd name="T14" fmla="*/ 0 w 23"/>
                  <a:gd name="T15" fmla="*/ 45 h 46"/>
                  <a:gd name="T16" fmla="*/ 22 w 23"/>
                  <a:gd name="T17" fmla="*/ 1 h 46"/>
                  <a:gd name="T18" fmla="*/ 23 w 23"/>
                  <a:gd name="T19" fmla="*/ 1 h 46"/>
                  <a:gd name="T20" fmla="*/ 22 w 23"/>
                  <a:gd name="T21" fmla="*/ 1 h 46"/>
                  <a:gd name="T22" fmla="*/ 23 w 23"/>
                  <a:gd name="T23" fmla="*/ 1 h 46"/>
                  <a:gd name="T24" fmla="*/ 23 w 23"/>
                  <a:gd name="T25" fmla="*/ 0 h 46"/>
                  <a:gd name="T26" fmla="*/ 23 w 23"/>
                  <a:gd name="T27" fmla="*/ 0 h 46"/>
                  <a:gd name="T28" fmla="*/ 23 w 23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46">
                    <a:moveTo>
                      <a:pt x="0" y="46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0" y="46"/>
                      <a:pt x="0" y="46"/>
                    </a:cubicBezTo>
                    <a:moveTo>
                      <a:pt x="0" y="46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0" y="46"/>
                      <a:pt x="0" y="46"/>
                    </a:cubicBezTo>
                    <a:moveTo>
                      <a:pt x="22" y="1"/>
                    </a:moveTo>
                    <a:cubicBezTo>
                      <a:pt x="15" y="17"/>
                      <a:pt x="8" y="32"/>
                      <a:pt x="0" y="45"/>
                    </a:cubicBezTo>
                    <a:cubicBezTo>
                      <a:pt x="8" y="32"/>
                      <a:pt x="15" y="17"/>
                      <a:pt x="22" y="1"/>
                    </a:cubicBezTo>
                    <a:moveTo>
                      <a:pt x="23" y="1"/>
                    </a:moveTo>
                    <a:cubicBezTo>
                      <a:pt x="23" y="1"/>
                      <a:pt x="23" y="1"/>
                      <a:pt x="22" y="1"/>
                    </a:cubicBezTo>
                    <a:cubicBezTo>
                      <a:pt x="23" y="1"/>
                      <a:pt x="23" y="1"/>
                      <a:pt x="23" y="1"/>
                    </a:cubicBezTo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solidFill>
                <a:srgbClr val="5050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</p:grpSp>
        <p:grpSp>
          <p:nvGrpSpPr>
            <p:cNvPr id="184" name="Group 183"/>
            <p:cNvGrpSpPr/>
            <p:nvPr/>
          </p:nvGrpSpPr>
          <p:grpSpPr>
            <a:xfrm>
              <a:off x="7139370" y="2323069"/>
              <a:ext cx="3155874" cy="4254171"/>
              <a:chOff x="4317792" y="2323069"/>
              <a:chExt cx="3155874" cy="4254171"/>
            </a:xfrm>
          </p:grpSpPr>
          <p:grpSp>
            <p:nvGrpSpPr>
              <p:cNvPr id="185" name="Group 184"/>
              <p:cNvGrpSpPr/>
              <p:nvPr/>
            </p:nvGrpSpPr>
            <p:grpSpPr>
              <a:xfrm rot="12788912">
                <a:off x="5943903" y="6037250"/>
                <a:ext cx="853500" cy="539990"/>
                <a:chOff x="4317792" y="5862673"/>
                <a:chExt cx="853500" cy="539990"/>
              </a:xfrm>
            </p:grpSpPr>
            <p:sp>
              <p:nvSpPr>
                <p:cNvPr id="276" name="Freeform 956"/>
                <p:cNvSpPr>
                  <a:spLocks/>
                </p:cNvSpPr>
                <p:nvPr/>
              </p:nvSpPr>
              <p:spPr bwMode="auto">
                <a:xfrm>
                  <a:off x="4317792" y="5862673"/>
                  <a:ext cx="853500" cy="539990"/>
                </a:xfrm>
                <a:custGeom>
                  <a:avLst/>
                  <a:gdLst>
                    <a:gd name="T0" fmla="*/ 361 w 365"/>
                    <a:gd name="T1" fmla="*/ 24 h 231"/>
                    <a:gd name="T2" fmla="*/ 154 w 365"/>
                    <a:gd name="T3" fmla="*/ 1 h 231"/>
                    <a:gd name="T4" fmla="*/ 37 w 365"/>
                    <a:gd name="T5" fmla="*/ 35 h 231"/>
                    <a:gd name="T6" fmla="*/ 18 w 365"/>
                    <a:gd name="T7" fmla="*/ 181 h 231"/>
                    <a:gd name="T8" fmla="*/ 100 w 365"/>
                    <a:gd name="T9" fmla="*/ 223 h 231"/>
                    <a:gd name="T10" fmla="*/ 241 w 365"/>
                    <a:gd name="T11" fmla="*/ 185 h 231"/>
                    <a:gd name="T12" fmla="*/ 328 w 365"/>
                    <a:gd name="T13" fmla="*/ 188 h 231"/>
                    <a:gd name="T14" fmla="*/ 364 w 365"/>
                    <a:gd name="T15" fmla="*/ 170 h 231"/>
                    <a:gd name="T16" fmla="*/ 361 w 365"/>
                    <a:gd name="T17" fmla="*/ 24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65" h="231">
                      <a:moveTo>
                        <a:pt x="361" y="24"/>
                      </a:moveTo>
                      <a:cubicBezTo>
                        <a:pt x="351" y="24"/>
                        <a:pt x="211" y="0"/>
                        <a:pt x="154" y="1"/>
                      </a:cubicBezTo>
                      <a:cubicBezTo>
                        <a:pt x="97" y="2"/>
                        <a:pt x="74" y="1"/>
                        <a:pt x="37" y="35"/>
                      </a:cubicBezTo>
                      <a:cubicBezTo>
                        <a:pt x="0" y="69"/>
                        <a:pt x="5" y="134"/>
                        <a:pt x="18" y="181"/>
                      </a:cubicBezTo>
                      <a:cubicBezTo>
                        <a:pt x="31" y="228"/>
                        <a:pt x="55" y="231"/>
                        <a:pt x="100" y="223"/>
                      </a:cubicBezTo>
                      <a:cubicBezTo>
                        <a:pt x="145" y="215"/>
                        <a:pt x="196" y="185"/>
                        <a:pt x="241" y="185"/>
                      </a:cubicBezTo>
                      <a:cubicBezTo>
                        <a:pt x="286" y="185"/>
                        <a:pt x="296" y="194"/>
                        <a:pt x="328" y="188"/>
                      </a:cubicBezTo>
                      <a:cubicBezTo>
                        <a:pt x="360" y="182"/>
                        <a:pt x="365" y="193"/>
                        <a:pt x="364" y="170"/>
                      </a:cubicBezTo>
                      <a:cubicBezTo>
                        <a:pt x="363" y="147"/>
                        <a:pt x="361" y="24"/>
                        <a:pt x="361" y="24"/>
                      </a:cubicBezTo>
                    </a:path>
                  </a:pathLst>
                </a:custGeom>
                <a:solidFill>
                  <a:srgbClr val="696A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7" name="Freeform 957"/>
                <p:cNvSpPr>
                  <a:spLocks/>
                </p:cNvSpPr>
                <p:nvPr/>
              </p:nvSpPr>
              <p:spPr bwMode="auto">
                <a:xfrm>
                  <a:off x="4317792" y="5864651"/>
                  <a:ext cx="423289" cy="536034"/>
                </a:xfrm>
                <a:custGeom>
                  <a:avLst/>
                  <a:gdLst>
                    <a:gd name="T0" fmla="*/ 181 w 181"/>
                    <a:gd name="T1" fmla="*/ 1 h 229"/>
                    <a:gd name="T2" fmla="*/ 154 w 181"/>
                    <a:gd name="T3" fmla="*/ 0 h 229"/>
                    <a:gd name="T4" fmla="*/ 37 w 181"/>
                    <a:gd name="T5" fmla="*/ 34 h 229"/>
                    <a:gd name="T6" fmla="*/ 18 w 181"/>
                    <a:gd name="T7" fmla="*/ 180 h 229"/>
                    <a:gd name="T8" fmla="*/ 88 w 181"/>
                    <a:gd name="T9" fmla="*/ 224 h 229"/>
                    <a:gd name="T10" fmla="*/ 91 w 181"/>
                    <a:gd name="T11" fmla="*/ 17 h 229"/>
                    <a:gd name="T12" fmla="*/ 181 w 181"/>
                    <a:gd name="T13" fmla="*/ 1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1" h="229">
                      <a:moveTo>
                        <a:pt x="181" y="1"/>
                      </a:moveTo>
                      <a:cubicBezTo>
                        <a:pt x="171" y="1"/>
                        <a:pt x="162" y="0"/>
                        <a:pt x="154" y="0"/>
                      </a:cubicBezTo>
                      <a:cubicBezTo>
                        <a:pt x="97" y="1"/>
                        <a:pt x="74" y="0"/>
                        <a:pt x="37" y="34"/>
                      </a:cubicBezTo>
                      <a:cubicBezTo>
                        <a:pt x="0" y="68"/>
                        <a:pt x="5" y="133"/>
                        <a:pt x="18" y="180"/>
                      </a:cubicBezTo>
                      <a:cubicBezTo>
                        <a:pt x="30" y="223"/>
                        <a:pt x="51" y="229"/>
                        <a:pt x="88" y="224"/>
                      </a:cubicBezTo>
                      <a:cubicBezTo>
                        <a:pt x="34" y="169"/>
                        <a:pt x="11" y="59"/>
                        <a:pt x="91" y="17"/>
                      </a:cubicBezTo>
                      <a:cubicBezTo>
                        <a:pt x="111" y="6"/>
                        <a:pt x="149" y="3"/>
                        <a:pt x="181" y="1"/>
                      </a:cubicBezTo>
                      <a:close/>
                    </a:path>
                  </a:pathLst>
                </a:custGeom>
                <a:solidFill>
                  <a:srgbClr val="A18A7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8" name="Freeform 958"/>
                <p:cNvSpPr>
                  <a:spLocks/>
                </p:cNvSpPr>
                <p:nvPr/>
              </p:nvSpPr>
              <p:spPr bwMode="auto">
                <a:xfrm>
                  <a:off x="4554161" y="5943771"/>
                  <a:ext cx="587462" cy="386696"/>
                </a:xfrm>
                <a:custGeom>
                  <a:avLst/>
                  <a:gdLst>
                    <a:gd name="T0" fmla="*/ 230 w 251"/>
                    <a:gd name="T1" fmla="*/ 13 h 165"/>
                    <a:gd name="T2" fmla="*/ 10 w 251"/>
                    <a:gd name="T3" fmla="*/ 33 h 165"/>
                    <a:gd name="T4" fmla="*/ 16 w 251"/>
                    <a:gd name="T5" fmla="*/ 143 h 165"/>
                    <a:gd name="T6" fmla="*/ 61 w 251"/>
                    <a:gd name="T7" fmla="*/ 152 h 165"/>
                    <a:gd name="T8" fmla="*/ 159 w 251"/>
                    <a:gd name="T9" fmla="*/ 138 h 165"/>
                    <a:gd name="T10" fmla="*/ 244 w 251"/>
                    <a:gd name="T11" fmla="*/ 134 h 165"/>
                    <a:gd name="T12" fmla="*/ 230 w 251"/>
                    <a:gd name="T13" fmla="*/ 13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51" h="165">
                      <a:moveTo>
                        <a:pt x="230" y="13"/>
                      </a:moveTo>
                      <a:cubicBezTo>
                        <a:pt x="207" y="20"/>
                        <a:pt x="29" y="0"/>
                        <a:pt x="10" y="33"/>
                      </a:cubicBezTo>
                      <a:cubicBezTo>
                        <a:pt x="0" y="51"/>
                        <a:pt x="10" y="121"/>
                        <a:pt x="16" y="143"/>
                      </a:cubicBezTo>
                      <a:cubicBezTo>
                        <a:pt x="22" y="165"/>
                        <a:pt x="48" y="156"/>
                        <a:pt x="61" y="152"/>
                      </a:cubicBezTo>
                      <a:cubicBezTo>
                        <a:pt x="74" y="148"/>
                        <a:pt x="115" y="134"/>
                        <a:pt x="159" y="138"/>
                      </a:cubicBezTo>
                      <a:cubicBezTo>
                        <a:pt x="203" y="142"/>
                        <a:pt x="237" y="160"/>
                        <a:pt x="244" y="134"/>
                      </a:cubicBezTo>
                      <a:cubicBezTo>
                        <a:pt x="251" y="107"/>
                        <a:pt x="228" y="13"/>
                        <a:pt x="230" y="13"/>
                      </a:cubicBezTo>
                      <a:close/>
                    </a:path>
                  </a:pathLst>
                </a:custGeom>
                <a:solidFill>
                  <a:srgbClr val="82838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</p:grpSp>
          <p:grpSp>
            <p:nvGrpSpPr>
              <p:cNvPr id="186" name="Group 185"/>
              <p:cNvGrpSpPr/>
              <p:nvPr/>
            </p:nvGrpSpPr>
            <p:grpSpPr>
              <a:xfrm>
                <a:off x="4317792" y="2323069"/>
                <a:ext cx="3155874" cy="4094429"/>
                <a:chOff x="4317792" y="2323069"/>
                <a:chExt cx="3155874" cy="4094429"/>
              </a:xfrm>
            </p:grpSpPr>
            <p:sp>
              <p:nvSpPr>
                <p:cNvPr id="187" name="Freeform 1021"/>
                <p:cNvSpPr>
                  <a:spLocks/>
                </p:cNvSpPr>
                <p:nvPr/>
              </p:nvSpPr>
              <p:spPr bwMode="auto">
                <a:xfrm>
                  <a:off x="5470957" y="4968624"/>
                  <a:ext cx="342191" cy="135492"/>
                </a:xfrm>
                <a:custGeom>
                  <a:avLst/>
                  <a:gdLst>
                    <a:gd name="T0" fmla="*/ 0 w 346"/>
                    <a:gd name="T1" fmla="*/ 78 h 137"/>
                    <a:gd name="T2" fmla="*/ 331 w 346"/>
                    <a:gd name="T3" fmla="*/ 0 h 137"/>
                    <a:gd name="T4" fmla="*/ 346 w 346"/>
                    <a:gd name="T5" fmla="*/ 56 h 137"/>
                    <a:gd name="T6" fmla="*/ 17 w 346"/>
                    <a:gd name="T7" fmla="*/ 137 h 137"/>
                    <a:gd name="T8" fmla="*/ 0 w 346"/>
                    <a:gd name="T9" fmla="*/ 78 h 1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6" h="137">
                      <a:moveTo>
                        <a:pt x="0" y="78"/>
                      </a:moveTo>
                      <a:lnTo>
                        <a:pt x="331" y="0"/>
                      </a:lnTo>
                      <a:lnTo>
                        <a:pt x="346" y="56"/>
                      </a:lnTo>
                      <a:lnTo>
                        <a:pt x="17" y="137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rgbClr val="E5E6E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88" name="Freeform 1022"/>
                <p:cNvSpPr>
                  <a:spLocks/>
                </p:cNvSpPr>
                <p:nvPr/>
              </p:nvSpPr>
              <p:spPr bwMode="auto">
                <a:xfrm>
                  <a:off x="5267224" y="4345559"/>
                  <a:ext cx="431201" cy="248237"/>
                </a:xfrm>
                <a:custGeom>
                  <a:avLst/>
                  <a:gdLst>
                    <a:gd name="T0" fmla="*/ 0 w 436"/>
                    <a:gd name="T1" fmla="*/ 102 h 251"/>
                    <a:gd name="T2" fmla="*/ 398 w 436"/>
                    <a:gd name="T3" fmla="*/ 0 h 251"/>
                    <a:gd name="T4" fmla="*/ 436 w 436"/>
                    <a:gd name="T5" fmla="*/ 152 h 251"/>
                    <a:gd name="T6" fmla="*/ 38 w 436"/>
                    <a:gd name="T7" fmla="*/ 251 h 251"/>
                    <a:gd name="T8" fmla="*/ 0 w 436"/>
                    <a:gd name="T9" fmla="*/ 102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36" h="251">
                      <a:moveTo>
                        <a:pt x="0" y="102"/>
                      </a:moveTo>
                      <a:lnTo>
                        <a:pt x="398" y="0"/>
                      </a:lnTo>
                      <a:lnTo>
                        <a:pt x="436" y="152"/>
                      </a:lnTo>
                      <a:lnTo>
                        <a:pt x="38" y="251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solidFill>
                  <a:srgbClr val="E5E6E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89" name="Freeform 985"/>
                <p:cNvSpPr>
                  <a:spLocks/>
                </p:cNvSpPr>
                <p:nvPr/>
              </p:nvSpPr>
              <p:spPr bwMode="auto">
                <a:xfrm>
                  <a:off x="4600643" y="4511710"/>
                  <a:ext cx="178019" cy="95932"/>
                </a:xfrm>
                <a:custGeom>
                  <a:avLst/>
                  <a:gdLst>
                    <a:gd name="T0" fmla="*/ 41 w 76"/>
                    <a:gd name="T1" fmla="*/ 2 h 41"/>
                    <a:gd name="T2" fmla="*/ 50 w 76"/>
                    <a:gd name="T3" fmla="*/ 36 h 41"/>
                    <a:gd name="T4" fmla="*/ 6 w 76"/>
                    <a:gd name="T5" fmla="*/ 31 h 41"/>
                    <a:gd name="T6" fmla="*/ 2 w 76"/>
                    <a:gd name="T7" fmla="*/ 9 h 41"/>
                    <a:gd name="T8" fmla="*/ 41 w 76"/>
                    <a:gd name="T9" fmla="*/ 2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41">
                      <a:moveTo>
                        <a:pt x="41" y="2"/>
                      </a:moveTo>
                      <a:cubicBezTo>
                        <a:pt x="60" y="3"/>
                        <a:pt x="76" y="32"/>
                        <a:pt x="50" y="36"/>
                      </a:cubicBezTo>
                      <a:cubicBezTo>
                        <a:pt x="25" y="41"/>
                        <a:pt x="16" y="41"/>
                        <a:pt x="6" y="31"/>
                      </a:cubicBezTo>
                      <a:cubicBezTo>
                        <a:pt x="0" y="25"/>
                        <a:pt x="1" y="16"/>
                        <a:pt x="2" y="9"/>
                      </a:cubicBezTo>
                      <a:cubicBezTo>
                        <a:pt x="3" y="0"/>
                        <a:pt x="23" y="2"/>
                        <a:pt x="41" y="2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0" name="Freeform 986"/>
                <p:cNvSpPr>
                  <a:spLocks/>
                </p:cNvSpPr>
                <p:nvPr/>
              </p:nvSpPr>
              <p:spPr bwMode="auto">
                <a:xfrm>
                  <a:off x="4619434" y="4523577"/>
                  <a:ext cx="147360" cy="84064"/>
                </a:xfrm>
                <a:custGeom>
                  <a:avLst/>
                  <a:gdLst>
                    <a:gd name="T0" fmla="*/ 43 w 63"/>
                    <a:gd name="T1" fmla="*/ 0 h 36"/>
                    <a:gd name="T2" fmla="*/ 42 w 63"/>
                    <a:gd name="T3" fmla="*/ 31 h 36"/>
                    <a:gd name="T4" fmla="*/ 0 w 63"/>
                    <a:gd name="T5" fmla="*/ 27 h 36"/>
                    <a:gd name="T6" fmla="*/ 44 w 63"/>
                    <a:gd name="T7" fmla="*/ 25 h 36"/>
                    <a:gd name="T8" fmla="*/ 43 w 63"/>
                    <a:gd name="T9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36">
                      <a:moveTo>
                        <a:pt x="43" y="0"/>
                      </a:moveTo>
                      <a:cubicBezTo>
                        <a:pt x="57" y="8"/>
                        <a:pt x="63" y="28"/>
                        <a:pt x="42" y="31"/>
                      </a:cubicBezTo>
                      <a:cubicBezTo>
                        <a:pt x="18" y="36"/>
                        <a:pt x="9" y="36"/>
                        <a:pt x="0" y="27"/>
                      </a:cubicBezTo>
                      <a:cubicBezTo>
                        <a:pt x="13" y="30"/>
                        <a:pt x="35" y="30"/>
                        <a:pt x="44" y="25"/>
                      </a:cubicBezTo>
                      <a:cubicBezTo>
                        <a:pt x="51" y="21"/>
                        <a:pt x="47" y="9"/>
                        <a:pt x="43" y="0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1" name="Freeform 1015"/>
                <p:cNvSpPr>
                  <a:spLocks/>
                </p:cNvSpPr>
                <p:nvPr/>
              </p:nvSpPr>
              <p:spPr bwMode="auto">
                <a:xfrm>
                  <a:off x="4612511" y="4591818"/>
                  <a:ext cx="179997" cy="95932"/>
                </a:xfrm>
                <a:custGeom>
                  <a:avLst/>
                  <a:gdLst>
                    <a:gd name="T0" fmla="*/ 42 w 77"/>
                    <a:gd name="T1" fmla="*/ 2 h 41"/>
                    <a:gd name="T2" fmla="*/ 51 w 77"/>
                    <a:gd name="T3" fmla="*/ 36 h 41"/>
                    <a:gd name="T4" fmla="*/ 6 w 77"/>
                    <a:gd name="T5" fmla="*/ 31 h 41"/>
                    <a:gd name="T6" fmla="*/ 2 w 77"/>
                    <a:gd name="T7" fmla="*/ 9 h 41"/>
                    <a:gd name="T8" fmla="*/ 42 w 77"/>
                    <a:gd name="T9" fmla="*/ 2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41">
                      <a:moveTo>
                        <a:pt x="42" y="2"/>
                      </a:moveTo>
                      <a:cubicBezTo>
                        <a:pt x="60" y="3"/>
                        <a:pt x="77" y="32"/>
                        <a:pt x="51" y="36"/>
                      </a:cubicBezTo>
                      <a:cubicBezTo>
                        <a:pt x="25" y="41"/>
                        <a:pt x="16" y="41"/>
                        <a:pt x="6" y="31"/>
                      </a:cubicBezTo>
                      <a:cubicBezTo>
                        <a:pt x="0" y="25"/>
                        <a:pt x="1" y="16"/>
                        <a:pt x="2" y="9"/>
                      </a:cubicBezTo>
                      <a:cubicBezTo>
                        <a:pt x="4" y="0"/>
                        <a:pt x="23" y="2"/>
                        <a:pt x="42" y="2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2" name="Freeform 1016"/>
                <p:cNvSpPr>
                  <a:spLocks/>
                </p:cNvSpPr>
                <p:nvPr/>
              </p:nvSpPr>
              <p:spPr bwMode="auto">
                <a:xfrm>
                  <a:off x="4631302" y="4602697"/>
                  <a:ext cx="149338" cy="85053"/>
                </a:xfrm>
                <a:custGeom>
                  <a:avLst/>
                  <a:gdLst>
                    <a:gd name="T0" fmla="*/ 44 w 64"/>
                    <a:gd name="T1" fmla="*/ 0 h 36"/>
                    <a:gd name="T2" fmla="*/ 43 w 64"/>
                    <a:gd name="T3" fmla="*/ 31 h 36"/>
                    <a:gd name="T4" fmla="*/ 0 w 64"/>
                    <a:gd name="T5" fmla="*/ 27 h 36"/>
                    <a:gd name="T6" fmla="*/ 45 w 64"/>
                    <a:gd name="T7" fmla="*/ 25 h 36"/>
                    <a:gd name="T8" fmla="*/ 44 w 64"/>
                    <a:gd name="T9" fmla="*/ 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" h="36">
                      <a:moveTo>
                        <a:pt x="44" y="0"/>
                      </a:moveTo>
                      <a:cubicBezTo>
                        <a:pt x="57" y="8"/>
                        <a:pt x="64" y="28"/>
                        <a:pt x="43" y="31"/>
                      </a:cubicBezTo>
                      <a:cubicBezTo>
                        <a:pt x="19" y="36"/>
                        <a:pt x="9" y="36"/>
                        <a:pt x="0" y="27"/>
                      </a:cubicBezTo>
                      <a:cubicBezTo>
                        <a:pt x="14" y="30"/>
                        <a:pt x="35" y="30"/>
                        <a:pt x="45" y="25"/>
                      </a:cubicBezTo>
                      <a:cubicBezTo>
                        <a:pt x="52" y="21"/>
                        <a:pt x="48" y="9"/>
                        <a:pt x="44" y="0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3" name="Freeform 1017"/>
                <p:cNvSpPr>
                  <a:spLocks/>
                </p:cNvSpPr>
                <p:nvPr/>
              </p:nvSpPr>
              <p:spPr bwMode="auto">
                <a:xfrm>
                  <a:off x="4641192" y="4670937"/>
                  <a:ext cx="177030" cy="95932"/>
                </a:xfrm>
                <a:custGeom>
                  <a:avLst/>
                  <a:gdLst>
                    <a:gd name="T0" fmla="*/ 41 w 76"/>
                    <a:gd name="T1" fmla="*/ 3 h 41"/>
                    <a:gd name="T2" fmla="*/ 51 w 76"/>
                    <a:gd name="T3" fmla="*/ 37 h 41"/>
                    <a:gd name="T4" fmla="*/ 6 w 76"/>
                    <a:gd name="T5" fmla="*/ 31 h 41"/>
                    <a:gd name="T6" fmla="*/ 2 w 76"/>
                    <a:gd name="T7" fmla="*/ 10 h 41"/>
                    <a:gd name="T8" fmla="*/ 41 w 76"/>
                    <a:gd name="T9" fmla="*/ 3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41">
                      <a:moveTo>
                        <a:pt x="41" y="3"/>
                      </a:moveTo>
                      <a:cubicBezTo>
                        <a:pt x="60" y="3"/>
                        <a:pt x="76" y="32"/>
                        <a:pt x="51" y="37"/>
                      </a:cubicBezTo>
                      <a:cubicBezTo>
                        <a:pt x="25" y="41"/>
                        <a:pt x="16" y="41"/>
                        <a:pt x="6" y="31"/>
                      </a:cubicBezTo>
                      <a:cubicBezTo>
                        <a:pt x="0" y="25"/>
                        <a:pt x="1" y="16"/>
                        <a:pt x="2" y="10"/>
                      </a:cubicBezTo>
                      <a:cubicBezTo>
                        <a:pt x="4" y="0"/>
                        <a:pt x="23" y="2"/>
                        <a:pt x="41" y="3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4" name="Freeform 1018"/>
                <p:cNvSpPr>
                  <a:spLocks/>
                </p:cNvSpPr>
                <p:nvPr/>
              </p:nvSpPr>
              <p:spPr bwMode="auto">
                <a:xfrm>
                  <a:off x="4658994" y="4684783"/>
                  <a:ext cx="147360" cy="82086"/>
                </a:xfrm>
                <a:custGeom>
                  <a:avLst/>
                  <a:gdLst>
                    <a:gd name="T0" fmla="*/ 44 w 63"/>
                    <a:gd name="T1" fmla="*/ 0 h 35"/>
                    <a:gd name="T2" fmla="*/ 43 w 63"/>
                    <a:gd name="T3" fmla="*/ 31 h 35"/>
                    <a:gd name="T4" fmla="*/ 0 w 63"/>
                    <a:gd name="T5" fmla="*/ 27 h 35"/>
                    <a:gd name="T6" fmla="*/ 44 w 63"/>
                    <a:gd name="T7" fmla="*/ 24 h 35"/>
                    <a:gd name="T8" fmla="*/ 44 w 63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35">
                      <a:moveTo>
                        <a:pt x="44" y="0"/>
                      </a:moveTo>
                      <a:cubicBezTo>
                        <a:pt x="57" y="7"/>
                        <a:pt x="63" y="27"/>
                        <a:pt x="43" y="31"/>
                      </a:cubicBezTo>
                      <a:cubicBezTo>
                        <a:pt x="19" y="35"/>
                        <a:pt x="9" y="35"/>
                        <a:pt x="0" y="27"/>
                      </a:cubicBezTo>
                      <a:cubicBezTo>
                        <a:pt x="13" y="29"/>
                        <a:pt x="35" y="29"/>
                        <a:pt x="44" y="24"/>
                      </a:cubicBezTo>
                      <a:cubicBezTo>
                        <a:pt x="52" y="20"/>
                        <a:pt x="47" y="8"/>
                        <a:pt x="44" y="0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5" name="Freeform 1019"/>
                <p:cNvSpPr>
                  <a:spLocks/>
                </p:cNvSpPr>
                <p:nvPr/>
              </p:nvSpPr>
              <p:spPr bwMode="auto">
                <a:xfrm>
                  <a:off x="4666906" y="4750057"/>
                  <a:ext cx="142415" cy="78130"/>
                </a:xfrm>
                <a:custGeom>
                  <a:avLst/>
                  <a:gdLst>
                    <a:gd name="T0" fmla="*/ 33 w 61"/>
                    <a:gd name="T1" fmla="*/ 2 h 33"/>
                    <a:gd name="T2" fmla="*/ 40 w 61"/>
                    <a:gd name="T3" fmla="*/ 29 h 33"/>
                    <a:gd name="T4" fmla="*/ 4 w 61"/>
                    <a:gd name="T5" fmla="*/ 25 h 33"/>
                    <a:gd name="T6" fmla="*/ 1 w 61"/>
                    <a:gd name="T7" fmla="*/ 8 h 33"/>
                    <a:gd name="T8" fmla="*/ 33 w 61"/>
                    <a:gd name="T9" fmla="*/ 2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3">
                      <a:moveTo>
                        <a:pt x="33" y="2"/>
                      </a:moveTo>
                      <a:cubicBezTo>
                        <a:pt x="48" y="3"/>
                        <a:pt x="61" y="26"/>
                        <a:pt x="40" y="29"/>
                      </a:cubicBezTo>
                      <a:cubicBezTo>
                        <a:pt x="20" y="33"/>
                        <a:pt x="12" y="33"/>
                        <a:pt x="4" y="25"/>
                      </a:cubicBezTo>
                      <a:cubicBezTo>
                        <a:pt x="0" y="20"/>
                        <a:pt x="0" y="13"/>
                        <a:pt x="1" y="8"/>
                      </a:cubicBezTo>
                      <a:cubicBezTo>
                        <a:pt x="2" y="0"/>
                        <a:pt x="18" y="2"/>
                        <a:pt x="33" y="2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6" name="Freeform 1020"/>
                <p:cNvSpPr>
                  <a:spLocks/>
                </p:cNvSpPr>
                <p:nvPr/>
              </p:nvSpPr>
              <p:spPr bwMode="auto">
                <a:xfrm>
                  <a:off x="4680752" y="4761925"/>
                  <a:ext cx="118679" cy="66263"/>
                </a:xfrm>
                <a:custGeom>
                  <a:avLst/>
                  <a:gdLst>
                    <a:gd name="T0" fmla="*/ 35 w 51"/>
                    <a:gd name="T1" fmla="*/ 0 h 28"/>
                    <a:gd name="T2" fmla="*/ 34 w 51"/>
                    <a:gd name="T3" fmla="*/ 24 h 28"/>
                    <a:gd name="T4" fmla="*/ 0 w 51"/>
                    <a:gd name="T5" fmla="*/ 21 h 28"/>
                    <a:gd name="T6" fmla="*/ 36 w 51"/>
                    <a:gd name="T7" fmla="*/ 19 h 28"/>
                    <a:gd name="T8" fmla="*/ 35 w 51"/>
                    <a:gd name="T9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28">
                      <a:moveTo>
                        <a:pt x="35" y="0"/>
                      </a:moveTo>
                      <a:cubicBezTo>
                        <a:pt x="46" y="6"/>
                        <a:pt x="51" y="21"/>
                        <a:pt x="34" y="24"/>
                      </a:cubicBezTo>
                      <a:cubicBezTo>
                        <a:pt x="15" y="28"/>
                        <a:pt x="7" y="28"/>
                        <a:pt x="0" y="21"/>
                      </a:cubicBezTo>
                      <a:cubicBezTo>
                        <a:pt x="11" y="23"/>
                        <a:pt x="28" y="23"/>
                        <a:pt x="36" y="19"/>
                      </a:cubicBezTo>
                      <a:cubicBezTo>
                        <a:pt x="41" y="16"/>
                        <a:pt x="38" y="6"/>
                        <a:pt x="35" y="0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7" name="Freeform 984"/>
                <p:cNvSpPr>
                  <a:spLocks/>
                </p:cNvSpPr>
                <p:nvPr/>
              </p:nvSpPr>
              <p:spPr bwMode="auto">
                <a:xfrm>
                  <a:off x="4989318" y="5391913"/>
                  <a:ext cx="1829636" cy="1015695"/>
                </a:xfrm>
                <a:custGeom>
                  <a:avLst/>
                  <a:gdLst>
                    <a:gd name="T0" fmla="*/ 714 w 782"/>
                    <a:gd name="T1" fmla="*/ 246 h 434"/>
                    <a:gd name="T2" fmla="*/ 120 w 782"/>
                    <a:gd name="T3" fmla="*/ 421 h 434"/>
                    <a:gd name="T4" fmla="*/ 36 w 782"/>
                    <a:gd name="T5" fmla="*/ 408 h 434"/>
                    <a:gd name="T6" fmla="*/ 0 w 782"/>
                    <a:gd name="T7" fmla="*/ 230 h 434"/>
                    <a:gd name="T8" fmla="*/ 34 w 782"/>
                    <a:gd name="T9" fmla="*/ 220 h 434"/>
                    <a:gd name="T10" fmla="*/ 402 w 782"/>
                    <a:gd name="T11" fmla="*/ 110 h 434"/>
                    <a:gd name="T12" fmla="*/ 717 w 782"/>
                    <a:gd name="T13" fmla="*/ 47 h 434"/>
                    <a:gd name="T14" fmla="*/ 772 w 782"/>
                    <a:gd name="T15" fmla="*/ 186 h 434"/>
                    <a:gd name="T16" fmla="*/ 714 w 782"/>
                    <a:gd name="T17" fmla="*/ 246 h 4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82" h="434">
                      <a:moveTo>
                        <a:pt x="714" y="246"/>
                      </a:moveTo>
                      <a:cubicBezTo>
                        <a:pt x="455" y="323"/>
                        <a:pt x="385" y="388"/>
                        <a:pt x="120" y="421"/>
                      </a:cubicBezTo>
                      <a:cubicBezTo>
                        <a:pt x="104" y="423"/>
                        <a:pt x="36" y="434"/>
                        <a:pt x="36" y="408"/>
                      </a:cubicBezTo>
                      <a:cubicBezTo>
                        <a:pt x="36" y="382"/>
                        <a:pt x="0" y="230"/>
                        <a:pt x="0" y="230"/>
                      </a:cubicBezTo>
                      <a:cubicBezTo>
                        <a:pt x="0" y="230"/>
                        <a:pt x="13" y="227"/>
                        <a:pt x="34" y="220"/>
                      </a:cubicBezTo>
                      <a:cubicBezTo>
                        <a:pt x="110" y="197"/>
                        <a:pt x="296" y="140"/>
                        <a:pt x="402" y="110"/>
                      </a:cubicBezTo>
                      <a:cubicBezTo>
                        <a:pt x="538" y="72"/>
                        <a:pt x="655" y="0"/>
                        <a:pt x="717" y="47"/>
                      </a:cubicBezTo>
                      <a:cubicBezTo>
                        <a:pt x="779" y="94"/>
                        <a:pt x="782" y="144"/>
                        <a:pt x="772" y="186"/>
                      </a:cubicBezTo>
                      <a:cubicBezTo>
                        <a:pt x="762" y="228"/>
                        <a:pt x="714" y="246"/>
                        <a:pt x="714" y="246"/>
                      </a:cubicBezTo>
                      <a:close/>
                    </a:path>
                  </a:pathLst>
                </a:custGeom>
                <a:solidFill>
                  <a:srgbClr val="6F5C4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8" name="Freeform 990"/>
                <p:cNvSpPr>
                  <a:spLocks/>
                </p:cNvSpPr>
                <p:nvPr/>
              </p:nvSpPr>
              <p:spPr bwMode="auto">
                <a:xfrm>
                  <a:off x="4954703" y="5857728"/>
                  <a:ext cx="254171" cy="559770"/>
                </a:xfrm>
                <a:custGeom>
                  <a:avLst/>
                  <a:gdLst>
                    <a:gd name="T0" fmla="*/ 58 w 109"/>
                    <a:gd name="T1" fmla="*/ 2 h 239"/>
                    <a:gd name="T2" fmla="*/ 2 w 109"/>
                    <a:gd name="T3" fmla="*/ 22 h 239"/>
                    <a:gd name="T4" fmla="*/ 25 w 109"/>
                    <a:gd name="T5" fmla="*/ 139 h 239"/>
                    <a:gd name="T6" fmla="*/ 35 w 109"/>
                    <a:gd name="T7" fmla="*/ 232 h 239"/>
                    <a:gd name="T8" fmla="*/ 109 w 109"/>
                    <a:gd name="T9" fmla="*/ 226 h 239"/>
                    <a:gd name="T10" fmla="*/ 87 w 109"/>
                    <a:gd name="T11" fmla="*/ 82 h 239"/>
                    <a:gd name="T12" fmla="*/ 73 w 109"/>
                    <a:gd name="T13" fmla="*/ 14 h 239"/>
                    <a:gd name="T14" fmla="*/ 58 w 109"/>
                    <a:gd name="T15" fmla="*/ 2 h 2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9" h="239">
                      <a:moveTo>
                        <a:pt x="58" y="2"/>
                      </a:moveTo>
                      <a:cubicBezTo>
                        <a:pt x="38" y="6"/>
                        <a:pt x="3" y="17"/>
                        <a:pt x="2" y="22"/>
                      </a:cubicBezTo>
                      <a:cubicBezTo>
                        <a:pt x="0" y="29"/>
                        <a:pt x="15" y="70"/>
                        <a:pt x="25" y="139"/>
                      </a:cubicBezTo>
                      <a:cubicBezTo>
                        <a:pt x="35" y="208"/>
                        <a:pt x="26" y="225"/>
                        <a:pt x="35" y="232"/>
                      </a:cubicBezTo>
                      <a:cubicBezTo>
                        <a:pt x="44" y="239"/>
                        <a:pt x="109" y="226"/>
                        <a:pt x="109" y="226"/>
                      </a:cubicBezTo>
                      <a:cubicBezTo>
                        <a:pt x="109" y="226"/>
                        <a:pt x="91" y="122"/>
                        <a:pt x="87" y="82"/>
                      </a:cubicBezTo>
                      <a:cubicBezTo>
                        <a:pt x="84" y="50"/>
                        <a:pt x="77" y="27"/>
                        <a:pt x="73" y="14"/>
                      </a:cubicBezTo>
                      <a:cubicBezTo>
                        <a:pt x="70" y="6"/>
                        <a:pt x="70" y="0"/>
                        <a:pt x="58" y="2"/>
                      </a:cubicBezTo>
                      <a:close/>
                    </a:path>
                  </a:pathLst>
                </a:custGeom>
                <a:solidFill>
                  <a:srgbClr val="614C3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199" name="Freeform 1013"/>
                <p:cNvSpPr>
                  <a:spLocks/>
                </p:cNvSpPr>
                <p:nvPr/>
              </p:nvSpPr>
              <p:spPr bwMode="auto">
                <a:xfrm>
                  <a:off x="5171292" y="5616414"/>
                  <a:ext cx="1642716" cy="770425"/>
                </a:xfrm>
                <a:custGeom>
                  <a:avLst/>
                  <a:gdLst>
                    <a:gd name="T0" fmla="*/ 0 w 702"/>
                    <a:gd name="T1" fmla="*/ 226 h 329"/>
                    <a:gd name="T2" fmla="*/ 16 w 702"/>
                    <a:gd name="T3" fmla="*/ 329 h 329"/>
                    <a:gd name="T4" fmla="*/ 42 w 702"/>
                    <a:gd name="T5" fmla="*/ 325 h 329"/>
                    <a:gd name="T6" fmla="*/ 277 w 702"/>
                    <a:gd name="T7" fmla="*/ 276 h 329"/>
                    <a:gd name="T8" fmla="*/ 321 w 702"/>
                    <a:gd name="T9" fmla="*/ 262 h 329"/>
                    <a:gd name="T10" fmla="*/ 360 w 702"/>
                    <a:gd name="T11" fmla="*/ 248 h 329"/>
                    <a:gd name="T12" fmla="*/ 378 w 702"/>
                    <a:gd name="T13" fmla="*/ 241 h 329"/>
                    <a:gd name="T14" fmla="*/ 413 w 702"/>
                    <a:gd name="T15" fmla="*/ 227 h 329"/>
                    <a:gd name="T16" fmla="*/ 423 w 702"/>
                    <a:gd name="T17" fmla="*/ 224 h 329"/>
                    <a:gd name="T18" fmla="*/ 529 w 702"/>
                    <a:gd name="T19" fmla="*/ 185 h 329"/>
                    <a:gd name="T20" fmla="*/ 596 w 702"/>
                    <a:gd name="T21" fmla="*/ 163 h 329"/>
                    <a:gd name="T22" fmla="*/ 636 w 702"/>
                    <a:gd name="T23" fmla="*/ 150 h 329"/>
                    <a:gd name="T24" fmla="*/ 694 w 702"/>
                    <a:gd name="T25" fmla="*/ 90 h 329"/>
                    <a:gd name="T26" fmla="*/ 683 w 702"/>
                    <a:gd name="T27" fmla="*/ 0 h 329"/>
                    <a:gd name="T28" fmla="*/ 609 w 702"/>
                    <a:gd name="T29" fmla="*/ 129 h 329"/>
                    <a:gd name="T30" fmla="*/ 525 w 702"/>
                    <a:gd name="T31" fmla="*/ 162 h 329"/>
                    <a:gd name="T32" fmla="*/ 472 w 702"/>
                    <a:gd name="T33" fmla="*/ 179 h 329"/>
                    <a:gd name="T34" fmla="*/ 438 w 702"/>
                    <a:gd name="T35" fmla="*/ 189 h 329"/>
                    <a:gd name="T36" fmla="*/ 436 w 702"/>
                    <a:gd name="T37" fmla="*/ 190 h 329"/>
                    <a:gd name="T38" fmla="*/ 400 w 702"/>
                    <a:gd name="T39" fmla="*/ 200 h 329"/>
                    <a:gd name="T40" fmla="*/ 389 w 702"/>
                    <a:gd name="T41" fmla="*/ 203 h 329"/>
                    <a:gd name="T42" fmla="*/ 345 w 702"/>
                    <a:gd name="T43" fmla="*/ 215 h 329"/>
                    <a:gd name="T44" fmla="*/ 214 w 702"/>
                    <a:gd name="T45" fmla="*/ 249 h 329"/>
                    <a:gd name="T46" fmla="*/ 28 w 702"/>
                    <a:gd name="T47" fmla="*/ 278 h 329"/>
                    <a:gd name="T48" fmla="*/ 0 w 702"/>
                    <a:gd name="T49" fmla="*/ 226 h 3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702" h="329">
                      <a:moveTo>
                        <a:pt x="0" y="226"/>
                      </a:moveTo>
                      <a:cubicBezTo>
                        <a:pt x="6" y="271"/>
                        <a:pt x="16" y="329"/>
                        <a:pt x="16" y="329"/>
                      </a:cubicBezTo>
                      <a:cubicBezTo>
                        <a:pt x="28" y="328"/>
                        <a:pt x="37" y="326"/>
                        <a:pt x="42" y="325"/>
                      </a:cubicBezTo>
                      <a:cubicBezTo>
                        <a:pt x="141" y="313"/>
                        <a:pt x="212" y="296"/>
                        <a:pt x="277" y="276"/>
                      </a:cubicBezTo>
                      <a:cubicBezTo>
                        <a:pt x="292" y="272"/>
                        <a:pt x="306" y="267"/>
                        <a:pt x="321" y="262"/>
                      </a:cubicBezTo>
                      <a:cubicBezTo>
                        <a:pt x="334" y="257"/>
                        <a:pt x="347" y="252"/>
                        <a:pt x="360" y="248"/>
                      </a:cubicBezTo>
                      <a:cubicBezTo>
                        <a:pt x="366" y="245"/>
                        <a:pt x="372" y="243"/>
                        <a:pt x="378" y="241"/>
                      </a:cubicBezTo>
                      <a:cubicBezTo>
                        <a:pt x="390" y="236"/>
                        <a:pt x="401" y="232"/>
                        <a:pt x="413" y="227"/>
                      </a:cubicBezTo>
                      <a:cubicBezTo>
                        <a:pt x="416" y="226"/>
                        <a:pt x="420" y="225"/>
                        <a:pt x="423" y="224"/>
                      </a:cubicBezTo>
                      <a:cubicBezTo>
                        <a:pt x="455" y="211"/>
                        <a:pt x="490" y="198"/>
                        <a:pt x="529" y="185"/>
                      </a:cubicBezTo>
                      <a:cubicBezTo>
                        <a:pt x="550" y="178"/>
                        <a:pt x="572" y="170"/>
                        <a:pt x="596" y="163"/>
                      </a:cubicBezTo>
                      <a:cubicBezTo>
                        <a:pt x="609" y="159"/>
                        <a:pt x="622" y="155"/>
                        <a:pt x="636" y="150"/>
                      </a:cubicBezTo>
                      <a:cubicBezTo>
                        <a:pt x="636" y="150"/>
                        <a:pt x="684" y="132"/>
                        <a:pt x="694" y="90"/>
                      </a:cubicBezTo>
                      <a:cubicBezTo>
                        <a:pt x="701" y="63"/>
                        <a:pt x="702" y="31"/>
                        <a:pt x="683" y="0"/>
                      </a:cubicBezTo>
                      <a:cubicBezTo>
                        <a:pt x="679" y="30"/>
                        <a:pt x="660" y="98"/>
                        <a:pt x="609" y="129"/>
                      </a:cubicBezTo>
                      <a:cubicBezTo>
                        <a:pt x="595" y="137"/>
                        <a:pt x="565" y="149"/>
                        <a:pt x="525" y="162"/>
                      </a:cubicBezTo>
                      <a:cubicBezTo>
                        <a:pt x="509" y="167"/>
                        <a:pt x="491" y="173"/>
                        <a:pt x="472" y="179"/>
                      </a:cubicBezTo>
                      <a:cubicBezTo>
                        <a:pt x="461" y="182"/>
                        <a:pt x="450" y="186"/>
                        <a:pt x="438" y="189"/>
                      </a:cubicBezTo>
                      <a:cubicBezTo>
                        <a:pt x="437" y="190"/>
                        <a:pt x="436" y="190"/>
                        <a:pt x="436" y="190"/>
                      </a:cubicBezTo>
                      <a:cubicBezTo>
                        <a:pt x="424" y="193"/>
                        <a:pt x="412" y="197"/>
                        <a:pt x="400" y="200"/>
                      </a:cubicBezTo>
                      <a:cubicBezTo>
                        <a:pt x="397" y="201"/>
                        <a:pt x="393" y="202"/>
                        <a:pt x="389" y="203"/>
                      </a:cubicBezTo>
                      <a:cubicBezTo>
                        <a:pt x="374" y="207"/>
                        <a:pt x="360" y="211"/>
                        <a:pt x="345" y="215"/>
                      </a:cubicBezTo>
                      <a:cubicBezTo>
                        <a:pt x="301" y="227"/>
                        <a:pt x="256" y="239"/>
                        <a:pt x="214" y="249"/>
                      </a:cubicBezTo>
                      <a:cubicBezTo>
                        <a:pt x="119" y="271"/>
                        <a:pt x="41" y="285"/>
                        <a:pt x="28" y="278"/>
                      </a:cubicBezTo>
                      <a:cubicBezTo>
                        <a:pt x="16" y="271"/>
                        <a:pt x="7" y="250"/>
                        <a:pt x="0" y="226"/>
                      </a:cubicBezTo>
                      <a:close/>
                    </a:path>
                  </a:pathLst>
                </a:custGeom>
                <a:solidFill>
                  <a:srgbClr val="614C3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0" name="Freeform 991"/>
                <p:cNvSpPr>
                  <a:spLocks/>
                </p:cNvSpPr>
                <p:nvPr/>
              </p:nvSpPr>
              <p:spPr bwMode="auto">
                <a:xfrm>
                  <a:off x="5770622" y="2353728"/>
                  <a:ext cx="411421" cy="416366"/>
                </a:xfrm>
                <a:custGeom>
                  <a:avLst/>
                  <a:gdLst>
                    <a:gd name="T0" fmla="*/ 176 w 176"/>
                    <a:gd name="T1" fmla="*/ 0 h 178"/>
                    <a:gd name="T2" fmla="*/ 88 w 176"/>
                    <a:gd name="T3" fmla="*/ 45 h 178"/>
                    <a:gd name="T4" fmla="*/ 30 w 176"/>
                    <a:gd name="T5" fmla="*/ 102 h 178"/>
                    <a:gd name="T6" fmla="*/ 65 w 176"/>
                    <a:gd name="T7" fmla="*/ 25 h 178"/>
                    <a:gd name="T8" fmla="*/ 14 w 176"/>
                    <a:gd name="T9" fmla="*/ 90 h 178"/>
                    <a:gd name="T10" fmla="*/ 28 w 176"/>
                    <a:gd name="T11" fmla="*/ 175 h 178"/>
                    <a:gd name="T12" fmla="*/ 26 w 176"/>
                    <a:gd name="T13" fmla="*/ 133 h 178"/>
                    <a:gd name="T14" fmla="*/ 32 w 176"/>
                    <a:gd name="T15" fmla="*/ 117 h 178"/>
                    <a:gd name="T16" fmla="*/ 40 w 176"/>
                    <a:gd name="T17" fmla="*/ 159 h 178"/>
                    <a:gd name="T18" fmla="*/ 76 w 176"/>
                    <a:gd name="T19" fmla="*/ 84 h 178"/>
                    <a:gd name="T20" fmla="*/ 176 w 176"/>
                    <a:gd name="T21" fmla="*/ 0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76" h="178">
                      <a:moveTo>
                        <a:pt x="176" y="0"/>
                      </a:moveTo>
                      <a:cubicBezTo>
                        <a:pt x="165" y="1"/>
                        <a:pt x="125" y="16"/>
                        <a:pt x="88" y="45"/>
                      </a:cubicBezTo>
                      <a:cubicBezTo>
                        <a:pt x="52" y="73"/>
                        <a:pt x="31" y="97"/>
                        <a:pt x="30" y="102"/>
                      </a:cubicBezTo>
                      <a:cubicBezTo>
                        <a:pt x="34" y="77"/>
                        <a:pt x="65" y="25"/>
                        <a:pt x="65" y="25"/>
                      </a:cubicBezTo>
                      <a:cubicBezTo>
                        <a:pt x="65" y="25"/>
                        <a:pt x="28" y="49"/>
                        <a:pt x="14" y="90"/>
                      </a:cubicBezTo>
                      <a:cubicBezTo>
                        <a:pt x="0" y="132"/>
                        <a:pt x="29" y="178"/>
                        <a:pt x="28" y="175"/>
                      </a:cubicBezTo>
                      <a:cubicBezTo>
                        <a:pt x="28" y="173"/>
                        <a:pt x="22" y="147"/>
                        <a:pt x="26" y="133"/>
                      </a:cubicBezTo>
                      <a:cubicBezTo>
                        <a:pt x="29" y="119"/>
                        <a:pt x="32" y="117"/>
                        <a:pt x="32" y="117"/>
                      </a:cubicBezTo>
                      <a:cubicBezTo>
                        <a:pt x="32" y="117"/>
                        <a:pt x="40" y="160"/>
                        <a:pt x="40" y="159"/>
                      </a:cubicBezTo>
                      <a:cubicBezTo>
                        <a:pt x="40" y="157"/>
                        <a:pt x="35" y="130"/>
                        <a:pt x="76" y="84"/>
                      </a:cubicBezTo>
                      <a:cubicBezTo>
                        <a:pt x="117" y="39"/>
                        <a:pt x="176" y="0"/>
                        <a:pt x="176" y="0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1" name="Freeform 992"/>
                <p:cNvSpPr>
                  <a:spLocks/>
                </p:cNvSpPr>
                <p:nvPr/>
              </p:nvSpPr>
              <p:spPr bwMode="auto">
                <a:xfrm>
                  <a:off x="6006991" y="2419001"/>
                  <a:ext cx="310544" cy="325379"/>
                </a:xfrm>
                <a:custGeom>
                  <a:avLst/>
                  <a:gdLst>
                    <a:gd name="T0" fmla="*/ 124 w 133"/>
                    <a:gd name="T1" fmla="*/ 0 h 139"/>
                    <a:gd name="T2" fmla="*/ 1 w 133"/>
                    <a:gd name="T3" fmla="*/ 137 h 139"/>
                    <a:gd name="T4" fmla="*/ 77 w 133"/>
                    <a:gd name="T5" fmla="*/ 77 h 139"/>
                    <a:gd name="T6" fmla="*/ 133 w 133"/>
                    <a:gd name="T7" fmla="*/ 54 h 139"/>
                    <a:gd name="T8" fmla="*/ 77 w 133"/>
                    <a:gd name="T9" fmla="*/ 63 h 139"/>
                    <a:gd name="T10" fmla="*/ 40 w 133"/>
                    <a:gd name="T11" fmla="*/ 83 h 139"/>
                    <a:gd name="T12" fmla="*/ 91 w 133"/>
                    <a:gd name="T13" fmla="*/ 24 h 139"/>
                    <a:gd name="T14" fmla="*/ 124 w 133"/>
                    <a:gd name="T15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3" h="139">
                      <a:moveTo>
                        <a:pt x="124" y="0"/>
                      </a:moveTo>
                      <a:cubicBezTo>
                        <a:pt x="39" y="12"/>
                        <a:pt x="2" y="139"/>
                        <a:pt x="1" y="137"/>
                      </a:cubicBezTo>
                      <a:cubicBezTo>
                        <a:pt x="0" y="134"/>
                        <a:pt x="46" y="94"/>
                        <a:pt x="77" y="77"/>
                      </a:cubicBezTo>
                      <a:cubicBezTo>
                        <a:pt x="108" y="60"/>
                        <a:pt x="133" y="54"/>
                        <a:pt x="133" y="54"/>
                      </a:cubicBezTo>
                      <a:cubicBezTo>
                        <a:pt x="133" y="54"/>
                        <a:pt x="109" y="48"/>
                        <a:pt x="77" y="63"/>
                      </a:cubicBezTo>
                      <a:cubicBezTo>
                        <a:pt x="45" y="78"/>
                        <a:pt x="39" y="86"/>
                        <a:pt x="40" y="83"/>
                      </a:cubicBezTo>
                      <a:cubicBezTo>
                        <a:pt x="41" y="81"/>
                        <a:pt x="67" y="46"/>
                        <a:pt x="91" y="24"/>
                      </a:cubicBezTo>
                      <a:cubicBezTo>
                        <a:pt x="114" y="3"/>
                        <a:pt x="124" y="0"/>
                        <a:pt x="124" y="0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2" name="Rectangle 777"/>
                <p:cNvSpPr>
                  <a:spLocks noChangeArrowheads="1"/>
                </p:cNvSpPr>
                <p:nvPr/>
              </p:nvSpPr>
              <p:spPr bwMode="auto">
                <a:xfrm>
                  <a:off x="6675550" y="4696651"/>
                  <a:ext cx="767458" cy="494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3" name="Freeform 930"/>
                <p:cNvSpPr>
                  <a:spLocks/>
                </p:cNvSpPr>
                <p:nvPr/>
              </p:nvSpPr>
              <p:spPr bwMode="auto">
                <a:xfrm>
                  <a:off x="4572952" y="4083476"/>
                  <a:ext cx="1195692" cy="337246"/>
                </a:xfrm>
                <a:custGeom>
                  <a:avLst/>
                  <a:gdLst>
                    <a:gd name="T0" fmla="*/ 16 w 511"/>
                    <a:gd name="T1" fmla="*/ 61 h 144"/>
                    <a:gd name="T2" fmla="*/ 0 w 511"/>
                    <a:gd name="T3" fmla="*/ 10 h 144"/>
                    <a:gd name="T4" fmla="*/ 33 w 511"/>
                    <a:gd name="T5" fmla="*/ 5 h 144"/>
                    <a:gd name="T6" fmla="*/ 182 w 511"/>
                    <a:gd name="T7" fmla="*/ 36 h 144"/>
                    <a:gd name="T8" fmla="*/ 232 w 511"/>
                    <a:gd name="T9" fmla="*/ 79 h 144"/>
                    <a:gd name="T10" fmla="*/ 470 w 511"/>
                    <a:gd name="T11" fmla="*/ 13 h 144"/>
                    <a:gd name="T12" fmla="*/ 511 w 511"/>
                    <a:gd name="T13" fmla="*/ 19 h 144"/>
                    <a:gd name="T14" fmla="*/ 473 w 511"/>
                    <a:gd name="T15" fmla="*/ 88 h 144"/>
                    <a:gd name="T16" fmla="*/ 234 w 511"/>
                    <a:gd name="T17" fmla="*/ 144 h 144"/>
                    <a:gd name="T18" fmla="*/ 16 w 511"/>
                    <a:gd name="T19" fmla="*/ 61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11" h="144">
                      <a:moveTo>
                        <a:pt x="16" y="61"/>
                      </a:moveTo>
                      <a:cubicBezTo>
                        <a:pt x="12" y="57"/>
                        <a:pt x="0" y="10"/>
                        <a:pt x="0" y="10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137" y="15"/>
                        <a:pt x="182" y="36"/>
                      </a:cubicBezTo>
                      <a:cubicBezTo>
                        <a:pt x="227" y="56"/>
                        <a:pt x="232" y="79"/>
                        <a:pt x="232" y="79"/>
                      </a:cubicBezTo>
                      <a:cubicBezTo>
                        <a:pt x="278" y="52"/>
                        <a:pt x="392" y="0"/>
                        <a:pt x="470" y="13"/>
                      </a:cubicBezTo>
                      <a:cubicBezTo>
                        <a:pt x="511" y="19"/>
                        <a:pt x="511" y="19"/>
                        <a:pt x="511" y="19"/>
                      </a:cubicBezTo>
                      <a:cubicBezTo>
                        <a:pt x="473" y="88"/>
                        <a:pt x="473" y="88"/>
                        <a:pt x="473" y="88"/>
                      </a:cubicBezTo>
                      <a:cubicBezTo>
                        <a:pt x="234" y="144"/>
                        <a:pt x="234" y="144"/>
                        <a:pt x="234" y="144"/>
                      </a:cubicBezTo>
                      <a:lnTo>
                        <a:pt x="16" y="61"/>
                      </a:lnTo>
                      <a:close/>
                    </a:path>
                  </a:pathLst>
                </a:custGeom>
                <a:solidFill>
                  <a:srgbClr val="CFD0D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4" name="Freeform 931"/>
                <p:cNvSpPr>
                  <a:spLocks/>
                </p:cNvSpPr>
                <p:nvPr/>
              </p:nvSpPr>
              <p:spPr bwMode="auto">
                <a:xfrm>
                  <a:off x="5466012" y="4287208"/>
                  <a:ext cx="638889" cy="594385"/>
                </a:xfrm>
                <a:custGeom>
                  <a:avLst/>
                  <a:gdLst>
                    <a:gd name="T0" fmla="*/ 273 w 273"/>
                    <a:gd name="T1" fmla="*/ 6 h 254"/>
                    <a:gd name="T2" fmla="*/ 220 w 273"/>
                    <a:gd name="T3" fmla="*/ 7 h 254"/>
                    <a:gd name="T4" fmla="*/ 2 w 273"/>
                    <a:gd name="T5" fmla="*/ 197 h 254"/>
                    <a:gd name="T6" fmla="*/ 55 w 273"/>
                    <a:gd name="T7" fmla="*/ 251 h 254"/>
                    <a:gd name="T8" fmla="*/ 268 w 273"/>
                    <a:gd name="T9" fmla="*/ 103 h 254"/>
                    <a:gd name="T10" fmla="*/ 273 w 273"/>
                    <a:gd name="T11" fmla="*/ 6 h 2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73" h="254">
                      <a:moveTo>
                        <a:pt x="273" y="6"/>
                      </a:moveTo>
                      <a:cubicBezTo>
                        <a:pt x="262" y="1"/>
                        <a:pt x="236" y="0"/>
                        <a:pt x="220" y="7"/>
                      </a:cubicBezTo>
                      <a:cubicBezTo>
                        <a:pt x="204" y="14"/>
                        <a:pt x="0" y="180"/>
                        <a:pt x="2" y="197"/>
                      </a:cubicBezTo>
                      <a:cubicBezTo>
                        <a:pt x="4" y="214"/>
                        <a:pt x="45" y="254"/>
                        <a:pt x="55" y="251"/>
                      </a:cubicBezTo>
                      <a:cubicBezTo>
                        <a:pt x="65" y="248"/>
                        <a:pt x="265" y="112"/>
                        <a:pt x="268" y="103"/>
                      </a:cubicBezTo>
                      <a:cubicBezTo>
                        <a:pt x="271" y="94"/>
                        <a:pt x="273" y="6"/>
                        <a:pt x="273" y="6"/>
                      </a:cubicBezTo>
                      <a:close/>
                    </a:path>
                  </a:pathLst>
                </a:custGeom>
                <a:solidFill>
                  <a:srgbClr val="F0D0B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5" name="Freeform 932"/>
                <p:cNvSpPr>
                  <a:spLocks/>
                </p:cNvSpPr>
                <p:nvPr/>
              </p:nvSpPr>
              <p:spPr bwMode="auto">
                <a:xfrm>
                  <a:off x="5468979" y="4289186"/>
                  <a:ext cx="638889" cy="590429"/>
                </a:xfrm>
                <a:custGeom>
                  <a:avLst/>
                  <a:gdLst>
                    <a:gd name="T0" fmla="*/ 272 w 273"/>
                    <a:gd name="T1" fmla="*/ 5 h 252"/>
                    <a:gd name="T2" fmla="*/ 273 w 273"/>
                    <a:gd name="T3" fmla="*/ 5 h 252"/>
                    <a:gd name="T4" fmla="*/ 248 w 273"/>
                    <a:gd name="T5" fmla="*/ 0 h 252"/>
                    <a:gd name="T6" fmla="*/ 219 w 273"/>
                    <a:gd name="T7" fmla="*/ 6 h 252"/>
                    <a:gd name="T8" fmla="*/ 205 w 273"/>
                    <a:gd name="T9" fmla="*/ 15 h 252"/>
                    <a:gd name="T10" fmla="*/ 84 w 273"/>
                    <a:gd name="T11" fmla="*/ 113 h 252"/>
                    <a:gd name="T12" fmla="*/ 25 w 273"/>
                    <a:gd name="T13" fmla="*/ 166 h 252"/>
                    <a:gd name="T14" fmla="*/ 7 w 273"/>
                    <a:gd name="T15" fmla="*/ 185 h 252"/>
                    <a:gd name="T16" fmla="*/ 2 w 273"/>
                    <a:gd name="T17" fmla="*/ 191 h 252"/>
                    <a:gd name="T18" fmla="*/ 0 w 273"/>
                    <a:gd name="T19" fmla="*/ 196 h 252"/>
                    <a:gd name="T20" fmla="*/ 0 w 273"/>
                    <a:gd name="T21" fmla="*/ 197 h 252"/>
                    <a:gd name="T22" fmla="*/ 8 w 273"/>
                    <a:gd name="T23" fmla="*/ 212 h 252"/>
                    <a:gd name="T24" fmla="*/ 31 w 273"/>
                    <a:gd name="T25" fmla="*/ 239 h 252"/>
                    <a:gd name="T26" fmla="*/ 43 w 273"/>
                    <a:gd name="T27" fmla="*/ 248 h 252"/>
                    <a:gd name="T28" fmla="*/ 53 w 273"/>
                    <a:gd name="T29" fmla="*/ 252 h 252"/>
                    <a:gd name="T30" fmla="*/ 54 w 273"/>
                    <a:gd name="T31" fmla="*/ 251 h 252"/>
                    <a:gd name="T32" fmla="*/ 59 w 273"/>
                    <a:gd name="T33" fmla="*/ 249 h 252"/>
                    <a:gd name="T34" fmla="*/ 174 w 273"/>
                    <a:gd name="T35" fmla="*/ 173 h 252"/>
                    <a:gd name="T36" fmla="*/ 238 w 273"/>
                    <a:gd name="T37" fmla="*/ 127 h 252"/>
                    <a:gd name="T38" fmla="*/ 259 w 273"/>
                    <a:gd name="T39" fmla="*/ 111 h 252"/>
                    <a:gd name="T40" fmla="*/ 265 w 273"/>
                    <a:gd name="T41" fmla="*/ 106 h 252"/>
                    <a:gd name="T42" fmla="*/ 267 w 273"/>
                    <a:gd name="T43" fmla="*/ 104 h 252"/>
                    <a:gd name="T44" fmla="*/ 268 w 273"/>
                    <a:gd name="T45" fmla="*/ 103 h 252"/>
                    <a:gd name="T46" fmla="*/ 269 w 273"/>
                    <a:gd name="T47" fmla="*/ 96 h 252"/>
                    <a:gd name="T48" fmla="*/ 273 w 273"/>
                    <a:gd name="T49" fmla="*/ 5 h 252"/>
                    <a:gd name="T50" fmla="*/ 273 w 273"/>
                    <a:gd name="T51" fmla="*/ 5 h 252"/>
                    <a:gd name="T52" fmla="*/ 273 w 273"/>
                    <a:gd name="T53" fmla="*/ 5 h 252"/>
                    <a:gd name="T54" fmla="*/ 272 w 273"/>
                    <a:gd name="T55" fmla="*/ 5 h 252"/>
                    <a:gd name="T56" fmla="*/ 271 w 273"/>
                    <a:gd name="T57" fmla="*/ 5 h 252"/>
                    <a:gd name="T58" fmla="*/ 271 w 273"/>
                    <a:gd name="T59" fmla="*/ 19 h 252"/>
                    <a:gd name="T60" fmla="*/ 269 w 273"/>
                    <a:gd name="T61" fmla="*/ 68 h 252"/>
                    <a:gd name="T62" fmla="*/ 268 w 273"/>
                    <a:gd name="T63" fmla="*/ 90 h 252"/>
                    <a:gd name="T64" fmla="*/ 266 w 273"/>
                    <a:gd name="T65" fmla="*/ 102 h 252"/>
                    <a:gd name="T66" fmla="*/ 266 w 273"/>
                    <a:gd name="T67" fmla="*/ 103 h 252"/>
                    <a:gd name="T68" fmla="*/ 253 w 273"/>
                    <a:gd name="T69" fmla="*/ 114 h 252"/>
                    <a:gd name="T70" fmla="*/ 139 w 273"/>
                    <a:gd name="T71" fmla="*/ 194 h 252"/>
                    <a:gd name="T72" fmla="*/ 82 w 273"/>
                    <a:gd name="T73" fmla="*/ 232 h 252"/>
                    <a:gd name="T74" fmla="*/ 63 w 273"/>
                    <a:gd name="T75" fmla="*/ 244 h 252"/>
                    <a:gd name="T76" fmla="*/ 57 w 273"/>
                    <a:gd name="T77" fmla="*/ 248 h 252"/>
                    <a:gd name="T78" fmla="*/ 54 w 273"/>
                    <a:gd name="T79" fmla="*/ 250 h 252"/>
                    <a:gd name="T80" fmla="*/ 53 w 273"/>
                    <a:gd name="T81" fmla="*/ 250 h 252"/>
                    <a:gd name="T82" fmla="*/ 41 w 273"/>
                    <a:gd name="T83" fmla="*/ 244 h 252"/>
                    <a:gd name="T84" fmla="*/ 16 w 273"/>
                    <a:gd name="T85" fmla="*/ 220 h 252"/>
                    <a:gd name="T86" fmla="*/ 2 w 273"/>
                    <a:gd name="T87" fmla="*/ 196 h 252"/>
                    <a:gd name="T88" fmla="*/ 2 w 273"/>
                    <a:gd name="T89" fmla="*/ 196 h 252"/>
                    <a:gd name="T90" fmla="*/ 4 w 273"/>
                    <a:gd name="T91" fmla="*/ 192 h 252"/>
                    <a:gd name="T92" fmla="*/ 45 w 273"/>
                    <a:gd name="T93" fmla="*/ 150 h 252"/>
                    <a:gd name="T94" fmla="*/ 151 w 273"/>
                    <a:gd name="T95" fmla="*/ 60 h 252"/>
                    <a:gd name="T96" fmla="*/ 196 w 273"/>
                    <a:gd name="T97" fmla="*/ 24 h 252"/>
                    <a:gd name="T98" fmla="*/ 211 w 273"/>
                    <a:gd name="T99" fmla="*/ 13 h 252"/>
                    <a:gd name="T100" fmla="*/ 220 w 273"/>
                    <a:gd name="T101" fmla="*/ 7 h 252"/>
                    <a:gd name="T102" fmla="*/ 248 w 273"/>
                    <a:gd name="T103" fmla="*/ 2 h 252"/>
                    <a:gd name="T104" fmla="*/ 272 w 273"/>
                    <a:gd name="T105" fmla="*/ 6 h 252"/>
                    <a:gd name="T106" fmla="*/ 272 w 273"/>
                    <a:gd name="T107" fmla="*/ 5 h 252"/>
                    <a:gd name="T108" fmla="*/ 271 w 273"/>
                    <a:gd name="T109" fmla="*/ 5 h 252"/>
                    <a:gd name="T110" fmla="*/ 272 w 273"/>
                    <a:gd name="T111" fmla="*/ 5 h 2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73" h="252">
                      <a:moveTo>
                        <a:pt x="272" y="5"/>
                      </a:moveTo>
                      <a:cubicBezTo>
                        <a:pt x="273" y="5"/>
                        <a:pt x="273" y="5"/>
                        <a:pt x="273" y="5"/>
                      </a:cubicBezTo>
                      <a:cubicBezTo>
                        <a:pt x="267" y="2"/>
                        <a:pt x="258" y="0"/>
                        <a:pt x="248" y="0"/>
                      </a:cubicBezTo>
                      <a:cubicBezTo>
                        <a:pt x="238" y="0"/>
                        <a:pt x="227" y="2"/>
                        <a:pt x="219" y="6"/>
                      </a:cubicBezTo>
                      <a:cubicBezTo>
                        <a:pt x="217" y="7"/>
                        <a:pt x="212" y="10"/>
                        <a:pt x="205" y="15"/>
                      </a:cubicBezTo>
                      <a:cubicBezTo>
                        <a:pt x="180" y="33"/>
                        <a:pt x="129" y="74"/>
                        <a:pt x="84" y="113"/>
                      </a:cubicBezTo>
                      <a:cubicBezTo>
                        <a:pt x="62" y="132"/>
                        <a:pt x="41" y="151"/>
                        <a:pt x="25" y="166"/>
                      </a:cubicBezTo>
                      <a:cubicBezTo>
                        <a:pt x="18" y="173"/>
                        <a:pt x="11" y="180"/>
                        <a:pt x="7" y="185"/>
                      </a:cubicBezTo>
                      <a:cubicBezTo>
                        <a:pt x="5" y="187"/>
                        <a:pt x="3" y="190"/>
                        <a:pt x="2" y="191"/>
                      </a:cubicBezTo>
                      <a:cubicBezTo>
                        <a:pt x="1" y="193"/>
                        <a:pt x="0" y="195"/>
                        <a:pt x="0" y="196"/>
                      </a:cubicBezTo>
                      <a:cubicBezTo>
                        <a:pt x="0" y="197"/>
                        <a:pt x="0" y="197"/>
                        <a:pt x="0" y="197"/>
                      </a:cubicBezTo>
                      <a:cubicBezTo>
                        <a:pt x="1" y="201"/>
                        <a:pt x="4" y="206"/>
                        <a:pt x="8" y="212"/>
                      </a:cubicBezTo>
                      <a:cubicBezTo>
                        <a:pt x="14" y="221"/>
                        <a:pt x="23" y="231"/>
                        <a:pt x="31" y="239"/>
                      </a:cubicBezTo>
                      <a:cubicBezTo>
                        <a:pt x="36" y="242"/>
                        <a:pt x="40" y="246"/>
                        <a:pt x="43" y="248"/>
                      </a:cubicBezTo>
                      <a:cubicBezTo>
                        <a:pt x="47" y="250"/>
                        <a:pt x="50" y="252"/>
                        <a:pt x="53" y="252"/>
                      </a:cubicBezTo>
                      <a:cubicBezTo>
                        <a:pt x="53" y="252"/>
                        <a:pt x="54" y="252"/>
                        <a:pt x="54" y="251"/>
                      </a:cubicBezTo>
                      <a:cubicBezTo>
                        <a:pt x="55" y="251"/>
                        <a:pt x="57" y="250"/>
                        <a:pt x="59" y="249"/>
                      </a:cubicBezTo>
                      <a:cubicBezTo>
                        <a:pt x="74" y="240"/>
                        <a:pt x="125" y="206"/>
                        <a:pt x="174" y="173"/>
                      </a:cubicBezTo>
                      <a:cubicBezTo>
                        <a:pt x="198" y="156"/>
                        <a:pt x="221" y="140"/>
                        <a:pt x="238" y="127"/>
                      </a:cubicBezTo>
                      <a:cubicBezTo>
                        <a:pt x="247" y="121"/>
                        <a:pt x="254" y="115"/>
                        <a:pt x="259" y="111"/>
                      </a:cubicBezTo>
                      <a:cubicBezTo>
                        <a:pt x="262" y="109"/>
                        <a:pt x="264" y="107"/>
                        <a:pt x="265" y="106"/>
                      </a:cubicBezTo>
                      <a:cubicBezTo>
                        <a:pt x="266" y="105"/>
                        <a:pt x="267" y="105"/>
                        <a:pt x="267" y="104"/>
                      </a:cubicBezTo>
                      <a:cubicBezTo>
                        <a:pt x="268" y="104"/>
                        <a:pt x="268" y="103"/>
                        <a:pt x="268" y="103"/>
                      </a:cubicBezTo>
                      <a:cubicBezTo>
                        <a:pt x="269" y="101"/>
                        <a:pt x="269" y="99"/>
                        <a:pt x="269" y="96"/>
                      </a:cubicBezTo>
                      <a:cubicBezTo>
                        <a:pt x="272" y="73"/>
                        <a:pt x="273" y="5"/>
                        <a:pt x="273" y="5"/>
                      </a:cubicBezTo>
                      <a:cubicBezTo>
                        <a:pt x="273" y="5"/>
                        <a:pt x="273" y="5"/>
                        <a:pt x="273" y="5"/>
                      </a:cubicBezTo>
                      <a:cubicBezTo>
                        <a:pt x="273" y="5"/>
                        <a:pt x="273" y="5"/>
                        <a:pt x="273" y="5"/>
                      </a:cubicBezTo>
                      <a:cubicBezTo>
                        <a:pt x="272" y="5"/>
                        <a:pt x="272" y="5"/>
                        <a:pt x="272" y="5"/>
                      </a:cubicBezTo>
                      <a:cubicBezTo>
                        <a:pt x="271" y="5"/>
                        <a:pt x="271" y="5"/>
                        <a:pt x="271" y="5"/>
                      </a:cubicBezTo>
                      <a:cubicBezTo>
                        <a:pt x="271" y="5"/>
                        <a:pt x="271" y="11"/>
                        <a:pt x="271" y="19"/>
                      </a:cubicBezTo>
                      <a:cubicBezTo>
                        <a:pt x="270" y="32"/>
                        <a:pt x="270" y="51"/>
                        <a:pt x="269" y="68"/>
                      </a:cubicBezTo>
                      <a:cubicBezTo>
                        <a:pt x="269" y="76"/>
                        <a:pt x="268" y="84"/>
                        <a:pt x="268" y="90"/>
                      </a:cubicBezTo>
                      <a:cubicBezTo>
                        <a:pt x="267" y="96"/>
                        <a:pt x="267" y="101"/>
                        <a:pt x="266" y="102"/>
                      </a:cubicBezTo>
                      <a:cubicBezTo>
                        <a:pt x="266" y="102"/>
                        <a:pt x="266" y="103"/>
                        <a:pt x="266" y="103"/>
                      </a:cubicBezTo>
                      <a:cubicBezTo>
                        <a:pt x="264" y="105"/>
                        <a:pt x="259" y="109"/>
                        <a:pt x="253" y="114"/>
                      </a:cubicBezTo>
                      <a:cubicBezTo>
                        <a:pt x="230" y="131"/>
                        <a:pt x="182" y="165"/>
                        <a:pt x="139" y="194"/>
                      </a:cubicBezTo>
                      <a:cubicBezTo>
                        <a:pt x="118" y="209"/>
                        <a:pt x="97" y="222"/>
                        <a:pt x="82" y="232"/>
                      </a:cubicBezTo>
                      <a:cubicBezTo>
                        <a:pt x="74" y="237"/>
                        <a:pt x="68" y="241"/>
                        <a:pt x="63" y="244"/>
                      </a:cubicBezTo>
                      <a:cubicBezTo>
                        <a:pt x="60" y="246"/>
                        <a:pt x="58" y="247"/>
                        <a:pt x="57" y="248"/>
                      </a:cubicBezTo>
                      <a:cubicBezTo>
                        <a:pt x="55" y="249"/>
                        <a:pt x="54" y="249"/>
                        <a:pt x="54" y="250"/>
                      </a:cubicBezTo>
                      <a:cubicBezTo>
                        <a:pt x="53" y="250"/>
                        <a:pt x="53" y="250"/>
                        <a:pt x="53" y="250"/>
                      </a:cubicBezTo>
                      <a:cubicBezTo>
                        <a:pt x="51" y="250"/>
                        <a:pt x="46" y="247"/>
                        <a:pt x="41" y="244"/>
                      </a:cubicBezTo>
                      <a:cubicBezTo>
                        <a:pt x="33" y="238"/>
                        <a:pt x="24" y="229"/>
                        <a:pt x="16" y="220"/>
                      </a:cubicBezTo>
                      <a:cubicBezTo>
                        <a:pt x="9" y="211"/>
                        <a:pt x="3" y="202"/>
                        <a:pt x="2" y="196"/>
                      </a:cubicBezTo>
                      <a:cubicBezTo>
                        <a:pt x="2" y="196"/>
                        <a:pt x="2" y="196"/>
                        <a:pt x="2" y="196"/>
                      </a:cubicBezTo>
                      <a:cubicBezTo>
                        <a:pt x="2" y="195"/>
                        <a:pt x="3" y="194"/>
                        <a:pt x="4" y="192"/>
                      </a:cubicBezTo>
                      <a:cubicBezTo>
                        <a:pt x="10" y="184"/>
                        <a:pt x="25" y="168"/>
                        <a:pt x="45" y="150"/>
                      </a:cubicBezTo>
                      <a:cubicBezTo>
                        <a:pt x="75" y="122"/>
                        <a:pt x="116" y="88"/>
                        <a:pt x="151" y="60"/>
                      </a:cubicBezTo>
                      <a:cubicBezTo>
                        <a:pt x="168" y="46"/>
                        <a:pt x="184" y="33"/>
                        <a:pt x="196" y="24"/>
                      </a:cubicBezTo>
                      <a:cubicBezTo>
                        <a:pt x="202" y="19"/>
                        <a:pt x="207" y="15"/>
                        <a:pt x="211" y="13"/>
                      </a:cubicBezTo>
                      <a:cubicBezTo>
                        <a:pt x="215" y="10"/>
                        <a:pt x="218" y="8"/>
                        <a:pt x="220" y="7"/>
                      </a:cubicBezTo>
                      <a:cubicBezTo>
                        <a:pt x="227" y="4"/>
                        <a:pt x="238" y="2"/>
                        <a:pt x="248" y="2"/>
                      </a:cubicBezTo>
                      <a:cubicBezTo>
                        <a:pt x="257" y="2"/>
                        <a:pt x="266" y="4"/>
                        <a:pt x="272" y="6"/>
                      </a:cubicBezTo>
                      <a:cubicBezTo>
                        <a:pt x="272" y="5"/>
                        <a:pt x="272" y="5"/>
                        <a:pt x="272" y="5"/>
                      </a:cubicBezTo>
                      <a:cubicBezTo>
                        <a:pt x="271" y="5"/>
                        <a:pt x="271" y="5"/>
                        <a:pt x="271" y="5"/>
                      </a:cubicBezTo>
                      <a:lnTo>
                        <a:pt x="272" y="5"/>
                      </a:lnTo>
                      <a:close/>
                    </a:path>
                  </a:pathLst>
                </a:custGeom>
                <a:solidFill>
                  <a:srgbClr val="27252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6" name="Freeform 933"/>
                <p:cNvSpPr>
                  <a:spLocks/>
                </p:cNvSpPr>
                <p:nvPr/>
              </p:nvSpPr>
              <p:spPr bwMode="auto">
                <a:xfrm>
                  <a:off x="6383797" y="4312922"/>
                  <a:ext cx="990970" cy="1942381"/>
                </a:xfrm>
                <a:custGeom>
                  <a:avLst/>
                  <a:gdLst>
                    <a:gd name="T0" fmla="*/ 215 w 424"/>
                    <a:gd name="T1" fmla="*/ 17 h 830"/>
                    <a:gd name="T2" fmla="*/ 398 w 424"/>
                    <a:gd name="T3" fmla="*/ 418 h 830"/>
                    <a:gd name="T4" fmla="*/ 394 w 424"/>
                    <a:gd name="T5" fmla="*/ 780 h 830"/>
                    <a:gd name="T6" fmla="*/ 177 w 424"/>
                    <a:gd name="T7" fmla="*/ 784 h 830"/>
                    <a:gd name="T8" fmla="*/ 39 w 424"/>
                    <a:gd name="T9" fmla="*/ 599 h 830"/>
                    <a:gd name="T10" fmla="*/ 33 w 424"/>
                    <a:gd name="T11" fmla="*/ 170 h 830"/>
                    <a:gd name="T12" fmla="*/ 107 w 424"/>
                    <a:gd name="T13" fmla="*/ 18 h 830"/>
                    <a:gd name="T14" fmla="*/ 215 w 424"/>
                    <a:gd name="T15" fmla="*/ 17 h 8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24" h="830">
                      <a:moveTo>
                        <a:pt x="215" y="17"/>
                      </a:moveTo>
                      <a:cubicBezTo>
                        <a:pt x="385" y="17"/>
                        <a:pt x="388" y="280"/>
                        <a:pt x="398" y="418"/>
                      </a:cubicBezTo>
                      <a:cubicBezTo>
                        <a:pt x="406" y="544"/>
                        <a:pt x="424" y="730"/>
                        <a:pt x="394" y="780"/>
                      </a:cubicBezTo>
                      <a:cubicBezTo>
                        <a:pt x="364" y="830"/>
                        <a:pt x="276" y="830"/>
                        <a:pt x="177" y="784"/>
                      </a:cubicBezTo>
                      <a:cubicBezTo>
                        <a:pt x="77" y="737"/>
                        <a:pt x="40" y="730"/>
                        <a:pt x="39" y="599"/>
                      </a:cubicBezTo>
                      <a:cubicBezTo>
                        <a:pt x="37" y="467"/>
                        <a:pt x="0" y="287"/>
                        <a:pt x="33" y="170"/>
                      </a:cubicBezTo>
                      <a:cubicBezTo>
                        <a:pt x="51" y="104"/>
                        <a:pt x="62" y="40"/>
                        <a:pt x="107" y="18"/>
                      </a:cubicBezTo>
                      <a:cubicBezTo>
                        <a:pt x="141" y="0"/>
                        <a:pt x="215" y="17"/>
                        <a:pt x="215" y="17"/>
                      </a:cubicBezTo>
                    </a:path>
                  </a:pathLst>
                </a:custGeom>
                <a:solidFill>
                  <a:srgbClr val="59595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7" name="Freeform 934"/>
                <p:cNvSpPr>
                  <a:spLocks/>
                </p:cNvSpPr>
                <p:nvPr/>
              </p:nvSpPr>
              <p:spPr bwMode="auto">
                <a:xfrm>
                  <a:off x="6474784" y="4820275"/>
                  <a:ext cx="661636" cy="1149209"/>
                </a:xfrm>
                <a:custGeom>
                  <a:avLst/>
                  <a:gdLst>
                    <a:gd name="T0" fmla="*/ 283 w 283"/>
                    <a:gd name="T1" fmla="*/ 0 h 491"/>
                    <a:gd name="T2" fmla="*/ 217 w 283"/>
                    <a:gd name="T3" fmla="*/ 219 h 491"/>
                    <a:gd name="T4" fmla="*/ 179 w 283"/>
                    <a:gd name="T5" fmla="*/ 398 h 491"/>
                    <a:gd name="T6" fmla="*/ 33 w 283"/>
                    <a:gd name="T7" fmla="*/ 432 h 491"/>
                    <a:gd name="T8" fmla="*/ 111 w 283"/>
                    <a:gd name="T9" fmla="*/ 83 h 491"/>
                    <a:gd name="T10" fmla="*/ 283 w 283"/>
                    <a:gd name="T11" fmla="*/ 0 h 4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83" h="491">
                      <a:moveTo>
                        <a:pt x="283" y="0"/>
                      </a:moveTo>
                      <a:cubicBezTo>
                        <a:pt x="283" y="7"/>
                        <a:pt x="236" y="140"/>
                        <a:pt x="217" y="219"/>
                      </a:cubicBezTo>
                      <a:cubicBezTo>
                        <a:pt x="197" y="299"/>
                        <a:pt x="240" y="333"/>
                        <a:pt x="179" y="398"/>
                      </a:cubicBezTo>
                      <a:cubicBezTo>
                        <a:pt x="119" y="463"/>
                        <a:pt x="66" y="491"/>
                        <a:pt x="33" y="432"/>
                      </a:cubicBezTo>
                      <a:cubicBezTo>
                        <a:pt x="0" y="373"/>
                        <a:pt x="111" y="96"/>
                        <a:pt x="111" y="83"/>
                      </a:cubicBezTo>
                      <a:cubicBezTo>
                        <a:pt x="111" y="70"/>
                        <a:pt x="283" y="1"/>
                        <a:pt x="283" y="0"/>
                      </a:cubicBezTo>
                    </a:path>
                  </a:pathLst>
                </a:custGeom>
                <a:solidFill>
                  <a:srgbClr val="54545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8" name="Freeform 935"/>
                <p:cNvSpPr>
                  <a:spLocks/>
                </p:cNvSpPr>
                <p:nvPr/>
              </p:nvSpPr>
              <p:spPr bwMode="auto">
                <a:xfrm>
                  <a:off x="6818954" y="5294003"/>
                  <a:ext cx="147360" cy="457904"/>
                </a:xfrm>
                <a:custGeom>
                  <a:avLst/>
                  <a:gdLst>
                    <a:gd name="T0" fmla="*/ 34 w 63"/>
                    <a:gd name="T1" fmla="*/ 0 h 196"/>
                    <a:gd name="T2" fmla="*/ 63 w 63"/>
                    <a:gd name="T3" fmla="*/ 196 h 196"/>
                    <a:gd name="T4" fmla="*/ 32 w 63"/>
                    <a:gd name="T5" fmla="*/ 196 h 196"/>
                    <a:gd name="T6" fmla="*/ 0 w 63"/>
                    <a:gd name="T7" fmla="*/ 0 h 196"/>
                    <a:gd name="T8" fmla="*/ 34 w 63"/>
                    <a:gd name="T9" fmla="*/ 0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196">
                      <a:moveTo>
                        <a:pt x="34" y="0"/>
                      </a:moveTo>
                      <a:cubicBezTo>
                        <a:pt x="34" y="15"/>
                        <a:pt x="63" y="196"/>
                        <a:pt x="63" y="196"/>
                      </a:cubicBezTo>
                      <a:cubicBezTo>
                        <a:pt x="32" y="196"/>
                        <a:pt x="32" y="196"/>
                        <a:pt x="32" y="19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4" y="0"/>
                        <a:pt x="34" y="0"/>
                        <a:pt x="34" y="0"/>
                      </a:cubicBezTo>
                    </a:path>
                  </a:pathLst>
                </a:custGeom>
                <a:solidFill>
                  <a:srgbClr val="A5A7A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09" name="Freeform 936"/>
                <p:cNvSpPr>
                  <a:spLocks/>
                </p:cNvSpPr>
                <p:nvPr/>
              </p:nvSpPr>
              <p:spPr bwMode="auto">
                <a:xfrm>
                  <a:off x="6738845" y="4215012"/>
                  <a:ext cx="734821" cy="1005805"/>
                </a:xfrm>
                <a:custGeom>
                  <a:avLst/>
                  <a:gdLst>
                    <a:gd name="T0" fmla="*/ 64 w 314"/>
                    <a:gd name="T1" fmla="*/ 38 h 430"/>
                    <a:gd name="T2" fmla="*/ 60 w 314"/>
                    <a:gd name="T3" fmla="*/ 125 h 430"/>
                    <a:gd name="T4" fmla="*/ 140 w 314"/>
                    <a:gd name="T5" fmla="*/ 334 h 430"/>
                    <a:gd name="T6" fmla="*/ 243 w 314"/>
                    <a:gd name="T7" fmla="*/ 415 h 430"/>
                    <a:gd name="T8" fmla="*/ 297 w 314"/>
                    <a:gd name="T9" fmla="*/ 376 h 430"/>
                    <a:gd name="T10" fmla="*/ 181 w 314"/>
                    <a:gd name="T11" fmla="*/ 56 h 430"/>
                    <a:gd name="T12" fmla="*/ 21 w 314"/>
                    <a:gd name="T13" fmla="*/ 20 h 430"/>
                    <a:gd name="T14" fmla="*/ 64 w 314"/>
                    <a:gd name="T15" fmla="*/ 38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4" h="430">
                      <a:moveTo>
                        <a:pt x="64" y="38"/>
                      </a:moveTo>
                      <a:cubicBezTo>
                        <a:pt x="49" y="42"/>
                        <a:pt x="65" y="97"/>
                        <a:pt x="60" y="125"/>
                      </a:cubicBezTo>
                      <a:cubicBezTo>
                        <a:pt x="55" y="152"/>
                        <a:pt x="80" y="285"/>
                        <a:pt x="140" y="334"/>
                      </a:cubicBezTo>
                      <a:cubicBezTo>
                        <a:pt x="200" y="383"/>
                        <a:pt x="226" y="430"/>
                        <a:pt x="243" y="415"/>
                      </a:cubicBezTo>
                      <a:cubicBezTo>
                        <a:pt x="259" y="400"/>
                        <a:pt x="314" y="401"/>
                        <a:pt x="297" y="376"/>
                      </a:cubicBezTo>
                      <a:cubicBezTo>
                        <a:pt x="242" y="298"/>
                        <a:pt x="219" y="83"/>
                        <a:pt x="181" y="56"/>
                      </a:cubicBezTo>
                      <a:cubicBezTo>
                        <a:pt x="103" y="0"/>
                        <a:pt x="50" y="10"/>
                        <a:pt x="21" y="20"/>
                      </a:cubicBezTo>
                      <a:cubicBezTo>
                        <a:pt x="0" y="27"/>
                        <a:pt x="64" y="38"/>
                        <a:pt x="64" y="38"/>
                      </a:cubicBezTo>
                    </a:path>
                  </a:pathLst>
                </a:custGeom>
                <a:solidFill>
                  <a:srgbClr val="6D6E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0" name="Freeform 937"/>
                <p:cNvSpPr>
                  <a:spLocks/>
                </p:cNvSpPr>
                <p:nvPr/>
              </p:nvSpPr>
              <p:spPr bwMode="auto">
                <a:xfrm>
                  <a:off x="6982137" y="4799506"/>
                  <a:ext cx="353070" cy="421311"/>
                </a:xfrm>
                <a:custGeom>
                  <a:avLst/>
                  <a:gdLst>
                    <a:gd name="T0" fmla="*/ 0 w 151"/>
                    <a:gd name="T1" fmla="*/ 38 h 180"/>
                    <a:gd name="T2" fmla="*/ 36 w 151"/>
                    <a:gd name="T3" fmla="*/ 84 h 180"/>
                    <a:gd name="T4" fmla="*/ 139 w 151"/>
                    <a:gd name="T5" fmla="*/ 165 h 180"/>
                    <a:gd name="T6" fmla="*/ 151 w 151"/>
                    <a:gd name="T7" fmla="*/ 150 h 180"/>
                    <a:gd name="T8" fmla="*/ 137 w 151"/>
                    <a:gd name="T9" fmla="*/ 139 h 180"/>
                    <a:gd name="T10" fmla="*/ 7 w 151"/>
                    <a:gd name="T11" fmla="*/ 1 h 180"/>
                    <a:gd name="T12" fmla="*/ 0 w 151"/>
                    <a:gd name="T13" fmla="*/ 3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1" h="180">
                      <a:moveTo>
                        <a:pt x="0" y="38"/>
                      </a:moveTo>
                      <a:cubicBezTo>
                        <a:pt x="10" y="56"/>
                        <a:pt x="22" y="73"/>
                        <a:pt x="36" y="84"/>
                      </a:cubicBezTo>
                      <a:cubicBezTo>
                        <a:pt x="96" y="133"/>
                        <a:pt x="122" y="180"/>
                        <a:pt x="139" y="165"/>
                      </a:cubicBezTo>
                      <a:cubicBezTo>
                        <a:pt x="144" y="160"/>
                        <a:pt x="147" y="156"/>
                        <a:pt x="151" y="150"/>
                      </a:cubicBezTo>
                      <a:cubicBezTo>
                        <a:pt x="147" y="147"/>
                        <a:pt x="142" y="143"/>
                        <a:pt x="137" y="139"/>
                      </a:cubicBezTo>
                      <a:cubicBezTo>
                        <a:pt x="76" y="83"/>
                        <a:pt x="13" y="2"/>
                        <a:pt x="7" y="1"/>
                      </a:cubicBezTo>
                      <a:cubicBezTo>
                        <a:pt x="5" y="0"/>
                        <a:pt x="1" y="18"/>
                        <a:pt x="0" y="38"/>
                      </a:cubicBezTo>
                    </a:path>
                  </a:pathLst>
                </a:custGeom>
                <a:solidFill>
                  <a:srgbClr val="4E50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1" name="Freeform 938"/>
                <p:cNvSpPr>
                  <a:spLocks/>
                </p:cNvSpPr>
                <p:nvPr/>
              </p:nvSpPr>
              <p:spPr bwMode="auto">
                <a:xfrm>
                  <a:off x="7143343" y="5405759"/>
                  <a:ext cx="301643" cy="744711"/>
                </a:xfrm>
                <a:custGeom>
                  <a:avLst/>
                  <a:gdLst>
                    <a:gd name="T0" fmla="*/ 42 w 129"/>
                    <a:gd name="T1" fmla="*/ 3 h 318"/>
                    <a:gd name="T2" fmla="*/ 105 w 129"/>
                    <a:gd name="T3" fmla="*/ 26 h 318"/>
                    <a:gd name="T4" fmla="*/ 123 w 129"/>
                    <a:gd name="T5" fmla="*/ 198 h 318"/>
                    <a:gd name="T6" fmla="*/ 41 w 129"/>
                    <a:gd name="T7" fmla="*/ 312 h 318"/>
                    <a:gd name="T8" fmla="*/ 0 w 129"/>
                    <a:gd name="T9" fmla="*/ 274 h 318"/>
                    <a:gd name="T10" fmla="*/ 42 w 129"/>
                    <a:gd name="T11" fmla="*/ 3 h 3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9" h="318">
                      <a:moveTo>
                        <a:pt x="42" y="3"/>
                      </a:moveTo>
                      <a:cubicBezTo>
                        <a:pt x="49" y="3"/>
                        <a:pt x="84" y="0"/>
                        <a:pt x="105" y="26"/>
                      </a:cubicBezTo>
                      <a:cubicBezTo>
                        <a:pt x="127" y="52"/>
                        <a:pt x="129" y="103"/>
                        <a:pt x="123" y="198"/>
                      </a:cubicBezTo>
                      <a:cubicBezTo>
                        <a:pt x="116" y="294"/>
                        <a:pt x="60" y="318"/>
                        <a:pt x="41" y="312"/>
                      </a:cubicBezTo>
                      <a:cubicBezTo>
                        <a:pt x="22" y="306"/>
                        <a:pt x="0" y="274"/>
                        <a:pt x="0" y="274"/>
                      </a:cubicBezTo>
                      <a:lnTo>
                        <a:pt x="42" y="3"/>
                      </a:lnTo>
                      <a:close/>
                    </a:path>
                  </a:pathLst>
                </a:custGeom>
                <a:solidFill>
                  <a:srgbClr val="59595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2" name="Freeform 939"/>
                <p:cNvSpPr>
                  <a:spLocks/>
                </p:cNvSpPr>
                <p:nvPr/>
              </p:nvSpPr>
              <p:spPr bwMode="auto">
                <a:xfrm>
                  <a:off x="7162134" y="5398836"/>
                  <a:ext cx="267028" cy="737788"/>
                </a:xfrm>
                <a:custGeom>
                  <a:avLst/>
                  <a:gdLst>
                    <a:gd name="T0" fmla="*/ 36 w 114"/>
                    <a:gd name="T1" fmla="*/ 0 h 315"/>
                    <a:gd name="T2" fmla="*/ 49 w 114"/>
                    <a:gd name="T3" fmla="*/ 0 h 315"/>
                    <a:gd name="T4" fmla="*/ 38 w 114"/>
                    <a:gd name="T5" fmla="*/ 183 h 315"/>
                    <a:gd name="T6" fmla="*/ 69 w 114"/>
                    <a:gd name="T7" fmla="*/ 280 h 315"/>
                    <a:gd name="T8" fmla="*/ 114 w 114"/>
                    <a:gd name="T9" fmla="*/ 219 h 315"/>
                    <a:gd name="T10" fmla="*/ 35 w 114"/>
                    <a:gd name="T11" fmla="*/ 309 h 315"/>
                    <a:gd name="T12" fmla="*/ 13 w 114"/>
                    <a:gd name="T13" fmla="*/ 293 h 315"/>
                    <a:gd name="T14" fmla="*/ 0 w 114"/>
                    <a:gd name="T15" fmla="*/ 233 h 315"/>
                    <a:gd name="T16" fmla="*/ 36 w 114"/>
                    <a:gd name="T17" fmla="*/ 0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4" h="315">
                      <a:moveTo>
                        <a:pt x="36" y="0"/>
                      </a:moveTo>
                      <a:cubicBezTo>
                        <a:pt x="38" y="0"/>
                        <a:pt x="43" y="0"/>
                        <a:pt x="49" y="0"/>
                      </a:cubicBezTo>
                      <a:cubicBezTo>
                        <a:pt x="44" y="43"/>
                        <a:pt x="35" y="145"/>
                        <a:pt x="38" y="183"/>
                      </a:cubicBezTo>
                      <a:cubicBezTo>
                        <a:pt x="41" y="231"/>
                        <a:pt x="46" y="283"/>
                        <a:pt x="69" y="280"/>
                      </a:cubicBezTo>
                      <a:cubicBezTo>
                        <a:pt x="91" y="278"/>
                        <a:pt x="113" y="221"/>
                        <a:pt x="114" y="219"/>
                      </a:cubicBezTo>
                      <a:cubicBezTo>
                        <a:pt x="100" y="295"/>
                        <a:pt x="52" y="315"/>
                        <a:pt x="35" y="309"/>
                      </a:cubicBezTo>
                      <a:cubicBezTo>
                        <a:pt x="27" y="307"/>
                        <a:pt x="19" y="300"/>
                        <a:pt x="13" y="293"/>
                      </a:cubicBezTo>
                      <a:cubicBezTo>
                        <a:pt x="6" y="278"/>
                        <a:pt x="2" y="257"/>
                        <a:pt x="0" y="233"/>
                      </a:cubicBez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rgbClr val="4C4C4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3" name="Freeform 940"/>
                <p:cNvSpPr>
                  <a:spLocks/>
                </p:cNvSpPr>
                <p:nvPr/>
              </p:nvSpPr>
              <p:spPr bwMode="auto">
                <a:xfrm>
                  <a:off x="7190815" y="5270267"/>
                  <a:ext cx="266039" cy="376806"/>
                </a:xfrm>
                <a:custGeom>
                  <a:avLst/>
                  <a:gdLst>
                    <a:gd name="T0" fmla="*/ 0 w 114"/>
                    <a:gd name="T1" fmla="*/ 5 h 161"/>
                    <a:gd name="T2" fmla="*/ 83 w 114"/>
                    <a:gd name="T3" fmla="*/ 28 h 161"/>
                    <a:gd name="T4" fmla="*/ 102 w 114"/>
                    <a:gd name="T5" fmla="*/ 129 h 161"/>
                    <a:gd name="T6" fmla="*/ 5 w 114"/>
                    <a:gd name="T7" fmla="*/ 136 h 161"/>
                    <a:gd name="T8" fmla="*/ 0 w 114"/>
                    <a:gd name="T9" fmla="*/ 5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61">
                      <a:moveTo>
                        <a:pt x="0" y="5"/>
                      </a:moveTo>
                      <a:cubicBezTo>
                        <a:pt x="13" y="4"/>
                        <a:pt x="64" y="0"/>
                        <a:pt x="83" y="28"/>
                      </a:cubicBezTo>
                      <a:cubicBezTo>
                        <a:pt x="101" y="57"/>
                        <a:pt x="114" y="104"/>
                        <a:pt x="102" y="129"/>
                      </a:cubicBezTo>
                      <a:cubicBezTo>
                        <a:pt x="90" y="155"/>
                        <a:pt x="6" y="161"/>
                        <a:pt x="5" y="136"/>
                      </a:cubicBezTo>
                      <a:cubicBezTo>
                        <a:pt x="4" y="110"/>
                        <a:pt x="0" y="5"/>
                        <a:pt x="0" y="5"/>
                      </a:cubicBezTo>
                      <a:close/>
                    </a:path>
                  </a:pathLst>
                </a:custGeom>
                <a:solidFill>
                  <a:srgbClr val="6D6E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4" name="Oval 941"/>
                <p:cNvSpPr>
                  <a:spLocks noChangeArrowheads="1"/>
                </p:cNvSpPr>
                <p:nvPr/>
              </p:nvSpPr>
              <p:spPr bwMode="auto">
                <a:xfrm>
                  <a:off x="7331252" y="5487845"/>
                  <a:ext cx="48461" cy="79119"/>
                </a:xfrm>
                <a:prstGeom prst="ellipse">
                  <a:avLst/>
                </a:prstGeom>
                <a:solidFill>
                  <a:srgbClr val="59595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5" name="Freeform 942"/>
                <p:cNvSpPr>
                  <a:spLocks/>
                </p:cNvSpPr>
                <p:nvPr/>
              </p:nvSpPr>
              <p:spPr bwMode="auto">
                <a:xfrm>
                  <a:off x="5525352" y="4256549"/>
                  <a:ext cx="663614" cy="704163"/>
                </a:xfrm>
                <a:custGeom>
                  <a:avLst/>
                  <a:gdLst>
                    <a:gd name="T0" fmla="*/ 269 w 284"/>
                    <a:gd name="T1" fmla="*/ 53 h 301"/>
                    <a:gd name="T2" fmla="*/ 250 w 284"/>
                    <a:gd name="T3" fmla="*/ 4 h 301"/>
                    <a:gd name="T4" fmla="*/ 0 w 284"/>
                    <a:gd name="T5" fmla="*/ 183 h 301"/>
                    <a:gd name="T6" fmla="*/ 116 w 284"/>
                    <a:gd name="T7" fmla="*/ 295 h 301"/>
                    <a:gd name="T8" fmla="*/ 269 w 284"/>
                    <a:gd name="T9" fmla="*/ 136 h 301"/>
                    <a:gd name="T10" fmla="*/ 269 w 284"/>
                    <a:gd name="T11" fmla="*/ 53 h 3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84" h="301">
                      <a:moveTo>
                        <a:pt x="269" y="53"/>
                      </a:moveTo>
                      <a:cubicBezTo>
                        <a:pt x="267" y="42"/>
                        <a:pt x="270" y="5"/>
                        <a:pt x="250" y="4"/>
                      </a:cubicBezTo>
                      <a:cubicBezTo>
                        <a:pt x="147" y="0"/>
                        <a:pt x="70" y="112"/>
                        <a:pt x="0" y="183"/>
                      </a:cubicBezTo>
                      <a:cubicBezTo>
                        <a:pt x="0" y="183"/>
                        <a:pt x="113" y="301"/>
                        <a:pt x="116" y="295"/>
                      </a:cubicBezTo>
                      <a:cubicBezTo>
                        <a:pt x="119" y="289"/>
                        <a:pt x="254" y="181"/>
                        <a:pt x="269" y="136"/>
                      </a:cubicBezTo>
                      <a:cubicBezTo>
                        <a:pt x="284" y="91"/>
                        <a:pt x="269" y="53"/>
                        <a:pt x="269" y="53"/>
                      </a:cubicBezTo>
                      <a:close/>
                    </a:path>
                  </a:pathLst>
                </a:custGeom>
                <a:solidFill>
                  <a:srgbClr val="E38A81">
                    <a:lumMod val="60000"/>
                    <a:lumOff val="4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6" name="Freeform 943"/>
                <p:cNvSpPr>
                  <a:spLocks/>
                </p:cNvSpPr>
                <p:nvPr/>
              </p:nvSpPr>
              <p:spPr bwMode="auto">
                <a:xfrm>
                  <a:off x="5391838" y="4203144"/>
                  <a:ext cx="1700078" cy="1762385"/>
                </a:xfrm>
                <a:custGeom>
                  <a:avLst/>
                  <a:gdLst>
                    <a:gd name="T0" fmla="*/ 449 w 727"/>
                    <a:gd name="T1" fmla="*/ 0 h 753"/>
                    <a:gd name="T2" fmla="*/ 587 w 727"/>
                    <a:gd name="T3" fmla="*/ 31 h 753"/>
                    <a:gd name="T4" fmla="*/ 721 w 727"/>
                    <a:gd name="T5" fmla="*/ 69 h 753"/>
                    <a:gd name="T6" fmla="*/ 587 w 727"/>
                    <a:gd name="T7" fmla="*/ 547 h 753"/>
                    <a:gd name="T8" fmla="*/ 441 w 727"/>
                    <a:gd name="T9" fmla="*/ 753 h 753"/>
                    <a:gd name="T10" fmla="*/ 109 w 727"/>
                    <a:gd name="T11" fmla="*/ 654 h 753"/>
                    <a:gd name="T12" fmla="*/ 10 w 727"/>
                    <a:gd name="T13" fmla="*/ 607 h 753"/>
                    <a:gd name="T14" fmla="*/ 211 w 727"/>
                    <a:gd name="T15" fmla="*/ 333 h 753"/>
                    <a:gd name="T16" fmla="*/ 263 w 727"/>
                    <a:gd name="T17" fmla="*/ 43 h 753"/>
                    <a:gd name="T18" fmla="*/ 449 w 727"/>
                    <a:gd name="T19" fmla="*/ 0 h 7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27" h="753">
                      <a:moveTo>
                        <a:pt x="449" y="0"/>
                      </a:moveTo>
                      <a:cubicBezTo>
                        <a:pt x="449" y="0"/>
                        <a:pt x="567" y="27"/>
                        <a:pt x="587" y="31"/>
                      </a:cubicBezTo>
                      <a:cubicBezTo>
                        <a:pt x="607" y="35"/>
                        <a:pt x="715" y="62"/>
                        <a:pt x="721" y="69"/>
                      </a:cubicBezTo>
                      <a:cubicBezTo>
                        <a:pt x="727" y="76"/>
                        <a:pt x="655" y="401"/>
                        <a:pt x="587" y="547"/>
                      </a:cubicBezTo>
                      <a:cubicBezTo>
                        <a:pt x="519" y="693"/>
                        <a:pt x="441" y="753"/>
                        <a:pt x="441" y="753"/>
                      </a:cubicBezTo>
                      <a:cubicBezTo>
                        <a:pt x="441" y="753"/>
                        <a:pt x="169" y="684"/>
                        <a:pt x="109" y="654"/>
                      </a:cubicBezTo>
                      <a:cubicBezTo>
                        <a:pt x="49" y="624"/>
                        <a:pt x="0" y="607"/>
                        <a:pt x="10" y="607"/>
                      </a:cubicBezTo>
                      <a:cubicBezTo>
                        <a:pt x="20" y="607"/>
                        <a:pt x="175" y="433"/>
                        <a:pt x="211" y="333"/>
                      </a:cubicBezTo>
                      <a:cubicBezTo>
                        <a:pt x="247" y="233"/>
                        <a:pt x="233" y="65"/>
                        <a:pt x="263" y="43"/>
                      </a:cubicBezTo>
                      <a:cubicBezTo>
                        <a:pt x="293" y="21"/>
                        <a:pt x="449" y="0"/>
                        <a:pt x="449" y="0"/>
                      </a:cubicBezTo>
                    </a:path>
                  </a:pathLst>
                </a:custGeom>
                <a:solidFill>
                  <a:srgbClr val="DC6E62">
                    <a:lumMod val="60000"/>
                    <a:lumOff val="4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7" name="Freeform 944"/>
                <p:cNvSpPr>
                  <a:spLocks/>
                </p:cNvSpPr>
                <p:nvPr/>
              </p:nvSpPr>
              <p:spPr bwMode="auto">
                <a:xfrm>
                  <a:off x="6961369" y="4864780"/>
                  <a:ext cx="8901" cy="30659"/>
                </a:xfrm>
                <a:custGeom>
                  <a:avLst/>
                  <a:gdLst>
                    <a:gd name="T0" fmla="*/ 4 w 4"/>
                    <a:gd name="T1" fmla="*/ 0 h 13"/>
                    <a:gd name="T2" fmla="*/ 0 w 4"/>
                    <a:gd name="T3" fmla="*/ 13 h 13"/>
                    <a:gd name="T4" fmla="*/ 0 w 4"/>
                    <a:gd name="T5" fmla="*/ 13 h 13"/>
                    <a:gd name="T6" fmla="*/ 4 w 4"/>
                    <a:gd name="T7" fmla="*/ 0 h 13"/>
                    <a:gd name="T8" fmla="*/ 4 w 4"/>
                    <a:gd name="T9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13">
                      <a:moveTo>
                        <a:pt x="4" y="0"/>
                      </a:moveTo>
                      <a:cubicBezTo>
                        <a:pt x="2" y="5"/>
                        <a:pt x="1" y="9"/>
                        <a:pt x="0" y="13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" y="9"/>
                        <a:pt x="2" y="5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</a:path>
                  </a:pathLst>
                </a:custGeom>
                <a:solidFill>
                  <a:srgbClr val="54545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8" name="Freeform 947"/>
                <p:cNvSpPr>
                  <a:spLocks/>
                </p:cNvSpPr>
                <p:nvPr/>
              </p:nvSpPr>
              <p:spPr bwMode="auto">
                <a:xfrm>
                  <a:off x="6970269" y="4636323"/>
                  <a:ext cx="56373" cy="228457"/>
                </a:xfrm>
                <a:custGeom>
                  <a:avLst/>
                  <a:gdLst>
                    <a:gd name="T0" fmla="*/ 24 w 24"/>
                    <a:gd name="T1" fmla="*/ 0 h 98"/>
                    <a:gd name="T2" fmla="*/ 0 w 24"/>
                    <a:gd name="T3" fmla="*/ 98 h 98"/>
                    <a:gd name="T4" fmla="*/ 0 w 24"/>
                    <a:gd name="T5" fmla="*/ 98 h 98"/>
                    <a:gd name="T6" fmla="*/ 24 w 24"/>
                    <a:gd name="T7" fmla="*/ 0 h 98"/>
                    <a:gd name="T8" fmla="*/ 24 w 24"/>
                    <a:gd name="T9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98">
                      <a:moveTo>
                        <a:pt x="24" y="0"/>
                      </a:moveTo>
                      <a:cubicBezTo>
                        <a:pt x="17" y="30"/>
                        <a:pt x="9" y="63"/>
                        <a:pt x="0" y="98"/>
                      </a:cubicBezTo>
                      <a:cubicBezTo>
                        <a:pt x="0" y="98"/>
                        <a:pt x="0" y="98"/>
                        <a:pt x="0" y="98"/>
                      </a:cubicBezTo>
                      <a:cubicBezTo>
                        <a:pt x="9" y="63"/>
                        <a:pt x="17" y="30"/>
                        <a:pt x="24" y="0"/>
                      </a:cubicBezTo>
                      <a:cubicBezTo>
                        <a:pt x="24" y="0"/>
                        <a:pt x="24" y="0"/>
                        <a:pt x="24" y="0"/>
                      </a:cubicBezTo>
                    </a:path>
                  </a:pathLst>
                </a:custGeom>
                <a:solidFill>
                  <a:srgbClr val="6768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19" name="Freeform 949"/>
                <p:cNvSpPr>
                  <a:spLocks/>
                </p:cNvSpPr>
                <p:nvPr/>
              </p:nvSpPr>
              <p:spPr bwMode="auto">
                <a:xfrm>
                  <a:off x="5784468" y="4542368"/>
                  <a:ext cx="1242175" cy="1254043"/>
                </a:xfrm>
                <a:custGeom>
                  <a:avLst/>
                  <a:gdLst>
                    <a:gd name="T0" fmla="*/ 446 w 531"/>
                    <a:gd name="T1" fmla="*/ 0 h 536"/>
                    <a:gd name="T2" fmla="*/ 415 w 531"/>
                    <a:gd name="T3" fmla="*/ 70 h 536"/>
                    <a:gd name="T4" fmla="*/ 391 w 531"/>
                    <a:gd name="T5" fmla="*/ 231 h 536"/>
                    <a:gd name="T6" fmla="*/ 335 w 531"/>
                    <a:gd name="T7" fmla="*/ 314 h 536"/>
                    <a:gd name="T8" fmla="*/ 252 w 531"/>
                    <a:gd name="T9" fmla="*/ 345 h 536"/>
                    <a:gd name="T10" fmla="*/ 151 w 531"/>
                    <a:gd name="T11" fmla="*/ 333 h 536"/>
                    <a:gd name="T12" fmla="*/ 128 w 531"/>
                    <a:gd name="T13" fmla="*/ 335 h 536"/>
                    <a:gd name="T14" fmla="*/ 106 w 531"/>
                    <a:gd name="T15" fmla="*/ 369 h 536"/>
                    <a:gd name="T16" fmla="*/ 164 w 531"/>
                    <a:gd name="T17" fmla="*/ 425 h 536"/>
                    <a:gd name="T18" fmla="*/ 62 w 531"/>
                    <a:gd name="T19" fmla="*/ 473 h 536"/>
                    <a:gd name="T20" fmla="*/ 0 w 531"/>
                    <a:gd name="T21" fmla="*/ 516 h 536"/>
                    <a:gd name="T22" fmla="*/ 40 w 531"/>
                    <a:gd name="T23" fmla="*/ 536 h 536"/>
                    <a:gd name="T24" fmla="*/ 356 w 531"/>
                    <a:gd name="T25" fmla="*/ 513 h 536"/>
                    <a:gd name="T26" fmla="*/ 396 w 531"/>
                    <a:gd name="T27" fmla="*/ 448 h 536"/>
                    <a:gd name="T28" fmla="*/ 396 w 531"/>
                    <a:gd name="T29" fmla="*/ 448 h 536"/>
                    <a:gd name="T30" fmla="*/ 396 w 531"/>
                    <a:gd name="T31" fmla="*/ 448 h 536"/>
                    <a:gd name="T32" fmla="*/ 396 w 531"/>
                    <a:gd name="T33" fmla="*/ 448 h 536"/>
                    <a:gd name="T34" fmla="*/ 396 w 531"/>
                    <a:gd name="T35" fmla="*/ 447 h 536"/>
                    <a:gd name="T36" fmla="*/ 418 w 531"/>
                    <a:gd name="T37" fmla="*/ 403 h 536"/>
                    <a:gd name="T38" fmla="*/ 418 w 531"/>
                    <a:gd name="T39" fmla="*/ 403 h 536"/>
                    <a:gd name="T40" fmla="*/ 419 w 531"/>
                    <a:gd name="T41" fmla="*/ 403 h 536"/>
                    <a:gd name="T42" fmla="*/ 419 w 531"/>
                    <a:gd name="T43" fmla="*/ 402 h 536"/>
                    <a:gd name="T44" fmla="*/ 419 w 531"/>
                    <a:gd name="T45" fmla="*/ 402 h 536"/>
                    <a:gd name="T46" fmla="*/ 419 w 531"/>
                    <a:gd name="T47" fmla="*/ 402 h 536"/>
                    <a:gd name="T48" fmla="*/ 419 w 531"/>
                    <a:gd name="T49" fmla="*/ 402 h 536"/>
                    <a:gd name="T50" fmla="*/ 445 w 531"/>
                    <a:gd name="T51" fmla="*/ 338 h 536"/>
                    <a:gd name="T52" fmla="*/ 451 w 531"/>
                    <a:gd name="T53" fmla="*/ 321 h 536"/>
                    <a:gd name="T54" fmla="*/ 503 w 531"/>
                    <a:gd name="T55" fmla="*/ 151 h 536"/>
                    <a:gd name="T56" fmla="*/ 507 w 531"/>
                    <a:gd name="T57" fmla="*/ 138 h 536"/>
                    <a:gd name="T58" fmla="*/ 531 w 531"/>
                    <a:gd name="T59" fmla="*/ 40 h 536"/>
                    <a:gd name="T60" fmla="*/ 447 w 531"/>
                    <a:gd name="T61" fmla="*/ 0 h 536"/>
                    <a:gd name="T62" fmla="*/ 446 w 531"/>
                    <a:gd name="T63" fmla="*/ 0 h 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31" h="536">
                      <a:moveTo>
                        <a:pt x="446" y="0"/>
                      </a:moveTo>
                      <a:cubicBezTo>
                        <a:pt x="446" y="0"/>
                        <a:pt x="432" y="1"/>
                        <a:pt x="415" y="70"/>
                      </a:cubicBezTo>
                      <a:cubicBezTo>
                        <a:pt x="405" y="109"/>
                        <a:pt x="406" y="180"/>
                        <a:pt x="391" y="231"/>
                      </a:cubicBezTo>
                      <a:cubicBezTo>
                        <a:pt x="378" y="275"/>
                        <a:pt x="349" y="302"/>
                        <a:pt x="335" y="314"/>
                      </a:cubicBezTo>
                      <a:cubicBezTo>
                        <a:pt x="306" y="341"/>
                        <a:pt x="252" y="345"/>
                        <a:pt x="252" y="345"/>
                      </a:cubicBezTo>
                      <a:cubicBezTo>
                        <a:pt x="252" y="345"/>
                        <a:pt x="192" y="333"/>
                        <a:pt x="151" y="333"/>
                      </a:cubicBezTo>
                      <a:cubicBezTo>
                        <a:pt x="142" y="333"/>
                        <a:pt x="134" y="334"/>
                        <a:pt x="128" y="335"/>
                      </a:cubicBezTo>
                      <a:cubicBezTo>
                        <a:pt x="94" y="343"/>
                        <a:pt x="88" y="357"/>
                        <a:pt x="106" y="369"/>
                      </a:cubicBezTo>
                      <a:cubicBezTo>
                        <a:pt x="124" y="381"/>
                        <a:pt x="194" y="415"/>
                        <a:pt x="164" y="425"/>
                      </a:cubicBezTo>
                      <a:cubicBezTo>
                        <a:pt x="134" y="435"/>
                        <a:pt x="83" y="468"/>
                        <a:pt x="62" y="473"/>
                      </a:cubicBezTo>
                      <a:cubicBezTo>
                        <a:pt x="50" y="477"/>
                        <a:pt x="14" y="499"/>
                        <a:pt x="0" y="516"/>
                      </a:cubicBezTo>
                      <a:cubicBezTo>
                        <a:pt x="14" y="523"/>
                        <a:pt x="27" y="530"/>
                        <a:pt x="40" y="536"/>
                      </a:cubicBezTo>
                      <a:cubicBezTo>
                        <a:pt x="123" y="532"/>
                        <a:pt x="309" y="518"/>
                        <a:pt x="356" y="513"/>
                      </a:cubicBezTo>
                      <a:cubicBezTo>
                        <a:pt x="369" y="494"/>
                        <a:pt x="382" y="473"/>
                        <a:pt x="396" y="448"/>
                      </a:cubicBezTo>
                      <a:cubicBezTo>
                        <a:pt x="396" y="448"/>
                        <a:pt x="396" y="448"/>
                        <a:pt x="396" y="448"/>
                      </a:cubicBezTo>
                      <a:cubicBezTo>
                        <a:pt x="396" y="448"/>
                        <a:pt x="396" y="448"/>
                        <a:pt x="396" y="448"/>
                      </a:cubicBezTo>
                      <a:cubicBezTo>
                        <a:pt x="396" y="448"/>
                        <a:pt x="396" y="448"/>
                        <a:pt x="396" y="448"/>
                      </a:cubicBezTo>
                      <a:cubicBezTo>
                        <a:pt x="396" y="447"/>
                        <a:pt x="396" y="447"/>
                        <a:pt x="396" y="447"/>
                      </a:cubicBezTo>
                      <a:cubicBezTo>
                        <a:pt x="404" y="434"/>
                        <a:pt x="411" y="419"/>
                        <a:pt x="418" y="403"/>
                      </a:cubicBezTo>
                      <a:cubicBezTo>
                        <a:pt x="418" y="403"/>
                        <a:pt x="418" y="403"/>
                        <a:pt x="418" y="403"/>
                      </a:cubicBezTo>
                      <a:cubicBezTo>
                        <a:pt x="419" y="403"/>
                        <a:pt x="419" y="403"/>
                        <a:pt x="419" y="403"/>
                      </a:cubicBezTo>
                      <a:cubicBezTo>
                        <a:pt x="419" y="403"/>
                        <a:pt x="419" y="402"/>
                        <a:pt x="419" y="402"/>
                      </a:cubicBezTo>
                      <a:cubicBezTo>
                        <a:pt x="419" y="402"/>
                        <a:pt x="419" y="402"/>
                        <a:pt x="419" y="402"/>
                      </a:cubicBezTo>
                      <a:cubicBezTo>
                        <a:pt x="419" y="402"/>
                        <a:pt x="419" y="402"/>
                        <a:pt x="419" y="402"/>
                      </a:cubicBezTo>
                      <a:cubicBezTo>
                        <a:pt x="419" y="402"/>
                        <a:pt x="419" y="402"/>
                        <a:pt x="419" y="402"/>
                      </a:cubicBezTo>
                      <a:cubicBezTo>
                        <a:pt x="428" y="383"/>
                        <a:pt x="437" y="362"/>
                        <a:pt x="445" y="338"/>
                      </a:cubicBezTo>
                      <a:cubicBezTo>
                        <a:pt x="447" y="333"/>
                        <a:pt x="449" y="327"/>
                        <a:pt x="451" y="321"/>
                      </a:cubicBezTo>
                      <a:cubicBezTo>
                        <a:pt x="470" y="269"/>
                        <a:pt x="488" y="208"/>
                        <a:pt x="503" y="151"/>
                      </a:cubicBezTo>
                      <a:cubicBezTo>
                        <a:pt x="504" y="147"/>
                        <a:pt x="505" y="143"/>
                        <a:pt x="507" y="138"/>
                      </a:cubicBezTo>
                      <a:cubicBezTo>
                        <a:pt x="516" y="103"/>
                        <a:pt x="524" y="70"/>
                        <a:pt x="531" y="40"/>
                      </a:cubicBezTo>
                      <a:cubicBezTo>
                        <a:pt x="491" y="18"/>
                        <a:pt x="447" y="0"/>
                        <a:pt x="447" y="0"/>
                      </a:cubicBezTo>
                      <a:cubicBezTo>
                        <a:pt x="447" y="0"/>
                        <a:pt x="447" y="0"/>
                        <a:pt x="446" y="0"/>
                      </a:cubicBezTo>
                    </a:path>
                  </a:pathLst>
                </a:custGeom>
                <a:solidFill>
                  <a:srgbClr val="DC6E62">
                    <a:alpha val="4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0" name="Freeform 950"/>
                <p:cNvSpPr>
                  <a:spLocks/>
                </p:cNvSpPr>
                <p:nvPr/>
              </p:nvSpPr>
              <p:spPr bwMode="auto">
                <a:xfrm>
                  <a:off x="6540058" y="4242704"/>
                  <a:ext cx="366916" cy="1032508"/>
                </a:xfrm>
                <a:custGeom>
                  <a:avLst/>
                  <a:gdLst>
                    <a:gd name="T0" fmla="*/ 23 w 157"/>
                    <a:gd name="T1" fmla="*/ 109 h 441"/>
                    <a:gd name="T2" fmla="*/ 100 w 157"/>
                    <a:gd name="T3" fmla="*/ 432 h 441"/>
                    <a:gd name="T4" fmla="*/ 127 w 157"/>
                    <a:gd name="T5" fmla="*/ 393 h 441"/>
                    <a:gd name="T6" fmla="*/ 101 w 157"/>
                    <a:gd name="T7" fmla="*/ 166 h 441"/>
                    <a:gd name="T8" fmla="*/ 149 w 157"/>
                    <a:gd name="T9" fmla="*/ 27 h 441"/>
                    <a:gd name="T10" fmla="*/ 71 w 157"/>
                    <a:gd name="T11" fmla="*/ 9 h 441"/>
                    <a:gd name="T12" fmla="*/ 23 w 157"/>
                    <a:gd name="T13" fmla="*/ 109 h 4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7" h="441">
                      <a:moveTo>
                        <a:pt x="23" y="109"/>
                      </a:moveTo>
                      <a:cubicBezTo>
                        <a:pt x="0" y="261"/>
                        <a:pt x="95" y="424"/>
                        <a:pt x="100" y="432"/>
                      </a:cubicBezTo>
                      <a:cubicBezTo>
                        <a:pt x="105" y="441"/>
                        <a:pt x="138" y="403"/>
                        <a:pt x="127" y="393"/>
                      </a:cubicBezTo>
                      <a:cubicBezTo>
                        <a:pt x="116" y="384"/>
                        <a:pt x="88" y="243"/>
                        <a:pt x="101" y="166"/>
                      </a:cubicBezTo>
                      <a:cubicBezTo>
                        <a:pt x="114" y="88"/>
                        <a:pt x="125" y="58"/>
                        <a:pt x="149" y="27"/>
                      </a:cubicBezTo>
                      <a:cubicBezTo>
                        <a:pt x="157" y="17"/>
                        <a:pt x="88" y="0"/>
                        <a:pt x="71" y="9"/>
                      </a:cubicBezTo>
                      <a:cubicBezTo>
                        <a:pt x="49" y="21"/>
                        <a:pt x="32" y="51"/>
                        <a:pt x="23" y="109"/>
                      </a:cubicBezTo>
                      <a:close/>
                    </a:path>
                  </a:pathLst>
                </a:custGeom>
                <a:solidFill>
                  <a:srgbClr val="5C5D6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1" name="Freeform 951"/>
                <p:cNvSpPr>
                  <a:spLocks/>
                </p:cNvSpPr>
                <p:nvPr/>
              </p:nvSpPr>
              <p:spPr bwMode="auto">
                <a:xfrm>
                  <a:off x="6137538" y="4191276"/>
                  <a:ext cx="556803" cy="356037"/>
                </a:xfrm>
                <a:custGeom>
                  <a:avLst/>
                  <a:gdLst>
                    <a:gd name="T0" fmla="*/ 157 w 238"/>
                    <a:gd name="T1" fmla="*/ 3 h 152"/>
                    <a:gd name="T2" fmla="*/ 216 w 238"/>
                    <a:gd name="T3" fmla="*/ 28 h 152"/>
                    <a:gd name="T4" fmla="*/ 146 w 238"/>
                    <a:gd name="T5" fmla="*/ 125 h 152"/>
                    <a:gd name="T6" fmla="*/ 4 w 238"/>
                    <a:gd name="T7" fmla="*/ 101 h 152"/>
                    <a:gd name="T8" fmla="*/ 36 w 238"/>
                    <a:gd name="T9" fmla="*/ 38 h 152"/>
                    <a:gd name="T10" fmla="*/ 107 w 238"/>
                    <a:gd name="T11" fmla="*/ 5 h 152"/>
                    <a:gd name="T12" fmla="*/ 157 w 238"/>
                    <a:gd name="T13" fmla="*/ 3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8" h="152">
                      <a:moveTo>
                        <a:pt x="157" y="3"/>
                      </a:moveTo>
                      <a:cubicBezTo>
                        <a:pt x="157" y="3"/>
                        <a:pt x="204" y="11"/>
                        <a:pt x="216" y="28"/>
                      </a:cubicBezTo>
                      <a:cubicBezTo>
                        <a:pt x="238" y="59"/>
                        <a:pt x="169" y="113"/>
                        <a:pt x="146" y="125"/>
                      </a:cubicBezTo>
                      <a:cubicBezTo>
                        <a:pt x="111" y="143"/>
                        <a:pt x="17" y="152"/>
                        <a:pt x="4" y="101"/>
                      </a:cubicBezTo>
                      <a:cubicBezTo>
                        <a:pt x="0" y="85"/>
                        <a:pt x="16" y="58"/>
                        <a:pt x="36" y="38"/>
                      </a:cubicBezTo>
                      <a:cubicBezTo>
                        <a:pt x="56" y="17"/>
                        <a:pt x="80" y="10"/>
                        <a:pt x="107" y="5"/>
                      </a:cubicBezTo>
                      <a:cubicBezTo>
                        <a:pt x="133" y="0"/>
                        <a:pt x="157" y="3"/>
                        <a:pt x="157" y="3"/>
                      </a:cubicBezTo>
                      <a:close/>
                    </a:path>
                  </a:pathLst>
                </a:custGeom>
                <a:solidFill>
                  <a:srgbClr val="DC6E62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2" name="Freeform 952"/>
                <p:cNvSpPr>
                  <a:spLocks/>
                </p:cNvSpPr>
                <p:nvPr/>
              </p:nvSpPr>
              <p:spPr bwMode="auto">
                <a:xfrm>
                  <a:off x="6060396" y="3980621"/>
                  <a:ext cx="561748" cy="512298"/>
                </a:xfrm>
                <a:custGeom>
                  <a:avLst/>
                  <a:gdLst>
                    <a:gd name="T0" fmla="*/ 106 w 240"/>
                    <a:gd name="T1" fmla="*/ 15 h 219"/>
                    <a:gd name="T2" fmla="*/ 97 w 240"/>
                    <a:gd name="T3" fmla="*/ 98 h 219"/>
                    <a:gd name="T4" fmla="*/ 112 w 240"/>
                    <a:gd name="T5" fmla="*/ 215 h 219"/>
                    <a:gd name="T6" fmla="*/ 239 w 240"/>
                    <a:gd name="T7" fmla="*/ 130 h 219"/>
                    <a:gd name="T8" fmla="*/ 214 w 240"/>
                    <a:gd name="T9" fmla="*/ 89 h 219"/>
                    <a:gd name="T10" fmla="*/ 215 w 240"/>
                    <a:gd name="T11" fmla="*/ 0 h 219"/>
                    <a:gd name="T12" fmla="*/ 106 w 240"/>
                    <a:gd name="T13" fmla="*/ 15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40" h="219">
                      <a:moveTo>
                        <a:pt x="106" y="15"/>
                      </a:moveTo>
                      <a:cubicBezTo>
                        <a:pt x="109" y="23"/>
                        <a:pt x="103" y="85"/>
                        <a:pt x="97" y="98"/>
                      </a:cubicBezTo>
                      <a:cubicBezTo>
                        <a:pt x="84" y="126"/>
                        <a:pt x="0" y="207"/>
                        <a:pt x="112" y="215"/>
                      </a:cubicBezTo>
                      <a:cubicBezTo>
                        <a:pt x="179" y="219"/>
                        <a:pt x="237" y="141"/>
                        <a:pt x="239" y="130"/>
                      </a:cubicBezTo>
                      <a:cubicBezTo>
                        <a:pt x="240" y="119"/>
                        <a:pt x="222" y="113"/>
                        <a:pt x="214" y="89"/>
                      </a:cubicBezTo>
                      <a:cubicBezTo>
                        <a:pt x="206" y="66"/>
                        <a:pt x="215" y="0"/>
                        <a:pt x="215" y="0"/>
                      </a:cubicBezTo>
                      <a:lnTo>
                        <a:pt x="106" y="15"/>
                      </a:lnTo>
                      <a:close/>
                    </a:path>
                  </a:pathLst>
                </a:custGeom>
                <a:solidFill>
                  <a:srgbClr val="DDC3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3" name="Freeform 953"/>
                <p:cNvSpPr>
                  <a:spLocks/>
                </p:cNvSpPr>
                <p:nvPr/>
              </p:nvSpPr>
              <p:spPr bwMode="auto">
                <a:xfrm>
                  <a:off x="4559106" y="4107212"/>
                  <a:ext cx="1220417" cy="273951"/>
                </a:xfrm>
                <a:custGeom>
                  <a:avLst/>
                  <a:gdLst>
                    <a:gd name="T0" fmla="*/ 25 w 522"/>
                    <a:gd name="T1" fmla="*/ 37 h 117"/>
                    <a:gd name="T2" fmla="*/ 0 w 522"/>
                    <a:gd name="T3" fmla="*/ 3 h 117"/>
                    <a:gd name="T4" fmla="*/ 6 w 522"/>
                    <a:gd name="T5" fmla="*/ 0 h 117"/>
                    <a:gd name="T6" fmla="*/ 232 w 522"/>
                    <a:gd name="T7" fmla="*/ 87 h 117"/>
                    <a:gd name="T8" fmla="*/ 517 w 522"/>
                    <a:gd name="T9" fmla="*/ 9 h 117"/>
                    <a:gd name="T10" fmla="*/ 522 w 522"/>
                    <a:gd name="T11" fmla="*/ 13 h 117"/>
                    <a:gd name="T12" fmla="*/ 499 w 522"/>
                    <a:gd name="T13" fmla="*/ 60 h 117"/>
                    <a:gd name="T14" fmla="*/ 236 w 522"/>
                    <a:gd name="T15" fmla="*/ 117 h 117"/>
                    <a:gd name="T16" fmla="*/ 25 w 522"/>
                    <a:gd name="T17" fmla="*/ 37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22" h="117">
                      <a:moveTo>
                        <a:pt x="25" y="37"/>
                      </a:moveTo>
                      <a:cubicBezTo>
                        <a:pt x="21" y="32"/>
                        <a:pt x="0" y="3"/>
                        <a:pt x="0" y="3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32" y="87"/>
                        <a:pt x="232" y="87"/>
                        <a:pt x="232" y="87"/>
                      </a:cubicBezTo>
                      <a:cubicBezTo>
                        <a:pt x="517" y="9"/>
                        <a:pt x="517" y="9"/>
                        <a:pt x="517" y="9"/>
                      </a:cubicBezTo>
                      <a:cubicBezTo>
                        <a:pt x="522" y="13"/>
                        <a:pt x="522" y="13"/>
                        <a:pt x="522" y="13"/>
                      </a:cubicBezTo>
                      <a:cubicBezTo>
                        <a:pt x="499" y="60"/>
                        <a:pt x="499" y="60"/>
                        <a:pt x="499" y="60"/>
                      </a:cubicBezTo>
                      <a:cubicBezTo>
                        <a:pt x="236" y="117"/>
                        <a:pt x="236" y="117"/>
                        <a:pt x="236" y="117"/>
                      </a:cubicBezTo>
                      <a:lnTo>
                        <a:pt x="25" y="37"/>
                      </a:lnTo>
                      <a:close/>
                    </a:path>
                  </a:pathLst>
                </a:custGeom>
                <a:solidFill>
                  <a:srgbClr val="C0392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4" name="Freeform 954"/>
                <p:cNvSpPr>
                  <a:spLocks/>
                </p:cNvSpPr>
                <p:nvPr/>
              </p:nvSpPr>
              <p:spPr bwMode="auto">
                <a:xfrm>
                  <a:off x="4559106" y="4114134"/>
                  <a:ext cx="863390" cy="1139319"/>
                </a:xfrm>
                <a:custGeom>
                  <a:avLst/>
                  <a:gdLst>
                    <a:gd name="T0" fmla="*/ 544 w 873"/>
                    <a:gd name="T1" fmla="*/ 215 h 1152"/>
                    <a:gd name="T2" fmla="*/ 0 w 873"/>
                    <a:gd name="T3" fmla="*/ 0 h 1152"/>
                    <a:gd name="T4" fmla="*/ 236 w 873"/>
                    <a:gd name="T5" fmla="*/ 984 h 1152"/>
                    <a:gd name="T6" fmla="*/ 761 w 873"/>
                    <a:gd name="T7" fmla="*/ 1152 h 1152"/>
                    <a:gd name="T8" fmla="*/ 873 w 873"/>
                    <a:gd name="T9" fmla="*/ 1126 h 1152"/>
                    <a:gd name="T10" fmla="*/ 648 w 873"/>
                    <a:gd name="T11" fmla="*/ 184 h 1152"/>
                    <a:gd name="T12" fmla="*/ 544 w 873"/>
                    <a:gd name="T13" fmla="*/ 215 h 1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73" h="1152">
                      <a:moveTo>
                        <a:pt x="544" y="215"/>
                      </a:moveTo>
                      <a:lnTo>
                        <a:pt x="0" y="0"/>
                      </a:lnTo>
                      <a:lnTo>
                        <a:pt x="236" y="984"/>
                      </a:lnTo>
                      <a:lnTo>
                        <a:pt x="761" y="1152"/>
                      </a:lnTo>
                      <a:lnTo>
                        <a:pt x="873" y="1126"/>
                      </a:lnTo>
                      <a:lnTo>
                        <a:pt x="648" y="184"/>
                      </a:lnTo>
                      <a:lnTo>
                        <a:pt x="544" y="215"/>
                      </a:lnTo>
                      <a:close/>
                    </a:path>
                  </a:pathLst>
                </a:custGeom>
                <a:solidFill>
                  <a:srgbClr val="C0392B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5" name="Freeform 955"/>
                <p:cNvSpPr>
                  <a:spLocks/>
                </p:cNvSpPr>
                <p:nvPr/>
              </p:nvSpPr>
              <p:spPr bwMode="auto">
                <a:xfrm>
                  <a:off x="5097118" y="4136881"/>
                  <a:ext cx="916796" cy="1114595"/>
                </a:xfrm>
                <a:custGeom>
                  <a:avLst/>
                  <a:gdLst>
                    <a:gd name="T0" fmla="*/ 392 w 392"/>
                    <a:gd name="T1" fmla="*/ 412 h 476"/>
                    <a:gd name="T2" fmla="*/ 92 w 392"/>
                    <a:gd name="T3" fmla="*/ 476 h 476"/>
                    <a:gd name="T4" fmla="*/ 0 w 392"/>
                    <a:gd name="T5" fmla="*/ 80 h 476"/>
                    <a:gd name="T6" fmla="*/ 292 w 392"/>
                    <a:gd name="T7" fmla="*/ 0 h 476"/>
                    <a:gd name="T8" fmla="*/ 392 w 392"/>
                    <a:gd name="T9" fmla="*/ 412 h 4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2" h="476">
                      <a:moveTo>
                        <a:pt x="392" y="412"/>
                      </a:moveTo>
                      <a:cubicBezTo>
                        <a:pt x="380" y="412"/>
                        <a:pt x="92" y="476"/>
                        <a:pt x="92" y="476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292" y="0"/>
                        <a:pt x="292" y="0"/>
                        <a:pt x="292" y="0"/>
                      </a:cubicBezTo>
                      <a:lnTo>
                        <a:pt x="392" y="412"/>
                      </a:lnTo>
                      <a:close/>
                    </a:path>
                  </a:pathLst>
                </a:custGeom>
                <a:solidFill>
                  <a:srgbClr val="C0392B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6" name="Freeform 956"/>
                <p:cNvSpPr>
                  <a:spLocks/>
                </p:cNvSpPr>
                <p:nvPr/>
              </p:nvSpPr>
              <p:spPr bwMode="auto">
                <a:xfrm>
                  <a:off x="4317792" y="5862673"/>
                  <a:ext cx="853500" cy="539990"/>
                </a:xfrm>
                <a:custGeom>
                  <a:avLst/>
                  <a:gdLst>
                    <a:gd name="T0" fmla="*/ 361 w 365"/>
                    <a:gd name="T1" fmla="*/ 24 h 231"/>
                    <a:gd name="T2" fmla="*/ 154 w 365"/>
                    <a:gd name="T3" fmla="*/ 1 h 231"/>
                    <a:gd name="T4" fmla="*/ 37 w 365"/>
                    <a:gd name="T5" fmla="*/ 35 h 231"/>
                    <a:gd name="T6" fmla="*/ 18 w 365"/>
                    <a:gd name="T7" fmla="*/ 181 h 231"/>
                    <a:gd name="T8" fmla="*/ 100 w 365"/>
                    <a:gd name="T9" fmla="*/ 223 h 231"/>
                    <a:gd name="T10" fmla="*/ 241 w 365"/>
                    <a:gd name="T11" fmla="*/ 185 h 231"/>
                    <a:gd name="T12" fmla="*/ 328 w 365"/>
                    <a:gd name="T13" fmla="*/ 188 h 231"/>
                    <a:gd name="T14" fmla="*/ 364 w 365"/>
                    <a:gd name="T15" fmla="*/ 170 h 231"/>
                    <a:gd name="T16" fmla="*/ 361 w 365"/>
                    <a:gd name="T17" fmla="*/ 24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65" h="231">
                      <a:moveTo>
                        <a:pt x="361" y="24"/>
                      </a:moveTo>
                      <a:cubicBezTo>
                        <a:pt x="351" y="24"/>
                        <a:pt x="211" y="0"/>
                        <a:pt x="154" y="1"/>
                      </a:cubicBezTo>
                      <a:cubicBezTo>
                        <a:pt x="97" y="2"/>
                        <a:pt x="74" y="1"/>
                        <a:pt x="37" y="35"/>
                      </a:cubicBezTo>
                      <a:cubicBezTo>
                        <a:pt x="0" y="69"/>
                        <a:pt x="5" y="134"/>
                        <a:pt x="18" y="181"/>
                      </a:cubicBezTo>
                      <a:cubicBezTo>
                        <a:pt x="31" y="228"/>
                        <a:pt x="55" y="231"/>
                        <a:pt x="100" y="223"/>
                      </a:cubicBezTo>
                      <a:cubicBezTo>
                        <a:pt x="145" y="215"/>
                        <a:pt x="196" y="185"/>
                        <a:pt x="241" y="185"/>
                      </a:cubicBezTo>
                      <a:cubicBezTo>
                        <a:pt x="286" y="185"/>
                        <a:pt x="296" y="194"/>
                        <a:pt x="328" y="188"/>
                      </a:cubicBezTo>
                      <a:cubicBezTo>
                        <a:pt x="360" y="182"/>
                        <a:pt x="365" y="193"/>
                        <a:pt x="364" y="170"/>
                      </a:cubicBezTo>
                      <a:cubicBezTo>
                        <a:pt x="363" y="147"/>
                        <a:pt x="361" y="24"/>
                        <a:pt x="361" y="24"/>
                      </a:cubicBezTo>
                    </a:path>
                  </a:pathLst>
                </a:custGeom>
                <a:solidFill>
                  <a:srgbClr val="696A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7" name="Freeform 957"/>
                <p:cNvSpPr>
                  <a:spLocks/>
                </p:cNvSpPr>
                <p:nvPr/>
              </p:nvSpPr>
              <p:spPr bwMode="auto">
                <a:xfrm>
                  <a:off x="4317792" y="5864651"/>
                  <a:ext cx="423289" cy="536034"/>
                </a:xfrm>
                <a:custGeom>
                  <a:avLst/>
                  <a:gdLst>
                    <a:gd name="T0" fmla="*/ 181 w 181"/>
                    <a:gd name="T1" fmla="*/ 1 h 229"/>
                    <a:gd name="T2" fmla="*/ 154 w 181"/>
                    <a:gd name="T3" fmla="*/ 0 h 229"/>
                    <a:gd name="T4" fmla="*/ 37 w 181"/>
                    <a:gd name="T5" fmla="*/ 34 h 229"/>
                    <a:gd name="T6" fmla="*/ 18 w 181"/>
                    <a:gd name="T7" fmla="*/ 180 h 229"/>
                    <a:gd name="T8" fmla="*/ 88 w 181"/>
                    <a:gd name="T9" fmla="*/ 224 h 229"/>
                    <a:gd name="T10" fmla="*/ 91 w 181"/>
                    <a:gd name="T11" fmla="*/ 17 h 229"/>
                    <a:gd name="T12" fmla="*/ 181 w 181"/>
                    <a:gd name="T13" fmla="*/ 1 h 2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1" h="229">
                      <a:moveTo>
                        <a:pt x="181" y="1"/>
                      </a:moveTo>
                      <a:cubicBezTo>
                        <a:pt x="171" y="1"/>
                        <a:pt x="162" y="0"/>
                        <a:pt x="154" y="0"/>
                      </a:cubicBezTo>
                      <a:cubicBezTo>
                        <a:pt x="97" y="1"/>
                        <a:pt x="74" y="0"/>
                        <a:pt x="37" y="34"/>
                      </a:cubicBezTo>
                      <a:cubicBezTo>
                        <a:pt x="0" y="68"/>
                        <a:pt x="5" y="133"/>
                        <a:pt x="18" y="180"/>
                      </a:cubicBezTo>
                      <a:cubicBezTo>
                        <a:pt x="30" y="223"/>
                        <a:pt x="51" y="229"/>
                        <a:pt x="88" y="224"/>
                      </a:cubicBezTo>
                      <a:cubicBezTo>
                        <a:pt x="34" y="169"/>
                        <a:pt x="11" y="59"/>
                        <a:pt x="91" y="17"/>
                      </a:cubicBezTo>
                      <a:cubicBezTo>
                        <a:pt x="111" y="6"/>
                        <a:pt x="149" y="3"/>
                        <a:pt x="181" y="1"/>
                      </a:cubicBezTo>
                      <a:close/>
                    </a:path>
                  </a:pathLst>
                </a:custGeom>
                <a:solidFill>
                  <a:srgbClr val="A18A7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8" name="Freeform 958"/>
                <p:cNvSpPr>
                  <a:spLocks/>
                </p:cNvSpPr>
                <p:nvPr/>
              </p:nvSpPr>
              <p:spPr bwMode="auto">
                <a:xfrm>
                  <a:off x="4554161" y="5943771"/>
                  <a:ext cx="587462" cy="386696"/>
                </a:xfrm>
                <a:custGeom>
                  <a:avLst/>
                  <a:gdLst>
                    <a:gd name="T0" fmla="*/ 230 w 251"/>
                    <a:gd name="T1" fmla="*/ 13 h 165"/>
                    <a:gd name="T2" fmla="*/ 10 w 251"/>
                    <a:gd name="T3" fmla="*/ 33 h 165"/>
                    <a:gd name="T4" fmla="*/ 16 w 251"/>
                    <a:gd name="T5" fmla="*/ 143 h 165"/>
                    <a:gd name="T6" fmla="*/ 61 w 251"/>
                    <a:gd name="T7" fmla="*/ 152 h 165"/>
                    <a:gd name="T8" fmla="*/ 159 w 251"/>
                    <a:gd name="T9" fmla="*/ 138 h 165"/>
                    <a:gd name="T10" fmla="*/ 244 w 251"/>
                    <a:gd name="T11" fmla="*/ 134 h 165"/>
                    <a:gd name="T12" fmla="*/ 230 w 251"/>
                    <a:gd name="T13" fmla="*/ 13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51" h="165">
                      <a:moveTo>
                        <a:pt x="230" y="13"/>
                      </a:moveTo>
                      <a:cubicBezTo>
                        <a:pt x="207" y="20"/>
                        <a:pt x="29" y="0"/>
                        <a:pt x="10" y="33"/>
                      </a:cubicBezTo>
                      <a:cubicBezTo>
                        <a:pt x="0" y="51"/>
                        <a:pt x="10" y="121"/>
                        <a:pt x="16" y="143"/>
                      </a:cubicBezTo>
                      <a:cubicBezTo>
                        <a:pt x="22" y="165"/>
                        <a:pt x="48" y="156"/>
                        <a:pt x="61" y="152"/>
                      </a:cubicBezTo>
                      <a:cubicBezTo>
                        <a:pt x="74" y="148"/>
                        <a:pt x="115" y="134"/>
                        <a:pt x="159" y="138"/>
                      </a:cubicBezTo>
                      <a:cubicBezTo>
                        <a:pt x="203" y="142"/>
                        <a:pt x="237" y="160"/>
                        <a:pt x="244" y="134"/>
                      </a:cubicBezTo>
                      <a:cubicBezTo>
                        <a:pt x="251" y="107"/>
                        <a:pt x="228" y="13"/>
                        <a:pt x="230" y="13"/>
                      </a:cubicBezTo>
                      <a:close/>
                    </a:path>
                  </a:pathLst>
                </a:custGeom>
                <a:solidFill>
                  <a:srgbClr val="82838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29" name="Freeform 961"/>
                <p:cNvSpPr>
                  <a:spLocks/>
                </p:cNvSpPr>
                <p:nvPr/>
              </p:nvSpPr>
              <p:spPr bwMode="auto">
                <a:xfrm>
                  <a:off x="4439438" y="5328617"/>
                  <a:ext cx="1798977" cy="1022618"/>
                </a:xfrm>
                <a:custGeom>
                  <a:avLst/>
                  <a:gdLst>
                    <a:gd name="T0" fmla="*/ 769 w 769"/>
                    <a:gd name="T1" fmla="*/ 277 h 437"/>
                    <a:gd name="T2" fmla="*/ 299 w 769"/>
                    <a:gd name="T3" fmla="*/ 53 h 437"/>
                    <a:gd name="T4" fmla="*/ 97 w 769"/>
                    <a:gd name="T5" fmla="*/ 5 h 437"/>
                    <a:gd name="T6" fmla="*/ 2 w 769"/>
                    <a:gd name="T7" fmla="*/ 121 h 437"/>
                    <a:gd name="T8" fmla="*/ 47 w 769"/>
                    <a:gd name="T9" fmla="*/ 205 h 437"/>
                    <a:gd name="T10" fmla="*/ 349 w 769"/>
                    <a:gd name="T11" fmla="*/ 295 h 437"/>
                    <a:gd name="T12" fmla="*/ 663 w 769"/>
                    <a:gd name="T13" fmla="*/ 431 h 437"/>
                    <a:gd name="T14" fmla="*/ 769 w 769"/>
                    <a:gd name="T15" fmla="*/ 277 h 4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69" h="437">
                      <a:moveTo>
                        <a:pt x="769" y="277"/>
                      </a:moveTo>
                      <a:cubicBezTo>
                        <a:pt x="749" y="267"/>
                        <a:pt x="384" y="81"/>
                        <a:pt x="299" y="53"/>
                      </a:cubicBezTo>
                      <a:cubicBezTo>
                        <a:pt x="214" y="25"/>
                        <a:pt x="165" y="0"/>
                        <a:pt x="97" y="5"/>
                      </a:cubicBezTo>
                      <a:cubicBezTo>
                        <a:pt x="29" y="11"/>
                        <a:pt x="4" y="87"/>
                        <a:pt x="2" y="121"/>
                      </a:cubicBezTo>
                      <a:cubicBezTo>
                        <a:pt x="0" y="155"/>
                        <a:pt x="11" y="189"/>
                        <a:pt x="47" y="205"/>
                      </a:cubicBezTo>
                      <a:cubicBezTo>
                        <a:pt x="83" y="221"/>
                        <a:pt x="263" y="261"/>
                        <a:pt x="349" y="295"/>
                      </a:cubicBezTo>
                      <a:cubicBezTo>
                        <a:pt x="435" y="329"/>
                        <a:pt x="647" y="425"/>
                        <a:pt x="663" y="431"/>
                      </a:cubicBezTo>
                      <a:cubicBezTo>
                        <a:pt x="679" y="437"/>
                        <a:pt x="769" y="277"/>
                        <a:pt x="769" y="277"/>
                      </a:cubicBezTo>
                    </a:path>
                  </a:pathLst>
                </a:custGeom>
                <a:solidFill>
                  <a:srgbClr val="6F5C4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0" name="Freeform 962"/>
                <p:cNvSpPr>
                  <a:spLocks/>
                </p:cNvSpPr>
                <p:nvPr/>
              </p:nvSpPr>
              <p:spPr bwMode="auto">
                <a:xfrm>
                  <a:off x="4439438" y="5389935"/>
                  <a:ext cx="865368" cy="596363"/>
                </a:xfrm>
                <a:custGeom>
                  <a:avLst/>
                  <a:gdLst>
                    <a:gd name="T0" fmla="*/ 47 w 370"/>
                    <a:gd name="T1" fmla="*/ 0 h 255"/>
                    <a:gd name="T2" fmla="*/ 2 w 370"/>
                    <a:gd name="T3" fmla="*/ 95 h 255"/>
                    <a:gd name="T4" fmla="*/ 47 w 370"/>
                    <a:gd name="T5" fmla="*/ 179 h 255"/>
                    <a:gd name="T6" fmla="*/ 308 w 370"/>
                    <a:gd name="T7" fmla="*/ 255 h 255"/>
                    <a:gd name="T8" fmla="*/ 370 w 370"/>
                    <a:gd name="T9" fmla="*/ 251 h 255"/>
                    <a:gd name="T10" fmla="*/ 30 w 370"/>
                    <a:gd name="T11" fmla="*/ 98 h 255"/>
                    <a:gd name="T12" fmla="*/ 47 w 370"/>
                    <a:gd name="T1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0" h="255">
                      <a:moveTo>
                        <a:pt x="47" y="0"/>
                      </a:moveTo>
                      <a:cubicBezTo>
                        <a:pt x="16" y="27"/>
                        <a:pt x="4" y="71"/>
                        <a:pt x="2" y="95"/>
                      </a:cubicBezTo>
                      <a:cubicBezTo>
                        <a:pt x="0" y="129"/>
                        <a:pt x="11" y="163"/>
                        <a:pt x="47" y="179"/>
                      </a:cubicBezTo>
                      <a:cubicBezTo>
                        <a:pt x="78" y="193"/>
                        <a:pt x="216" y="225"/>
                        <a:pt x="308" y="255"/>
                      </a:cubicBezTo>
                      <a:cubicBezTo>
                        <a:pt x="345" y="253"/>
                        <a:pt x="370" y="251"/>
                        <a:pt x="370" y="251"/>
                      </a:cubicBezTo>
                      <a:cubicBezTo>
                        <a:pt x="370" y="251"/>
                        <a:pt x="51" y="158"/>
                        <a:pt x="30" y="98"/>
                      </a:cubicBezTo>
                      <a:cubicBezTo>
                        <a:pt x="18" y="65"/>
                        <a:pt x="31" y="28"/>
                        <a:pt x="47" y="0"/>
                      </a:cubicBezTo>
                    </a:path>
                  </a:pathLst>
                </a:custGeom>
                <a:solidFill>
                  <a:srgbClr val="614C3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1" name="Freeform 963"/>
                <p:cNvSpPr>
                  <a:spLocks/>
                </p:cNvSpPr>
                <p:nvPr/>
              </p:nvSpPr>
              <p:spPr bwMode="auto">
                <a:xfrm>
                  <a:off x="5164369" y="5986297"/>
                  <a:ext cx="89009" cy="32637"/>
                </a:xfrm>
                <a:custGeom>
                  <a:avLst/>
                  <a:gdLst>
                    <a:gd name="T0" fmla="*/ 0 w 38"/>
                    <a:gd name="T1" fmla="*/ 0 h 14"/>
                    <a:gd name="T2" fmla="*/ 0 w 38"/>
                    <a:gd name="T3" fmla="*/ 0 h 14"/>
                    <a:gd name="T4" fmla="*/ 38 w 38"/>
                    <a:gd name="T5" fmla="*/ 14 h 14"/>
                    <a:gd name="T6" fmla="*/ 38 w 38"/>
                    <a:gd name="T7" fmla="*/ 14 h 14"/>
                    <a:gd name="T8" fmla="*/ 0 w 38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14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4" y="5"/>
                        <a:pt x="26" y="9"/>
                        <a:pt x="38" y="14"/>
                      </a:cubicBezTo>
                      <a:cubicBezTo>
                        <a:pt x="38" y="14"/>
                        <a:pt x="38" y="14"/>
                        <a:pt x="38" y="14"/>
                      </a:cubicBezTo>
                      <a:cubicBezTo>
                        <a:pt x="26" y="9"/>
                        <a:pt x="14" y="5"/>
                        <a:pt x="0" y="0"/>
                      </a:cubicBezTo>
                    </a:path>
                  </a:pathLst>
                </a:custGeom>
                <a:solidFill>
                  <a:srgbClr val="6B87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2" name="Freeform 964"/>
                <p:cNvSpPr>
                  <a:spLocks/>
                </p:cNvSpPr>
                <p:nvPr/>
              </p:nvSpPr>
              <p:spPr bwMode="auto">
                <a:xfrm>
                  <a:off x="5253379" y="6018934"/>
                  <a:ext cx="2967" cy="0"/>
                </a:xfrm>
                <a:custGeom>
                  <a:avLst/>
                  <a:gdLst>
                    <a:gd name="T0" fmla="*/ 0 w 1"/>
                    <a:gd name="T1" fmla="*/ 0 w 1"/>
                    <a:gd name="T2" fmla="*/ 1 w 1"/>
                    <a:gd name="T3" fmla="*/ 0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5E797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3" name="Freeform 965"/>
                <p:cNvSpPr>
                  <a:spLocks/>
                </p:cNvSpPr>
                <p:nvPr/>
              </p:nvSpPr>
              <p:spPr bwMode="auto">
                <a:xfrm>
                  <a:off x="4921077" y="5916079"/>
                  <a:ext cx="243292" cy="70218"/>
                </a:xfrm>
                <a:custGeom>
                  <a:avLst/>
                  <a:gdLst>
                    <a:gd name="T0" fmla="*/ 0 w 104"/>
                    <a:gd name="T1" fmla="*/ 0 h 30"/>
                    <a:gd name="T2" fmla="*/ 0 w 104"/>
                    <a:gd name="T3" fmla="*/ 0 h 30"/>
                    <a:gd name="T4" fmla="*/ 104 w 104"/>
                    <a:gd name="T5" fmla="*/ 30 h 30"/>
                    <a:gd name="T6" fmla="*/ 104 w 104"/>
                    <a:gd name="T7" fmla="*/ 30 h 30"/>
                    <a:gd name="T8" fmla="*/ 0 w 104"/>
                    <a:gd name="T9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4" h="30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6" y="10"/>
                        <a:pt x="72" y="20"/>
                        <a:pt x="104" y="30"/>
                      </a:cubicBezTo>
                      <a:cubicBezTo>
                        <a:pt x="104" y="30"/>
                        <a:pt x="104" y="30"/>
                        <a:pt x="104" y="30"/>
                      </a:cubicBezTo>
                      <a:cubicBezTo>
                        <a:pt x="72" y="20"/>
                        <a:pt x="36" y="10"/>
                        <a:pt x="0" y="0"/>
                      </a:cubicBezTo>
                    </a:path>
                  </a:pathLst>
                </a:custGeom>
                <a:solidFill>
                  <a:srgbClr val="64656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4" name="Freeform 966"/>
                <p:cNvSpPr>
                  <a:spLocks/>
                </p:cNvSpPr>
                <p:nvPr/>
              </p:nvSpPr>
              <p:spPr bwMode="auto">
                <a:xfrm>
                  <a:off x="4921077" y="5585755"/>
                  <a:ext cx="935587" cy="449992"/>
                </a:xfrm>
                <a:custGeom>
                  <a:avLst/>
                  <a:gdLst>
                    <a:gd name="T0" fmla="*/ 224 w 400"/>
                    <a:gd name="T1" fmla="*/ 0 h 192"/>
                    <a:gd name="T2" fmla="*/ 303 w 400"/>
                    <a:gd name="T3" fmla="*/ 53 h 192"/>
                    <a:gd name="T4" fmla="*/ 273 w 400"/>
                    <a:gd name="T5" fmla="*/ 62 h 192"/>
                    <a:gd name="T6" fmla="*/ 85 w 400"/>
                    <a:gd name="T7" fmla="*/ 107 h 192"/>
                    <a:gd name="T8" fmla="*/ 84 w 400"/>
                    <a:gd name="T9" fmla="*/ 107 h 192"/>
                    <a:gd name="T10" fmla="*/ 80 w 400"/>
                    <a:gd name="T11" fmla="*/ 107 h 192"/>
                    <a:gd name="T12" fmla="*/ 19 w 400"/>
                    <a:gd name="T13" fmla="*/ 119 h 192"/>
                    <a:gd name="T14" fmla="*/ 164 w 400"/>
                    <a:gd name="T15" fmla="*/ 167 h 192"/>
                    <a:gd name="T16" fmla="*/ 102 w 400"/>
                    <a:gd name="T17" fmla="*/ 171 h 192"/>
                    <a:gd name="T18" fmla="*/ 0 w 400"/>
                    <a:gd name="T19" fmla="*/ 141 h 192"/>
                    <a:gd name="T20" fmla="*/ 0 w 400"/>
                    <a:gd name="T21" fmla="*/ 141 h 192"/>
                    <a:gd name="T22" fmla="*/ 104 w 400"/>
                    <a:gd name="T23" fmla="*/ 171 h 192"/>
                    <a:gd name="T24" fmla="*/ 142 w 400"/>
                    <a:gd name="T25" fmla="*/ 185 h 192"/>
                    <a:gd name="T26" fmla="*/ 143 w 400"/>
                    <a:gd name="T27" fmla="*/ 185 h 192"/>
                    <a:gd name="T28" fmla="*/ 143 w 400"/>
                    <a:gd name="T29" fmla="*/ 185 h 192"/>
                    <a:gd name="T30" fmla="*/ 160 w 400"/>
                    <a:gd name="T31" fmla="*/ 192 h 192"/>
                    <a:gd name="T32" fmla="*/ 400 w 400"/>
                    <a:gd name="T33" fmla="*/ 86 h 192"/>
                    <a:gd name="T34" fmla="*/ 224 w 400"/>
                    <a:gd name="T35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00" h="192">
                      <a:moveTo>
                        <a:pt x="224" y="0"/>
                      </a:moveTo>
                      <a:cubicBezTo>
                        <a:pt x="303" y="53"/>
                        <a:pt x="303" y="53"/>
                        <a:pt x="303" y="53"/>
                      </a:cubicBezTo>
                      <a:cubicBezTo>
                        <a:pt x="303" y="53"/>
                        <a:pt x="297" y="56"/>
                        <a:pt x="273" y="62"/>
                      </a:cubicBezTo>
                      <a:cubicBezTo>
                        <a:pt x="250" y="68"/>
                        <a:pt x="103" y="107"/>
                        <a:pt x="85" y="107"/>
                      </a:cubicBezTo>
                      <a:cubicBezTo>
                        <a:pt x="85" y="107"/>
                        <a:pt x="84" y="107"/>
                        <a:pt x="84" y="107"/>
                      </a:cubicBezTo>
                      <a:cubicBezTo>
                        <a:pt x="83" y="107"/>
                        <a:pt x="82" y="107"/>
                        <a:pt x="80" y="107"/>
                      </a:cubicBezTo>
                      <a:cubicBezTo>
                        <a:pt x="67" y="107"/>
                        <a:pt x="31" y="116"/>
                        <a:pt x="19" y="119"/>
                      </a:cubicBezTo>
                      <a:cubicBezTo>
                        <a:pt x="95" y="146"/>
                        <a:pt x="164" y="167"/>
                        <a:pt x="164" y="167"/>
                      </a:cubicBezTo>
                      <a:cubicBezTo>
                        <a:pt x="164" y="167"/>
                        <a:pt x="139" y="169"/>
                        <a:pt x="102" y="171"/>
                      </a:cubicBezTo>
                      <a:cubicBezTo>
                        <a:pt x="71" y="161"/>
                        <a:pt x="35" y="151"/>
                        <a:pt x="0" y="141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36" y="151"/>
                        <a:pt x="72" y="161"/>
                        <a:pt x="104" y="171"/>
                      </a:cubicBezTo>
                      <a:cubicBezTo>
                        <a:pt x="118" y="176"/>
                        <a:pt x="130" y="180"/>
                        <a:pt x="142" y="185"/>
                      </a:cubicBezTo>
                      <a:cubicBezTo>
                        <a:pt x="142" y="185"/>
                        <a:pt x="143" y="185"/>
                        <a:pt x="143" y="185"/>
                      </a:cubicBezTo>
                      <a:cubicBezTo>
                        <a:pt x="143" y="185"/>
                        <a:pt x="143" y="185"/>
                        <a:pt x="143" y="185"/>
                      </a:cubicBezTo>
                      <a:cubicBezTo>
                        <a:pt x="148" y="187"/>
                        <a:pt x="154" y="190"/>
                        <a:pt x="160" y="192"/>
                      </a:cubicBezTo>
                      <a:cubicBezTo>
                        <a:pt x="400" y="86"/>
                        <a:pt x="400" y="86"/>
                        <a:pt x="400" y="86"/>
                      </a:cubicBezTo>
                      <a:cubicBezTo>
                        <a:pt x="343" y="57"/>
                        <a:pt x="280" y="26"/>
                        <a:pt x="224" y="0"/>
                      </a:cubicBezTo>
                    </a:path>
                  </a:pathLst>
                </a:custGeom>
                <a:solidFill>
                  <a:srgbClr val="69574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5" name="Freeform 967"/>
                <p:cNvSpPr>
                  <a:spLocks/>
                </p:cNvSpPr>
                <p:nvPr/>
              </p:nvSpPr>
              <p:spPr bwMode="auto">
                <a:xfrm>
                  <a:off x="4921077" y="5864651"/>
                  <a:ext cx="383729" cy="121646"/>
                </a:xfrm>
                <a:custGeom>
                  <a:avLst/>
                  <a:gdLst>
                    <a:gd name="T0" fmla="*/ 19 w 164"/>
                    <a:gd name="T1" fmla="*/ 0 h 52"/>
                    <a:gd name="T2" fmla="*/ 16 w 164"/>
                    <a:gd name="T3" fmla="*/ 1 h 52"/>
                    <a:gd name="T4" fmla="*/ 0 w 164"/>
                    <a:gd name="T5" fmla="*/ 22 h 52"/>
                    <a:gd name="T6" fmla="*/ 0 w 164"/>
                    <a:gd name="T7" fmla="*/ 22 h 52"/>
                    <a:gd name="T8" fmla="*/ 102 w 164"/>
                    <a:gd name="T9" fmla="*/ 52 h 52"/>
                    <a:gd name="T10" fmla="*/ 164 w 164"/>
                    <a:gd name="T11" fmla="*/ 48 h 52"/>
                    <a:gd name="T12" fmla="*/ 19 w 164"/>
                    <a:gd name="T13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4" h="52">
                      <a:moveTo>
                        <a:pt x="19" y="0"/>
                      </a:moveTo>
                      <a:cubicBezTo>
                        <a:pt x="18" y="0"/>
                        <a:pt x="17" y="0"/>
                        <a:pt x="16" y="1"/>
                      </a:cubicBezTo>
                      <a:cubicBezTo>
                        <a:pt x="7" y="3"/>
                        <a:pt x="0" y="22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35" y="32"/>
                        <a:pt x="71" y="42"/>
                        <a:pt x="102" y="52"/>
                      </a:cubicBezTo>
                      <a:cubicBezTo>
                        <a:pt x="139" y="50"/>
                        <a:pt x="164" y="48"/>
                        <a:pt x="164" y="48"/>
                      </a:cubicBezTo>
                      <a:cubicBezTo>
                        <a:pt x="164" y="48"/>
                        <a:pt x="95" y="27"/>
                        <a:pt x="19" y="0"/>
                      </a:cubicBezTo>
                    </a:path>
                  </a:pathLst>
                </a:custGeom>
                <a:solidFill>
                  <a:srgbClr val="5C483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6" name="Freeform 969"/>
                <p:cNvSpPr>
                  <a:spLocks/>
                </p:cNvSpPr>
                <p:nvPr/>
              </p:nvSpPr>
              <p:spPr bwMode="auto">
                <a:xfrm>
                  <a:off x="6586540" y="3638429"/>
                  <a:ext cx="512298" cy="489551"/>
                </a:xfrm>
                <a:custGeom>
                  <a:avLst/>
                  <a:gdLst>
                    <a:gd name="T0" fmla="*/ 219 w 219"/>
                    <a:gd name="T1" fmla="*/ 4 h 209"/>
                    <a:gd name="T2" fmla="*/ 161 w 219"/>
                    <a:gd name="T3" fmla="*/ 119 h 209"/>
                    <a:gd name="T4" fmla="*/ 78 w 219"/>
                    <a:gd name="T5" fmla="*/ 187 h 209"/>
                    <a:gd name="T6" fmla="*/ 83 w 219"/>
                    <a:gd name="T7" fmla="*/ 169 h 209"/>
                    <a:gd name="T8" fmla="*/ 9 w 219"/>
                    <a:gd name="T9" fmla="*/ 203 h 209"/>
                    <a:gd name="T10" fmla="*/ 53 w 219"/>
                    <a:gd name="T11" fmla="*/ 81 h 209"/>
                    <a:gd name="T12" fmla="*/ 63 w 219"/>
                    <a:gd name="T13" fmla="*/ 1 h 209"/>
                    <a:gd name="T14" fmla="*/ 219 w 219"/>
                    <a:gd name="T15" fmla="*/ 4 h 2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9" h="209">
                      <a:moveTo>
                        <a:pt x="219" y="4"/>
                      </a:moveTo>
                      <a:cubicBezTo>
                        <a:pt x="216" y="27"/>
                        <a:pt x="200" y="79"/>
                        <a:pt x="161" y="119"/>
                      </a:cubicBezTo>
                      <a:cubicBezTo>
                        <a:pt x="122" y="159"/>
                        <a:pt x="74" y="190"/>
                        <a:pt x="78" y="187"/>
                      </a:cubicBezTo>
                      <a:cubicBezTo>
                        <a:pt x="83" y="183"/>
                        <a:pt x="83" y="169"/>
                        <a:pt x="83" y="169"/>
                      </a:cubicBezTo>
                      <a:cubicBezTo>
                        <a:pt x="83" y="169"/>
                        <a:pt x="0" y="209"/>
                        <a:pt x="9" y="203"/>
                      </a:cubicBezTo>
                      <a:cubicBezTo>
                        <a:pt x="19" y="198"/>
                        <a:pt x="50" y="112"/>
                        <a:pt x="53" y="81"/>
                      </a:cubicBezTo>
                      <a:cubicBezTo>
                        <a:pt x="55" y="50"/>
                        <a:pt x="36" y="1"/>
                        <a:pt x="63" y="1"/>
                      </a:cubicBezTo>
                      <a:cubicBezTo>
                        <a:pt x="91" y="0"/>
                        <a:pt x="219" y="4"/>
                        <a:pt x="219" y="4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7" name="Freeform 970"/>
                <p:cNvSpPr>
                  <a:spLocks/>
                </p:cNvSpPr>
                <p:nvPr/>
              </p:nvSpPr>
              <p:spPr bwMode="auto">
                <a:xfrm>
                  <a:off x="5660843" y="2763171"/>
                  <a:ext cx="291753" cy="494496"/>
                </a:xfrm>
                <a:custGeom>
                  <a:avLst/>
                  <a:gdLst>
                    <a:gd name="T0" fmla="*/ 75 w 125"/>
                    <a:gd name="T1" fmla="*/ 0 h 211"/>
                    <a:gd name="T2" fmla="*/ 14 w 125"/>
                    <a:gd name="T3" fmla="*/ 75 h 211"/>
                    <a:gd name="T4" fmla="*/ 42 w 125"/>
                    <a:gd name="T5" fmla="*/ 211 h 211"/>
                    <a:gd name="T6" fmla="*/ 117 w 125"/>
                    <a:gd name="T7" fmla="*/ 48 h 211"/>
                    <a:gd name="T8" fmla="*/ 75 w 125"/>
                    <a:gd name="T9" fmla="*/ 0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5" h="211">
                      <a:moveTo>
                        <a:pt x="75" y="0"/>
                      </a:moveTo>
                      <a:cubicBezTo>
                        <a:pt x="75" y="0"/>
                        <a:pt x="28" y="27"/>
                        <a:pt x="14" y="75"/>
                      </a:cubicBezTo>
                      <a:cubicBezTo>
                        <a:pt x="0" y="123"/>
                        <a:pt x="42" y="211"/>
                        <a:pt x="42" y="211"/>
                      </a:cubicBezTo>
                      <a:cubicBezTo>
                        <a:pt x="42" y="211"/>
                        <a:pt x="125" y="48"/>
                        <a:pt x="117" y="48"/>
                      </a:cubicBezTo>
                      <a:cubicBezTo>
                        <a:pt x="110" y="49"/>
                        <a:pt x="75" y="0"/>
                        <a:pt x="75" y="0"/>
                      </a:cubicBezTo>
                      <a:close/>
                    </a:path>
                  </a:pathLst>
                </a:custGeom>
                <a:solidFill>
                  <a:srgbClr val="77584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8" name="Freeform 971"/>
                <p:cNvSpPr>
                  <a:spLocks/>
                </p:cNvSpPr>
                <p:nvPr/>
              </p:nvSpPr>
              <p:spPr bwMode="auto">
                <a:xfrm>
                  <a:off x="5597548" y="2625701"/>
                  <a:ext cx="1682276" cy="1548762"/>
                </a:xfrm>
                <a:custGeom>
                  <a:avLst/>
                  <a:gdLst>
                    <a:gd name="T0" fmla="*/ 578 w 719"/>
                    <a:gd name="T1" fmla="*/ 491 h 662"/>
                    <a:gd name="T2" fmla="*/ 445 w 719"/>
                    <a:gd name="T3" fmla="*/ 616 h 662"/>
                    <a:gd name="T4" fmla="*/ 126 w 719"/>
                    <a:gd name="T5" fmla="*/ 597 h 662"/>
                    <a:gd name="T6" fmla="*/ 30 w 719"/>
                    <a:gd name="T7" fmla="*/ 445 h 662"/>
                    <a:gd name="T8" fmla="*/ 48 w 719"/>
                    <a:gd name="T9" fmla="*/ 348 h 662"/>
                    <a:gd name="T10" fmla="*/ 34 w 719"/>
                    <a:gd name="T11" fmla="*/ 224 h 662"/>
                    <a:gd name="T12" fmla="*/ 97 w 719"/>
                    <a:gd name="T13" fmla="*/ 108 h 662"/>
                    <a:gd name="T14" fmla="*/ 241 w 719"/>
                    <a:gd name="T15" fmla="*/ 35 h 662"/>
                    <a:gd name="T16" fmla="*/ 571 w 719"/>
                    <a:gd name="T17" fmla="*/ 95 h 662"/>
                    <a:gd name="T18" fmla="*/ 631 w 719"/>
                    <a:gd name="T19" fmla="*/ 314 h 662"/>
                    <a:gd name="T20" fmla="*/ 702 w 719"/>
                    <a:gd name="T21" fmla="*/ 336 h 662"/>
                    <a:gd name="T22" fmla="*/ 703 w 719"/>
                    <a:gd name="T23" fmla="*/ 341 h 662"/>
                    <a:gd name="T24" fmla="*/ 636 w 719"/>
                    <a:gd name="T25" fmla="*/ 484 h 662"/>
                    <a:gd name="T26" fmla="*/ 578 w 719"/>
                    <a:gd name="T27" fmla="*/ 491 h 6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19" h="662">
                      <a:moveTo>
                        <a:pt x="578" y="491"/>
                      </a:moveTo>
                      <a:cubicBezTo>
                        <a:pt x="576" y="503"/>
                        <a:pt x="571" y="571"/>
                        <a:pt x="445" y="616"/>
                      </a:cubicBezTo>
                      <a:cubicBezTo>
                        <a:pt x="320" y="662"/>
                        <a:pt x="203" y="661"/>
                        <a:pt x="126" y="597"/>
                      </a:cubicBezTo>
                      <a:cubicBezTo>
                        <a:pt x="48" y="533"/>
                        <a:pt x="23" y="500"/>
                        <a:pt x="30" y="445"/>
                      </a:cubicBezTo>
                      <a:cubicBezTo>
                        <a:pt x="37" y="390"/>
                        <a:pt x="50" y="369"/>
                        <a:pt x="48" y="348"/>
                      </a:cubicBezTo>
                      <a:cubicBezTo>
                        <a:pt x="46" y="327"/>
                        <a:pt x="0" y="300"/>
                        <a:pt x="34" y="224"/>
                      </a:cubicBezTo>
                      <a:cubicBezTo>
                        <a:pt x="67" y="148"/>
                        <a:pt x="97" y="108"/>
                        <a:pt x="97" y="108"/>
                      </a:cubicBezTo>
                      <a:cubicBezTo>
                        <a:pt x="97" y="108"/>
                        <a:pt x="76" y="53"/>
                        <a:pt x="241" y="35"/>
                      </a:cubicBezTo>
                      <a:cubicBezTo>
                        <a:pt x="405" y="18"/>
                        <a:pt x="498" y="0"/>
                        <a:pt x="571" y="95"/>
                      </a:cubicBezTo>
                      <a:cubicBezTo>
                        <a:pt x="643" y="191"/>
                        <a:pt x="631" y="314"/>
                        <a:pt x="631" y="314"/>
                      </a:cubicBezTo>
                      <a:cubicBezTo>
                        <a:pt x="631" y="314"/>
                        <a:pt x="684" y="283"/>
                        <a:pt x="702" y="336"/>
                      </a:cubicBezTo>
                      <a:cubicBezTo>
                        <a:pt x="702" y="337"/>
                        <a:pt x="703" y="339"/>
                        <a:pt x="703" y="341"/>
                      </a:cubicBezTo>
                      <a:cubicBezTo>
                        <a:pt x="719" y="401"/>
                        <a:pt x="677" y="465"/>
                        <a:pt x="636" y="484"/>
                      </a:cubicBezTo>
                      <a:cubicBezTo>
                        <a:pt x="596" y="503"/>
                        <a:pt x="578" y="491"/>
                        <a:pt x="578" y="491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39" name="Freeform 972"/>
                <p:cNvSpPr>
                  <a:spLocks/>
                </p:cNvSpPr>
                <p:nvPr/>
              </p:nvSpPr>
              <p:spPr bwMode="auto">
                <a:xfrm>
                  <a:off x="5909081" y="2742402"/>
                  <a:ext cx="1148220" cy="905917"/>
                </a:xfrm>
                <a:custGeom>
                  <a:avLst/>
                  <a:gdLst>
                    <a:gd name="T0" fmla="*/ 429 w 491"/>
                    <a:gd name="T1" fmla="*/ 34 h 387"/>
                    <a:gd name="T2" fmla="*/ 438 w 491"/>
                    <a:gd name="T3" fmla="*/ 45 h 387"/>
                    <a:gd name="T4" fmla="*/ 478 w 491"/>
                    <a:gd name="T5" fmla="*/ 119 h 387"/>
                    <a:gd name="T6" fmla="*/ 407 w 491"/>
                    <a:gd name="T7" fmla="*/ 387 h 387"/>
                    <a:gd name="T8" fmla="*/ 423 w 491"/>
                    <a:gd name="T9" fmla="*/ 259 h 387"/>
                    <a:gd name="T10" fmla="*/ 405 w 491"/>
                    <a:gd name="T11" fmla="*/ 86 h 387"/>
                    <a:gd name="T12" fmla="*/ 243 w 491"/>
                    <a:gd name="T13" fmla="*/ 67 h 387"/>
                    <a:gd name="T14" fmla="*/ 8 w 491"/>
                    <a:gd name="T15" fmla="*/ 102 h 387"/>
                    <a:gd name="T16" fmla="*/ 5 w 491"/>
                    <a:gd name="T17" fmla="*/ 30 h 387"/>
                    <a:gd name="T18" fmla="*/ 365 w 491"/>
                    <a:gd name="T19" fmla="*/ 17 h 387"/>
                    <a:gd name="T20" fmla="*/ 429 w 491"/>
                    <a:gd name="T21" fmla="*/ 34 h 3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91" h="387">
                      <a:moveTo>
                        <a:pt x="429" y="34"/>
                      </a:moveTo>
                      <a:cubicBezTo>
                        <a:pt x="432" y="38"/>
                        <a:pt x="435" y="42"/>
                        <a:pt x="438" y="45"/>
                      </a:cubicBezTo>
                      <a:cubicBezTo>
                        <a:pt x="456" y="69"/>
                        <a:pt x="469" y="94"/>
                        <a:pt x="478" y="119"/>
                      </a:cubicBezTo>
                      <a:cubicBezTo>
                        <a:pt x="491" y="175"/>
                        <a:pt x="407" y="387"/>
                        <a:pt x="407" y="387"/>
                      </a:cubicBezTo>
                      <a:cubicBezTo>
                        <a:pt x="407" y="387"/>
                        <a:pt x="416" y="321"/>
                        <a:pt x="423" y="259"/>
                      </a:cubicBezTo>
                      <a:cubicBezTo>
                        <a:pt x="431" y="196"/>
                        <a:pt x="429" y="99"/>
                        <a:pt x="405" y="86"/>
                      </a:cubicBezTo>
                      <a:cubicBezTo>
                        <a:pt x="381" y="72"/>
                        <a:pt x="333" y="63"/>
                        <a:pt x="243" y="67"/>
                      </a:cubicBezTo>
                      <a:cubicBezTo>
                        <a:pt x="153" y="72"/>
                        <a:pt x="8" y="102"/>
                        <a:pt x="8" y="102"/>
                      </a:cubicBezTo>
                      <a:cubicBezTo>
                        <a:pt x="8" y="102"/>
                        <a:pt x="0" y="35"/>
                        <a:pt x="5" y="30"/>
                      </a:cubicBezTo>
                      <a:cubicBezTo>
                        <a:pt x="5" y="30"/>
                        <a:pt x="258" y="0"/>
                        <a:pt x="365" y="17"/>
                      </a:cubicBezTo>
                      <a:cubicBezTo>
                        <a:pt x="394" y="22"/>
                        <a:pt x="414" y="28"/>
                        <a:pt x="429" y="34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0" name="Freeform 973"/>
                <p:cNvSpPr>
                  <a:spLocks/>
                </p:cNvSpPr>
                <p:nvPr/>
              </p:nvSpPr>
              <p:spPr bwMode="auto">
                <a:xfrm>
                  <a:off x="5657876" y="2323069"/>
                  <a:ext cx="1630849" cy="1383601"/>
                </a:xfrm>
                <a:custGeom>
                  <a:avLst/>
                  <a:gdLst>
                    <a:gd name="T0" fmla="*/ 647 w 697"/>
                    <a:gd name="T1" fmla="*/ 435 h 591"/>
                    <a:gd name="T2" fmla="*/ 605 w 697"/>
                    <a:gd name="T3" fmla="*/ 443 h 591"/>
                    <a:gd name="T4" fmla="*/ 546 w 697"/>
                    <a:gd name="T5" fmla="*/ 586 h 591"/>
                    <a:gd name="T6" fmla="*/ 514 w 697"/>
                    <a:gd name="T7" fmla="*/ 566 h 591"/>
                    <a:gd name="T8" fmla="*/ 542 w 697"/>
                    <a:gd name="T9" fmla="*/ 363 h 591"/>
                    <a:gd name="T10" fmla="*/ 537 w 697"/>
                    <a:gd name="T11" fmla="*/ 264 h 591"/>
                    <a:gd name="T12" fmla="*/ 115 w 697"/>
                    <a:gd name="T13" fmla="*/ 281 h 591"/>
                    <a:gd name="T14" fmla="*/ 32 w 697"/>
                    <a:gd name="T15" fmla="*/ 81 h 591"/>
                    <a:gd name="T16" fmla="*/ 37 w 697"/>
                    <a:gd name="T17" fmla="*/ 112 h 591"/>
                    <a:gd name="T18" fmla="*/ 90 w 697"/>
                    <a:gd name="T19" fmla="*/ 44 h 591"/>
                    <a:gd name="T20" fmla="*/ 136 w 697"/>
                    <a:gd name="T21" fmla="*/ 13 h 591"/>
                    <a:gd name="T22" fmla="*/ 118 w 697"/>
                    <a:gd name="T23" fmla="*/ 54 h 591"/>
                    <a:gd name="T24" fmla="*/ 181 w 697"/>
                    <a:gd name="T25" fmla="*/ 16 h 591"/>
                    <a:gd name="T26" fmla="*/ 259 w 697"/>
                    <a:gd name="T27" fmla="*/ 8 h 591"/>
                    <a:gd name="T28" fmla="*/ 212 w 697"/>
                    <a:gd name="T29" fmla="*/ 50 h 591"/>
                    <a:gd name="T30" fmla="*/ 261 w 697"/>
                    <a:gd name="T31" fmla="*/ 28 h 591"/>
                    <a:gd name="T32" fmla="*/ 309 w 697"/>
                    <a:gd name="T33" fmla="*/ 31 h 591"/>
                    <a:gd name="T34" fmla="*/ 283 w 697"/>
                    <a:gd name="T35" fmla="*/ 63 h 591"/>
                    <a:gd name="T36" fmla="*/ 366 w 697"/>
                    <a:gd name="T37" fmla="*/ 100 h 591"/>
                    <a:gd name="T38" fmla="*/ 543 w 697"/>
                    <a:gd name="T39" fmla="*/ 129 h 591"/>
                    <a:gd name="T40" fmla="*/ 617 w 697"/>
                    <a:gd name="T41" fmla="*/ 201 h 591"/>
                    <a:gd name="T42" fmla="*/ 669 w 697"/>
                    <a:gd name="T43" fmla="*/ 241 h 591"/>
                    <a:gd name="T44" fmla="*/ 647 w 697"/>
                    <a:gd name="T45" fmla="*/ 435 h 5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97" h="591">
                      <a:moveTo>
                        <a:pt x="647" y="435"/>
                      </a:moveTo>
                      <a:cubicBezTo>
                        <a:pt x="629" y="432"/>
                        <a:pt x="607" y="441"/>
                        <a:pt x="605" y="443"/>
                      </a:cubicBezTo>
                      <a:cubicBezTo>
                        <a:pt x="573" y="475"/>
                        <a:pt x="552" y="591"/>
                        <a:pt x="546" y="586"/>
                      </a:cubicBezTo>
                      <a:cubicBezTo>
                        <a:pt x="537" y="579"/>
                        <a:pt x="514" y="566"/>
                        <a:pt x="514" y="566"/>
                      </a:cubicBezTo>
                      <a:cubicBezTo>
                        <a:pt x="514" y="566"/>
                        <a:pt x="549" y="448"/>
                        <a:pt x="542" y="363"/>
                      </a:cubicBezTo>
                      <a:cubicBezTo>
                        <a:pt x="540" y="338"/>
                        <a:pt x="550" y="275"/>
                        <a:pt x="537" y="264"/>
                      </a:cubicBezTo>
                      <a:cubicBezTo>
                        <a:pt x="425" y="174"/>
                        <a:pt x="115" y="281"/>
                        <a:pt x="115" y="281"/>
                      </a:cubicBezTo>
                      <a:cubicBezTo>
                        <a:pt x="0" y="252"/>
                        <a:pt x="33" y="90"/>
                        <a:pt x="32" y="81"/>
                      </a:cubicBezTo>
                      <a:cubicBezTo>
                        <a:pt x="37" y="112"/>
                        <a:pt x="37" y="112"/>
                        <a:pt x="37" y="112"/>
                      </a:cubicBezTo>
                      <a:cubicBezTo>
                        <a:pt x="37" y="112"/>
                        <a:pt x="59" y="74"/>
                        <a:pt x="90" y="44"/>
                      </a:cubicBezTo>
                      <a:cubicBezTo>
                        <a:pt x="122" y="15"/>
                        <a:pt x="136" y="13"/>
                        <a:pt x="136" y="13"/>
                      </a:cubicBezTo>
                      <a:cubicBezTo>
                        <a:pt x="136" y="13"/>
                        <a:pt x="118" y="56"/>
                        <a:pt x="118" y="54"/>
                      </a:cubicBezTo>
                      <a:cubicBezTo>
                        <a:pt x="119" y="52"/>
                        <a:pt x="142" y="31"/>
                        <a:pt x="181" y="16"/>
                      </a:cubicBezTo>
                      <a:cubicBezTo>
                        <a:pt x="219" y="0"/>
                        <a:pt x="263" y="8"/>
                        <a:pt x="259" y="8"/>
                      </a:cubicBezTo>
                      <a:cubicBezTo>
                        <a:pt x="255" y="8"/>
                        <a:pt x="212" y="50"/>
                        <a:pt x="212" y="50"/>
                      </a:cubicBezTo>
                      <a:cubicBezTo>
                        <a:pt x="212" y="50"/>
                        <a:pt x="232" y="31"/>
                        <a:pt x="261" y="28"/>
                      </a:cubicBezTo>
                      <a:cubicBezTo>
                        <a:pt x="290" y="25"/>
                        <a:pt x="313" y="31"/>
                        <a:pt x="309" y="31"/>
                      </a:cubicBezTo>
                      <a:cubicBezTo>
                        <a:pt x="305" y="30"/>
                        <a:pt x="287" y="41"/>
                        <a:pt x="283" y="63"/>
                      </a:cubicBezTo>
                      <a:cubicBezTo>
                        <a:pt x="279" y="84"/>
                        <a:pt x="318" y="92"/>
                        <a:pt x="366" y="100"/>
                      </a:cubicBezTo>
                      <a:cubicBezTo>
                        <a:pt x="414" y="108"/>
                        <a:pt x="482" y="104"/>
                        <a:pt x="543" y="129"/>
                      </a:cubicBezTo>
                      <a:cubicBezTo>
                        <a:pt x="604" y="155"/>
                        <a:pt x="617" y="201"/>
                        <a:pt x="617" y="201"/>
                      </a:cubicBezTo>
                      <a:cubicBezTo>
                        <a:pt x="617" y="201"/>
                        <a:pt x="641" y="203"/>
                        <a:pt x="669" y="241"/>
                      </a:cubicBezTo>
                      <a:cubicBezTo>
                        <a:pt x="697" y="279"/>
                        <a:pt x="647" y="435"/>
                        <a:pt x="647" y="435"/>
                      </a:cubicBezTo>
                      <a:close/>
                    </a:path>
                  </a:pathLst>
                </a:custGeom>
                <a:solidFill>
                  <a:srgbClr val="77584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1" name="Freeform 974"/>
                <p:cNvSpPr>
                  <a:spLocks/>
                </p:cNvSpPr>
                <p:nvPr/>
              </p:nvSpPr>
              <p:spPr bwMode="auto">
                <a:xfrm>
                  <a:off x="6175120" y="2538669"/>
                  <a:ext cx="891082" cy="243292"/>
                </a:xfrm>
                <a:custGeom>
                  <a:avLst/>
                  <a:gdLst>
                    <a:gd name="T0" fmla="*/ 102 w 381"/>
                    <a:gd name="T1" fmla="*/ 0 h 104"/>
                    <a:gd name="T2" fmla="*/ 145 w 381"/>
                    <a:gd name="T3" fmla="*/ 8 h 104"/>
                    <a:gd name="T4" fmla="*/ 322 w 381"/>
                    <a:gd name="T5" fmla="*/ 37 h 104"/>
                    <a:gd name="T6" fmla="*/ 381 w 381"/>
                    <a:gd name="T7" fmla="*/ 82 h 104"/>
                    <a:gd name="T8" fmla="*/ 317 w 381"/>
                    <a:gd name="T9" fmla="*/ 83 h 104"/>
                    <a:gd name="T10" fmla="*/ 223 w 381"/>
                    <a:gd name="T11" fmla="*/ 103 h 104"/>
                    <a:gd name="T12" fmla="*/ 238 w 381"/>
                    <a:gd name="T13" fmla="*/ 89 h 104"/>
                    <a:gd name="T14" fmla="*/ 304 w 381"/>
                    <a:gd name="T15" fmla="*/ 53 h 104"/>
                    <a:gd name="T16" fmla="*/ 226 w 381"/>
                    <a:gd name="T17" fmla="*/ 55 h 104"/>
                    <a:gd name="T18" fmla="*/ 100 w 381"/>
                    <a:gd name="T19" fmla="*/ 96 h 104"/>
                    <a:gd name="T20" fmla="*/ 135 w 381"/>
                    <a:gd name="T21" fmla="*/ 62 h 104"/>
                    <a:gd name="T22" fmla="*/ 193 w 381"/>
                    <a:gd name="T23" fmla="*/ 34 h 104"/>
                    <a:gd name="T24" fmla="*/ 93 w 381"/>
                    <a:gd name="T25" fmla="*/ 44 h 104"/>
                    <a:gd name="T26" fmla="*/ 0 w 381"/>
                    <a:gd name="T27" fmla="*/ 92 h 104"/>
                    <a:gd name="T28" fmla="*/ 40 w 381"/>
                    <a:gd name="T29" fmla="*/ 45 h 104"/>
                    <a:gd name="T30" fmla="*/ 116 w 381"/>
                    <a:gd name="T31" fmla="*/ 17 h 104"/>
                    <a:gd name="T32" fmla="*/ 59 w 381"/>
                    <a:gd name="T33" fmla="*/ 14 h 104"/>
                    <a:gd name="T34" fmla="*/ 102 w 381"/>
                    <a:gd name="T35" fmla="*/ 0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81" h="104">
                      <a:moveTo>
                        <a:pt x="102" y="0"/>
                      </a:moveTo>
                      <a:cubicBezTo>
                        <a:pt x="115" y="3"/>
                        <a:pt x="129" y="6"/>
                        <a:pt x="145" y="8"/>
                      </a:cubicBezTo>
                      <a:cubicBezTo>
                        <a:pt x="193" y="16"/>
                        <a:pt x="261" y="12"/>
                        <a:pt x="322" y="37"/>
                      </a:cubicBezTo>
                      <a:cubicBezTo>
                        <a:pt x="352" y="50"/>
                        <a:pt x="370" y="68"/>
                        <a:pt x="381" y="82"/>
                      </a:cubicBezTo>
                      <a:cubicBezTo>
                        <a:pt x="363" y="81"/>
                        <a:pt x="339" y="81"/>
                        <a:pt x="317" y="83"/>
                      </a:cubicBezTo>
                      <a:cubicBezTo>
                        <a:pt x="275" y="86"/>
                        <a:pt x="224" y="102"/>
                        <a:pt x="223" y="103"/>
                      </a:cubicBezTo>
                      <a:cubicBezTo>
                        <a:pt x="222" y="104"/>
                        <a:pt x="223" y="102"/>
                        <a:pt x="238" y="89"/>
                      </a:cubicBezTo>
                      <a:cubicBezTo>
                        <a:pt x="252" y="76"/>
                        <a:pt x="302" y="53"/>
                        <a:pt x="304" y="53"/>
                      </a:cubicBezTo>
                      <a:cubicBezTo>
                        <a:pt x="305" y="53"/>
                        <a:pt x="259" y="47"/>
                        <a:pt x="226" y="55"/>
                      </a:cubicBezTo>
                      <a:cubicBezTo>
                        <a:pt x="194" y="63"/>
                        <a:pt x="100" y="96"/>
                        <a:pt x="100" y="96"/>
                      </a:cubicBezTo>
                      <a:cubicBezTo>
                        <a:pt x="100" y="96"/>
                        <a:pt x="106" y="83"/>
                        <a:pt x="135" y="62"/>
                      </a:cubicBezTo>
                      <a:cubicBezTo>
                        <a:pt x="164" y="40"/>
                        <a:pt x="193" y="34"/>
                        <a:pt x="193" y="34"/>
                      </a:cubicBezTo>
                      <a:cubicBezTo>
                        <a:pt x="193" y="34"/>
                        <a:pt x="143" y="30"/>
                        <a:pt x="93" y="44"/>
                      </a:cubicBezTo>
                      <a:cubicBezTo>
                        <a:pt x="43" y="59"/>
                        <a:pt x="1" y="89"/>
                        <a:pt x="0" y="92"/>
                      </a:cubicBezTo>
                      <a:cubicBezTo>
                        <a:pt x="0" y="96"/>
                        <a:pt x="11" y="68"/>
                        <a:pt x="40" y="45"/>
                      </a:cubicBezTo>
                      <a:cubicBezTo>
                        <a:pt x="69" y="22"/>
                        <a:pt x="108" y="17"/>
                        <a:pt x="116" y="17"/>
                      </a:cubicBezTo>
                      <a:cubicBezTo>
                        <a:pt x="59" y="14"/>
                        <a:pt x="59" y="14"/>
                        <a:pt x="59" y="14"/>
                      </a:cubicBezTo>
                      <a:cubicBezTo>
                        <a:pt x="59" y="14"/>
                        <a:pt x="76" y="6"/>
                        <a:pt x="102" y="0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2" name="Freeform 975"/>
                <p:cNvSpPr>
                  <a:spLocks/>
                </p:cNvSpPr>
                <p:nvPr/>
              </p:nvSpPr>
              <p:spPr bwMode="auto">
                <a:xfrm>
                  <a:off x="5719194" y="2595042"/>
                  <a:ext cx="1389534" cy="1053277"/>
                </a:xfrm>
                <a:custGeom>
                  <a:avLst/>
                  <a:gdLst>
                    <a:gd name="T0" fmla="*/ 488 w 594"/>
                    <a:gd name="T1" fmla="*/ 450 h 450"/>
                    <a:gd name="T2" fmla="*/ 516 w 594"/>
                    <a:gd name="T3" fmla="*/ 247 h 450"/>
                    <a:gd name="T4" fmla="*/ 511 w 594"/>
                    <a:gd name="T5" fmla="*/ 148 h 450"/>
                    <a:gd name="T6" fmla="*/ 89 w 594"/>
                    <a:gd name="T7" fmla="*/ 165 h 450"/>
                    <a:gd name="T8" fmla="*/ 3 w 594"/>
                    <a:gd name="T9" fmla="*/ 0 h 450"/>
                    <a:gd name="T10" fmla="*/ 13 w 594"/>
                    <a:gd name="T11" fmla="*/ 40 h 450"/>
                    <a:gd name="T12" fmla="*/ 73 w 594"/>
                    <a:gd name="T13" fmla="*/ 128 h 450"/>
                    <a:gd name="T14" fmla="*/ 68 w 594"/>
                    <a:gd name="T15" fmla="*/ 81 h 450"/>
                    <a:gd name="T16" fmla="*/ 86 w 594"/>
                    <a:gd name="T17" fmla="*/ 30 h 450"/>
                    <a:gd name="T18" fmla="*/ 100 w 594"/>
                    <a:gd name="T19" fmla="*/ 103 h 450"/>
                    <a:gd name="T20" fmla="*/ 119 w 594"/>
                    <a:gd name="T21" fmla="*/ 137 h 450"/>
                    <a:gd name="T22" fmla="*/ 135 w 594"/>
                    <a:gd name="T23" fmla="*/ 86 h 450"/>
                    <a:gd name="T24" fmla="*/ 192 w 594"/>
                    <a:gd name="T25" fmla="*/ 29 h 450"/>
                    <a:gd name="T26" fmla="*/ 171 w 594"/>
                    <a:gd name="T27" fmla="*/ 87 h 450"/>
                    <a:gd name="T28" fmla="*/ 173 w 594"/>
                    <a:gd name="T29" fmla="*/ 116 h 450"/>
                    <a:gd name="T30" fmla="*/ 237 w 594"/>
                    <a:gd name="T31" fmla="*/ 64 h 450"/>
                    <a:gd name="T32" fmla="*/ 320 w 594"/>
                    <a:gd name="T33" fmla="*/ 28 h 450"/>
                    <a:gd name="T34" fmla="*/ 281 w 594"/>
                    <a:gd name="T35" fmla="*/ 66 h 450"/>
                    <a:gd name="T36" fmla="*/ 272 w 594"/>
                    <a:gd name="T37" fmla="*/ 102 h 450"/>
                    <a:gd name="T38" fmla="*/ 357 w 594"/>
                    <a:gd name="T39" fmla="*/ 62 h 450"/>
                    <a:gd name="T40" fmla="*/ 454 w 594"/>
                    <a:gd name="T41" fmla="*/ 44 h 450"/>
                    <a:gd name="T42" fmla="*/ 393 w 594"/>
                    <a:gd name="T43" fmla="*/ 79 h 450"/>
                    <a:gd name="T44" fmla="*/ 382 w 594"/>
                    <a:gd name="T45" fmla="*/ 97 h 450"/>
                    <a:gd name="T46" fmla="*/ 468 w 594"/>
                    <a:gd name="T47" fmla="*/ 76 h 450"/>
                    <a:gd name="T48" fmla="*/ 561 w 594"/>
                    <a:gd name="T49" fmla="*/ 84 h 450"/>
                    <a:gd name="T50" fmla="*/ 497 w 594"/>
                    <a:gd name="T51" fmla="*/ 115 h 450"/>
                    <a:gd name="T52" fmla="*/ 559 w 594"/>
                    <a:gd name="T53" fmla="*/ 139 h 450"/>
                    <a:gd name="T54" fmla="*/ 594 w 594"/>
                    <a:gd name="T55" fmla="*/ 174 h 450"/>
                    <a:gd name="T56" fmla="*/ 534 w 594"/>
                    <a:gd name="T57" fmla="*/ 158 h 450"/>
                    <a:gd name="T58" fmla="*/ 543 w 594"/>
                    <a:gd name="T59" fmla="*/ 298 h 450"/>
                    <a:gd name="T60" fmla="*/ 488 w 594"/>
                    <a:gd name="T61" fmla="*/ 45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594" h="450">
                      <a:moveTo>
                        <a:pt x="488" y="450"/>
                      </a:moveTo>
                      <a:cubicBezTo>
                        <a:pt x="488" y="450"/>
                        <a:pt x="523" y="332"/>
                        <a:pt x="516" y="247"/>
                      </a:cubicBezTo>
                      <a:cubicBezTo>
                        <a:pt x="514" y="222"/>
                        <a:pt x="524" y="159"/>
                        <a:pt x="511" y="148"/>
                      </a:cubicBezTo>
                      <a:cubicBezTo>
                        <a:pt x="399" y="58"/>
                        <a:pt x="89" y="165"/>
                        <a:pt x="89" y="165"/>
                      </a:cubicBezTo>
                      <a:cubicBezTo>
                        <a:pt x="5" y="144"/>
                        <a:pt x="0" y="51"/>
                        <a:pt x="3" y="0"/>
                      </a:cubicBezTo>
                      <a:cubicBezTo>
                        <a:pt x="4" y="11"/>
                        <a:pt x="7" y="24"/>
                        <a:pt x="13" y="40"/>
                      </a:cubicBezTo>
                      <a:cubicBezTo>
                        <a:pt x="32" y="87"/>
                        <a:pt x="75" y="131"/>
                        <a:pt x="73" y="128"/>
                      </a:cubicBezTo>
                      <a:cubicBezTo>
                        <a:pt x="72" y="125"/>
                        <a:pt x="60" y="121"/>
                        <a:pt x="68" y="81"/>
                      </a:cubicBezTo>
                      <a:cubicBezTo>
                        <a:pt x="76" y="40"/>
                        <a:pt x="89" y="23"/>
                        <a:pt x="86" y="30"/>
                      </a:cubicBezTo>
                      <a:cubicBezTo>
                        <a:pt x="83" y="36"/>
                        <a:pt x="89" y="72"/>
                        <a:pt x="100" y="103"/>
                      </a:cubicBezTo>
                      <a:cubicBezTo>
                        <a:pt x="110" y="134"/>
                        <a:pt x="119" y="137"/>
                        <a:pt x="119" y="137"/>
                      </a:cubicBezTo>
                      <a:cubicBezTo>
                        <a:pt x="119" y="137"/>
                        <a:pt x="117" y="119"/>
                        <a:pt x="135" y="86"/>
                      </a:cubicBezTo>
                      <a:cubicBezTo>
                        <a:pt x="153" y="53"/>
                        <a:pt x="196" y="25"/>
                        <a:pt x="192" y="29"/>
                      </a:cubicBezTo>
                      <a:cubicBezTo>
                        <a:pt x="187" y="33"/>
                        <a:pt x="172" y="65"/>
                        <a:pt x="171" y="87"/>
                      </a:cubicBezTo>
                      <a:cubicBezTo>
                        <a:pt x="169" y="108"/>
                        <a:pt x="173" y="116"/>
                        <a:pt x="173" y="116"/>
                      </a:cubicBezTo>
                      <a:cubicBezTo>
                        <a:pt x="173" y="116"/>
                        <a:pt x="184" y="98"/>
                        <a:pt x="237" y="64"/>
                      </a:cubicBezTo>
                      <a:cubicBezTo>
                        <a:pt x="290" y="29"/>
                        <a:pt x="328" y="28"/>
                        <a:pt x="320" y="28"/>
                      </a:cubicBezTo>
                      <a:cubicBezTo>
                        <a:pt x="313" y="28"/>
                        <a:pt x="300" y="34"/>
                        <a:pt x="281" y="66"/>
                      </a:cubicBezTo>
                      <a:cubicBezTo>
                        <a:pt x="263" y="98"/>
                        <a:pt x="272" y="102"/>
                        <a:pt x="272" y="102"/>
                      </a:cubicBezTo>
                      <a:cubicBezTo>
                        <a:pt x="272" y="102"/>
                        <a:pt x="305" y="81"/>
                        <a:pt x="357" y="62"/>
                      </a:cubicBezTo>
                      <a:cubicBezTo>
                        <a:pt x="409" y="43"/>
                        <a:pt x="459" y="45"/>
                        <a:pt x="454" y="44"/>
                      </a:cubicBezTo>
                      <a:cubicBezTo>
                        <a:pt x="450" y="43"/>
                        <a:pt x="403" y="68"/>
                        <a:pt x="393" y="79"/>
                      </a:cubicBezTo>
                      <a:cubicBezTo>
                        <a:pt x="383" y="91"/>
                        <a:pt x="382" y="97"/>
                        <a:pt x="382" y="97"/>
                      </a:cubicBezTo>
                      <a:cubicBezTo>
                        <a:pt x="382" y="97"/>
                        <a:pt x="409" y="87"/>
                        <a:pt x="468" y="76"/>
                      </a:cubicBezTo>
                      <a:cubicBezTo>
                        <a:pt x="526" y="64"/>
                        <a:pt x="567" y="84"/>
                        <a:pt x="561" y="84"/>
                      </a:cubicBezTo>
                      <a:cubicBezTo>
                        <a:pt x="555" y="84"/>
                        <a:pt x="497" y="115"/>
                        <a:pt x="497" y="115"/>
                      </a:cubicBezTo>
                      <a:cubicBezTo>
                        <a:pt x="497" y="115"/>
                        <a:pt x="537" y="125"/>
                        <a:pt x="559" y="139"/>
                      </a:cubicBezTo>
                      <a:cubicBezTo>
                        <a:pt x="581" y="153"/>
                        <a:pt x="594" y="174"/>
                        <a:pt x="594" y="174"/>
                      </a:cubicBezTo>
                      <a:cubicBezTo>
                        <a:pt x="534" y="158"/>
                        <a:pt x="534" y="158"/>
                        <a:pt x="534" y="158"/>
                      </a:cubicBezTo>
                      <a:cubicBezTo>
                        <a:pt x="534" y="158"/>
                        <a:pt x="548" y="236"/>
                        <a:pt x="543" y="298"/>
                      </a:cubicBezTo>
                      <a:cubicBezTo>
                        <a:pt x="537" y="359"/>
                        <a:pt x="488" y="450"/>
                        <a:pt x="488" y="450"/>
                      </a:cubicBezTo>
                      <a:close/>
                    </a:path>
                  </a:pathLst>
                </a:custGeom>
                <a:solidFill>
                  <a:srgbClr val="8F57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3" name="Freeform 976"/>
                <p:cNvSpPr>
                  <a:spLocks/>
                </p:cNvSpPr>
                <p:nvPr/>
              </p:nvSpPr>
              <p:spPr bwMode="auto">
                <a:xfrm>
                  <a:off x="5719194" y="2595042"/>
                  <a:ext cx="1389534" cy="1053277"/>
                </a:xfrm>
                <a:custGeom>
                  <a:avLst/>
                  <a:gdLst>
                    <a:gd name="T0" fmla="*/ 488 w 594"/>
                    <a:gd name="T1" fmla="*/ 450 h 450"/>
                    <a:gd name="T2" fmla="*/ 516 w 594"/>
                    <a:gd name="T3" fmla="*/ 247 h 450"/>
                    <a:gd name="T4" fmla="*/ 511 w 594"/>
                    <a:gd name="T5" fmla="*/ 148 h 450"/>
                    <a:gd name="T6" fmla="*/ 89 w 594"/>
                    <a:gd name="T7" fmla="*/ 165 h 450"/>
                    <a:gd name="T8" fmla="*/ 3 w 594"/>
                    <a:gd name="T9" fmla="*/ 0 h 450"/>
                    <a:gd name="T10" fmla="*/ 13 w 594"/>
                    <a:gd name="T11" fmla="*/ 40 h 450"/>
                    <a:gd name="T12" fmla="*/ 73 w 594"/>
                    <a:gd name="T13" fmla="*/ 128 h 450"/>
                    <a:gd name="T14" fmla="*/ 86 w 594"/>
                    <a:gd name="T15" fmla="*/ 30 h 450"/>
                    <a:gd name="T16" fmla="*/ 100 w 594"/>
                    <a:gd name="T17" fmla="*/ 103 h 450"/>
                    <a:gd name="T18" fmla="*/ 119 w 594"/>
                    <a:gd name="T19" fmla="*/ 137 h 450"/>
                    <a:gd name="T20" fmla="*/ 135 w 594"/>
                    <a:gd name="T21" fmla="*/ 86 h 450"/>
                    <a:gd name="T22" fmla="*/ 192 w 594"/>
                    <a:gd name="T23" fmla="*/ 29 h 450"/>
                    <a:gd name="T24" fmla="*/ 171 w 594"/>
                    <a:gd name="T25" fmla="*/ 87 h 450"/>
                    <a:gd name="T26" fmla="*/ 173 w 594"/>
                    <a:gd name="T27" fmla="*/ 116 h 450"/>
                    <a:gd name="T28" fmla="*/ 237 w 594"/>
                    <a:gd name="T29" fmla="*/ 64 h 450"/>
                    <a:gd name="T30" fmla="*/ 320 w 594"/>
                    <a:gd name="T31" fmla="*/ 28 h 450"/>
                    <a:gd name="T32" fmla="*/ 281 w 594"/>
                    <a:gd name="T33" fmla="*/ 66 h 450"/>
                    <a:gd name="T34" fmla="*/ 272 w 594"/>
                    <a:gd name="T35" fmla="*/ 102 h 450"/>
                    <a:gd name="T36" fmla="*/ 357 w 594"/>
                    <a:gd name="T37" fmla="*/ 62 h 450"/>
                    <a:gd name="T38" fmla="*/ 454 w 594"/>
                    <a:gd name="T39" fmla="*/ 44 h 450"/>
                    <a:gd name="T40" fmla="*/ 393 w 594"/>
                    <a:gd name="T41" fmla="*/ 79 h 450"/>
                    <a:gd name="T42" fmla="*/ 382 w 594"/>
                    <a:gd name="T43" fmla="*/ 97 h 450"/>
                    <a:gd name="T44" fmla="*/ 468 w 594"/>
                    <a:gd name="T45" fmla="*/ 76 h 450"/>
                    <a:gd name="T46" fmla="*/ 561 w 594"/>
                    <a:gd name="T47" fmla="*/ 84 h 450"/>
                    <a:gd name="T48" fmla="*/ 497 w 594"/>
                    <a:gd name="T49" fmla="*/ 115 h 450"/>
                    <a:gd name="T50" fmla="*/ 559 w 594"/>
                    <a:gd name="T51" fmla="*/ 139 h 450"/>
                    <a:gd name="T52" fmla="*/ 594 w 594"/>
                    <a:gd name="T53" fmla="*/ 174 h 450"/>
                    <a:gd name="T54" fmla="*/ 534 w 594"/>
                    <a:gd name="T55" fmla="*/ 158 h 450"/>
                    <a:gd name="T56" fmla="*/ 543 w 594"/>
                    <a:gd name="T57" fmla="*/ 298 h 450"/>
                    <a:gd name="T58" fmla="*/ 488 w 594"/>
                    <a:gd name="T59" fmla="*/ 45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594" h="450">
                      <a:moveTo>
                        <a:pt x="488" y="450"/>
                      </a:moveTo>
                      <a:cubicBezTo>
                        <a:pt x="488" y="450"/>
                        <a:pt x="523" y="332"/>
                        <a:pt x="516" y="247"/>
                      </a:cubicBezTo>
                      <a:cubicBezTo>
                        <a:pt x="514" y="222"/>
                        <a:pt x="524" y="159"/>
                        <a:pt x="511" y="148"/>
                      </a:cubicBezTo>
                      <a:cubicBezTo>
                        <a:pt x="399" y="58"/>
                        <a:pt x="89" y="165"/>
                        <a:pt x="89" y="165"/>
                      </a:cubicBezTo>
                      <a:cubicBezTo>
                        <a:pt x="5" y="144"/>
                        <a:pt x="0" y="51"/>
                        <a:pt x="3" y="0"/>
                      </a:cubicBezTo>
                      <a:cubicBezTo>
                        <a:pt x="4" y="11"/>
                        <a:pt x="7" y="24"/>
                        <a:pt x="13" y="40"/>
                      </a:cubicBezTo>
                      <a:cubicBezTo>
                        <a:pt x="32" y="87"/>
                        <a:pt x="75" y="131"/>
                        <a:pt x="73" y="128"/>
                      </a:cubicBezTo>
                      <a:cubicBezTo>
                        <a:pt x="52" y="80"/>
                        <a:pt x="88" y="26"/>
                        <a:pt x="86" y="30"/>
                      </a:cubicBezTo>
                      <a:cubicBezTo>
                        <a:pt x="83" y="36"/>
                        <a:pt x="89" y="72"/>
                        <a:pt x="100" y="103"/>
                      </a:cubicBezTo>
                      <a:cubicBezTo>
                        <a:pt x="110" y="134"/>
                        <a:pt x="119" y="137"/>
                        <a:pt x="119" y="137"/>
                      </a:cubicBezTo>
                      <a:cubicBezTo>
                        <a:pt x="119" y="137"/>
                        <a:pt x="117" y="119"/>
                        <a:pt x="135" y="86"/>
                      </a:cubicBezTo>
                      <a:cubicBezTo>
                        <a:pt x="153" y="53"/>
                        <a:pt x="196" y="25"/>
                        <a:pt x="192" y="29"/>
                      </a:cubicBezTo>
                      <a:cubicBezTo>
                        <a:pt x="187" y="33"/>
                        <a:pt x="172" y="65"/>
                        <a:pt x="171" y="87"/>
                      </a:cubicBezTo>
                      <a:cubicBezTo>
                        <a:pt x="169" y="108"/>
                        <a:pt x="173" y="116"/>
                        <a:pt x="173" y="116"/>
                      </a:cubicBezTo>
                      <a:cubicBezTo>
                        <a:pt x="173" y="116"/>
                        <a:pt x="184" y="98"/>
                        <a:pt x="237" y="64"/>
                      </a:cubicBezTo>
                      <a:cubicBezTo>
                        <a:pt x="290" y="29"/>
                        <a:pt x="328" y="28"/>
                        <a:pt x="320" y="28"/>
                      </a:cubicBezTo>
                      <a:cubicBezTo>
                        <a:pt x="313" y="28"/>
                        <a:pt x="300" y="34"/>
                        <a:pt x="281" y="66"/>
                      </a:cubicBezTo>
                      <a:cubicBezTo>
                        <a:pt x="263" y="98"/>
                        <a:pt x="272" y="102"/>
                        <a:pt x="272" y="102"/>
                      </a:cubicBezTo>
                      <a:cubicBezTo>
                        <a:pt x="272" y="102"/>
                        <a:pt x="305" y="81"/>
                        <a:pt x="357" y="62"/>
                      </a:cubicBezTo>
                      <a:cubicBezTo>
                        <a:pt x="409" y="43"/>
                        <a:pt x="459" y="45"/>
                        <a:pt x="454" y="44"/>
                      </a:cubicBezTo>
                      <a:cubicBezTo>
                        <a:pt x="450" y="43"/>
                        <a:pt x="403" y="68"/>
                        <a:pt x="393" y="79"/>
                      </a:cubicBezTo>
                      <a:cubicBezTo>
                        <a:pt x="383" y="91"/>
                        <a:pt x="382" y="97"/>
                        <a:pt x="382" y="97"/>
                      </a:cubicBezTo>
                      <a:cubicBezTo>
                        <a:pt x="382" y="97"/>
                        <a:pt x="409" y="87"/>
                        <a:pt x="468" y="76"/>
                      </a:cubicBezTo>
                      <a:cubicBezTo>
                        <a:pt x="526" y="64"/>
                        <a:pt x="567" y="84"/>
                        <a:pt x="561" y="84"/>
                      </a:cubicBezTo>
                      <a:cubicBezTo>
                        <a:pt x="555" y="84"/>
                        <a:pt x="497" y="115"/>
                        <a:pt x="497" y="115"/>
                      </a:cubicBezTo>
                      <a:cubicBezTo>
                        <a:pt x="497" y="115"/>
                        <a:pt x="537" y="125"/>
                        <a:pt x="559" y="139"/>
                      </a:cubicBezTo>
                      <a:cubicBezTo>
                        <a:pt x="581" y="153"/>
                        <a:pt x="594" y="174"/>
                        <a:pt x="594" y="174"/>
                      </a:cubicBezTo>
                      <a:cubicBezTo>
                        <a:pt x="534" y="158"/>
                        <a:pt x="534" y="158"/>
                        <a:pt x="534" y="158"/>
                      </a:cubicBezTo>
                      <a:cubicBezTo>
                        <a:pt x="534" y="158"/>
                        <a:pt x="548" y="236"/>
                        <a:pt x="543" y="298"/>
                      </a:cubicBezTo>
                      <a:cubicBezTo>
                        <a:pt x="537" y="359"/>
                        <a:pt x="488" y="450"/>
                        <a:pt x="488" y="450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4" name="Freeform 978"/>
                <p:cNvSpPr>
                  <a:spLocks/>
                </p:cNvSpPr>
                <p:nvPr/>
              </p:nvSpPr>
              <p:spPr bwMode="auto">
                <a:xfrm>
                  <a:off x="6032704" y="3249755"/>
                  <a:ext cx="528122" cy="122635"/>
                </a:xfrm>
                <a:custGeom>
                  <a:avLst/>
                  <a:gdLst>
                    <a:gd name="T0" fmla="*/ 38 w 226"/>
                    <a:gd name="T1" fmla="*/ 47 h 52"/>
                    <a:gd name="T2" fmla="*/ 213 w 226"/>
                    <a:gd name="T3" fmla="*/ 46 h 52"/>
                    <a:gd name="T4" fmla="*/ 180 w 226"/>
                    <a:gd name="T5" fmla="*/ 13 h 52"/>
                    <a:gd name="T6" fmla="*/ 96 w 226"/>
                    <a:gd name="T7" fmla="*/ 1 h 52"/>
                    <a:gd name="T8" fmla="*/ 48 w 226"/>
                    <a:gd name="T9" fmla="*/ 0 h 52"/>
                    <a:gd name="T10" fmla="*/ 38 w 226"/>
                    <a:gd name="T11" fmla="*/ 47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6" h="52">
                      <a:moveTo>
                        <a:pt x="38" y="47"/>
                      </a:moveTo>
                      <a:cubicBezTo>
                        <a:pt x="62" y="43"/>
                        <a:pt x="67" y="24"/>
                        <a:pt x="213" y="46"/>
                      </a:cubicBezTo>
                      <a:cubicBezTo>
                        <a:pt x="226" y="48"/>
                        <a:pt x="208" y="21"/>
                        <a:pt x="180" y="13"/>
                      </a:cubicBezTo>
                      <a:cubicBezTo>
                        <a:pt x="152" y="5"/>
                        <a:pt x="142" y="2"/>
                        <a:pt x="96" y="1"/>
                      </a:cubicBezTo>
                      <a:cubicBezTo>
                        <a:pt x="75" y="0"/>
                        <a:pt x="60" y="0"/>
                        <a:pt x="48" y="0"/>
                      </a:cubicBezTo>
                      <a:cubicBezTo>
                        <a:pt x="6" y="0"/>
                        <a:pt x="0" y="52"/>
                        <a:pt x="38" y="47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5" name="Freeform 979"/>
                <p:cNvSpPr>
                  <a:spLocks/>
                </p:cNvSpPr>
                <p:nvPr/>
              </p:nvSpPr>
              <p:spPr bwMode="auto">
                <a:xfrm>
                  <a:off x="5621284" y="3257667"/>
                  <a:ext cx="327356" cy="125602"/>
                </a:xfrm>
                <a:custGeom>
                  <a:avLst/>
                  <a:gdLst>
                    <a:gd name="T0" fmla="*/ 116 w 140"/>
                    <a:gd name="T1" fmla="*/ 47 h 54"/>
                    <a:gd name="T2" fmla="*/ 7 w 140"/>
                    <a:gd name="T3" fmla="*/ 43 h 54"/>
                    <a:gd name="T4" fmla="*/ 25 w 140"/>
                    <a:gd name="T5" fmla="*/ 11 h 54"/>
                    <a:gd name="T6" fmla="*/ 76 w 140"/>
                    <a:gd name="T7" fmla="*/ 0 h 54"/>
                    <a:gd name="T8" fmla="*/ 105 w 140"/>
                    <a:gd name="T9" fmla="*/ 1 h 54"/>
                    <a:gd name="T10" fmla="*/ 116 w 140"/>
                    <a:gd name="T11" fmla="*/ 4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40" h="54">
                      <a:moveTo>
                        <a:pt x="116" y="47"/>
                      </a:moveTo>
                      <a:cubicBezTo>
                        <a:pt x="101" y="43"/>
                        <a:pt x="96" y="25"/>
                        <a:pt x="7" y="43"/>
                      </a:cubicBezTo>
                      <a:cubicBezTo>
                        <a:pt x="0" y="44"/>
                        <a:pt x="8" y="18"/>
                        <a:pt x="25" y="11"/>
                      </a:cubicBezTo>
                      <a:cubicBezTo>
                        <a:pt x="42" y="3"/>
                        <a:pt x="47" y="1"/>
                        <a:pt x="76" y="0"/>
                      </a:cubicBezTo>
                      <a:cubicBezTo>
                        <a:pt x="88" y="0"/>
                        <a:pt x="98" y="0"/>
                        <a:pt x="105" y="1"/>
                      </a:cubicBezTo>
                      <a:cubicBezTo>
                        <a:pt x="132" y="2"/>
                        <a:pt x="140" y="54"/>
                        <a:pt x="116" y="47"/>
                      </a:cubicBezTo>
                      <a:close/>
                    </a:path>
                  </a:pathLst>
                </a:custGeom>
                <a:solidFill>
                  <a:srgbClr val="8C66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6" name="Freeform 980"/>
                <p:cNvSpPr>
                  <a:spLocks noEditPoints="1"/>
                </p:cNvSpPr>
                <p:nvPr/>
              </p:nvSpPr>
              <p:spPr bwMode="auto">
                <a:xfrm>
                  <a:off x="5522384" y="3220085"/>
                  <a:ext cx="1536894" cy="488562"/>
                </a:xfrm>
                <a:custGeom>
                  <a:avLst/>
                  <a:gdLst>
                    <a:gd name="T0" fmla="*/ 657 w 657"/>
                    <a:gd name="T1" fmla="*/ 67 h 209"/>
                    <a:gd name="T2" fmla="*/ 428 w 657"/>
                    <a:gd name="T3" fmla="*/ 7 h 209"/>
                    <a:gd name="T4" fmla="*/ 4 w 657"/>
                    <a:gd name="T5" fmla="*/ 41 h 209"/>
                    <a:gd name="T6" fmla="*/ 27 w 657"/>
                    <a:gd name="T7" fmla="*/ 186 h 209"/>
                    <a:gd name="T8" fmla="*/ 144 w 657"/>
                    <a:gd name="T9" fmla="*/ 198 h 209"/>
                    <a:gd name="T10" fmla="*/ 163 w 657"/>
                    <a:gd name="T11" fmla="*/ 177 h 209"/>
                    <a:gd name="T12" fmla="*/ 157 w 657"/>
                    <a:gd name="T13" fmla="*/ 46 h 209"/>
                    <a:gd name="T14" fmla="*/ 186 w 657"/>
                    <a:gd name="T15" fmla="*/ 37 h 209"/>
                    <a:gd name="T16" fmla="*/ 216 w 657"/>
                    <a:gd name="T17" fmla="*/ 44 h 209"/>
                    <a:gd name="T18" fmla="*/ 228 w 657"/>
                    <a:gd name="T19" fmla="*/ 186 h 209"/>
                    <a:gd name="T20" fmla="*/ 428 w 657"/>
                    <a:gd name="T21" fmla="*/ 193 h 209"/>
                    <a:gd name="T22" fmla="*/ 440 w 657"/>
                    <a:gd name="T23" fmla="*/ 37 h 209"/>
                    <a:gd name="T24" fmla="*/ 646 w 657"/>
                    <a:gd name="T25" fmla="*/ 84 h 209"/>
                    <a:gd name="T26" fmla="*/ 657 w 657"/>
                    <a:gd name="T27" fmla="*/ 67 h 209"/>
                    <a:gd name="T28" fmla="*/ 131 w 657"/>
                    <a:gd name="T29" fmla="*/ 34 h 209"/>
                    <a:gd name="T30" fmla="*/ 138 w 657"/>
                    <a:gd name="T31" fmla="*/ 38 h 209"/>
                    <a:gd name="T32" fmla="*/ 153 w 657"/>
                    <a:gd name="T33" fmla="*/ 180 h 209"/>
                    <a:gd name="T34" fmla="*/ 143 w 657"/>
                    <a:gd name="T35" fmla="*/ 187 h 209"/>
                    <a:gd name="T36" fmla="*/ 44 w 657"/>
                    <a:gd name="T37" fmla="*/ 185 h 209"/>
                    <a:gd name="T38" fmla="*/ 35 w 657"/>
                    <a:gd name="T39" fmla="*/ 174 h 209"/>
                    <a:gd name="T40" fmla="*/ 17 w 657"/>
                    <a:gd name="T41" fmla="*/ 47 h 209"/>
                    <a:gd name="T42" fmla="*/ 131 w 657"/>
                    <a:gd name="T43" fmla="*/ 34 h 209"/>
                    <a:gd name="T44" fmla="*/ 417 w 657"/>
                    <a:gd name="T45" fmla="*/ 179 h 209"/>
                    <a:gd name="T46" fmla="*/ 240 w 657"/>
                    <a:gd name="T47" fmla="*/ 179 h 209"/>
                    <a:gd name="T48" fmla="*/ 233 w 657"/>
                    <a:gd name="T49" fmla="*/ 29 h 209"/>
                    <a:gd name="T50" fmla="*/ 402 w 657"/>
                    <a:gd name="T51" fmla="*/ 24 h 209"/>
                    <a:gd name="T52" fmla="*/ 419 w 657"/>
                    <a:gd name="T53" fmla="*/ 29 h 209"/>
                    <a:gd name="T54" fmla="*/ 417 w 657"/>
                    <a:gd name="T55" fmla="*/ 179 h 2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57" h="209">
                      <a:moveTo>
                        <a:pt x="657" y="67"/>
                      </a:moveTo>
                      <a:cubicBezTo>
                        <a:pt x="648" y="67"/>
                        <a:pt x="435" y="9"/>
                        <a:pt x="428" y="7"/>
                      </a:cubicBezTo>
                      <a:cubicBezTo>
                        <a:pt x="400" y="0"/>
                        <a:pt x="14" y="23"/>
                        <a:pt x="4" y="41"/>
                      </a:cubicBezTo>
                      <a:cubicBezTo>
                        <a:pt x="0" y="48"/>
                        <a:pt x="13" y="163"/>
                        <a:pt x="27" y="186"/>
                      </a:cubicBezTo>
                      <a:cubicBezTo>
                        <a:pt x="41" y="209"/>
                        <a:pt x="140" y="201"/>
                        <a:pt x="144" y="198"/>
                      </a:cubicBezTo>
                      <a:cubicBezTo>
                        <a:pt x="149" y="194"/>
                        <a:pt x="158" y="192"/>
                        <a:pt x="163" y="177"/>
                      </a:cubicBezTo>
                      <a:cubicBezTo>
                        <a:pt x="167" y="163"/>
                        <a:pt x="157" y="46"/>
                        <a:pt x="157" y="46"/>
                      </a:cubicBezTo>
                      <a:cubicBezTo>
                        <a:pt x="157" y="46"/>
                        <a:pt x="164" y="36"/>
                        <a:pt x="186" y="37"/>
                      </a:cubicBezTo>
                      <a:cubicBezTo>
                        <a:pt x="209" y="37"/>
                        <a:pt x="216" y="44"/>
                        <a:pt x="216" y="44"/>
                      </a:cubicBezTo>
                      <a:cubicBezTo>
                        <a:pt x="216" y="44"/>
                        <a:pt x="212" y="168"/>
                        <a:pt x="228" y="186"/>
                      </a:cubicBezTo>
                      <a:cubicBezTo>
                        <a:pt x="245" y="203"/>
                        <a:pt x="411" y="200"/>
                        <a:pt x="428" y="193"/>
                      </a:cubicBezTo>
                      <a:cubicBezTo>
                        <a:pt x="445" y="186"/>
                        <a:pt x="440" y="37"/>
                        <a:pt x="440" y="37"/>
                      </a:cubicBezTo>
                      <a:cubicBezTo>
                        <a:pt x="646" y="84"/>
                        <a:pt x="646" y="84"/>
                        <a:pt x="646" y="84"/>
                      </a:cubicBezTo>
                      <a:lnTo>
                        <a:pt x="657" y="67"/>
                      </a:lnTo>
                      <a:close/>
                      <a:moveTo>
                        <a:pt x="131" y="34"/>
                      </a:moveTo>
                      <a:cubicBezTo>
                        <a:pt x="131" y="34"/>
                        <a:pt x="137" y="34"/>
                        <a:pt x="138" y="38"/>
                      </a:cubicBezTo>
                      <a:cubicBezTo>
                        <a:pt x="140" y="41"/>
                        <a:pt x="154" y="178"/>
                        <a:pt x="153" y="180"/>
                      </a:cubicBezTo>
                      <a:cubicBezTo>
                        <a:pt x="152" y="183"/>
                        <a:pt x="151" y="186"/>
                        <a:pt x="143" y="187"/>
                      </a:cubicBezTo>
                      <a:cubicBezTo>
                        <a:pt x="136" y="188"/>
                        <a:pt x="47" y="186"/>
                        <a:pt x="44" y="185"/>
                      </a:cubicBezTo>
                      <a:cubicBezTo>
                        <a:pt x="40" y="185"/>
                        <a:pt x="36" y="180"/>
                        <a:pt x="35" y="174"/>
                      </a:cubicBezTo>
                      <a:cubicBezTo>
                        <a:pt x="33" y="169"/>
                        <a:pt x="10" y="57"/>
                        <a:pt x="17" y="47"/>
                      </a:cubicBezTo>
                      <a:cubicBezTo>
                        <a:pt x="24" y="38"/>
                        <a:pt x="128" y="34"/>
                        <a:pt x="131" y="34"/>
                      </a:cubicBezTo>
                      <a:close/>
                      <a:moveTo>
                        <a:pt x="417" y="179"/>
                      </a:moveTo>
                      <a:cubicBezTo>
                        <a:pt x="407" y="190"/>
                        <a:pt x="241" y="180"/>
                        <a:pt x="240" y="179"/>
                      </a:cubicBezTo>
                      <a:cubicBezTo>
                        <a:pt x="233" y="174"/>
                        <a:pt x="227" y="48"/>
                        <a:pt x="233" y="29"/>
                      </a:cubicBezTo>
                      <a:cubicBezTo>
                        <a:pt x="235" y="23"/>
                        <a:pt x="361" y="23"/>
                        <a:pt x="402" y="24"/>
                      </a:cubicBezTo>
                      <a:cubicBezTo>
                        <a:pt x="408" y="24"/>
                        <a:pt x="417" y="22"/>
                        <a:pt x="419" y="29"/>
                      </a:cubicBezTo>
                      <a:cubicBezTo>
                        <a:pt x="424" y="53"/>
                        <a:pt x="423" y="173"/>
                        <a:pt x="417" y="179"/>
                      </a:cubicBezTo>
                      <a:close/>
                    </a:path>
                  </a:pathLst>
                </a:custGeom>
                <a:solidFill>
                  <a:srgbClr val="4454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7" name="Freeform 981"/>
                <p:cNvSpPr>
                  <a:spLocks/>
                </p:cNvSpPr>
                <p:nvPr/>
              </p:nvSpPr>
              <p:spPr bwMode="auto">
                <a:xfrm>
                  <a:off x="5833917" y="3489091"/>
                  <a:ext cx="159228" cy="241314"/>
                </a:xfrm>
                <a:custGeom>
                  <a:avLst/>
                  <a:gdLst>
                    <a:gd name="T0" fmla="*/ 59 w 68"/>
                    <a:gd name="T1" fmla="*/ 0 h 103"/>
                    <a:gd name="T2" fmla="*/ 34 w 68"/>
                    <a:gd name="T3" fmla="*/ 42 h 103"/>
                    <a:gd name="T4" fmla="*/ 0 w 68"/>
                    <a:gd name="T5" fmla="*/ 75 h 103"/>
                    <a:gd name="T6" fmla="*/ 44 w 68"/>
                    <a:gd name="T7" fmla="*/ 101 h 103"/>
                    <a:gd name="T8" fmla="*/ 68 w 68"/>
                    <a:gd name="T9" fmla="*/ 92 h 103"/>
                    <a:gd name="T10" fmla="*/ 37 w 68"/>
                    <a:gd name="T11" fmla="*/ 82 h 103"/>
                    <a:gd name="T12" fmla="*/ 26 w 68"/>
                    <a:gd name="T13" fmla="*/ 71 h 103"/>
                    <a:gd name="T14" fmla="*/ 57 w 68"/>
                    <a:gd name="T15" fmla="*/ 23 h 103"/>
                    <a:gd name="T16" fmla="*/ 59 w 68"/>
                    <a:gd name="T17" fmla="*/ 0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103">
                      <a:moveTo>
                        <a:pt x="59" y="0"/>
                      </a:moveTo>
                      <a:cubicBezTo>
                        <a:pt x="58" y="5"/>
                        <a:pt x="56" y="19"/>
                        <a:pt x="34" y="42"/>
                      </a:cubicBezTo>
                      <a:cubicBezTo>
                        <a:pt x="12" y="66"/>
                        <a:pt x="0" y="65"/>
                        <a:pt x="0" y="75"/>
                      </a:cubicBezTo>
                      <a:cubicBezTo>
                        <a:pt x="0" y="83"/>
                        <a:pt x="37" y="100"/>
                        <a:pt x="44" y="101"/>
                      </a:cubicBezTo>
                      <a:cubicBezTo>
                        <a:pt x="50" y="103"/>
                        <a:pt x="68" y="99"/>
                        <a:pt x="68" y="92"/>
                      </a:cubicBezTo>
                      <a:cubicBezTo>
                        <a:pt x="68" y="89"/>
                        <a:pt x="50" y="86"/>
                        <a:pt x="37" y="82"/>
                      </a:cubicBezTo>
                      <a:cubicBezTo>
                        <a:pt x="28" y="79"/>
                        <a:pt x="21" y="75"/>
                        <a:pt x="26" y="71"/>
                      </a:cubicBezTo>
                      <a:cubicBezTo>
                        <a:pt x="39" y="61"/>
                        <a:pt x="50" y="41"/>
                        <a:pt x="57" y="23"/>
                      </a:cubicBezTo>
                      <a:cubicBezTo>
                        <a:pt x="63" y="4"/>
                        <a:pt x="59" y="0"/>
                        <a:pt x="59" y="0"/>
                      </a:cubicBezTo>
                      <a:close/>
                    </a:path>
                  </a:pathLst>
                </a:custGeom>
                <a:solidFill>
                  <a:srgbClr val="D6B89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8" name="Freeform 982"/>
                <p:cNvSpPr>
                  <a:spLocks/>
                </p:cNvSpPr>
                <p:nvPr/>
              </p:nvSpPr>
              <p:spPr bwMode="auto">
                <a:xfrm>
                  <a:off x="6236437" y="3453487"/>
                  <a:ext cx="89009" cy="95932"/>
                </a:xfrm>
                <a:custGeom>
                  <a:avLst/>
                  <a:gdLst>
                    <a:gd name="T0" fmla="*/ 17 w 38"/>
                    <a:gd name="T1" fmla="*/ 0 h 41"/>
                    <a:gd name="T2" fmla="*/ 37 w 38"/>
                    <a:gd name="T3" fmla="*/ 20 h 41"/>
                    <a:gd name="T4" fmla="*/ 21 w 38"/>
                    <a:gd name="T5" fmla="*/ 41 h 41"/>
                    <a:gd name="T6" fmla="*/ 1 w 38"/>
                    <a:gd name="T7" fmla="*/ 20 h 41"/>
                    <a:gd name="T8" fmla="*/ 17 w 38"/>
                    <a:gd name="T9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41">
                      <a:moveTo>
                        <a:pt x="17" y="0"/>
                      </a:moveTo>
                      <a:cubicBezTo>
                        <a:pt x="27" y="0"/>
                        <a:pt x="36" y="9"/>
                        <a:pt x="37" y="20"/>
                      </a:cubicBezTo>
                      <a:cubicBezTo>
                        <a:pt x="38" y="32"/>
                        <a:pt x="30" y="41"/>
                        <a:pt x="21" y="41"/>
                      </a:cubicBezTo>
                      <a:cubicBezTo>
                        <a:pt x="11" y="41"/>
                        <a:pt x="2" y="32"/>
                        <a:pt x="1" y="20"/>
                      </a:cubicBezTo>
                      <a:cubicBezTo>
                        <a:pt x="0" y="9"/>
                        <a:pt x="8" y="0"/>
                        <a:pt x="17" y="0"/>
                      </a:cubicBezTo>
                      <a:close/>
                    </a:path>
                  </a:pathLst>
                </a:custGeom>
                <a:solidFill>
                  <a:srgbClr val="902B20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49" name="Freeform 983"/>
                <p:cNvSpPr>
                  <a:spLocks/>
                </p:cNvSpPr>
                <p:nvPr/>
              </p:nvSpPr>
              <p:spPr bwMode="auto">
                <a:xfrm>
                  <a:off x="5746886" y="3477223"/>
                  <a:ext cx="87031" cy="93954"/>
                </a:xfrm>
                <a:custGeom>
                  <a:avLst/>
                  <a:gdLst>
                    <a:gd name="T0" fmla="*/ 17 w 37"/>
                    <a:gd name="T1" fmla="*/ 0 h 40"/>
                    <a:gd name="T2" fmla="*/ 37 w 37"/>
                    <a:gd name="T3" fmla="*/ 20 h 40"/>
                    <a:gd name="T4" fmla="*/ 20 w 37"/>
                    <a:gd name="T5" fmla="*/ 40 h 40"/>
                    <a:gd name="T6" fmla="*/ 1 w 37"/>
                    <a:gd name="T7" fmla="*/ 20 h 40"/>
                    <a:gd name="T8" fmla="*/ 17 w 37"/>
                    <a:gd name="T9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" h="40">
                      <a:moveTo>
                        <a:pt x="17" y="0"/>
                      </a:moveTo>
                      <a:cubicBezTo>
                        <a:pt x="27" y="0"/>
                        <a:pt x="36" y="9"/>
                        <a:pt x="37" y="20"/>
                      </a:cubicBezTo>
                      <a:cubicBezTo>
                        <a:pt x="37" y="31"/>
                        <a:pt x="30" y="40"/>
                        <a:pt x="20" y="40"/>
                      </a:cubicBezTo>
                      <a:cubicBezTo>
                        <a:pt x="11" y="40"/>
                        <a:pt x="2" y="31"/>
                        <a:pt x="1" y="20"/>
                      </a:cubicBezTo>
                      <a:cubicBezTo>
                        <a:pt x="0" y="9"/>
                        <a:pt x="8" y="0"/>
                        <a:pt x="17" y="0"/>
                      </a:cubicBezTo>
                      <a:close/>
                    </a:path>
                  </a:pathLst>
                </a:custGeom>
                <a:solidFill>
                  <a:srgbClr val="902B20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0" name="Freeform 987"/>
                <p:cNvSpPr>
                  <a:spLocks/>
                </p:cNvSpPr>
                <p:nvPr/>
              </p:nvSpPr>
              <p:spPr bwMode="auto">
                <a:xfrm>
                  <a:off x="6998950" y="3393159"/>
                  <a:ext cx="219556" cy="332301"/>
                </a:xfrm>
                <a:custGeom>
                  <a:avLst/>
                  <a:gdLst>
                    <a:gd name="T0" fmla="*/ 84 w 94"/>
                    <a:gd name="T1" fmla="*/ 23 h 142"/>
                    <a:gd name="T2" fmla="*/ 66 w 94"/>
                    <a:gd name="T3" fmla="*/ 105 h 142"/>
                    <a:gd name="T4" fmla="*/ 15 w 94"/>
                    <a:gd name="T5" fmla="*/ 135 h 142"/>
                    <a:gd name="T6" fmla="*/ 7 w 94"/>
                    <a:gd name="T7" fmla="*/ 106 h 142"/>
                    <a:gd name="T8" fmla="*/ 27 w 94"/>
                    <a:gd name="T9" fmla="*/ 88 h 142"/>
                    <a:gd name="T10" fmla="*/ 21 w 94"/>
                    <a:gd name="T11" fmla="*/ 67 h 142"/>
                    <a:gd name="T12" fmla="*/ 30 w 94"/>
                    <a:gd name="T13" fmla="*/ 33 h 142"/>
                    <a:gd name="T14" fmla="*/ 84 w 94"/>
                    <a:gd name="T15" fmla="*/ 23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4" h="142">
                      <a:moveTo>
                        <a:pt x="84" y="23"/>
                      </a:moveTo>
                      <a:cubicBezTo>
                        <a:pt x="94" y="42"/>
                        <a:pt x="83" y="79"/>
                        <a:pt x="66" y="105"/>
                      </a:cubicBezTo>
                      <a:cubicBezTo>
                        <a:pt x="48" y="132"/>
                        <a:pt x="29" y="142"/>
                        <a:pt x="15" y="135"/>
                      </a:cubicBezTo>
                      <a:cubicBezTo>
                        <a:pt x="1" y="129"/>
                        <a:pt x="0" y="119"/>
                        <a:pt x="7" y="106"/>
                      </a:cubicBezTo>
                      <a:cubicBezTo>
                        <a:pt x="13" y="93"/>
                        <a:pt x="26" y="101"/>
                        <a:pt x="27" y="88"/>
                      </a:cubicBezTo>
                      <a:cubicBezTo>
                        <a:pt x="28" y="75"/>
                        <a:pt x="24" y="81"/>
                        <a:pt x="21" y="67"/>
                      </a:cubicBezTo>
                      <a:cubicBezTo>
                        <a:pt x="18" y="52"/>
                        <a:pt x="22" y="47"/>
                        <a:pt x="30" y="33"/>
                      </a:cubicBezTo>
                      <a:cubicBezTo>
                        <a:pt x="41" y="13"/>
                        <a:pt x="73" y="0"/>
                        <a:pt x="84" y="23"/>
                      </a:cubicBezTo>
                      <a:close/>
                    </a:path>
                  </a:pathLst>
                </a:custGeom>
                <a:solidFill>
                  <a:srgbClr val="9D786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1" name="Freeform 988"/>
                <p:cNvSpPr>
                  <a:spLocks/>
                </p:cNvSpPr>
                <p:nvPr/>
              </p:nvSpPr>
              <p:spPr bwMode="auto">
                <a:xfrm>
                  <a:off x="5974354" y="3823371"/>
                  <a:ext cx="535045" cy="82086"/>
                </a:xfrm>
                <a:custGeom>
                  <a:avLst/>
                  <a:gdLst>
                    <a:gd name="T0" fmla="*/ 0 w 229"/>
                    <a:gd name="T1" fmla="*/ 20 h 35"/>
                    <a:gd name="T2" fmla="*/ 229 w 229"/>
                    <a:gd name="T3" fmla="*/ 0 h 35"/>
                    <a:gd name="T4" fmla="*/ 0 w 229"/>
                    <a:gd name="T5" fmla="*/ 2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29" h="35">
                      <a:moveTo>
                        <a:pt x="0" y="20"/>
                      </a:moveTo>
                      <a:cubicBezTo>
                        <a:pt x="61" y="26"/>
                        <a:pt x="168" y="30"/>
                        <a:pt x="229" y="0"/>
                      </a:cubicBezTo>
                      <a:cubicBezTo>
                        <a:pt x="210" y="33"/>
                        <a:pt x="6" y="35"/>
                        <a:pt x="0" y="20"/>
                      </a:cubicBezTo>
                      <a:close/>
                    </a:path>
                  </a:pathLst>
                </a:custGeom>
                <a:solidFill>
                  <a:srgbClr val="796A5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2" name="Freeform 993"/>
                <p:cNvSpPr>
                  <a:spLocks/>
                </p:cNvSpPr>
                <p:nvPr/>
              </p:nvSpPr>
              <p:spPr bwMode="auto">
                <a:xfrm>
                  <a:off x="5798313" y="3749196"/>
                  <a:ext cx="1151187" cy="411421"/>
                </a:xfrm>
                <a:custGeom>
                  <a:avLst/>
                  <a:gdLst>
                    <a:gd name="T0" fmla="*/ 170 w 492"/>
                    <a:gd name="T1" fmla="*/ 147 h 176"/>
                    <a:gd name="T2" fmla="*/ 0 w 492"/>
                    <a:gd name="T3" fmla="*/ 83 h 176"/>
                    <a:gd name="T4" fmla="*/ 40 w 492"/>
                    <a:gd name="T5" fmla="*/ 117 h 176"/>
                    <a:gd name="T6" fmla="*/ 253 w 492"/>
                    <a:gd name="T7" fmla="*/ 164 h 176"/>
                    <a:gd name="T8" fmla="*/ 347 w 492"/>
                    <a:gd name="T9" fmla="*/ 141 h 176"/>
                    <a:gd name="T10" fmla="*/ 358 w 492"/>
                    <a:gd name="T11" fmla="*/ 137 h 176"/>
                    <a:gd name="T12" fmla="*/ 359 w 492"/>
                    <a:gd name="T13" fmla="*/ 136 h 176"/>
                    <a:gd name="T14" fmla="*/ 492 w 492"/>
                    <a:gd name="T15" fmla="*/ 11 h 176"/>
                    <a:gd name="T16" fmla="*/ 484 w 492"/>
                    <a:gd name="T17" fmla="*/ 0 h 176"/>
                    <a:gd name="T18" fmla="*/ 373 w 492"/>
                    <a:gd name="T19" fmla="*/ 98 h 176"/>
                    <a:gd name="T20" fmla="*/ 303 w 492"/>
                    <a:gd name="T21" fmla="*/ 124 h 176"/>
                    <a:gd name="T22" fmla="*/ 254 w 492"/>
                    <a:gd name="T23" fmla="*/ 136 h 176"/>
                    <a:gd name="T24" fmla="*/ 170 w 492"/>
                    <a:gd name="T25" fmla="*/ 147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92" h="176">
                      <a:moveTo>
                        <a:pt x="170" y="147"/>
                      </a:moveTo>
                      <a:cubicBezTo>
                        <a:pt x="123" y="148"/>
                        <a:pt x="56" y="114"/>
                        <a:pt x="0" y="83"/>
                      </a:cubicBezTo>
                      <a:cubicBezTo>
                        <a:pt x="11" y="93"/>
                        <a:pt x="24" y="104"/>
                        <a:pt x="40" y="117"/>
                      </a:cubicBezTo>
                      <a:cubicBezTo>
                        <a:pt x="95" y="162"/>
                        <a:pt x="169" y="176"/>
                        <a:pt x="253" y="164"/>
                      </a:cubicBezTo>
                      <a:cubicBezTo>
                        <a:pt x="283" y="160"/>
                        <a:pt x="315" y="152"/>
                        <a:pt x="347" y="141"/>
                      </a:cubicBezTo>
                      <a:cubicBezTo>
                        <a:pt x="351" y="140"/>
                        <a:pt x="354" y="138"/>
                        <a:pt x="358" y="137"/>
                      </a:cubicBezTo>
                      <a:cubicBezTo>
                        <a:pt x="358" y="137"/>
                        <a:pt x="359" y="137"/>
                        <a:pt x="359" y="136"/>
                      </a:cubicBezTo>
                      <a:cubicBezTo>
                        <a:pt x="485" y="91"/>
                        <a:pt x="490" y="23"/>
                        <a:pt x="492" y="11"/>
                      </a:cubicBezTo>
                      <a:cubicBezTo>
                        <a:pt x="484" y="0"/>
                        <a:pt x="484" y="0"/>
                        <a:pt x="484" y="0"/>
                      </a:cubicBezTo>
                      <a:cubicBezTo>
                        <a:pt x="471" y="42"/>
                        <a:pt x="426" y="75"/>
                        <a:pt x="373" y="98"/>
                      </a:cubicBezTo>
                      <a:cubicBezTo>
                        <a:pt x="350" y="108"/>
                        <a:pt x="326" y="117"/>
                        <a:pt x="303" y="124"/>
                      </a:cubicBezTo>
                      <a:cubicBezTo>
                        <a:pt x="286" y="128"/>
                        <a:pt x="270" y="132"/>
                        <a:pt x="254" y="136"/>
                      </a:cubicBezTo>
                      <a:cubicBezTo>
                        <a:pt x="220" y="143"/>
                        <a:pt x="190" y="147"/>
                        <a:pt x="170" y="147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3" name="Freeform 994"/>
                <p:cNvSpPr>
                  <a:spLocks/>
                </p:cNvSpPr>
                <p:nvPr/>
              </p:nvSpPr>
              <p:spPr bwMode="auto">
                <a:xfrm>
                  <a:off x="6277975" y="3470300"/>
                  <a:ext cx="37582" cy="49450"/>
                </a:xfrm>
                <a:custGeom>
                  <a:avLst/>
                  <a:gdLst>
                    <a:gd name="T0" fmla="*/ 5 w 16"/>
                    <a:gd name="T1" fmla="*/ 1 h 21"/>
                    <a:gd name="T2" fmla="*/ 15 w 16"/>
                    <a:gd name="T3" fmla="*/ 9 h 21"/>
                    <a:gd name="T4" fmla="*/ 11 w 16"/>
                    <a:gd name="T5" fmla="*/ 20 h 21"/>
                    <a:gd name="T6" fmla="*/ 1 w 16"/>
                    <a:gd name="T7" fmla="*/ 12 h 21"/>
                    <a:gd name="T8" fmla="*/ 5 w 16"/>
                    <a:gd name="T9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21">
                      <a:moveTo>
                        <a:pt x="5" y="1"/>
                      </a:moveTo>
                      <a:cubicBezTo>
                        <a:pt x="9" y="0"/>
                        <a:pt x="13" y="3"/>
                        <a:pt x="15" y="9"/>
                      </a:cubicBezTo>
                      <a:cubicBezTo>
                        <a:pt x="16" y="14"/>
                        <a:pt x="14" y="19"/>
                        <a:pt x="11" y="20"/>
                      </a:cubicBezTo>
                      <a:cubicBezTo>
                        <a:pt x="7" y="21"/>
                        <a:pt x="3" y="18"/>
                        <a:pt x="1" y="12"/>
                      </a:cubicBezTo>
                      <a:cubicBezTo>
                        <a:pt x="0" y="7"/>
                        <a:pt x="2" y="2"/>
                        <a:pt x="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4" name="Freeform 995"/>
                <p:cNvSpPr>
                  <a:spLocks/>
                </p:cNvSpPr>
                <p:nvPr/>
              </p:nvSpPr>
              <p:spPr bwMode="auto">
                <a:xfrm>
                  <a:off x="5789412" y="3494036"/>
                  <a:ext cx="37582" cy="48461"/>
                </a:xfrm>
                <a:custGeom>
                  <a:avLst/>
                  <a:gdLst>
                    <a:gd name="T0" fmla="*/ 5 w 16"/>
                    <a:gd name="T1" fmla="*/ 1 h 21"/>
                    <a:gd name="T2" fmla="*/ 15 w 16"/>
                    <a:gd name="T3" fmla="*/ 9 h 21"/>
                    <a:gd name="T4" fmla="*/ 11 w 16"/>
                    <a:gd name="T5" fmla="*/ 20 h 21"/>
                    <a:gd name="T6" fmla="*/ 1 w 16"/>
                    <a:gd name="T7" fmla="*/ 12 h 21"/>
                    <a:gd name="T8" fmla="*/ 5 w 16"/>
                    <a:gd name="T9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21">
                      <a:moveTo>
                        <a:pt x="5" y="1"/>
                      </a:moveTo>
                      <a:cubicBezTo>
                        <a:pt x="9" y="0"/>
                        <a:pt x="13" y="3"/>
                        <a:pt x="15" y="9"/>
                      </a:cubicBezTo>
                      <a:cubicBezTo>
                        <a:pt x="16" y="14"/>
                        <a:pt x="14" y="19"/>
                        <a:pt x="11" y="20"/>
                      </a:cubicBezTo>
                      <a:cubicBezTo>
                        <a:pt x="7" y="21"/>
                        <a:pt x="3" y="18"/>
                        <a:pt x="1" y="12"/>
                      </a:cubicBezTo>
                      <a:cubicBezTo>
                        <a:pt x="0" y="7"/>
                        <a:pt x="2" y="2"/>
                        <a:pt x="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5" name="Oval 996"/>
                <p:cNvSpPr>
                  <a:spLocks noChangeArrowheads="1"/>
                </p:cNvSpPr>
                <p:nvPr/>
              </p:nvSpPr>
              <p:spPr bwMode="auto">
                <a:xfrm>
                  <a:off x="6589507" y="3713593"/>
                  <a:ext cx="13846" cy="16813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6" name="Oval 997"/>
                <p:cNvSpPr>
                  <a:spLocks noChangeArrowheads="1"/>
                </p:cNvSpPr>
                <p:nvPr/>
              </p:nvSpPr>
              <p:spPr bwMode="auto">
                <a:xfrm>
                  <a:off x="6647858" y="3685901"/>
                  <a:ext cx="13846" cy="13846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7" name="Oval 998"/>
                <p:cNvSpPr>
                  <a:spLocks noChangeArrowheads="1"/>
                </p:cNvSpPr>
                <p:nvPr/>
              </p:nvSpPr>
              <p:spPr bwMode="auto">
                <a:xfrm>
                  <a:off x="6699285" y="3699747"/>
                  <a:ext cx="15824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8" name="Oval 999"/>
                <p:cNvSpPr>
                  <a:spLocks noChangeArrowheads="1"/>
                </p:cNvSpPr>
                <p:nvPr/>
              </p:nvSpPr>
              <p:spPr bwMode="auto">
                <a:xfrm>
                  <a:off x="6620166" y="3653264"/>
                  <a:ext cx="10879" cy="10879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59" name="Oval 1000"/>
                <p:cNvSpPr>
                  <a:spLocks noChangeArrowheads="1"/>
                </p:cNvSpPr>
                <p:nvPr/>
              </p:nvSpPr>
              <p:spPr bwMode="auto">
                <a:xfrm>
                  <a:off x="6488630" y="3685901"/>
                  <a:ext cx="11868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0" name="Oval 1001"/>
                <p:cNvSpPr>
                  <a:spLocks noChangeArrowheads="1"/>
                </p:cNvSpPr>
                <p:nvPr/>
              </p:nvSpPr>
              <p:spPr bwMode="auto">
                <a:xfrm>
                  <a:off x="6640935" y="3600847"/>
                  <a:ext cx="13846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1" name="Oval 1002"/>
                <p:cNvSpPr>
                  <a:spLocks noChangeArrowheads="1"/>
                </p:cNvSpPr>
                <p:nvPr/>
              </p:nvSpPr>
              <p:spPr bwMode="auto">
                <a:xfrm>
                  <a:off x="6671594" y="3629528"/>
                  <a:ext cx="15824" cy="15824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2" name="Oval 1003"/>
                <p:cNvSpPr>
                  <a:spLocks noChangeArrowheads="1"/>
                </p:cNvSpPr>
                <p:nvPr/>
              </p:nvSpPr>
              <p:spPr bwMode="auto">
                <a:xfrm>
                  <a:off x="6558848" y="3605792"/>
                  <a:ext cx="13846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3" name="Oval 1004"/>
                <p:cNvSpPr>
                  <a:spLocks noChangeArrowheads="1"/>
                </p:cNvSpPr>
                <p:nvPr/>
              </p:nvSpPr>
              <p:spPr bwMode="auto">
                <a:xfrm>
                  <a:off x="6598408" y="3603814"/>
                  <a:ext cx="11868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4" name="Oval 1005"/>
                <p:cNvSpPr>
                  <a:spLocks noChangeArrowheads="1"/>
                </p:cNvSpPr>
                <p:nvPr/>
              </p:nvSpPr>
              <p:spPr bwMode="auto">
                <a:xfrm>
                  <a:off x="6565771" y="3667110"/>
                  <a:ext cx="11868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5" name="Oval 1006"/>
                <p:cNvSpPr>
                  <a:spLocks noChangeArrowheads="1"/>
                </p:cNvSpPr>
                <p:nvPr/>
              </p:nvSpPr>
              <p:spPr bwMode="auto">
                <a:xfrm>
                  <a:off x="6509399" y="3711615"/>
                  <a:ext cx="9890" cy="8901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6" name="Oval 1007"/>
                <p:cNvSpPr>
                  <a:spLocks noChangeArrowheads="1"/>
                </p:cNvSpPr>
                <p:nvPr/>
              </p:nvSpPr>
              <p:spPr bwMode="auto">
                <a:xfrm>
                  <a:off x="6531157" y="3760075"/>
                  <a:ext cx="10879" cy="16813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7" name="Oval 1008"/>
                <p:cNvSpPr>
                  <a:spLocks noChangeArrowheads="1"/>
                </p:cNvSpPr>
                <p:nvPr/>
              </p:nvSpPr>
              <p:spPr bwMode="auto">
                <a:xfrm>
                  <a:off x="6612254" y="3790734"/>
                  <a:ext cx="14835" cy="11868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8" name="Oval 1009"/>
                <p:cNvSpPr>
                  <a:spLocks noChangeArrowheads="1"/>
                </p:cNvSpPr>
                <p:nvPr/>
              </p:nvSpPr>
              <p:spPr bwMode="auto">
                <a:xfrm>
                  <a:off x="6637968" y="3746229"/>
                  <a:ext cx="9890" cy="9890"/>
                </a:xfrm>
                <a:prstGeom prst="ellipse">
                  <a:avLst/>
                </a:prstGeom>
                <a:solidFill>
                  <a:srgbClr val="CEB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69" name="Freeform 1010"/>
                <p:cNvSpPr>
                  <a:spLocks/>
                </p:cNvSpPr>
                <p:nvPr/>
              </p:nvSpPr>
              <p:spPr bwMode="auto">
                <a:xfrm>
                  <a:off x="5606449" y="4225891"/>
                  <a:ext cx="1518103" cy="1390524"/>
                </a:xfrm>
                <a:custGeom>
                  <a:avLst/>
                  <a:gdLst>
                    <a:gd name="T0" fmla="*/ 640 w 649"/>
                    <a:gd name="T1" fmla="*/ 129 h 594"/>
                    <a:gd name="T2" fmla="*/ 581 w 649"/>
                    <a:gd name="T3" fmla="*/ 574 h 594"/>
                    <a:gd name="T4" fmla="*/ 509 w 649"/>
                    <a:gd name="T5" fmla="*/ 572 h 594"/>
                    <a:gd name="T6" fmla="*/ 210 w 649"/>
                    <a:gd name="T7" fmla="*/ 296 h 594"/>
                    <a:gd name="T8" fmla="*/ 210 w 649"/>
                    <a:gd name="T9" fmla="*/ 296 h 594"/>
                    <a:gd name="T10" fmla="*/ 162 w 649"/>
                    <a:gd name="T11" fmla="*/ 287 h 594"/>
                    <a:gd name="T12" fmla="*/ 122 w 649"/>
                    <a:gd name="T13" fmla="*/ 258 h 594"/>
                    <a:gd name="T14" fmla="*/ 109 w 649"/>
                    <a:gd name="T15" fmla="*/ 250 h 594"/>
                    <a:gd name="T16" fmla="*/ 93 w 649"/>
                    <a:gd name="T17" fmla="*/ 256 h 594"/>
                    <a:gd name="T18" fmla="*/ 62 w 649"/>
                    <a:gd name="T19" fmla="*/ 273 h 594"/>
                    <a:gd name="T20" fmla="*/ 69 w 649"/>
                    <a:gd name="T21" fmla="*/ 246 h 594"/>
                    <a:gd name="T22" fmla="*/ 96 w 649"/>
                    <a:gd name="T23" fmla="*/ 226 h 594"/>
                    <a:gd name="T24" fmla="*/ 116 w 649"/>
                    <a:gd name="T25" fmla="*/ 216 h 594"/>
                    <a:gd name="T26" fmla="*/ 76 w 649"/>
                    <a:gd name="T27" fmla="*/ 218 h 594"/>
                    <a:gd name="T28" fmla="*/ 33 w 649"/>
                    <a:gd name="T29" fmla="*/ 235 h 594"/>
                    <a:gd name="T30" fmla="*/ 14 w 649"/>
                    <a:gd name="T31" fmla="*/ 236 h 594"/>
                    <a:gd name="T32" fmla="*/ 50 w 649"/>
                    <a:gd name="T33" fmla="*/ 206 h 594"/>
                    <a:gd name="T34" fmla="*/ 94 w 649"/>
                    <a:gd name="T35" fmla="*/ 189 h 594"/>
                    <a:gd name="T36" fmla="*/ 101 w 649"/>
                    <a:gd name="T37" fmla="*/ 185 h 594"/>
                    <a:gd name="T38" fmla="*/ 63 w 649"/>
                    <a:gd name="T39" fmla="*/ 187 h 594"/>
                    <a:gd name="T40" fmla="*/ 22 w 649"/>
                    <a:gd name="T41" fmla="*/ 198 h 594"/>
                    <a:gd name="T42" fmla="*/ 4 w 649"/>
                    <a:gd name="T43" fmla="*/ 194 h 594"/>
                    <a:gd name="T44" fmla="*/ 11 w 649"/>
                    <a:gd name="T45" fmla="*/ 185 h 594"/>
                    <a:gd name="T46" fmla="*/ 95 w 649"/>
                    <a:gd name="T47" fmla="*/ 156 h 594"/>
                    <a:gd name="T48" fmla="*/ 125 w 649"/>
                    <a:gd name="T49" fmla="*/ 158 h 594"/>
                    <a:gd name="T50" fmla="*/ 78 w 649"/>
                    <a:gd name="T51" fmla="*/ 149 h 594"/>
                    <a:gd name="T52" fmla="*/ 15 w 649"/>
                    <a:gd name="T53" fmla="*/ 158 h 594"/>
                    <a:gd name="T54" fmla="*/ 2 w 649"/>
                    <a:gd name="T55" fmla="*/ 156 h 594"/>
                    <a:gd name="T56" fmla="*/ 1 w 649"/>
                    <a:gd name="T57" fmla="*/ 153 h 594"/>
                    <a:gd name="T58" fmla="*/ 83 w 649"/>
                    <a:gd name="T59" fmla="*/ 123 h 594"/>
                    <a:gd name="T60" fmla="*/ 131 w 649"/>
                    <a:gd name="T61" fmla="*/ 127 h 594"/>
                    <a:gd name="T62" fmla="*/ 225 w 649"/>
                    <a:gd name="T63" fmla="*/ 222 h 594"/>
                    <a:gd name="T64" fmla="*/ 508 w 649"/>
                    <a:gd name="T65" fmla="*/ 442 h 594"/>
                    <a:gd name="T66" fmla="*/ 524 w 649"/>
                    <a:gd name="T67" fmla="*/ 65 h 594"/>
                    <a:gd name="T68" fmla="*/ 640 w 649"/>
                    <a:gd name="T69" fmla="*/ 129 h 5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649" h="594">
                      <a:moveTo>
                        <a:pt x="640" y="129"/>
                      </a:moveTo>
                      <a:cubicBezTo>
                        <a:pt x="630" y="270"/>
                        <a:pt x="588" y="568"/>
                        <a:pt x="581" y="574"/>
                      </a:cubicBezTo>
                      <a:cubicBezTo>
                        <a:pt x="571" y="582"/>
                        <a:pt x="538" y="594"/>
                        <a:pt x="509" y="572"/>
                      </a:cubicBezTo>
                      <a:cubicBezTo>
                        <a:pt x="480" y="550"/>
                        <a:pt x="208" y="307"/>
                        <a:pt x="210" y="296"/>
                      </a:cubicBezTo>
                      <a:cubicBezTo>
                        <a:pt x="210" y="296"/>
                        <a:pt x="210" y="296"/>
                        <a:pt x="210" y="296"/>
                      </a:cubicBezTo>
                      <a:cubicBezTo>
                        <a:pt x="210" y="296"/>
                        <a:pt x="191" y="301"/>
                        <a:pt x="162" y="287"/>
                      </a:cubicBezTo>
                      <a:cubicBezTo>
                        <a:pt x="133" y="272"/>
                        <a:pt x="122" y="258"/>
                        <a:pt x="122" y="258"/>
                      </a:cubicBezTo>
                      <a:cubicBezTo>
                        <a:pt x="109" y="250"/>
                        <a:pt x="109" y="250"/>
                        <a:pt x="109" y="250"/>
                      </a:cubicBezTo>
                      <a:cubicBezTo>
                        <a:pt x="100" y="255"/>
                        <a:pt x="93" y="256"/>
                        <a:pt x="93" y="256"/>
                      </a:cubicBezTo>
                      <a:cubicBezTo>
                        <a:pt x="93" y="256"/>
                        <a:pt x="74" y="281"/>
                        <a:pt x="62" y="273"/>
                      </a:cubicBezTo>
                      <a:cubicBezTo>
                        <a:pt x="50" y="265"/>
                        <a:pt x="69" y="246"/>
                        <a:pt x="69" y="246"/>
                      </a:cubicBezTo>
                      <a:cubicBezTo>
                        <a:pt x="96" y="226"/>
                        <a:pt x="96" y="226"/>
                        <a:pt x="96" y="226"/>
                      </a:cubicBezTo>
                      <a:cubicBezTo>
                        <a:pt x="104" y="221"/>
                        <a:pt x="116" y="216"/>
                        <a:pt x="116" y="216"/>
                      </a:cubicBezTo>
                      <a:cubicBezTo>
                        <a:pt x="110" y="215"/>
                        <a:pt x="84" y="217"/>
                        <a:pt x="76" y="218"/>
                      </a:cubicBezTo>
                      <a:cubicBezTo>
                        <a:pt x="68" y="219"/>
                        <a:pt x="52" y="231"/>
                        <a:pt x="33" y="235"/>
                      </a:cubicBezTo>
                      <a:cubicBezTo>
                        <a:pt x="24" y="237"/>
                        <a:pt x="18" y="237"/>
                        <a:pt x="14" y="236"/>
                      </a:cubicBezTo>
                      <a:cubicBezTo>
                        <a:pt x="14" y="228"/>
                        <a:pt x="39" y="212"/>
                        <a:pt x="50" y="206"/>
                      </a:cubicBezTo>
                      <a:cubicBezTo>
                        <a:pt x="58" y="201"/>
                        <a:pt x="89" y="192"/>
                        <a:pt x="94" y="189"/>
                      </a:cubicBezTo>
                      <a:cubicBezTo>
                        <a:pt x="101" y="185"/>
                        <a:pt x="101" y="185"/>
                        <a:pt x="101" y="185"/>
                      </a:cubicBezTo>
                      <a:cubicBezTo>
                        <a:pt x="101" y="185"/>
                        <a:pt x="68" y="186"/>
                        <a:pt x="63" y="187"/>
                      </a:cubicBezTo>
                      <a:cubicBezTo>
                        <a:pt x="59" y="188"/>
                        <a:pt x="36" y="199"/>
                        <a:pt x="22" y="198"/>
                      </a:cubicBezTo>
                      <a:cubicBezTo>
                        <a:pt x="14" y="198"/>
                        <a:pt x="8" y="196"/>
                        <a:pt x="4" y="194"/>
                      </a:cubicBezTo>
                      <a:cubicBezTo>
                        <a:pt x="3" y="191"/>
                        <a:pt x="5" y="188"/>
                        <a:pt x="11" y="185"/>
                      </a:cubicBezTo>
                      <a:cubicBezTo>
                        <a:pt x="27" y="176"/>
                        <a:pt x="95" y="156"/>
                        <a:pt x="95" y="156"/>
                      </a:cubicBezTo>
                      <a:cubicBezTo>
                        <a:pt x="125" y="158"/>
                        <a:pt x="125" y="158"/>
                        <a:pt x="125" y="158"/>
                      </a:cubicBezTo>
                      <a:cubicBezTo>
                        <a:pt x="125" y="158"/>
                        <a:pt x="89" y="148"/>
                        <a:pt x="78" y="149"/>
                      </a:cubicBezTo>
                      <a:cubicBezTo>
                        <a:pt x="66" y="149"/>
                        <a:pt x="28" y="157"/>
                        <a:pt x="15" y="158"/>
                      </a:cubicBezTo>
                      <a:cubicBezTo>
                        <a:pt x="11" y="159"/>
                        <a:pt x="6" y="158"/>
                        <a:pt x="2" y="156"/>
                      </a:cubicBezTo>
                      <a:cubicBezTo>
                        <a:pt x="2" y="155"/>
                        <a:pt x="2" y="154"/>
                        <a:pt x="1" y="153"/>
                      </a:cubicBezTo>
                      <a:cubicBezTo>
                        <a:pt x="0" y="146"/>
                        <a:pt x="80" y="124"/>
                        <a:pt x="83" y="123"/>
                      </a:cubicBezTo>
                      <a:cubicBezTo>
                        <a:pt x="85" y="123"/>
                        <a:pt x="126" y="125"/>
                        <a:pt x="131" y="127"/>
                      </a:cubicBezTo>
                      <a:cubicBezTo>
                        <a:pt x="148" y="134"/>
                        <a:pt x="192" y="185"/>
                        <a:pt x="225" y="222"/>
                      </a:cubicBezTo>
                      <a:cubicBezTo>
                        <a:pt x="255" y="229"/>
                        <a:pt x="504" y="439"/>
                        <a:pt x="508" y="442"/>
                      </a:cubicBezTo>
                      <a:cubicBezTo>
                        <a:pt x="513" y="446"/>
                        <a:pt x="510" y="84"/>
                        <a:pt x="524" y="65"/>
                      </a:cubicBezTo>
                      <a:cubicBezTo>
                        <a:pt x="537" y="46"/>
                        <a:pt x="649" y="0"/>
                        <a:pt x="640" y="129"/>
                      </a:cubicBezTo>
                      <a:close/>
                    </a:path>
                  </a:pathLst>
                </a:custGeom>
                <a:solidFill>
                  <a:srgbClr val="E8D4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0" name="Freeform 1011"/>
                <p:cNvSpPr>
                  <a:spLocks/>
                </p:cNvSpPr>
                <p:nvPr/>
              </p:nvSpPr>
              <p:spPr bwMode="auto">
                <a:xfrm>
                  <a:off x="6743790" y="4268417"/>
                  <a:ext cx="474716" cy="885148"/>
                </a:xfrm>
                <a:custGeom>
                  <a:avLst/>
                  <a:gdLst>
                    <a:gd name="T0" fmla="*/ 121 w 203"/>
                    <a:gd name="T1" fmla="*/ 21 h 378"/>
                    <a:gd name="T2" fmla="*/ 18 w 203"/>
                    <a:gd name="T3" fmla="*/ 52 h 378"/>
                    <a:gd name="T4" fmla="*/ 4 w 203"/>
                    <a:gd name="T5" fmla="*/ 377 h 378"/>
                    <a:gd name="T6" fmla="*/ 149 w 203"/>
                    <a:gd name="T7" fmla="*/ 378 h 378"/>
                    <a:gd name="T8" fmla="*/ 121 w 203"/>
                    <a:gd name="T9" fmla="*/ 21 h 3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3" h="378">
                      <a:moveTo>
                        <a:pt x="121" y="21"/>
                      </a:moveTo>
                      <a:cubicBezTo>
                        <a:pt x="39" y="0"/>
                        <a:pt x="36" y="31"/>
                        <a:pt x="18" y="52"/>
                      </a:cubicBezTo>
                      <a:cubicBezTo>
                        <a:pt x="0" y="73"/>
                        <a:pt x="4" y="377"/>
                        <a:pt x="4" y="377"/>
                      </a:cubicBezTo>
                      <a:cubicBezTo>
                        <a:pt x="149" y="378"/>
                        <a:pt x="149" y="378"/>
                        <a:pt x="149" y="378"/>
                      </a:cubicBezTo>
                      <a:cubicBezTo>
                        <a:pt x="156" y="274"/>
                        <a:pt x="203" y="42"/>
                        <a:pt x="121" y="21"/>
                      </a:cubicBezTo>
                      <a:close/>
                    </a:path>
                  </a:pathLst>
                </a:custGeom>
                <a:solidFill>
                  <a:srgbClr val="E38A81">
                    <a:lumMod val="60000"/>
                    <a:lumOff val="4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1" name="Freeform 1012"/>
                <p:cNvSpPr>
                  <a:spLocks/>
                </p:cNvSpPr>
                <p:nvPr/>
              </p:nvSpPr>
              <p:spPr bwMode="auto">
                <a:xfrm>
                  <a:off x="6752691" y="4390063"/>
                  <a:ext cx="463837" cy="763502"/>
                </a:xfrm>
                <a:custGeom>
                  <a:avLst/>
                  <a:gdLst>
                    <a:gd name="T0" fmla="*/ 0 w 198"/>
                    <a:gd name="T1" fmla="*/ 318 h 326"/>
                    <a:gd name="T2" fmla="*/ 0 w 198"/>
                    <a:gd name="T3" fmla="*/ 325 h 326"/>
                    <a:gd name="T4" fmla="*/ 145 w 198"/>
                    <a:gd name="T5" fmla="*/ 326 h 326"/>
                    <a:gd name="T6" fmla="*/ 150 w 198"/>
                    <a:gd name="T7" fmla="*/ 0 h 326"/>
                    <a:gd name="T8" fmla="*/ 131 w 198"/>
                    <a:gd name="T9" fmla="*/ 245 h 326"/>
                    <a:gd name="T10" fmla="*/ 0 w 198"/>
                    <a:gd name="T11" fmla="*/ 31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8" h="326">
                      <a:moveTo>
                        <a:pt x="0" y="318"/>
                      </a:moveTo>
                      <a:cubicBezTo>
                        <a:pt x="0" y="323"/>
                        <a:pt x="0" y="325"/>
                        <a:pt x="0" y="325"/>
                      </a:cubicBezTo>
                      <a:cubicBezTo>
                        <a:pt x="145" y="326"/>
                        <a:pt x="145" y="326"/>
                        <a:pt x="145" y="326"/>
                      </a:cubicBezTo>
                      <a:cubicBezTo>
                        <a:pt x="151" y="236"/>
                        <a:pt x="198" y="61"/>
                        <a:pt x="150" y="0"/>
                      </a:cubicBezTo>
                      <a:cubicBezTo>
                        <a:pt x="156" y="60"/>
                        <a:pt x="137" y="196"/>
                        <a:pt x="131" y="245"/>
                      </a:cubicBezTo>
                      <a:cubicBezTo>
                        <a:pt x="125" y="289"/>
                        <a:pt x="36" y="311"/>
                        <a:pt x="0" y="318"/>
                      </a:cubicBezTo>
                      <a:close/>
                    </a:path>
                  </a:pathLst>
                </a:custGeom>
                <a:solidFill>
                  <a:srgbClr val="E38A8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2" name="Freeform 1014"/>
                <p:cNvSpPr>
                  <a:spLocks/>
                </p:cNvSpPr>
                <p:nvPr/>
              </p:nvSpPr>
              <p:spPr bwMode="auto">
                <a:xfrm>
                  <a:off x="5756776" y="4797528"/>
                  <a:ext cx="1276789" cy="818886"/>
                </a:xfrm>
                <a:custGeom>
                  <a:avLst/>
                  <a:gdLst>
                    <a:gd name="T0" fmla="*/ 431 w 546"/>
                    <a:gd name="T1" fmla="*/ 292 h 350"/>
                    <a:gd name="T2" fmla="*/ 163 w 546"/>
                    <a:gd name="T3" fmla="*/ 50 h 350"/>
                    <a:gd name="T4" fmla="*/ 151 w 546"/>
                    <a:gd name="T5" fmla="*/ 31 h 350"/>
                    <a:gd name="T6" fmla="*/ 108 w 546"/>
                    <a:gd name="T7" fmla="*/ 36 h 350"/>
                    <a:gd name="T8" fmla="*/ 85 w 546"/>
                    <a:gd name="T9" fmla="*/ 26 h 350"/>
                    <a:gd name="T10" fmla="*/ 72 w 546"/>
                    <a:gd name="T11" fmla="*/ 15 h 350"/>
                    <a:gd name="T12" fmla="*/ 71 w 546"/>
                    <a:gd name="T13" fmla="*/ 14 h 350"/>
                    <a:gd name="T14" fmla="*/ 65 w 546"/>
                    <a:gd name="T15" fmla="*/ 7 h 350"/>
                    <a:gd name="T16" fmla="*/ 46 w 546"/>
                    <a:gd name="T17" fmla="*/ 0 h 350"/>
                    <a:gd name="T18" fmla="*/ 30 w 546"/>
                    <a:gd name="T19" fmla="*/ 5 h 350"/>
                    <a:gd name="T20" fmla="*/ 6 w 546"/>
                    <a:gd name="T21" fmla="*/ 28 h 350"/>
                    <a:gd name="T22" fmla="*/ 0 w 546"/>
                    <a:gd name="T23" fmla="*/ 30 h 350"/>
                    <a:gd name="T24" fmla="*/ 29 w 546"/>
                    <a:gd name="T25" fmla="*/ 12 h 350"/>
                    <a:gd name="T26" fmla="*/ 45 w 546"/>
                    <a:gd name="T27" fmla="*/ 6 h 350"/>
                    <a:gd name="T28" fmla="*/ 58 w 546"/>
                    <a:gd name="T29" fmla="*/ 14 h 350"/>
                    <a:gd name="T30" fmla="*/ 65 w 546"/>
                    <a:gd name="T31" fmla="*/ 21 h 350"/>
                    <a:gd name="T32" fmla="*/ 69 w 546"/>
                    <a:gd name="T33" fmla="*/ 25 h 350"/>
                    <a:gd name="T34" fmla="*/ 88 w 546"/>
                    <a:gd name="T35" fmla="*/ 37 h 350"/>
                    <a:gd name="T36" fmla="*/ 98 w 546"/>
                    <a:gd name="T37" fmla="*/ 43 h 350"/>
                    <a:gd name="T38" fmla="*/ 146 w 546"/>
                    <a:gd name="T39" fmla="*/ 52 h 350"/>
                    <a:gd name="T40" fmla="*/ 146 w 546"/>
                    <a:gd name="T41" fmla="*/ 52 h 350"/>
                    <a:gd name="T42" fmla="*/ 423 w 546"/>
                    <a:gd name="T43" fmla="*/ 310 h 350"/>
                    <a:gd name="T44" fmla="*/ 445 w 546"/>
                    <a:gd name="T45" fmla="*/ 328 h 350"/>
                    <a:gd name="T46" fmla="*/ 517 w 546"/>
                    <a:gd name="T47" fmla="*/ 330 h 350"/>
                    <a:gd name="T48" fmla="*/ 546 w 546"/>
                    <a:gd name="T49" fmla="*/ 152 h 350"/>
                    <a:gd name="T50" fmla="*/ 528 w 546"/>
                    <a:gd name="T51" fmla="*/ 152 h 350"/>
                    <a:gd name="T52" fmla="*/ 452 w 546"/>
                    <a:gd name="T53" fmla="*/ 152 h 350"/>
                    <a:gd name="T54" fmla="*/ 527 w 546"/>
                    <a:gd name="T55" fmla="*/ 164 h 350"/>
                    <a:gd name="T56" fmla="*/ 512 w 546"/>
                    <a:gd name="T57" fmla="*/ 300 h 350"/>
                    <a:gd name="T58" fmla="*/ 455 w 546"/>
                    <a:gd name="T59" fmla="*/ 313 h 350"/>
                    <a:gd name="T60" fmla="*/ 431 w 546"/>
                    <a:gd name="T61" fmla="*/ 292 h 3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546" h="350">
                      <a:moveTo>
                        <a:pt x="431" y="292"/>
                      </a:moveTo>
                      <a:cubicBezTo>
                        <a:pt x="361" y="231"/>
                        <a:pt x="163" y="50"/>
                        <a:pt x="163" y="50"/>
                      </a:cubicBezTo>
                      <a:cubicBezTo>
                        <a:pt x="151" y="31"/>
                        <a:pt x="151" y="31"/>
                        <a:pt x="151" y="31"/>
                      </a:cubicBezTo>
                      <a:cubicBezTo>
                        <a:pt x="151" y="31"/>
                        <a:pt x="128" y="38"/>
                        <a:pt x="108" y="36"/>
                      </a:cubicBezTo>
                      <a:cubicBezTo>
                        <a:pt x="100" y="35"/>
                        <a:pt x="92" y="31"/>
                        <a:pt x="85" y="26"/>
                      </a:cubicBezTo>
                      <a:cubicBezTo>
                        <a:pt x="80" y="22"/>
                        <a:pt x="75" y="18"/>
                        <a:pt x="72" y="15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67" y="10"/>
                        <a:pt x="65" y="7"/>
                        <a:pt x="65" y="7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30" y="5"/>
                        <a:pt x="30" y="5"/>
                        <a:pt x="30" y="5"/>
                      </a:cubicBezTo>
                      <a:cubicBezTo>
                        <a:pt x="30" y="5"/>
                        <a:pt x="22" y="20"/>
                        <a:pt x="6" y="28"/>
                      </a:cubicBezTo>
                      <a:cubicBezTo>
                        <a:pt x="4" y="29"/>
                        <a:pt x="2" y="30"/>
                        <a:pt x="0" y="30"/>
                      </a:cubicBezTo>
                      <a:cubicBezTo>
                        <a:pt x="12" y="34"/>
                        <a:pt x="29" y="12"/>
                        <a:pt x="29" y="12"/>
                      </a:cubicBezTo>
                      <a:cubicBezTo>
                        <a:pt x="29" y="12"/>
                        <a:pt x="36" y="11"/>
                        <a:pt x="45" y="6"/>
                      </a:cubicBezTo>
                      <a:cubicBezTo>
                        <a:pt x="58" y="14"/>
                        <a:pt x="58" y="14"/>
                        <a:pt x="58" y="14"/>
                      </a:cubicBezTo>
                      <a:cubicBezTo>
                        <a:pt x="58" y="14"/>
                        <a:pt x="60" y="17"/>
                        <a:pt x="65" y="21"/>
                      </a:cubicBezTo>
                      <a:cubicBezTo>
                        <a:pt x="66" y="22"/>
                        <a:pt x="68" y="23"/>
                        <a:pt x="69" y="25"/>
                      </a:cubicBezTo>
                      <a:cubicBezTo>
                        <a:pt x="74" y="28"/>
                        <a:pt x="80" y="33"/>
                        <a:pt x="88" y="37"/>
                      </a:cubicBezTo>
                      <a:cubicBezTo>
                        <a:pt x="91" y="39"/>
                        <a:pt x="94" y="41"/>
                        <a:pt x="98" y="43"/>
                      </a:cubicBezTo>
                      <a:cubicBezTo>
                        <a:pt x="127" y="57"/>
                        <a:pt x="146" y="52"/>
                        <a:pt x="146" y="52"/>
                      </a:cubicBezTo>
                      <a:cubicBezTo>
                        <a:pt x="146" y="52"/>
                        <a:pt x="146" y="52"/>
                        <a:pt x="146" y="52"/>
                      </a:cubicBezTo>
                      <a:cubicBezTo>
                        <a:pt x="145" y="61"/>
                        <a:pt x="351" y="248"/>
                        <a:pt x="423" y="310"/>
                      </a:cubicBezTo>
                      <a:cubicBezTo>
                        <a:pt x="433" y="319"/>
                        <a:pt x="441" y="325"/>
                        <a:pt x="445" y="328"/>
                      </a:cubicBezTo>
                      <a:cubicBezTo>
                        <a:pt x="474" y="350"/>
                        <a:pt x="507" y="338"/>
                        <a:pt x="517" y="330"/>
                      </a:cubicBezTo>
                      <a:cubicBezTo>
                        <a:pt x="521" y="327"/>
                        <a:pt x="533" y="248"/>
                        <a:pt x="546" y="152"/>
                      </a:cubicBezTo>
                      <a:cubicBezTo>
                        <a:pt x="528" y="152"/>
                        <a:pt x="528" y="152"/>
                        <a:pt x="528" y="152"/>
                      </a:cubicBezTo>
                      <a:cubicBezTo>
                        <a:pt x="528" y="154"/>
                        <a:pt x="452" y="150"/>
                        <a:pt x="452" y="152"/>
                      </a:cubicBezTo>
                      <a:cubicBezTo>
                        <a:pt x="452" y="152"/>
                        <a:pt x="527" y="162"/>
                        <a:pt x="527" y="164"/>
                      </a:cubicBezTo>
                      <a:cubicBezTo>
                        <a:pt x="525" y="213"/>
                        <a:pt x="521" y="285"/>
                        <a:pt x="512" y="300"/>
                      </a:cubicBezTo>
                      <a:cubicBezTo>
                        <a:pt x="500" y="321"/>
                        <a:pt x="466" y="318"/>
                        <a:pt x="455" y="313"/>
                      </a:cubicBezTo>
                      <a:cubicBezTo>
                        <a:pt x="454" y="312"/>
                        <a:pt x="445" y="304"/>
                        <a:pt x="431" y="292"/>
                      </a:cubicBezTo>
                      <a:close/>
                    </a:path>
                  </a:pathLst>
                </a:custGeom>
                <a:solidFill>
                  <a:srgbClr val="DCC9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3" name="Freeform 1137"/>
                <p:cNvSpPr>
                  <a:spLocks/>
                </p:cNvSpPr>
                <p:nvPr/>
              </p:nvSpPr>
              <p:spPr bwMode="auto">
                <a:xfrm>
                  <a:off x="5611394" y="4573027"/>
                  <a:ext cx="287797" cy="41538"/>
                </a:xfrm>
                <a:custGeom>
                  <a:avLst/>
                  <a:gdLst>
                    <a:gd name="T0" fmla="*/ 123 w 123"/>
                    <a:gd name="T1" fmla="*/ 10 h 18"/>
                    <a:gd name="T2" fmla="*/ 102 w 123"/>
                    <a:gd name="T3" fmla="*/ 9 h 18"/>
                    <a:gd name="T4" fmla="*/ 91 w 123"/>
                    <a:gd name="T5" fmla="*/ 8 h 18"/>
                    <a:gd name="T6" fmla="*/ 68 w 123"/>
                    <a:gd name="T7" fmla="*/ 7 h 18"/>
                    <a:gd name="T8" fmla="*/ 16 w 123"/>
                    <a:gd name="T9" fmla="*/ 16 h 18"/>
                    <a:gd name="T10" fmla="*/ 0 w 123"/>
                    <a:gd name="T11" fmla="*/ 8 h 18"/>
                    <a:gd name="T12" fmla="*/ 13 w 123"/>
                    <a:gd name="T13" fmla="*/ 10 h 18"/>
                    <a:gd name="T14" fmla="*/ 76 w 123"/>
                    <a:gd name="T15" fmla="*/ 1 h 18"/>
                    <a:gd name="T16" fmla="*/ 123 w 123"/>
                    <a:gd name="T17" fmla="*/ 1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3" h="18">
                      <a:moveTo>
                        <a:pt x="123" y="10"/>
                      </a:moveTo>
                      <a:cubicBezTo>
                        <a:pt x="116" y="10"/>
                        <a:pt x="109" y="10"/>
                        <a:pt x="102" y="9"/>
                      </a:cubicBezTo>
                      <a:cubicBezTo>
                        <a:pt x="98" y="9"/>
                        <a:pt x="94" y="8"/>
                        <a:pt x="91" y="8"/>
                      </a:cubicBezTo>
                      <a:cubicBezTo>
                        <a:pt x="81" y="7"/>
                        <a:pt x="73" y="7"/>
                        <a:pt x="68" y="7"/>
                      </a:cubicBezTo>
                      <a:cubicBezTo>
                        <a:pt x="50" y="9"/>
                        <a:pt x="34" y="18"/>
                        <a:pt x="16" y="16"/>
                      </a:cubicBezTo>
                      <a:cubicBezTo>
                        <a:pt x="3" y="14"/>
                        <a:pt x="1" y="12"/>
                        <a:pt x="0" y="8"/>
                      </a:cubicBezTo>
                      <a:cubicBezTo>
                        <a:pt x="4" y="10"/>
                        <a:pt x="9" y="11"/>
                        <a:pt x="13" y="10"/>
                      </a:cubicBezTo>
                      <a:cubicBezTo>
                        <a:pt x="26" y="9"/>
                        <a:pt x="64" y="1"/>
                        <a:pt x="76" y="1"/>
                      </a:cubicBezTo>
                      <a:cubicBezTo>
                        <a:pt x="87" y="0"/>
                        <a:pt x="123" y="10"/>
                        <a:pt x="123" y="10"/>
                      </a:cubicBezTo>
                      <a:close/>
                    </a:path>
                  </a:pathLst>
                </a:custGeom>
                <a:solidFill>
                  <a:srgbClr val="E4C7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4" name="Freeform 1138"/>
                <p:cNvSpPr>
                  <a:spLocks/>
                </p:cNvSpPr>
                <p:nvPr/>
              </p:nvSpPr>
              <p:spPr bwMode="auto">
                <a:xfrm>
                  <a:off x="5616339" y="4659069"/>
                  <a:ext cx="226479" cy="44505"/>
                </a:xfrm>
                <a:custGeom>
                  <a:avLst/>
                  <a:gdLst>
                    <a:gd name="T0" fmla="*/ 97 w 97"/>
                    <a:gd name="T1" fmla="*/ 0 h 19"/>
                    <a:gd name="T2" fmla="*/ 90 w 97"/>
                    <a:gd name="T3" fmla="*/ 4 h 19"/>
                    <a:gd name="T4" fmla="*/ 57 w 97"/>
                    <a:gd name="T5" fmla="*/ 8 h 19"/>
                    <a:gd name="T6" fmla="*/ 16 w 97"/>
                    <a:gd name="T7" fmla="*/ 18 h 19"/>
                    <a:gd name="T8" fmla="*/ 0 w 97"/>
                    <a:gd name="T9" fmla="*/ 9 h 19"/>
                    <a:gd name="T10" fmla="*/ 18 w 97"/>
                    <a:gd name="T11" fmla="*/ 13 h 19"/>
                    <a:gd name="T12" fmla="*/ 59 w 97"/>
                    <a:gd name="T13" fmla="*/ 2 h 19"/>
                    <a:gd name="T14" fmla="*/ 97 w 97"/>
                    <a:gd name="T15" fmla="*/ 0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7" h="19">
                      <a:moveTo>
                        <a:pt x="97" y="0"/>
                      </a:moveTo>
                      <a:cubicBezTo>
                        <a:pt x="90" y="4"/>
                        <a:pt x="90" y="4"/>
                        <a:pt x="90" y="4"/>
                      </a:cubicBezTo>
                      <a:cubicBezTo>
                        <a:pt x="90" y="4"/>
                        <a:pt x="69" y="5"/>
                        <a:pt x="57" y="8"/>
                      </a:cubicBezTo>
                      <a:cubicBezTo>
                        <a:pt x="42" y="11"/>
                        <a:pt x="25" y="19"/>
                        <a:pt x="16" y="18"/>
                      </a:cubicBezTo>
                      <a:cubicBezTo>
                        <a:pt x="8" y="17"/>
                        <a:pt x="1" y="13"/>
                        <a:pt x="0" y="9"/>
                      </a:cubicBezTo>
                      <a:cubicBezTo>
                        <a:pt x="4" y="11"/>
                        <a:pt x="10" y="13"/>
                        <a:pt x="18" y="13"/>
                      </a:cubicBezTo>
                      <a:cubicBezTo>
                        <a:pt x="32" y="14"/>
                        <a:pt x="55" y="3"/>
                        <a:pt x="59" y="2"/>
                      </a:cubicBezTo>
                      <a:cubicBezTo>
                        <a:pt x="64" y="1"/>
                        <a:pt x="97" y="0"/>
                        <a:pt x="97" y="0"/>
                      </a:cubicBezTo>
                      <a:close/>
                    </a:path>
                  </a:pathLst>
                </a:custGeom>
                <a:solidFill>
                  <a:srgbClr val="E4C7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  <p:sp>
              <p:nvSpPr>
                <p:cNvPr id="275" name="Freeform 1139"/>
                <p:cNvSpPr>
                  <a:spLocks/>
                </p:cNvSpPr>
                <p:nvPr/>
              </p:nvSpPr>
              <p:spPr bwMode="auto">
                <a:xfrm>
                  <a:off x="5640075" y="4727310"/>
                  <a:ext cx="252193" cy="75163"/>
                </a:xfrm>
                <a:custGeom>
                  <a:avLst/>
                  <a:gdLst>
                    <a:gd name="T0" fmla="*/ 93 w 108"/>
                    <a:gd name="T1" fmla="*/ 6 h 32"/>
                    <a:gd name="T2" fmla="*/ 93 w 108"/>
                    <a:gd name="T3" fmla="*/ 6 h 32"/>
                    <a:gd name="T4" fmla="*/ 66 w 108"/>
                    <a:gd name="T5" fmla="*/ 9 h 32"/>
                    <a:gd name="T6" fmla="*/ 33 w 108"/>
                    <a:gd name="T7" fmla="*/ 23 h 32"/>
                    <a:gd name="T8" fmla="*/ 2 w 108"/>
                    <a:gd name="T9" fmla="*/ 25 h 32"/>
                    <a:gd name="T10" fmla="*/ 0 w 108"/>
                    <a:gd name="T11" fmla="*/ 22 h 32"/>
                    <a:gd name="T12" fmla="*/ 19 w 108"/>
                    <a:gd name="T13" fmla="*/ 21 h 32"/>
                    <a:gd name="T14" fmla="*/ 62 w 108"/>
                    <a:gd name="T15" fmla="*/ 4 h 32"/>
                    <a:gd name="T16" fmla="*/ 102 w 108"/>
                    <a:gd name="T17" fmla="*/ 1 h 32"/>
                    <a:gd name="T18" fmla="*/ 93 w 108"/>
                    <a:gd name="T1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8" h="32">
                      <a:moveTo>
                        <a:pt x="93" y="6"/>
                      </a:moveTo>
                      <a:cubicBezTo>
                        <a:pt x="93" y="6"/>
                        <a:pt x="93" y="6"/>
                        <a:pt x="93" y="6"/>
                      </a:cubicBezTo>
                      <a:cubicBezTo>
                        <a:pt x="91" y="6"/>
                        <a:pt x="72" y="8"/>
                        <a:pt x="66" y="9"/>
                      </a:cubicBezTo>
                      <a:cubicBezTo>
                        <a:pt x="58" y="10"/>
                        <a:pt x="41" y="20"/>
                        <a:pt x="33" y="23"/>
                      </a:cubicBezTo>
                      <a:cubicBezTo>
                        <a:pt x="22" y="28"/>
                        <a:pt x="13" y="32"/>
                        <a:pt x="2" y="25"/>
                      </a:cubicBezTo>
                      <a:cubicBezTo>
                        <a:pt x="1" y="24"/>
                        <a:pt x="0" y="23"/>
                        <a:pt x="0" y="22"/>
                      </a:cubicBezTo>
                      <a:cubicBezTo>
                        <a:pt x="4" y="23"/>
                        <a:pt x="10" y="23"/>
                        <a:pt x="19" y="21"/>
                      </a:cubicBezTo>
                      <a:cubicBezTo>
                        <a:pt x="38" y="17"/>
                        <a:pt x="54" y="5"/>
                        <a:pt x="62" y="4"/>
                      </a:cubicBezTo>
                      <a:cubicBezTo>
                        <a:pt x="70" y="3"/>
                        <a:pt x="96" y="0"/>
                        <a:pt x="102" y="1"/>
                      </a:cubicBezTo>
                      <a:cubicBezTo>
                        <a:pt x="108" y="3"/>
                        <a:pt x="93" y="6"/>
                        <a:pt x="93" y="6"/>
                      </a:cubicBezTo>
                      <a:close/>
                    </a:path>
                  </a:pathLst>
                </a:custGeom>
                <a:solidFill>
                  <a:srgbClr val="E4C7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45720" tIns="22860" rIns="45720" bIns="228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>
                    <a:defRPr/>
                  </a:pPr>
                  <a:endParaRPr lang="en-US" sz="900" kern="0" dirty="0">
                    <a:solidFill>
                      <a:prstClr val="black"/>
                    </a:solidFill>
                    <a:latin typeface="Lato Light"/>
                  </a:endParaRPr>
                </a:p>
              </p:txBody>
            </p:sp>
          </p:grpSp>
        </p:grpSp>
      </p:grpSp>
      <p:sp>
        <p:nvSpPr>
          <p:cNvPr id="362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478028" y="255397"/>
            <a:ext cx="10620529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b="1" dirty="0">
                <a:solidFill>
                  <a:prstClr val="black"/>
                </a:solidFill>
                <a:latin typeface="Rockwell" panose="02060603020205020403" pitchFamily="18" charset="0"/>
              </a:rPr>
              <a:t>Module Summary</a:t>
            </a:r>
          </a:p>
        </p:txBody>
      </p:sp>
      <p:sp>
        <p:nvSpPr>
          <p:cNvPr id="363" name="Rectangle 362">
            <a:extLst>
              <a:ext uri="{FF2B5EF4-FFF2-40B4-BE49-F238E27FC236}">
                <a16:creationId xmlns:a16="http://schemas.microsoft.com/office/drawing/2014/main" id="{6F3C2727-A701-4280-865C-25081594C1E4}"/>
              </a:ext>
            </a:extLst>
          </p:cNvPr>
          <p:cNvSpPr/>
          <p:nvPr/>
        </p:nvSpPr>
        <p:spPr>
          <a:xfrm>
            <a:off x="5692878" y="1489398"/>
            <a:ext cx="6194323" cy="6924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2100"/>
              </a:spcBef>
            </a:pPr>
            <a:r>
              <a:rPr lang="en-US" sz="1950" dirty="0">
                <a:solidFill>
                  <a:prstClr val="black"/>
                </a:solidFill>
                <a:latin typeface="Calibri" panose="020F0502020204030204"/>
              </a:rPr>
              <a:t>This module has discussed the fundamentals of penetration testing and its benefits</a:t>
            </a:r>
          </a:p>
        </p:txBody>
      </p:sp>
      <p:grpSp>
        <p:nvGrpSpPr>
          <p:cNvPr id="364" name="Group 363"/>
          <p:cNvGrpSpPr>
            <a:grpSpLocks noChangeAspect="1"/>
          </p:cNvGrpSpPr>
          <p:nvPr/>
        </p:nvGrpSpPr>
        <p:grpSpPr>
          <a:xfrm>
            <a:off x="4872523" y="1572908"/>
            <a:ext cx="511063" cy="511063"/>
            <a:chOff x="5632609" y="3667046"/>
            <a:chExt cx="524512" cy="524512"/>
          </a:xfrm>
        </p:grpSpPr>
        <p:sp>
          <p:nvSpPr>
            <p:cNvPr id="365" name="Oval 364"/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66" name="Right Arrow 365"/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67" name="Group 366"/>
          <p:cNvGrpSpPr>
            <a:grpSpLocks noChangeAspect="1"/>
          </p:cNvGrpSpPr>
          <p:nvPr/>
        </p:nvGrpSpPr>
        <p:grpSpPr>
          <a:xfrm>
            <a:off x="4872523" y="2523739"/>
            <a:ext cx="511063" cy="511063"/>
            <a:chOff x="5632609" y="3667046"/>
            <a:chExt cx="524512" cy="524512"/>
          </a:xfrm>
        </p:grpSpPr>
        <p:sp>
          <p:nvSpPr>
            <p:cNvPr id="368" name="Oval 367"/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69" name="Right Arrow 368"/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70" name="Group 369"/>
          <p:cNvGrpSpPr>
            <a:grpSpLocks noChangeAspect="1"/>
          </p:cNvGrpSpPr>
          <p:nvPr/>
        </p:nvGrpSpPr>
        <p:grpSpPr>
          <a:xfrm>
            <a:off x="4872523" y="3474570"/>
            <a:ext cx="511063" cy="511063"/>
            <a:chOff x="5632609" y="3667046"/>
            <a:chExt cx="524512" cy="524512"/>
          </a:xfrm>
        </p:grpSpPr>
        <p:sp>
          <p:nvSpPr>
            <p:cNvPr id="371" name="Oval 370"/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72" name="Right Arrow 371"/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73" name="Group 372"/>
          <p:cNvGrpSpPr>
            <a:grpSpLocks noChangeAspect="1"/>
          </p:cNvGrpSpPr>
          <p:nvPr/>
        </p:nvGrpSpPr>
        <p:grpSpPr>
          <a:xfrm>
            <a:off x="4872523" y="4425401"/>
            <a:ext cx="511063" cy="511063"/>
            <a:chOff x="5632609" y="3667046"/>
            <a:chExt cx="524512" cy="524512"/>
          </a:xfrm>
        </p:grpSpPr>
        <p:sp>
          <p:nvSpPr>
            <p:cNvPr id="374" name="Oval 373"/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75" name="Right Arrow 374"/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76" name="Group 375"/>
          <p:cNvGrpSpPr>
            <a:grpSpLocks noChangeAspect="1"/>
          </p:cNvGrpSpPr>
          <p:nvPr/>
        </p:nvGrpSpPr>
        <p:grpSpPr>
          <a:xfrm>
            <a:off x="4872523" y="5376232"/>
            <a:ext cx="511063" cy="511063"/>
            <a:chOff x="5632609" y="3667046"/>
            <a:chExt cx="524512" cy="524512"/>
          </a:xfrm>
        </p:grpSpPr>
        <p:sp>
          <p:nvSpPr>
            <p:cNvPr id="377" name="Oval 376"/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78" name="Right Arrow 377"/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sp>
        <p:nvSpPr>
          <p:cNvPr id="379" name="Rectangle 378">
            <a:extLst>
              <a:ext uri="{FF2B5EF4-FFF2-40B4-BE49-F238E27FC236}">
                <a16:creationId xmlns:a16="http://schemas.microsoft.com/office/drawing/2014/main" id="{42B03AD1-7435-4C1A-BB47-CE7EAE5D089A}"/>
              </a:ext>
            </a:extLst>
          </p:cNvPr>
          <p:cNvSpPr/>
          <p:nvPr/>
        </p:nvSpPr>
        <p:spPr>
          <a:xfrm>
            <a:off x="5692878" y="2583063"/>
            <a:ext cx="6194323" cy="3924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2100"/>
              </a:spcBef>
            </a:pPr>
            <a:r>
              <a:rPr lang="en-US" sz="1950" dirty="0">
                <a:solidFill>
                  <a:prstClr val="black"/>
                </a:solidFill>
                <a:latin typeface="Calibri" panose="020F0502020204030204"/>
              </a:rPr>
              <a:t>It has covered various types of penetration testing</a:t>
            </a:r>
          </a:p>
        </p:txBody>
      </p:sp>
      <p:sp>
        <p:nvSpPr>
          <p:cNvPr id="380" name="Rectangle 379">
            <a:extLst>
              <a:ext uri="{FF2B5EF4-FFF2-40B4-BE49-F238E27FC236}">
                <a16:creationId xmlns:a16="http://schemas.microsoft.com/office/drawing/2014/main" id="{016D679F-40F2-47D3-A5CD-DEC042257F3A}"/>
              </a:ext>
            </a:extLst>
          </p:cNvPr>
          <p:cNvSpPr/>
          <p:nvPr/>
        </p:nvSpPr>
        <p:spPr>
          <a:xfrm>
            <a:off x="5692878" y="3396598"/>
            <a:ext cx="6194323" cy="6924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2100"/>
              </a:spcBef>
            </a:pPr>
            <a:r>
              <a:rPr lang="en-US" sz="1950" dirty="0">
                <a:solidFill>
                  <a:prstClr val="black"/>
                </a:solidFill>
                <a:latin typeface="Calibri" panose="020F0502020204030204"/>
              </a:rPr>
              <a:t>It also discussed strategies and phases of penetration testing in detail</a:t>
            </a:r>
          </a:p>
        </p:txBody>
      </p:sp>
      <p:sp>
        <p:nvSpPr>
          <p:cNvPr id="381" name="Rectangle 380">
            <a:extLst>
              <a:ext uri="{FF2B5EF4-FFF2-40B4-BE49-F238E27FC236}">
                <a16:creationId xmlns:a16="http://schemas.microsoft.com/office/drawing/2014/main" id="{470678BC-47A5-4146-A472-3CC65EEF236F}"/>
              </a:ext>
            </a:extLst>
          </p:cNvPr>
          <p:cNvSpPr/>
          <p:nvPr/>
        </p:nvSpPr>
        <p:spPr>
          <a:xfrm>
            <a:off x="5692878" y="4326380"/>
            <a:ext cx="6194323" cy="6924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2100"/>
              </a:spcBef>
            </a:pPr>
            <a:r>
              <a:rPr lang="en-US" sz="1950" dirty="0">
                <a:solidFill>
                  <a:prstClr val="black"/>
                </a:solidFill>
                <a:latin typeface="Calibri" panose="020F0502020204030204"/>
              </a:rPr>
              <a:t>This module also discussed various penetration testing methodologies</a:t>
            </a:r>
          </a:p>
        </p:txBody>
      </p:sp>
      <p:sp>
        <p:nvSpPr>
          <p:cNvPr id="382" name="Rectangle 381">
            <a:extLst>
              <a:ext uri="{FF2B5EF4-FFF2-40B4-BE49-F238E27FC236}">
                <a16:creationId xmlns:a16="http://schemas.microsoft.com/office/drawing/2014/main" id="{6CD69ABC-1FF4-4262-9C6C-A3AE0E9D0BD4}"/>
              </a:ext>
            </a:extLst>
          </p:cNvPr>
          <p:cNvSpPr/>
          <p:nvPr/>
        </p:nvSpPr>
        <p:spPr>
          <a:xfrm>
            <a:off x="5692878" y="5302078"/>
            <a:ext cx="6194323" cy="6924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2100"/>
              </a:spcBef>
            </a:pPr>
            <a:r>
              <a:rPr lang="en-US" sz="1950" dirty="0">
                <a:solidFill>
                  <a:prstClr val="black"/>
                </a:solidFill>
                <a:latin typeface="Calibri" panose="020F0502020204030204"/>
              </a:rPr>
              <a:t>Finally, this module ended with a detailed discussion on guidelines and recommendations for penetration testing</a:t>
            </a:r>
          </a:p>
        </p:txBody>
      </p:sp>
    </p:spTree>
    <p:extLst>
      <p:ext uri="{BB962C8B-B14F-4D97-AF65-F5344CB8AC3E}">
        <p14:creationId xmlns:p14="http://schemas.microsoft.com/office/powerpoint/2010/main" val="104556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5000">
              <a:schemeClr val="bg1">
                <a:lumMod val="75000"/>
                <a:alpha val="0"/>
              </a:schemeClr>
            </a:gs>
            <a:gs pos="50000">
              <a:schemeClr val="tx1">
                <a:lumMod val="75000"/>
                <a:lumOff val="25000"/>
              </a:schemeClr>
            </a:gs>
            <a:gs pos="95000">
              <a:schemeClr val="bg1">
                <a:lumMod val="75000"/>
                <a:alpha val="0"/>
              </a:schemeClr>
            </a:gs>
          </a:gsLst>
          <a:lin ang="0" scaled="1"/>
          <a:tileRect/>
        </a:gradFill>
        <a:ln>
          <a:noFill/>
        </a:ln>
      </a:spPr>
      <a:bodyPr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5000">
              <a:schemeClr val="bg1">
                <a:lumMod val="75000"/>
                <a:alpha val="0"/>
              </a:schemeClr>
            </a:gs>
            <a:gs pos="50000">
              <a:schemeClr val="tx1">
                <a:lumMod val="75000"/>
                <a:lumOff val="25000"/>
              </a:schemeClr>
            </a:gs>
            <a:gs pos="95000">
              <a:schemeClr val="bg1">
                <a:lumMod val="75000"/>
                <a:alpha val="0"/>
              </a:schemeClr>
            </a:gs>
          </a:gsLst>
          <a:lin ang="0" scaled="1"/>
          <a:tileRect/>
        </a:gradFill>
        <a:ln>
          <a:noFill/>
        </a:ln>
      </a:spPr>
      <a:bodyPr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5000">
              <a:schemeClr val="bg1">
                <a:lumMod val="75000"/>
                <a:alpha val="0"/>
              </a:schemeClr>
            </a:gs>
            <a:gs pos="50000">
              <a:schemeClr val="tx1">
                <a:lumMod val="75000"/>
                <a:lumOff val="25000"/>
              </a:schemeClr>
            </a:gs>
            <a:gs pos="95000">
              <a:schemeClr val="bg1">
                <a:lumMod val="75000"/>
                <a:alpha val="0"/>
              </a:schemeClr>
            </a:gs>
          </a:gsLst>
          <a:lin ang="0" scaled="1"/>
          <a:tileRect/>
        </a:gradFill>
        <a:ln>
          <a:noFill/>
        </a:ln>
      </a:spPr>
      <a:bodyPr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5.xml><?xml version="1.0" encoding="utf-8"?>
<a:theme xmlns:a="http://schemas.openxmlformats.org/drawingml/2006/main" name="5_Office Theme">
  <a:themeElements>
    <a:clrScheme name="ciop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580B7"/>
      </a:accent1>
      <a:accent2>
        <a:srgbClr val="179E86"/>
      </a:accent2>
      <a:accent3>
        <a:srgbClr val="9EBE5B"/>
      </a:accent3>
      <a:accent4>
        <a:srgbClr val="F59B11"/>
      </a:accent4>
      <a:accent5>
        <a:srgbClr val="C03B26"/>
      </a:accent5>
      <a:accent6>
        <a:srgbClr val="633248"/>
      </a:accent6>
      <a:hlink>
        <a:srgbClr val="0563C1"/>
      </a:hlink>
      <a:folHlink>
        <a:srgbClr val="954F72"/>
      </a:folHlink>
    </a:clrScheme>
    <a:fontScheme name="Lato">
      <a:majorFont>
        <a:latin typeface="Lato Regular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Creative Pitch 11">
      <a:dk1>
        <a:sysClr val="windowText" lastClr="000000"/>
      </a:dk1>
      <a:lt1>
        <a:srgbClr val="3F3F3F"/>
      </a:lt1>
      <a:dk2>
        <a:srgbClr val="08090A"/>
      </a:dk2>
      <a:lt2>
        <a:srgbClr val="FFFFFF"/>
      </a:lt2>
      <a:accent1>
        <a:srgbClr val="1C2024"/>
      </a:accent1>
      <a:accent2>
        <a:srgbClr val="E8E8E8"/>
      </a:accent2>
      <a:accent3>
        <a:srgbClr val="BBC0C3"/>
      </a:accent3>
      <a:accent4>
        <a:srgbClr val="FFC600"/>
      </a:accent4>
      <a:accent5>
        <a:srgbClr val="6B7278"/>
      </a:accent5>
      <a:accent6>
        <a:srgbClr val="333A42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8_Office Theme">
  <a:themeElements>
    <a:clrScheme name="Red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902B20"/>
      </a:accent1>
      <a:accent2>
        <a:srgbClr val="C0392B"/>
      </a:accent2>
      <a:accent3>
        <a:srgbClr val="D55143"/>
      </a:accent3>
      <a:accent4>
        <a:srgbClr val="DC6E62"/>
      </a:accent4>
      <a:accent5>
        <a:srgbClr val="E38A81"/>
      </a:accent5>
      <a:accent6>
        <a:srgbClr val="EDB7B1"/>
      </a:accent6>
      <a:hlink>
        <a:srgbClr val="0563C1"/>
      </a:hlink>
      <a:folHlink>
        <a:srgbClr val="954F72"/>
      </a:folHlink>
    </a:clrScheme>
    <a:fontScheme name="Lato">
      <a:majorFont>
        <a:latin typeface="Lato Regular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rgbClr val="808080"/>
        </a:solidFill>
        <a:ln>
          <a:noFill/>
        </a:ln>
        <a:extLst>
          <a:ext uri="{91240B29-F687-4F45-9708-019B960494DF}">
            <a14:hiddenLine xmlns:a14="http://schemas.microsoft.com/office/drawing/2010/main" w="0">
              <a:solidFill>
                <a:srgbClr val="DF5908"/>
              </a:solidFill>
              <a:prstDash val="solid"/>
              <a:round/>
              <a:headEnd/>
              <a:tailEnd/>
            </a14:hiddenLine>
          </a:ext>
        </a:extLst>
      </a:spPr>
      <a:bodyPr/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Calibri"/>
            <a:ea typeface="+mn-ea"/>
            <a:cs typeface="+mn-cs"/>
          </a:defRPr>
        </a:defPPr>
      </a:lst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11.xml><?xml version="1.0" encoding="utf-8"?>
<a:theme xmlns:a="http://schemas.openxmlformats.org/drawingml/2006/main" name="3_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4_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66420</TotalTime>
  <Words>1676</Words>
  <Application>Microsoft Office PowerPoint</Application>
  <PresentationFormat>Widescreen</PresentationFormat>
  <Paragraphs>296</Paragraphs>
  <Slides>27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22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27</vt:i4>
      </vt:variant>
    </vt:vector>
  </HeadingPairs>
  <TitlesOfParts>
    <vt:vector size="61" baseType="lpstr">
      <vt:lpstr>맑은 고딕</vt:lpstr>
      <vt:lpstr>ＭＳ Ｐゴシック</vt:lpstr>
      <vt:lpstr>a Auto Signature</vt:lpstr>
      <vt:lpstr>Arial</vt:lpstr>
      <vt:lpstr>Bebas Neue</vt:lpstr>
      <vt:lpstr>Calibri</vt:lpstr>
      <vt:lpstr>Calibri Light</vt:lpstr>
      <vt:lpstr>Gill Sans</vt:lpstr>
      <vt:lpstr>Impact</vt:lpstr>
      <vt:lpstr>Lato</vt:lpstr>
      <vt:lpstr>Lato Light</vt:lpstr>
      <vt:lpstr>Lato Regular</vt:lpstr>
      <vt:lpstr>MingLiU_HKSCS</vt:lpstr>
      <vt:lpstr>Open Sans</vt:lpstr>
      <vt:lpstr>Open Sans Light</vt:lpstr>
      <vt:lpstr>Roboto</vt:lpstr>
      <vt:lpstr>Roboto Black</vt:lpstr>
      <vt:lpstr>Roboto Light</vt:lpstr>
      <vt:lpstr>Rockwell</vt:lpstr>
      <vt:lpstr>Source Sans Pro ExtraLight</vt:lpstr>
      <vt:lpstr>Times New Roman</vt:lpstr>
      <vt:lpstr>Wingdings</vt:lpstr>
      <vt:lpstr>Default Theme</vt:lpstr>
      <vt:lpstr>2_Office Theme</vt:lpstr>
      <vt:lpstr>3_Office Theme</vt:lpstr>
      <vt:lpstr>4_Office Theme</vt:lpstr>
      <vt:lpstr>5_Office Theme</vt:lpstr>
      <vt:lpstr>2_Default Theme</vt:lpstr>
      <vt:lpstr>6_Office Theme</vt:lpstr>
      <vt:lpstr>8_Office Theme</vt:lpstr>
      <vt:lpstr>1_Default Theme</vt:lpstr>
      <vt:lpstr>9_Office Theme</vt:lpstr>
      <vt:lpstr>3_Default Theme</vt:lpstr>
      <vt:lpstr>4_Default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Prashant Bawankar</cp:lastModifiedBy>
  <cp:revision>6539</cp:revision>
  <cp:lastPrinted>2021-07-22T13:29:01Z</cp:lastPrinted>
  <dcterms:created xsi:type="dcterms:W3CDTF">2012-06-29T18:31:24Z</dcterms:created>
  <dcterms:modified xsi:type="dcterms:W3CDTF">2021-07-22T13:29:43Z</dcterms:modified>
</cp:coreProperties>
</file>