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9" r:id="rId3"/>
  </p:sldMasterIdLst>
  <p:notesMasterIdLst>
    <p:notesMasterId r:id="rId39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>
        <p15:guide id="1" orient="horz" pos="2160">
          <p15:clr>
            <a:srgbClr val="000000"/>
          </p15:clr>
        </p15:guide>
        <p15:guide id="2" pos="384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480" y="-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1101905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7" name="Google Shape;107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08" name="Google Shape;108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22" name="Google Shape;12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34" name="Google Shape;13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1" name="Google Shape;16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5" name="Google Shape;18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6" name="Google Shape;206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8" name="Google Shape;22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43" name="Google Shape;24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76" name="Google Shape;27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6" name="Google Shape;29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08" name="Google Shape;30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20" name="Google Shape;320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32" name="Google Shape;33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53" name="Google Shape;353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65" name="Google Shape;365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86" name="Google Shape;38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98" name="Google Shape;39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10" name="Google Shape;410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22" name="Google Shape;42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34" name="Google Shape;434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46" name="Google Shape;446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58" name="Google Shape;458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73" name="Google Shape;47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90" name="Google Shape;490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Google Shape;501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02" name="Google Shape;502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14" name="Google Shape;514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33" name="Google Shape;533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" name="Google Shape;550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51" name="Google Shape;551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63" name="Google Shape;563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75" name="Google Shape;575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88" name="Google Shape;588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00" name="Google Shape;600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Google Shape;611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12" name="Google Shape;612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24" name="Google Shape;624;p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25" name="Google Shape;625;p3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35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Title Slide">
  <p:cSld name="24_Title Slid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"/>
          <p:cNvSpPr>
            <a:spLocks noGrp="1"/>
          </p:cNvSpPr>
          <p:nvPr>
            <p:ph type="pic" idx="2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4_Title Slide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3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8627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9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شريحة عنوان" type="title">
  <p:cSld name="TITLE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محتوى" type="obj">
  <p:cSld name="OBJEC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المقطع" type="secHead">
  <p:cSld name="SECTION_HEAD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7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حتويين" type="twoObj">
  <p:cSld name="TWO_OBJECTS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قارنة" type="twoTxTwoObj">
  <p:cSld name="TWO_OBJECTS_WITH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فقط" type="titleOnly">
  <p:cSld name="TITLE_ONLY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فارغ" type="blank">
  <p:cSld name="BLANK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حتوى ذو تسمية توضيحية" type="objTx">
  <p:cSld name="OBJECT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2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2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8" name="Google Shape;68;p12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9" name="Google Shape;69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صورة ذو تسمية توضيحية" type="picTx">
  <p:cSld name="PICTURE_WITH_CAPTION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3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3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75" name="Google Shape;75;p13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نص عمودي" type="vertTx">
  <p:cSld name="VERTICAL_TEXT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2" name="Google Shape;82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نص عموديان" type="vertTitleAndTx">
  <p:cSld name="VERTICAL_TITLE_AND_VERTICAL_TEXT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5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5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8" name="Google Shape;88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_Title Slide">
  <p:cSld name="8_Title Slide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6"/>
          <p:cNvSpPr>
            <a:spLocks noGrp="1"/>
          </p:cNvSpPr>
          <p:nvPr>
            <p:ph type="pic" idx="2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Title Slide">
  <p:cSld name="23_Title Slide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>
            <a:spLocks noGrp="1"/>
          </p:cNvSpPr>
          <p:nvPr>
            <p:ph type="pic" idx="2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9_Title Slide">
  <p:cSld name="29_Title Slide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8"/>
          <p:cNvSpPr>
            <a:spLocks noGrp="1"/>
          </p:cNvSpPr>
          <p:nvPr>
            <p:ph type="pic" idx="2"/>
          </p:nvPr>
        </p:nvSpPr>
        <p:spPr>
          <a:xfrm>
            <a:off x="1127760" y="1123950"/>
            <a:ext cx="9936480" cy="46101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3_Title Slide">
  <p:cSld name="33_Title Slide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9"/>
          <p:cNvSpPr>
            <a:spLocks noGrp="1"/>
          </p:cNvSpPr>
          <p:nvPr>
            <p:ph type="pic" idx="2"/>
          </p:nvPr>
        </p:nvSpPr>
        <p:spPr>
          <a:xfrm>
            <a:off x="0" y="1"/>
            <a:ext cx="6826172" cy="6857998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3_Title Slide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0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8_Title Slide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1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5_Title Slide">
  <p:cSld name="25_Title Slide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2"/>
          <p:cNvSpPr>
            <a:spLocks noGrp="1"/>
          </p:cNvSpPr>
          <p:nvPr>
            <p:ph type="pic" idx="2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8" name="Graphic 21"/>
          <p:cNvPicPr>
            <a:picLocks noChangeAspect="1"/>
          </p:cNvPicPr>
          <p:nvPr userDrawn="1"/>
        </p:nvPicPr>
        <p:blipFill rotWithShape="1">
          <a:blip r:embed="rId2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388721" y="0"/>
            <a:ext cx="2954655" cy="1379622"/>
          </a:xfrm>
          <a:prstGeom prst="rect">
            <a:avLst/>
          </a:prstGeom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drive.google.com/file/d/17doyyczq-WJ7iKi1dH3AM9emXtx-ooC0/view" TargetMode="External"/><Relationship Id="rId3" Type="http://schemas.openxmlformats.org/officeDocument/2006/relationships/image" Target="../media/image5.png"/><Relationship Id="rId7" Type="http://schemas.openxmlformats.org/officeDocument/2006/relationships/hyperlink" Target="http://drive.google.com/file/d/17DGZbRV5f11zzDzZcIG43lfnpHr3JIzw/view" TargetMode="External"/><Relationship Id="rId12" Type="http://schemas.openxmlformats.org/officeDocument/2006/relationships/hyperlink" Target="http://drive.google.com/file/d/1Pjs5YPDWgOJ9c3i6n4E9aOJ_mXV0WVR2/view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rive.google.com/file/d/1C13vpcOxSI_-QgaQahTxKJLDs2RNH5Up/view" TargetMode="External"/><Relationship Id="rId11" Type="http://schemas.openxmlformats.org/officeDocument/2006/relationships/hyperlink" Target="http://drive.google.com/file/d/1zMxEOAnCByD7c2zzu7iQbThMSzNY7P2r/view" TargetMode="External"/><Relationship Id="rId5" Type="http://schemas.openxmlformats.org/officeDocument/2006/relationships/image" Target="../media/image6.png"/><Relationship Id="rId10" Type="http://schemas.openxmlformats.org/officeDocument/2006/relationships/hyperlink" Target="http://drive.google.com/file/d/1rLUyZrHqTSvTB6UQiY2ZqaCpi4rSVy15/view" TargetMode="External"/><Relationship Id="rId4" Type="http://schemas.openxmlformats.org/officeDocument/2006/relationships/hyperlink" Target="http://drive.google.com/file/d/14fklNpi_AQsFcN_oT9HKH-0bw0UUZ5nb/view" TargetMode="External"/><Relationship Id="rId9" Type="http://schemas.openxmlformats.org/officeDocument/2006/relationships/hyperlink" Target="http://drive.google.com/file/d/1L66YXa6lFPNoTq9ZhRTG5JII1ksuk8-N/view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drive.google.com/file/d/1qO-AK9XgUXVYDGdWiBatskb2zxbcA5wR/view" TargetMode="External"/><Relationship Id="rId3" Type="http://schemas.openxmlformats.org/officeDocument/2006/relationships/image" Target="../media/image7.png"/><Relationship Id="rId7" Type="http://schemas.openxmlformats.org/officeDocument/2006/relationships/hyperlink" Target="http://drive.google.com/file/d/1LkGi3iQMAvyCsKgjZSXukNRIvtRA1t5M/view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rive.google.com/file/d/1-hq-PSFmz21uZMVLjJyRIqBrkque6w9U/view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://drive.google.com/file/d/1jc3yk1KqmzK8w4pOIglZsl-IKNgctDFj/view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rive.google.com/file/d/1Oo7hpzQRldO65c7-qSawG5Zrs9anHhEy/view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://drive.google.com/file/d/1MM8oxO3gZTe0dV6wv787RokXVIf9Y6Rc/view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://drive.google.com/file/d/1Lwby1a7A0HYzNIpLwcyKBlPAuRo7xyBj/view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://drive.google.com/file/d/1Lwby1a7A0HYzNIpLwcyKBlPAuRo7xyBj/view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://drive.google.com/file/d/1Ip7jIfc43ZsoclLOshhRWQfjz1IxfFms/view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3"/>
          <p:cNvSpPr/>
          <p:nvPr/>
        </p:nvSpPr>
        <p:spPr>
          <a:xfrm rot="10800000" flipH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1" name="Google Shape;111;p23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4175" r="4175"/>
          <a:stretch/>
        </p:blipFill>
        <p:spPr>
          <a:xfrm>
            <a:off x="0" y="-43542"/>
            <a:ext cx="8659664" cy="5300798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pic>
      <p:sp>
        <p:nvSpPr>
          <p:cNvPr id="112" name="Google Shape;112;p23"/>
          <p:cNvSpPr txBox="1"/>
          <p:nvPr/>
        </p:nvSpPr>
        <p:spPr>
          <a:xfrm>
            <a:off x="6307898" y="2785710"/>
            <a:ext cx="4326300" cy="144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US" sz="4400" b="1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English Language 1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23"/>
          <p:cNvSpPr/>
          <p:nvPr/>
        </p:nvSpPr>
        <p:spPr>
          <a:xfrm>
            <a:off x="6384738" y="4232260"/>
            <a:ext cx="3516608" cy="529167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2700" cap="flat" cmpd="sng">
            <a:solidFill>
              <a:srgbClr val="8E5A6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4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23"/>
          <p:cNvSpPr txBox="1"/>
          <p:nvPr/>
        </p:nvSpPr>
        <p:spPr>
          <a:xfrm>
            <a:off x="6370225" y="4802550"/>
            <a:ext cx="28200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 101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23"/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Ahmed Soliman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23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2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190225" y="0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2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24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2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8" name="Google Shape;128;p2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9" name="Google Shape;129;p2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0" name="Google Shape;130;p2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1400" b="1" i="0" u="none" strike="noStrike" cap="none">
              <a:solidFill>
                <a:schemeClr val="dk1"/>
              </a:solidFill>
            </a:endParaRPr>
          </a:p>
        </p:txBody>
      </p:sp>
      <p:pic>
        <p:nvPicPr>
          <p:cNvPr id="131" name="Google Shape;131;p24"/>
          <p:cNvPicPr preferRelativeResize="0"/>
          <p:nvPr/>
        </p:nvPicPr>
        <p:blipFill rotWithShape="1">
          <a:blip r:embed="rId3">
            <a:alphaModFix/>
          </a:blip>
          <a:srcRect l="25047" t="22053" r="24440" b="23100"/>
          <a:stretch/>
        </p:blipFill>
        <p:spPr>
          <a:xfrm>
            <a:off x="617275" y="1139275"/>
            <a:ext cx="10812600" cy="5318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2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25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2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0" name="Google Shape;140;p2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1" name="Google Shape;141;p2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2" name="Google Shape;142;p2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1400" b="1" i="0" u="none" strike="noStrike" cap="none">
              <a:solidFill>
                <a:schemeClr val="dk1"/>
              </a:solidFill>
            </a:endParaRPr>
          </a:p>
        </p:txBody>
      </p:sp>
      <p:pic>
        <p:nvPicPr>
          <p:cNvPr id="143" name="Google Shape;143;p25"/>
          <p:cNvPicPr preferRelativeResize="0"/>
          <p:nvPr/>
        </p:nvPicPr>
        <p:blipFill rotWithShape="1">
          <a:blip r:embed="rId3">
            <a:alphaModFix/>
          </a:blip>
          <a:srcRect l="25734" t="17218" r="22108" b="14343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25" title="1_47.mp3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5" title="1_48.mp3">
            <a:hlinkClick r:id="rId6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5" title="1_49.mp3">
            <a:hlinkClick r:id="rId7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716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25" title="1_50.mp3">
            <a:hlinkClick r:id="rId8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499308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25" title="1_51.mp3">
            <a:hlinkClick r:id="rId9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108908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25" title="1_52.mp3">
            <a:hlinkClick r:id="rId10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718508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25" title="1_53.mp3">
            <a:hlinkClick r:id="rId11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28108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25" title="1_54.mp3">
            <a:hlinkClick r:id="rId12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937708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2" name="Google Shape;152;p25"/>
          <p:cNvSpPr txBox="1"/>
          <p:nvPr/>
        </p:nvSpPr>
        <p:spPr>
          <a:xfrm>
            <a:off x="4231700" y="56599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53" name="Google Shape;153;p25"/>
          <p:cNvSpPr txBox="1"/>
          <p:nvPr/>
        </p:nvSpPr>
        <p:spPr>
          <a:xfrm>
            <a:off x="4937700" y="56599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b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54" name="Google Shape;154;p25"/>
          <p:cNvSpPr txBox="1"/>
          <p:nvPr/>
        </p:nvSpPr>
        <p:spPr>
          <a:xfrm>
            <a:off x="5643700" y="56599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55" name="Google Shape;155;p25"/>
          <p:cNvSpPr txBox="1"/>
          <p:nvPr/>
        </p:nvSpPr>
        <p:spPr>
          <a:xfrm>
            <a:off x="6349700" y="56599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56" name="Google Shape;156;p25"/>
          <p:cNvSpPr txBox="1"/>
          <p:nvPr/>
        </p:nvSpPr>
        <p:spPr>
          <a:xfrm>
            <a:off x="7055700" y="56599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57" name="Google Shape;157;p25"/>
          <p:cNvSpPr txBox="1"/>
          <p:nvPr/>
        </p:nvSpPr>
        <p:spPr>
          <a:xfrm>
            <a:off x="7761700" y="56599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58" name="Google Shape;158;p25"/>
          <p:cNvSpPr txBox="1"/>
          <p:nvPr/>
        </p:nvSpPr>
        <p:spPr>
          <a:xfrm>
            <a:off x="8467700" y="56599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d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2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5" name="Google Shape;165;p26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2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7" name="Google Shape;167;p2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8" name="Google Shape;168;p2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9" name="Google Shape;169;p2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1400" b="1" i="0" u="none" strike="noStrike" cap="none">
              <a:solidFill>
                <a:schemeClr val="dk1"/>
              </a:solidFill>
            </a:endParaRPr>
          </a:p>
        </p:txBody>
      </p:sp>
      <p:pic>
        <p:nvPicPr>
          <p:cNvPr id="170" name="Google Shape;170;p26"/>
          <p:cNvPicPr preferRelativeResize="0"/>
          <p:nvPr/>
        </p:nvPicPr>
        <p:blipFill rotWithShape="1">
          <a:blip r:embed="rId3">
            <a:alphaModFix/>
          </a:blip>
          <a:srcRect l="25734" t="28599" r="21346" b="20512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26" title="1_55.mp3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26" title="1_56.mp3">
            <a:hlinkClick r:id="rId6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26" title="1_57.mp3">
            <a:hlinkClick r:id="rId7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716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26" title="1_58.mp3">
            <a:hlinkClick r:id="rId8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499308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26"/>
          <p:cNvSpPr txBox="1"/>
          <p:nvPr/>
        </p:nvSpPr>
        <p:spPr>
          <a:xfrm>
            <a:off x="7909000" y="2185475"/>
            <a:ext cx="1135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14:40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6" name="Google Shape;176;p26"/>
          <p:cNvSpPr txBox="1"/>
          <p:nvPr/>
        </p:nvSpPr>
        <p:spPr>
          <a:xfrm>
            <a:off x="7304325" y="2873825"/>
            <a:ext cx="12501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JA327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7" name="Google Shape;177;p26"/>
          <p:cNvSpPr txBox="1"/>
          <p:nvPr/>
        </p:nvSpPr>
        <p:spPr>
          <a:xfrm>
            <a:off x="7149825" y="3490550"/>
            <a:ext cx="1404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14:16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8" name="Google Shape;178;p26"/>
          <p:cNvSpPr txBox="1"/>
          <p:nvPr/>
        </p:nvSpPr>
        <p:spPr>
          <a:xfrm>
            <a:off x="7404200" y="3914175"/>
            <a:ext cx="681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5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9" name="Google Shape;179;p26"/>
          <p:cNvSpPr txBox="1"/>
          <p:nvPr/>
        </p:nvSpPr>
        <p:spPr>
          <a:xfrm>
            <a:off x="8962650" y="4654375"/>
            <a:ext cx="1135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9:30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80" name="Google Shape;180;p26"/>
          <p:cNvSpPr txBox="1"/>
          <p:nvPr/>
        </p:nvSpPr>
        <p:spPr>
          <a:xfrm>
            <a:off x="6497100" y="5004275"/>
            <a:ext cx="90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11:45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81" name="Google Shape;181;p26"/>
          <p:cNvSpPr txBox="1"/>
          <p:nvPr/>
        </p:nvSpPr>
        <p:spPr>
          <a:xfrm>
            <a:off x="6245150" y="5365100"/>
            <a:ext cx="12501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BA341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82" name="Google Shape;182;p26"/>
          <p:cNvSpPr txBox="1"/>
          <p:nvPr/>
        </p:nvSpPr>
        <p:spPr>
          <a:xfrm>
            <a:off x="6976600" y="5702525"/>
            <a:ext cx="597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5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8" name="Google Shape;188;p2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27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2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1" name="Google Shape;191;p2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2" name="Google Shape;192;p27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2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4" name="Google Shape;194;p27"/>
          <p:cNvPicPr preferRelativeResize="0"/>
          <p:nvPr/>
        </p:nvPicPr>
        <p:blipFill rotWithShape="1">
          <a:blip r:embed="rId3">
            <a:alphaModFix/>
          </a:blip>
          <a:srcRect l="36986" t="40706" r="20539" b="32899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195" name="Google Shape;195;p27"/>
          <p:cNvCxnSpPr/>
          <p:nvPr/>
        </p:nvCxnSpPr>
        <p:spPr>
          <a:xfrm>
            <a:off x="2578050" y="3770500"/>
            <a:ext cx="1021800" cy="1287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196" name="Google Shape;196;p27"/>
          <p:cNvCxnSpPr/>
          <p:nvPr/>
        </p:nvCxnSpPr>
        <p:spPr>
          <a:xfrm>
            <a:off x="2480075" y="4386325"/>
            <a:ext cx="1049700" cy="1329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197" name="Google Shape;197;p27"/>
          <p:cNvCxnSpPr/>
          <p:nvPr/>
        </p:nvCxnSpPr>
        <p:spPr>
          <a:xfrm rot="10800000" flipH="1">
            <a:off x="2955950" y="3042625"/>
            <a:ext cx="713700" cy="2029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198" name="Google Shape;198;p27"/>
          <p:cNvCxnSpPr/>
          <p:nvPr/>
        </p:nvCxnSpPr>
        <p:spPr>
          <a:xfrm rot="10800000" flipH="1">
            <a:off x="2424100" y="4344425"/>
            <a:ext cx="1161600" cy="1399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199" name="Google Shape;199;p27"/>
          <p:cNvCxnSpPr/>
          <p:nvPr/>
        </p:nvCxnSpPr>
        <p:spPr>
          <a:xfrm>
            <a:off x="7994475" y="3028725"/>
            <a:ext cx="1021800" cy="1987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00" name="Google Shape;200;p27"/>
          <p:cNvCxnSpPr/>
          <p:nvPr/>
        </p:nvCxnSpPr>
        <p:spPr>
          <a:xfrm>
            <a:off x="7938475" y="3714525"/>
            <a:ext cx="1049700" cy="20154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01" name="Google Shape;201;p27"/>
          <p:cNvCxnSpPr/>
          <p:nvPr/>
        </p:nvCxnSpPr>
        <p:spPr>
          <a:xfrm rot="10800000" flipH="1">
            <a:off x="7952475" y="3028625"/>
            <a:ext cx="1077600" cy="13017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02" name="Google Shape;202;p27"/>
          <p:cNvCxnSpPr/>
          <p:nvPr/>
        </p:nvCxnSpPr>
        <p:spPr>
          <a:xfrm rot="10800000" flipH="1">
            <a:off x="7756550" y="3714425"/>
            <a:ext cx="1217700" cy="13017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03" name="Google Shape;203;p27"/>
          <p:cNvCxnSpPr/>
          <p:nvPr/>
        </p:nvCxnSpPr>
        <p:spPr>
          <a:xfrm rot="10800000" flipH="1">
            <a:off x="8330375" y="4442325"/>
            <a:ext cx="685800" cy="1287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2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Google Shape;210;p28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2" name="Google Shape;212;p2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3" name="Google Shape;213;p2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4" name="Google Shape;214;p28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1400" b="1" i="0" u="none" strike="noStrike" cap="none">
              <a:solidFill>
                <a:schemeClr val="dk1"/>
              </a:solidFill>
            </a:endParaRPr>
          </a:p>
        </p:txBody>
      </p:sp>
      <p:pic>
        <p:nvPicPr>
          <p:cNvPr id="215" name="Google Shape;215;p28"/>
          <p:cNvPicPr preferRelativeResize="0"/>
          <p:nvPr/>
        </p:nvPicPr>
        <p:blipFill rotWithShape="1">
          <a:blip r:embed="rId3">
            <a:alphaModFix/>
          </a:blip>
          <a:srcRect l="37100" t="30642" r="22105" b="21958"/>
          <a:stretch/>
        </p:blipFill>
        <p:spPr>
          <a:xfrm>
            <a:off x="617275" y="1231800"/>
            <a:ext cx="10736227" cy="5168975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28"/>
          <p:cNvSpPr txBox="1"/>
          <p:nvPr/>
        </p:nvSpPr>
        <p:spPr>
          <a:xfrm>
            <a:off x="3694950" y="3182700"/>
            <a:ext cx="884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flight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Google Shape;217;p28"/>
          <p:cNvSpPr txBox="1"/>
          <p:nvPr/>
        </p:nvSpPr>
        <p:spPr>
          <a:xfrm>
            <a:off x="4351175" y="3861325"/>
            <a:ext cx="1152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luggage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28"/>
          <p:cNvSpPr txBox="1"/>
          <p:nvPr/>
        </p:nvSpPr>
        <p:spPr>
          <a:xfrm>
            <a:off x="3943725" y="4265650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seat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28"/>
          <p:cNvSpPr txBox="1"/>
          <p:nvPr/>
        </p:nvSpPr>
        <p:spPr>
          <a:xfrm>
            <a:off x="2976475" y="4516025"/>
            <a:ext cx="12531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passport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0" name="Google Shape;220;p28"/>
          <p:cNvSpPr txBox="1"/>
          <p:nvPr/>
        </p:nvSpPr>
        <p:spPr>
          <a:xfrm>
            <a:off x="4724400" y="5396200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centre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28"/>
          <p:cNvSpPr txBox="1"/>
          <p:nvPr/>
        </p:nvSpPr>
        <p:spPr>
          <a:xfrm>
            <a:off x="7677750" y="2690100"/>
            <a:ext cx="1648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reservation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2" name="Google Shape;222;p28"/>
          <p:cNvSpPr txBox="1"/>
          <p:nvPr/>
        </p:nvSpPr>
        <p:spPr>
          <a:xfrm>
            <a:off x="9325950" y="3368725"/>
            <a:ext cx="600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call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28"/>
          <p:cNvSpPr txBox="1"/>
          <p:nvPr/>
        </p:nvSpPr>
        <p:spPr>
          <a:xfrm>
            <a:off x="3236150" y="5727425"/>
            <a:ext cx="12531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receipt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28"/>
          <p:cNvSpPr txBox="1"/>
          <p:nvPr/>
        </p:nvSpPr>
        <p:spPr>
          <a:xfrm>
            <a:off x="7167450" y="4353925"/>
            <a:ext cx="673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bill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5" name="Google Shape;225;p28"/>
          <p:cNvSpPr txBox="1"/>
          <p:nvPr/>
        </p:nvSpPr>
        <p:spPr>
          <a:xfrm>
            <a:off x="8521350" y="4516025"/>
            <a:ext cx="1404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password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2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2" name="Google Shape;232;p29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2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34" name="Google Shape;234;p2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35" name="Google Shape;235;p29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6" name="Google Shape;236;p29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37" name="Google Shape;237;p29"/>
          <p:cNvPicPr preferRelativeResize="0"/>
          <p:nvPr/>
        </p:nvPicPr>
        <p:blipFill rotWithShape="1">
          <a:blip r:embed="rId3">
            <a:alphaModFix/>
          </a:blip>
          <a:srcRect l="30101" t="23797" r="27997" b="49713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238" name="Google Shape;238;p29"/>
          <p:cNvCxnSpPr/>
          <p:nvPr/>
        </p:nvCxnSpPr>
        <p:spPr>
          <a:xfrm>
            <a:off x="9813950" y="3644525"/>
            <a:ext cx="11757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39" name="Google Shape;239;p29"/>
          <p:cNvCxnSpPr/>
          <p:nvPr/>
        </p:nvCxnSpPr>
        <p:spPr>
          <a:xfrm rot="10800000" flipH="1">
            <a:off x="4005625" y="4358225"/>
            <a:ext cx="8397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40" name="Google Shape;240;p29"/>
          <p:cNvCxnSpPr/>
          <p:nvPr/>
        </p:nvCxnSpPr>
        <p:spPr>
          <a:xfrm>
            <a:off x="9855925" y="5673950"/>
            <a:ext cx="11058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6" name="Google Shape;246;p3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7" name="Google Shape;247;p30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8" name="Google Shape;248;p3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9" name="Google Shape;249;p3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50" name="Google Shape;250;p30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1" name="Google Shape;251;p30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1400" b="1" i="0" u="none" strike="noStrike" cap="none">
              <a:solidFill>
                <a:schemeClr val="dk1"/>
              </a:solidFill>
            </a:endParaRPr>
          </a:p>
        </p:txBody>
      </p:sp>
      <p:pic>
        <p:nvPicPr>
          <p:cNvPr id="252" name="Google Shape;252;p30"/>
          <p:cNvPicPr preferRelativeResize="0"/>
          <p:nvPr/>
        </p:nvPicPr>
        <p:blipFill rotWithShape="1">
          <a:blip r:embed="rId3">
            <a:alphaModFix/>
          </a:blip>
          <a:srcRect l="39740" t="59789" r="29378" b="21754"/>
          <a:stretch/>
        </p:blipFill>
        <p:spPr>
          <a:xfrm>
            <a:off x="702600" y="1293225"/>
            <a:ext cx="10664875" cy="5107549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253" name="Google Shape;253;p30"/>
          <p:cNvCxnSpPr/>
          <p:nvPr/>
        </p:nvCxnSpPr>
        <p:spPr>
          <a:xfrm rot="10800000" flipH="1">
            <a:off x="2298125" y="2930850"/>
            <a:ext cx="3723000" cy="6717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54" name="Google Shape;254;p30"/>
          <p:cNvCxnSpPr/>
          <p:nvPr/>
        </p:nvCxnSpPr>
        <p:spPr>
          <a:xfrm>
            <a:off x="2466075" y="4232375"/>
            <a:ext cx="3527100" cy="1329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55" name="Google Shape;255;p30"/>
          <p:cNvCxnSpPr/>
          <p:nvPr/>
        </p:nvCxnSpPr>
        <p:spPr>
          <a:xfrm rot="10800000" flipH="1">
            <a:off x="3011925" y="3546575"/>
            <a:ext cx="2939100" cy="1371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56" name="Google Shape;256;p30"/>
          <p:cNvCxnSpPr/>
          <p:nvPr/>
        </p:nvCxnSpPr>
        <p:spPr>
          <a:xfrm rot="10800000" flipH="1">
            <a:off x="2312125" y="4932150"/>
            <a:ext cx="3681000" cy="6858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3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2" name="Google Shape;262;p3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3" name="Google Shape;263;p31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4" name="Google Shape;264;p3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5" name="Google Shape;265;p3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6" name="Google Shape;266;p3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7" name="Google Shape;267;p3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68" name="Google Shape;268;p31"/>
          <p:cNvPicPr preferRelativeResize="0"/>
          <p:nvPr/>
        </p:nvPicPr>
        <p:blipFill rotWithShape="1">
          <a:blip r:embed="rId3">
            <a:alphaModFix/>
          </a:blip>
          <a:srcRect l="37675" t="44369" r="26621" b="37263"/>
          <a:stretch/>
        </p:blipFill>
        <p:spPr>
          <a:xfrm>
            <a:off x="674600" y="1231800"/>
            <a:ext cx="10692874" cy="5168975"/>
          </a:xfrm>
          <a:prstGeom prst="rect">
            <a:avLst/>
          </a:prstGeom>
          <a:noFill/>
          <a:ln>
            <a:noFill/>
          </a:ln>
        </p:spPr>
      </p:pic>
      <p:sp>
        <p:nvSpPr>
          <p:cNvPr id="269" name="Google Shape;269;p31"/>
          <p:cNvSpPr txBox="1"/>
          <p:nvPr/>
        </p:nvSpPr>
        <p:spPr>
          <a:xfrm>
            <a:off x="5318450" y="3182700"/>
            <a:ext cx="12141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get off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70" name="Google Shape;270;p31"/>
          <p:cNvSpPr txBox="1"/>
          <p:nvPr/>
        </p:nvSpPr>
        <p:spPr>
          <a:xfrm>
            <a:off x="9039825" y="3182700"/>
            <a:ext cx="10347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get on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71" name="Google Shape;271;p31"/>
          <p:cNvSpPr txBox="1"/>
          <p:nvPr/>
        </p:nvSpPr>
        <p:spPr>
          <a:xfrm>
            <a:off x="2838050" y="3943725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miss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72" name="Google Shape;272;p31"/>
          <p:cNvSpPr txBox="1"/>
          <p:nvPr/>
        </p:nvSpPr>
        <p:spPr>
          <a:xfrm>
            <a:off x="7404200" y="4558000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arrive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73" name="Google Shape;273;p31"/>
          <p:cNvSpPr txBox="1"/>
          <p:nvPr/>
        </p:nvSpPr>
        <p:spPr>
          <a:xfrm>
            <a:off x="5666900" y="5269525"/>
            <a:ext cx="1737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are delayed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3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" name="Google Shape;280;p32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3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2" name="Google Shape;282;p3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3" name="Google Shape;283;p3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4" name="Google Shape;284;p3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5" name="Google Shape;285;p32"/>
          <p:cNvPicPr preferRelativeResize="0"/>
          <p:nvPr/>
        </p:nvPicPr>
        <p:blipFill rotWithShape="1">
          <a:blip r:embed="rId3">
            <a:alphaModFix/>
          </a:blip>
          <a:srcRect l="25046" t="30645" r="20540" b="32773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" name="Google Shape;286;p32" title="1_59.mp3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7" name="Google Shape;287;p32" title="1_60.mp3">
            <a:hlinkClick r:id="rId6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88" name="Google Shape;288;p32"/>
          <p:cNvSpPr txBox="1"/>
          <p:nvPr/>
        </p:nvSpPr>
        <p:spPr>
          <a:xfrm>
            <a:off x="4466275" y="2391850"/>
            <a:ext cx="3114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to work with her clients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9" name="Google Shape;289;p32"/>
          <p:cNvSpPr txBox="1"/>
          <p:nvPr/>
        </p:nvSpPr>
        <p:spPr>
          <a:xfrm>
            <a:off x="7868500" y="2391850"/>
            <a:ext cx="36675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to visit her colleagues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p32"/>
          <p:cNvSpPr txBox="1"/>
          <p:nvPr/>
        </p:nvSpPr>
        <p:spPr>
          <a:xfrm>
            <a:off x="6343400" y="2843050"/>
            <a:ext cx="1839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every month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1" name="Google Shape;291;p32"/>
          <p:cNvSpPr txBox="1"/>
          <p:nvPr/>
        </p:nvSpPr>
        <p:spPr>
          <a:xfrm>
            <a:off x="8282675" y="2843050"/>
            <a:ext cx="1839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twice a year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2" name="Google Shape;292;p32"/>
          <p:cNvSpPr txBox="1"/>
          <p:nvPr/>
        </p:nvSpPr>
        <p:spPr>
          <a:xfrm>
            <a:off x="3257000" y="3335650"/>
            <a:ext cx="3000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Singaporean office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3" name="Google Shape;293;p32"/>
          <p:cNvSpPr txBox="1"/>
          <p:nvPr/>
        </p:nvSpPr>
        <p:spPr>
          <a:xfrm>
            <a:off x="6461275" y="3444600"/>
            <a:ext cx="496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it is based in the old town of Singapore, and not in the business district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3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9" name="Google Shape;299;p3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0" name="Google Shape;300;p33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1" name="Google Shape;301;p3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2" name="Google Shape;302;p3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3" name="Google Shape;303;p3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4" name="Google Shape;304;p3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05" name="Google Shape;305;p33"/>
          <p:cNvPicPr preferRelativeResize="0"/>
          <p:nvPr/>
        </p:nvPicPr>
        <p:blipFill rotWithShape="1">
          <a:blip r:embed="rId3">
            <a:alphaModFix/>
          </a:blip>
          <a:srcRect l="25396" t="22678" r="23056" b="58679"/>
          <a:stretch/>
        </p:blipFill>
        <p:spPr>
          <a:xfrm>
            <a:off x="617275" y="1231800"/>
            <a:ext cx="10750200" cy="39383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3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2" name="Google Shape;312;p34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3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4" name="Google Shape;314;p3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5" name="Google Shape;315;p3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6" name="Google Shape;316;p3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17" name="Google Shape;317;p34"/>
          <p:cNvPicPr preferRelativeResize="0"/>
          <p:nvPr/>
        </p:nvPicPr>
        <p:blipFill rotWithShape="1">
          <a:blip r:embed="rId3">
            <a:alphaModFix/>
          </a:blip>
          <a:srcRect l="27229" t="16411" r="33852" b="49917"/>
          <a:stretch/>
        </p:blipFill>
        <p:spPr>
          <a:xfrm>
            <a:off x="688600" y="1231800"/>
            <a:ext cx="10741277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3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3" name="Google Shape;323;p3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4" name="Google Shape;324;p35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3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6" name="Google Shape;326;p3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7" name="Google Shape;327;p3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8" name="Google Shape;328;p3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1400" b="1" i="0" u="none" strike="noStrike" cap="none">
              <a:solidFill>
                <a:schemeClr val="dk1"/>
              </a:solidFill>
            </a:endParaRPr>
          </a:p>
        </p:txBody>
      </p:sp>
      <p:pic>
        <p:nvPicPr>
          <p:cNvPr id="329" name="Google Shape;329;p35"/>
          <p:cNvPicPr preferRelativeResize="0"/>
          <p:nvPr/>
        </p:nvPicPr>
        <p:blipFill rotWithShape="1">
          <a:blip r:embed="rId3">
            <a:alphaModFix/>
          </a:blip>
          <a:srcRect l="27229" t="50690" r="33852" b="13798"/>
          <a:stretch/>
        </p:blipFill>
        <p:spPr>
          <a:xfrm>
            <a:off x="617275" y="1231800"/>
            <a:ext cx="107502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3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5" name="Google Shape;335;p3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6" name="Google Shape;336;p36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3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8" name="Google Shape;338;p3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9" name="Google Shape;339;p3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40" name="Google Shape;340;p3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41" name="Google Shape;341;p36"/>
          <p:cNvPicPr preferRelativeResize="0"/>
          <p:nvPr/>
        </p:nvPicPr>
        <p:blipFill rotWithShape="1">
          <a:blip r:embed="rId3">
            <a:alphaModFix/>
          </a:blip>
          <a:srcRect l="38593" t="26204" r="19106" b="29305"/>
          <a:stretch/>
        </p:blipFill>
        <p:spPr>
          <a:xfrm>
            <a:off x="617275" y="1293225"/>
            <a:ext cx="10812600" cy="5107549"/>
          </a:xfrm>
          <a:prstGeom prst="rect">
            <a:avLst/>
          </a:prstGeom>
          <a:noFill/>
          <a:ln>
            <a:noFill/>
          </a:ln>
        </p:spPr>
      </p:pic>
      <p:sp>
        <p:nvSpPr>
          <p:cNvPr id="342" name="Google Shape;342;p36"/>
          <p:cNvSpPr txBox="1"/>
          <p:nvPr/>
        </p:nvSpPr>
        <p:spPr>
          <a:xfrm>
            <a:off x="10681825" y="1841875"/>
            <a:ext cx="3528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3" name="Google Shape;343;p36"/>
          <p:cNvSpPr txBox="1"/>
          <p:nvPr/>
        </p:nvSpPr>
        <p:spPr>
          <a:xfrm>
            <a:off x="10681825" y="3839325"/>
            <a:ext cx="3528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4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4" name="Google Shape;344;p36"/>
          <p:cNvSpPr txBox="1"/>
          <p:nvPr/>
        </p:nvSpPr>
        <p:spPr>
          <a:xfrm>
            <a:off x="10681825" y="2237800"/>
            <a:ext cx="270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6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5" name="Google Shape;345;p36"/>
          <p:cNvSpPr txBox="1"/>
          <p:nvPr/>
        </p:nvSpPr>
        <p:spPr>
          <a:xfrm>
            <a:off x="10681825" y="3402725"/>
            <a:ext cx="3528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5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6" name="Google Shape;346;p36"/>
          <p:cNvSpPr txBox="1"/>
          <p:nvPr/>
        </p:nvSpPr>
        <p:spPr>
          <a:xfrm>
            <a:off x="10751800" y="4890450"/>
            <a:ext cx="3528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8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7" name="Google Shape;347;p36"/>
          <p:cNvSpPr txBox="1"/>
          <p:nvPr/>
        </p:nvSpPr>
        <p:spPr>
          <a:xfrm>
            <a:off x="10751800" y="5271075"/>
            <a:ext cx="3528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7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8" name="Google Shape;348;p36"/>
          <p:cNvSpPr txBox="1"/>
          <p:nvPr/>
        </p:nvSpPr>
        <p:spPr>
          <a:xfrm>
            <a:off x="10681825" y="4146575"/>
            <a:ext cx="3528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9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9" name="Google Shape;349;p36"/>
          <p:cNvSpPr txBox="1"/>
          <p:nvPr/>
        </p:nvSpPr>
        <p:spPr>
          <a:xfrm>
            <a:off x="10677238" y="5634313"/>
            <a:ext cx="501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10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50" name="Google Shape;350;p36" title="1_61.mp3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3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6" name="Google Shape;356;p3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7" name="Google Shape;357;p37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8" name="Google Shape;358;p3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59" name="Google Shape;359;p3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60" name="Google Shape;360;p3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61" name="Google Shape;361;p3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62" name="Google Shape;362;p37"/>
          <p:cNvPicPr preferRelativeResize="0"/>
          <p:nvPr/>
        </p:nvPicPr>
        <p:blipFill rotWithShape="1">
          <a:blip r:embed="rId3">
            <a:alphaModFix/>
          </a:blip>
          <a:srcRect l="31247" t="46204" r="26622" b="31790"/>
          <a:stretch/>
        </p:blipFill>
        <p:spPr>
          <a:xfrm>
            <a:off x="617275" y="1231800"/>
            <a:ext cx="107502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3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8" name="Google Shape;368;p3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9" name="Google Shape;369;p38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0" name="Google Shape;370;p3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1" name="Google Shape;371;p3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2" name="Google Shape;372;p3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3" name="Google Shape;373;p38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74" name="Google Shape;374;p38"/>
          <p:cNvPicPr preferRelativeResize="0"/>
          <p:nvPr/>
        </p:nvPicPr>
        <p:blipFill rotWithShape="1">
          <a:blip r:embed="rId3">
            <a:alphaModFix/>
          </a:blip>
          <a:srcRect l="33198" t="33959" r="27655" b="18208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75" name="Google Shape;375;p38" title="1_61.mp3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376" name="Google Shape;376;p38"/>
          <p:cNvSpPr txBox="1"/>
          <p:nvPr/>
        </p:nvSpPr>
        <p:spPr>
          <a:xfrm>
            <a:off x="8215600" y="3708925"/>
            <a:ext cx="8007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can’t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7" name="Google Shape;377;p38"/>
          <p:cNvSpPr txBox="1"/>
          <p:nvPr/>
        </p:nvSpPr>
        <p:spPr>
          <a:xfrm>
            <a:off x="3893250" y="3992900"/>
            <a:ext cx="7365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can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8" name="Google Shape;378;p38"/>
          <p:cNvSpPr txBox="1"/>
          <p:nvPr/>
        </p:nvSpPr>
        <p:spPr>
          <a:xfrm>
            <a:off x="5329350" y="3992900"/>
            <a:ext cx="11256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Friday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9" name="Google Shape;379;p38"/>
          <p:cNvSpPr txBox="1"/>
          <p:nvPr/>
        </p:nvSpPr>
        <p:spPr>
          <a:xfrm>
            <a:off x="1443975" y="4216825"/>
            <a:ext cx="7365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can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0" name="Google Shape;380;p38"/>
          <p:cNvSpPr txBox="1"/>
          <p:nvPr/>
        </p:nvSpPr>
        <p:spPr>
          <a:xfrm>
            <a:off x="5501650" y="4216825"/>
            <a:ext cx="6375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can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1" name="Google Shape;381;p38"/>
          <p:cNvSpPr txBox="1"/>
          <p:nvPr/>
        </p:nvSpPr>
        <p:spPr>
          <a:xfrm>
            <a:off x="8938725" y="4216825"/>
            <a:ext cx="11256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station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2" name="Google Shape;382;p38"/>
          <p:cNvSpPr txBox="1"/>
          <p:nvPr/>
        </p:nvSpPr>
        <p:spPr>
          <a:xfrm>
            <a:off x="1411875" y="4500800"/>
            <a:ext cx="8007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Can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3" name="Google Shape;383;p38"/>
          <p:cNvSpPr txBox="1"/>
          <p:nvPr/>
        </p:nvSpPr>
        <p:spPr>
          <a:xfrm>
            <a:off x="7494025" y="4724725"/>
            <a:ext cx="6375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can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3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9" name="Google Shape;389;p3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0" name="Google Shape;390;p39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1" name="Google Shape;391;p3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2" name="Google Shape;392;p3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3" name="Google Shape;393;p3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4" name="Google Shape;394;p39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95" name="Google Shape;395;p39"/>
          <p:cNvPicPr preferRelativeResize="0"/>
          <p:nvPr/>
        </p:nvPicPr>
        <p:blipFill rotWithShape="1">
          <a:blip r:embed="rId3">
            <a:alphaModFix/>
          </a:blip>
          <a:srcRect l="31249" t="22516" r="26849" b="38666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4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1" name="Google Shape;401;p4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2" name="Google Shape;402;p40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3" name="Google Shape;403;p4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04" name="Google Shape;404;p4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05" name="Google Shape;405;p4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06" name="Google Shape;406;p40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07" name="Google Shape;407;p40"/>
          <p:cNvPicPr preferRelativeResize="0"/>
          <p:nvPr/>
        </p:nvPicPr>
        <p:blipFill rotWithShape="1">
          <a:blip r:embed="rId3">
            <a:alphaModFix/>
          </a:blip>
          <a:srcRect l="20110" t="44664" r="56471" b="20391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4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3" name="Google Shape;413;p4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4" name="Google Shape;414;p41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5" name="Google Shape;415;p4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6" name="Google Shape;416;p4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7" name="Google Shape;417;p4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8" name="Google Shape;418;p4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19" name="Google Shape;419;p41"/>
          <p:cNvPicPr preferRelativeResize="0"/>
          <p:nvPr/>
        </p:nvPicPr>
        <p:blipFill rotWithShape="1">
          <a:blip r:embed="rId3">
            <a:alphaModFix/>
          </a:blip>
          <a:srcRect l="44218" t="48370" r="32133" b="23104"/>
          <a:stretch/>
        </p:blipFill>
        <p:spPr>
          <a:xfrm>
            <a:off x="617275" y="1293225"/>
            <a:ext cx="10708224" cy="51075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4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5" name="Google Shape;425;p4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6" name="Google Shape;426;p42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7" name="Google Shape;427;p4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28" name="Google Shape;428;p4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29" name="Google Shape;429;p4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30" name="Google Shape;430;p4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31" name="Google Shape;431;p42"/>
          <p:cNvPicPr preferRelativeResize="0"/>
          <p:nvPr/>
        </p:nvPicPr>
        <p:blipFill rotWithShape="1">
          <a:blip r:embed="rId3">
            <a:alphaModFix/>
          </a:blip>
          <a:srcRect l="34002" t="51917" r="28689" b="23168"/>
          <a:stretch/>
        </p:blipFill>
        <p:spPr>
          <a:xfrm>
            <a:off x="702600" y="1307225"/>
            <a:ext cx="10727275" cy="5093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4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7" name="Google Shape;437;p4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8" name="Google Shape;438;p43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9" name="Google Shape;439;p4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0" name="Google Shape;440;p4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1" name="Google Shape;441;p4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2" name="Google Shape;442;p4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43" name="Google Shape;443;p43"/>
          <p:cNvPicPr preferRelativeResize="0"/>
          <p:nvPr/>
        </p:nvPicPr>
        <p:blipFill rotWithShape="1">
          <a:blip r:embed="rId3">
            <a:alphaModFix/>
          </a:blip>
          <a:srcRect l="21947" t="29268" r="26162" b="44404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4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9" name="Google Shape;449;p4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0" name="Google Shape;450;p44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1" name="Google Shape;451;p4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52" name="Google Shape;452;p4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53" name="Google Shape;453;p4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54" name="Google Shape;454;p4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55" name="Google Shape;455;p44"/>
          <p:cNvPicPr preferRelativeResize="0"/>
          <p:nvPr/>
        </p:nvPicPr>
        <p:blipFill rotWithShape="1">
          <a:blip r:embed="rId3">
            <a:alphaModFix/>
          </a:blip>
          <a:srcRect l="22981" t="14856" r="23869" b="16044"/>
          <a:stretch/>
        </p:blipFill>
        <p:spPr>
          <a:xfrm>
            <a:off x="142750" y="719400"/>
            <a:ext cx="11738074" cy="57383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p4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1" name="Google Shape;461;p4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2" name="Google Shape;462;p45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3" name="Google Shape;463;p4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64" name="Google Shape;464;p4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65" name="Google Shape;465;p4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66" name="Google Shape;466;p4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67" name="Google Shape;467;p45"/>
          <p:cNvPicPr preferRelativeResize="0"/>
          <p:nvPr/>
        </p:nvPicPr>
        <p:blipFill rotWithShape="1">
          <a:blip r:embed="rId3">
            <a:alphaModFix/>
          </a:blip>
          <a:srcRect l="36886" t="23797" r="31086" b="58058"/>
          <a:stretch/>
        </p:blipFill>
        <p:spPr>
          <a:xfrm>
            <a:off x="674600" y="1335200"/>
            <a:ext cx="10678901" cy="5122599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  <p:sp>
        <p:nvSpPr>
          <p:cNvPr id="468" name="Google Shape;468;p45"/>
          <p:cNvSpPr txBox="1"/>
          <p:nvPr/>
        </p:nvSpPr>
        <p:spPr>
          <a:xfrm>
            <a:off x="2099375" y="3231050"/>
            <a:ext cx="47334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10 minutes walk from the hotel</a:t>
            </a:r>
            <a:endParaRPr sz="2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9" name="Google Shape;469;p45"/>
          <p:cNvSpPr txBox="1"/>
          <p:nvPr/>
        </p:nvSpPr>
        <p:spPr>
          <a:xfrm>
            <a:off x="2276300" y="5234025"/>
            <a:ext cx="25116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about two hours</a:t>
            </a:r>
            <a:endParaRPr sz="2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0" name="Google Shape;470;p45"/>
          <p:cNvSpPr txBox="1"/>
          <p:nvPr/>
        </p:nvSpPr>
        <p:spPr>
          <a:xfrm>
            <a:off x="2187850" y="4161163"/>
            <a:ext cx="30000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24 hours</a:t>
            </a:r>
            <a:endParaRPr sz="2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p4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6" name="Google Shape;476;p4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7" name="Google Shape;477;p46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8" name="Google Shape;478;p4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79" name="Google Shape;479;p4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80" name="Google Shape;480;p46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1" name="Google Shape;481;p4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82" name="Google Shape;482;p46"/>
          <p:cNvPicPr preferRelativeResize="0"/>
          <p:nvPr/>
        </p:nvPicPr>
        <p:blipFill rotWithShape="1">
          <a:blip r:embed="rId3">
            <a:alphaModFix/>
          </a:blip>
          <a:srcRect l="36753" t="39879" r="23069" b="29590"/>
          <a:stretch/>
        </p:blipFill>
        <p:spPr>
          <a:xfrm>
            <a:off x="617275" y="1293225"/>
            <a:ext cx="10812600" cy="5164576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483" name="Google Shape;483;p46"/>
          <p:cNvCxnSpPr/>
          <p:nvPr/>
        </p:nvCxnSpPr>
        <p:spPr>
          <a:xfrm>
            <a:off x="2732000" y="3406600"/>
            <a:ext cx="3261000" cy="11757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84" name="Google Shape;484;p46"/>
          <p:cNvCxnSpPr/>
          <p:nvPr/>
        </p:nvCxnSpPr>
        <p:spPr>
          <a:xfrm>
            <a:off x="3249850" y="4064425"/>
            <a:ext cx="2687100" cy="11058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85" name="Google Shape;485;p46"/>
          <p:cNvCxnSpPr/>
          <p:nvPr/>
        </p:nvCxnSpPr>
        <p:spPr>
          <a:xfrm rot="10800000" flipH="1">
            <a:off x="2270150" y="2874725"/>
            <a:ext cx="3666900" cy="1819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86" name="Google Shape;486;p46"/>
          <p:cNvCxnSpPr/>
          <p:nvPr/>
        </p:nvCxnSpPr>
        <p:spPr>
          <a:xfrm>
            <a:off x="2801975" y="5184100"/>
            <a:ext cx="3149100" cy="5457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87" name="Google Shape;487;p46"/>
          <p:cNvCxnSpPr/>
          <p:nvPr/>
        </p:nvCxnSpPr>
        <p:spPr>
          <a:xfrm rot="10800000" flipH="1">
            <a:off x="2857975" y="3476625"/>
            <a:ext cx="3079200" cy="22953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4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3" name="Google Shape;493;p4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4" name="Google Shape;494;p47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5" name="Google Shape;495;p4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96" name="Google Shape;496;p4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97" name="Google Shape;497;p4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98" name="Google Shape;498;p4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99" name="Google Shape;499;p47"/>
          <p:cNvPicPr preferRelativeResize="0"/>
          <p:nvPr/>
        </p:nvPicPr>
        <p:blipFill rotWithShape="1">
          <a:blip r:embed="rId3">
            <a:alphaModFix/>
          </a:blip>
          <a:srcRect l="24024" t="37225" r="24431" b="47671"/>
          <a:stretch/>
        </p:blipFill>
        <p:spPr>
          <a:xfrm>
            <a:off x="617275" y="1307225"/>
            <a:ext cx="10750200" cy="4142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p4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5" name="Google Shape;505;p4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6" name="Google Shape;506;p48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7" name="Google Shape;507;p4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8" name="Google Shape;508;p4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9" name="Google Shape;509;p4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10" name="Google Shape;510;p48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11" name="Google Shape;511;p48"/>
          <p:cNvPicPr preferRelativeResize="0"/>
          <p:nvPr/>
        </p:nvPicPr>
        <p:blipFill rotWithShape="1">
          <a:blip r:embed="rId3">
            <a:alphaModFix/>
          </a:blip>
          <a:srcRect l="27691" t="38181" r="33964" b="20938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p4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7" name="Google Shape;517;p4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8" name="Google Shape;518;p49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9" name="Google Shape;519;p4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0" name="Google Shape;520;p4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1" name="Google Shape;521;p4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2" name="Google Shape;522;p49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23" name="Google Shape;523;p49"/>
          <p:cNvPicPr preferRelativeResize="0"/>
          <p:nvPr/>
        </p:nvPicPr>
        <p:blipFill rotWithShape="1">
          <a:blip r:embed="rId3">
            <a:alphaModFix/>
          </a:blip>
          <a:srcRect l="36985" t="35949" r="23295" b="30427"/>
          <a:stretch/>
        </p:blipFill>
        <p:spPr>
          <a:xfrm>
            <a:off x="617275" y="1231800"/>
            <a:ext cx="107502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524" name="Google Shape;524;p49"/>
          <p:cNvSpPr txBox="1"/>
          <p:nvPr/>
        </p:nvSpPr>
        <p:spPr>
          <a:xfrm>
            <a:off x="1595550" y="2547225"/>
            <a:ext cx="1404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Is there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5" name="Google Shape;525;p49"/>
          <p:cNvSpPr txBox="1"/>
          <p:nvPr/>
        </p:nvSpPr>
        <p:spPr>
          <a:xfrm>
            <a:off x="1406100" y="3039825"/>
            <a:ext cx="17835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There aren’t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6" name="Google Shape;526;p49"/>
          <p:cNvSpPr txBox="1"/>
          <p:nvPr/>
        </p:nvSpPr>
        <p:spPr>
          <a:xfrm>
            <a:off x="1406100" y="3598500"/>
            <a:ext cx="16311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There isn’t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7" name="Google Shape;527;p49"/>
          <p:cNvSpPr txBox="1"/>
          <p:nvPr/>
        </p:nvSpPr>
        <p:spPr>
          <a:xfrm>
            <a:off x="1512450" y="4188075"/>
            <a:ext cx="15708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Are there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8" name="Google Shape;528;p49"/>
          <p:cNvSpPr txBox="1"/>
          <p:nvPr/>
        </p:nvSpPr>
        <p:spPr>
          <a:xfrm>
            <a:off x="2791425" y="4649775"/>
            <a:ext cx="1751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there isn’t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9" name="Google Shape;529;p49"/>
          <p:cNvSpPr txBox="1"/>
          <p:nvPr/>
        </p:nvSpPr>
        <p:spPr>
          <a:xfrm>
            <a:off x="1505400" y="5169175"/>
            <a:ext cx="14325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There are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0" name="Google Shape;530;p49"/>
          <p:cNvSpPr txBox="1"/>
          <p:nvPr/>
        </p:nvSpPr>
        <p:spPr>
          <a:xfrm>
            <a:off x="1581600" y="5719475"/>
            <a:ext cx="14325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Are there</a:t>
            </a:r>
            <a:endParaRPr sz="13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5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6" name="Google Shape;536;p5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7" name="Google Shape;537;p50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8" name="Google Shape;538;p5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39" name="Google Shape;539;p5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40" name="Google Shape;540;p50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1" name="Google Shape;541;p50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42" name="Google Shape;542;p50"/>
          <p:cNvPicPr preferRelativeResize="0"/>
          <p:nvPr/>
        </p:nvPicPr>
        <p:blipFill rotWithShape="1">
          <a:blip r:embed="rId3">
            <a:alphaModFix/>
          </a:blip>
          <a:srcRect l="21143" t="24327" r="26049" b="46222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43" name="Google Shape;543;p50" title="1_62.mp3">
            <a:hlinkClick r:id="rId4"/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44" name="Google Shape;544;p50"/>
          <p:cNvCxnSpPr/>
          <p:nvPr/>
        </p:nvCxnSpPr>
        <p:spPr>
          <a:xfrm>
            <a:off x="9450050" y="3532575"/>
            <a:ext cx="811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45" name="Google Shape;545;p50"/>
          <p:cNvCxnSpPr/>
          <p:nvPr/>
        </p:nvCxnSpPr>
        <p:spPr>
          <a:xfrm rot="10800000" flipH="1">
            <a:off x="8400350" y="4170325"/>
            <a:ext cx="433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46" name="Google Shape;546;p50"/>
          <p:cNvCxnSpPr/>
          <p:nvPr/>
        </p:nvCxnSpPr>
        <p:spPr>
          <a:xfrm>
            <a:off x="8442350" y="4750225"/>
            <a:ext cx="4758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47" name="Google Shape;547;p50"/>
          <p:cNvCxnSpPr/>
          <p:nvPr/>
        </p:nvCxnSpPr>
        <p:spPr>
          <a:xfrm rot="10800000" flipH="1">
            <a:off x="9492025" y="5351925"/>
            <a:ext cx="8679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48" name="Google Shape;548;p50"/>
          <p:cNvCxnSpPr/>
          <p:nvPr/>
        </p:nvCxnSpPr>
        <p:spPr>
          <a:xfrm rot="10800000" flipH="1">
            <a:off x="9827925" y="5981950"/>
            <a:ext cx="867900" cy="279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p5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4" name="Google Shape;554;p5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5" name="Google Shape;555;p51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6" name="Google Shape;556;p5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57" name="Google Shape;557;p5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58" name="Google Shape;558;p5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59" name="Google Shape;559;p5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60" name="Google Shape;560;p51"/>
          <p:cNvPicPr preferRelativeResize="0"/>
          <p:nvPr/>
        </p:nvPicPr>
        <p:blipFill rotWithShape="1">
          <a:blip r:embed="rId3">
            <a:alphaModFix/>
          </a:blip>
          <a:srcRect l="32395" t="16610" r="27425" b="32776"/>
          <a:stretch/>
        </p:blipFill>
        <p:spPr>
          <a:xfrm>
            <a:off x="617275" y="1139275"/>
            <a:ext cx="10812600" cy="5318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p5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6" name="Google Shape;566;p5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7" name="Google Shape;567;p52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8" name="Google Shape;568;p5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69" name="Google Shape;569;p5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70" name="Google Shape;570;p5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71" name="Google Shape;571;p5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72" name="Google Shape;572;p52"/>
          <p:cNvPicPr preferRelativeResize="0"/>
          <p:nvPr/>
        </p:nvPicPr>
        <p:blipFill rotWithShape="1">
          <a:blip r:embed="rId3">
            <a:alphaModFix/>
          </a:blip>
          <a:srcRect l="22306" t="46935" r="24771" b="15263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" name="Google Shape;577;p5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8" name="Google Shape;578;p5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9" name="Google Shape;579;p53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0" name="Google Shape;580;p5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1" name="Google Shape;581;p5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2" name="Google Shape;582;p5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3" name="Google Shape;583;p5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84" name="Google Shape;584;p53"/>
          <p:cNvPicPr preferRelativeResize="0"/>
          <p:nvPr/>
        </p:nvPicPr>
        <p:blipFill rotWithShape="1">
          <a:blip r:embed="rId3">
            <a:alphaModFix/>
          </a:blip>
          <a:srcRect l="23323" t="23793" r="28576" b="30325"/>
          <a:stretch/>
        </p:blipFill>
        <p:spPr>
          <a:xfrm>
            <a:off x="702600" y="1307225"/>
            <a:ext cx="10664875" cy="5023274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  <p:sp>
        <p:nvSpPr>
          <p:cNvPr id="585" name="Google Shape;585;p53"/>
          <p:cNvSpPr txBox="1"/>
          <p:nvPr/>
        </p:nvSpPr>
        <p:spPr>
          <a:xfrm>
            <a:off x="2404100" y="627850"/>
            <a:ext cx="2383800" cy="6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lang="en-US" sz="29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Case Study 4</a:t>
            </a:r>
            <a:endParaRPr sz="2900" b="1" i="0" u="none" strike="noStrike" cap="none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p5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1" name="Google Shape;591;p5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2" name="Google Shape;592;p54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3" name="Google Shape;593;p5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4" name="Google Shape;594;p5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5" name="Google Shape;595;p5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6" name="Google Shape;596;p5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97" name="Google Shape;597;p54"/>
          <p:cNvPicPr preferRelativeResize="0"/>
          <p:nvPr/>
        </p:nvPicPr>
        <p:blipFill rotWithShape="1">
          <a:blip r:embed="rId3">
            <a:alphaModFix/>
          </a:blip>
          <a:srcRect l="29409" t="23799" r="26850" b="35221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5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3" name="Google Shape;603;p5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4" name="Google Shape;604;p55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5" name="Google Shape;605;p5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6" name="Google Shape;606;p5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7" name="Google Shape;607;p5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8" name="Google Shape;608;p5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09" name="Google Shape;609;p55"/>
          <p:cNvPicPr preferRelativeResize="0"/>
          <p:nvPr/>
        </p:nvPicPr>
        <p:blipFill rotWithShape="1">
          <a:blip r:embed="rId3">
            <a:alphaModFix/>
          </a:blip>
          <a:srcRect l="23554" t="36815" r="27312" b="25205"/>
          <a:stretch/>
        </p:blipFill>
        <p:spPr>
          <a:xfrm>
            <a:off x="674600" y="1231800"/>
            <a:ext cx="10755274" cy="5226001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" name="Google Shape;614;p5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5" name="Google Shape;615;p5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6" name="Google Shape;616;p56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7" name="Google Shape;617;p5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8" name="Google Shape;618;p5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9" name="Google Shape;619;p5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20" name="Google Shape;620;p5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21" name="Google Shape;621;p56"/>
          <p:cNvPicPr preferRelativeResize="0"/>
          <p:nvPr/>
        </p:nvPicPr>
        <p:blipFill rotWithShape="1">
          <a:blip r:embed="rId3">
            <a:alphaModFix/>
          </a:blip>
          <a:srcRect l="24357" t="44981" r="37989" b="19100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7" name="Google Shape;627;p5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76180" y="6168740"/>
            <a:ext cx="2279266" cy="384052"/>
          </a:xfrm>
          <a:prstGeom prst="rect">
            <a:avLst/>
          </a:prstGeom>
          <a:noFill/>
          <a:ln>
            <a:noFill/>
          </a:ln>
        </p:spPr>
      </p:pic>
      <p:sp>
        <p:nvSpPr>
          <p:cNvPr id="629" name="Google Shape;629;p57"/>
          <p:cNvSpPr txBox="1"/>
          <p:nvPr/>
        </p:nvSpPr>
        <p:spPr>
          <a:xfrm>
            <a:off x="534381" y="5945200"/>
            <a:ext cx="45246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Arial"/>
              <a:buNone/>
            </a:pPr>
            <a:r>
              <a:rPr lang="en-US" sz="40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0" name="Google Shape;630;p57"/>
          <p:cNvSpPr/>
          <p:nvPr/>
        </p:nvSpPr>
        <p:spPr>
          <a:xfrm>
            <a:off x="1340017" y="1410088"/>
            <a:ext cx="9652637" cy="4308315"/>
          </a:xfrm>
          <a:custGeom>
            <a:avLst/>
            <a:gdLst/>
            <a:ahLst/>
            <a:cxnLst/>
            <a:rect l="l" t="t" r="r" b="b"/>
            <a:pathLst>
              <a:path w="10296146" h="4595536" extrusionOk="0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1" name="Google Shape;631;p57"/>
          <p:cNvSpPr/>
          <p:nvPr/>
        </p:nvSpPr>
        <p:spPr>
          <a:xfrm>
            <a:off x="1468709" y="1526062"/>
            <a:ext cx="9473700" cy="4142400"/>
          </a:xfrm>
          <a:prstGeom prst="rect">
            <a:avLst/>
          </a:prstGeom>
          <a:blipFill rotWithShape="1">
            <a:blip r:embed="rId4">
              <a:alphaModFix/>
            </a:blip>
            <a:tile tx="0" ty="-381000" sx="99000" sy="98002" flip="none" algn="ctr"/>
          </a:blip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24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4EF24A3-1681-4863-B11B-47C8FB4C9BC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F4EC5D0-7D8B-425E-BFEC-1B39213495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</Words>
  <Application>Microsoft Office PowerPoint</Application>
  <PresentationFormat>مخصص</PresentationFormat>
  <Paragraphs>171</Paragraphs>
  <Slides>35</Slides>
  <Notes>35</Notes>
  <HiddenSlides>0</HiddenSlides>
  <MMClips>0</MMClips>
  <ScaleCrop>false</ScaleCrop>
  <HeadingPairs>
    <vt:vector size="4" baseType="variant">
      <vt:variant>
        <vt:lpstr>نسق</vt:lpstr>
      </vt:variant>
      <vt:variant>
        <vt:i4>1</vt:i4>
      </vt:variant>
      <vt:variant>
        <vt:lpstr>عناوين الشرائح</vt:lpstr>
      </vt:variant>
      <vt:variant>
        <vt:i4>35</vt:i4>
      </vt:variant>
    </vt:vector>
  </HeadingPairs>
  <TitlesOfParts>
    <vt:vector size="36" baseType="lpstr">
      <vt:lpstr>2024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مجد</dc:creator>
  <cp:lastModifiedBy>مجد</cp:lastModifiedBy>
  <cp:revision>2</cp:revision>
  <dcterms:modified xsi:type="dcterms:W3CDTF">2024-07-03T15:16:19Z</dcterms:modified>
</cp:coreProperties>
</file>