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7EAD5-6AD7-5ACD-430B-59A958C75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8F60CC-175A-F697-7B15-72A95E7B3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819FA-F907-4244-B735-E0EB329C52C0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50BA2B-7FFA-BD8B-8368-FEB8B9E6B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C89B62-3E3F-0C2F-5E5A-940EC35A0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55D1-F435-4A04-AE07-3175A073F1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027274-EFB7-3786-FDA1-2C4212D2B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0B7D7-881F-583C-C22F-63297C7DD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BF027-602B-9BAE-7F75-AF2968FCE5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819FA-F907-4244-B735-E0EB329C52C0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2C717-CD6C-742B-0F10-79DFFA4F65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1B2BD-E654-1EE2-55F3-417986E43B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455D1-F435-4A04-AE07-3175A073F1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501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D02AF-DB41-3A1F-F905-1214E655B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4BCDB-E39A-61FD-AE4A-478C24D98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75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F1E8E-30B7-3049-9064-13D85923F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543CA1-BC31-93F2-B593-69F4CC02F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3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420B61-B2BE-5169-11F9-74DF113EA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Software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36E1F-6509-74D2-ECB7-86DDEC7E09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33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0F2BA-DEF1-6F9C-8556-6F28A46E4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Architectural Design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57BDC-3A70-1D51-D3D9-E4D86E63C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460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9EB85-3616-5AC3-B517-A0DE2C26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architecture of a packing robot control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DD05B-8C78-649A-7C23-58C91C4CAA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283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22A9A-2867-49FD-CB60-D37673607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Abstraction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9F034-7EA1-B3F1-E21E-D425FA88D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102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99BE7-725F-AC66-99AA-DFD6963FD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Abstraction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2E084-B5E5-DF08-D5F3-7A9CD4A2E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17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D699A3-68B8-1E06-104E-69023F90B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Advantages of explicit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CB233-181E-D7C1-A227-D0B2443C9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091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8017FE-0A11-355B-189C-388DFCB60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representations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7104C-64E5-DE3A-672F-DC61E082A6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97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BFCB3C-B883-E302-12D9-D542F1DB3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Box and line diagrams …. trade off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629C6-1821-FDB3-C822-02B295099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29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4CDD7-9200-8790-F238-E94EF93F5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of architectural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8E211F-8067-02D8-A890-4E2B6861C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65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FCD91-DBCA-B180-AF79-3FF079D09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Design Decisions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04A35-2C64-665F-CFB1-637D0B4742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53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1EE4C-D3A5-AFE7-7357-DB315E5A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Architecture Reuse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6F1A-7618-CE2B-FC44-9CFA380AA8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14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81BA09-A84E-A0D0-49C0-4B2B0B0FE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Architecture and system </a:t>
            </a:r>
            <a:br>
              <a:rPr lang="en-US"/>
            </a:br>
            <a:r>
              <a:rPr lang="en-US"/>
              <a:t>characteristics </a:t>
            </a:r>
            <a:br>
              <a:rPr lang="en-US"/>
            </a:br>
            <a:r>
              <a:rPr lang="en-US"/>
              <a:t>(non-functional requirements)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F04ED-1C68-CC3B-F762-3C600A477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55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B0DDE-AE7B-6260-ED8A-F0967D7F9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views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D0D12-8311-C8FE-A846-6266F9D1E4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316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AF15D-C0A5-D35D-3FC5-EF8FC608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views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836DF-B85D-9301-0522-61384F48E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61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2F3E66-833E-4BF9-75EF-90EDD01AB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 + 1 view model of software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0A8A0-43E8-5DB1-4385-4FCD44916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53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FF6B6-8485-AB54-C560-B50AF8182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Architectural patterns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62A98-8025-C3B1-3D7A-F30408C0A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44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F2AA4-2633-58CF-8930-511DBD6B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Model-View-Controller (MVC)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87D1F-DA89-F474-9868-384C23DAE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968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B93A6-12FC-FD55-72F0-CDA51499A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Model-View-Controller (MVC)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A79FD5-7876-C158-3A8A-4E7F701F4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211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3E583F-613D-4E81-02B8-3DC103056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application architecture </a:t>
            </a:r>
            <a:br>
              <a:rPr lang="en-US"/>
            </a:br>
            <a:r>
              <a:rPr lang="en-US"/>
              <a:t>using the MVC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4109E-8FBD-BCB2-675A-9BCB6C886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23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B51B96-3B5B-AE6C-052D-FB9DBC454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Layered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D12E6-5607-D935-A6B8-BE2BAFA04F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047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46A6E-C435-7B06-C07A-ED1B436AE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architecture of the LIBSYS system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F106B6-4769-E347-9A46-9C5BF58DE0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46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4A2D38-9C83-425C-6B37-67FF376FD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Layered architecture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C1A0F-86C7-454F-1165-ABFD34B86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14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5502D-689A-BE91-5B4E-9498CCCEE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Layered architecture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C690BE-EE5F-74F0-9A32-968A0BB91C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675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37DD80-7C9A-8962-9A41-B831E12C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Repository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A88BB-405F-011A-E99A-7B07F7998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868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49738-580C-B8D1-7821-5219DCD24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repository architecture for an IDE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A1A1F-A0D4-DDBD-F6B8-565C611C2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0120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8FF86-DB56-11EB-BF49-90141BF6F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Repository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DB037-C83E-EA85-C75A-F21054B4F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05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9B1929-B121-08A0-133C-3B3F47EE7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/>
              <a:t>Client-Server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43C2B-552D-1823-E689-E10B1A3882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397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F18AA-259A-D92B-B822-90E14C1F6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client–server architecture </a:t>
            </a:r>
            <a:br>
              <a:rPr lang="en-US"/>
            </a:br>
            <a:r>
              <a:rPr lang="en-US"/>
              <a:t>for a film library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B52FB-5DAD-6923-37EF-B1718886D0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87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DEE3CC-1A87-8B56-AB2B-C94B04FE1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Client–Server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0017A-FF88-FA95-6663-2FF43C6E3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94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137A2E-D8F6-CC46-4D4C-A7F1743F0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Pipe and Filter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B8CA7-1086-0495-C107-339D4FB09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5685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A8FD2-B297-EEC7-A6D3-A9F258AF3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pipe and filter pattern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0639D-0A10-C484-E186-DDE266D06E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503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CA9994-0A42-69B3-7EF3-10CF94BD6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example of the pipe and filter architecture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712FE-DE6C-782B-DF0E-FB40FE374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4877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C142E-933C-8F2C-B683-B1E3483A4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Architectures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1E243-E923-AA8E-DCE4-742A24A848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435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FBD07-C7AD-3EFA-58C0-EC2D8F07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Architectures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EEA57-4878-8FE6-7D95-84D9305FE5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2171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A2AC64-C522-243F-C1FD-0DACFFC87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to use Application </a:t>
            </a:r>
            <a:br>
              <a:rPr lang="en-US"/>
            </a:br>
            <a:r>
              <a:rPr lang="en-US"/>
              <a:t>Architectures 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D8D2D-EF3E-035F-1C88-93B4597186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771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7BF14-FCA6-F52D-8D38-7D7E3DAAF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Application Types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DF4D2-2CA7-75D1-374C-0DA3ED510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7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EF198F-5B83-1C5E-0856-755C6556B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type examples: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75E4B-55F3-4275-CE5F-48036031B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3937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D1B4D-5431-F26A-66EF-4C0F21513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CFA7B-D83E-BAAE-A255-36506B7438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127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81C9E-DB9B-C3D2-A233-1E6A6CA14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FACF0-056D-B332-18BC-8F76DF410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38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Widescreen</PresentationFormat>
  <Paragraphs>37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Software architecture</vt:lpstr>
      <vt:lpstr>Architectural Design</vt:lpstr>
      <vt:lpstr>The architecture of a packing robot control system</vt:lpstr>
      <vt:lpstr>Architectural Abstraction</vt:lpstr>
      <vt:lpstr>Architectural Abstraction</vt:lpstr>
      <vt:lpstr>Advantages of explicit architecture</vt:lpstr>
      <vt:lpstr>Architectural representations</vt:lpstr>
      <vt:lpstr>Box and line diagrams …. trade off </vt:lpstr>
      <vt:lpstr>Use of architectural models</vt:lpstr>
      <vt:lpstr>Architectural Design Decisions</vt:lpstr>
      <vt:lpstr>Architecture Reuse</vt:lpstr>
      <vt:lpstr>Architecture and system  characteristics  (non-functional requirements)</vt:lpstr>
      <vt:lpstr>Architectural views</vt:lpstr>
      <vt:lpstr>Architectural views</vt:lpstr>
      <vt:lpstr>4 + 1 view model of software architecture</vt:lpstr>
      <vt:lpstr>Architectural patterns</vt:lpstr>
      <vt:lpstr>The Model-View-Controller (MVC) pattern </vt:lpstr>
      <vt:lpstr>The Model-View-Controller (MVC) pattern </vt:lpstr>
      <vt:lpstr>Web application architecture  using the MVC pattern </vt:lpstr>
      <vt:lpstr>Layered Architecture</vt:lpstr>
      <vt:lpstr>The architecture of the LIBSYS system </vt:lpstr>
      <vt:lpstr>The Layered architecture pattern </vt:lpstr>
      <vt:lpstr>The Layered architecture pattern </vt:lpstr>
      <vt:lpstr>Repository Architecture</vt:lpstr>
      <vt:lpstr>A repository architecture for an IDE </vt:lpstr>
      <vt:lpstr>The Repository pattern </vt:lpstr>
      <vt:lpstr>Client-Server Architecture</vt:lpstr>
      <vt:lpstr>A client–server architecture  for a film library </vt:lpstr>
      <vt:lpstr>The Client–Server Pattern </vt:lpstr>
      <vt:lpstr>Pipe and Filter Architecture</vt:lpstr>
      <vt:lpstr>The pipe and filter pattern </vt:lpstr>
      <vt:lpstr>An example of the pipe and filter architecture </vt:lpstr>
      <vt:lpstr>Application Architectures</vt:lpstr>
      <vt:lpstr>Application Architectures</vt:lpstr>
      <vt:lpstr>When to use Application  Architectures ?</vt:lpstr>
      <vt:lpstr>Examples of Application Types</vt:lpstr>
      <vt:lpstr>Application type examples: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2026-09-30T17:32:43Z</dcterms:created>
  <dcterms:modified xsi:type="dcterms:W3CDTF">2026-09-30T17:32:43Z</dcterms:modified>
</cp:coreProperties>
</file>