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276" r:id="rId3"/>
    <p:sldId id="271" r:id="rId4"/>
    <p:sldId id="481" r:id="rId5"/>
    <p:sldId id="482" r:id="rId6"/>
    <p:sldId id="483" r:id="rId7"/>
    <p:sldId id="484" r:id="rId8"/>
    <p:sldId id="485" r:id="rId9"/>
    <p:sldId id="486" r:id="rId10"/>
    <p:sldId id="487" r:id="rId11"/>
    <p:sldId id="313" r:id="rId12"/>
    <p:sldId id="493" r:id="rId13"/>
    <p:sldId id="518" r:id="rId14"/>
    <p:sldId id="488" r:id="rId15"/>
    <p:sldId id="306" r:id="rId16"/>
    <p:sldId id="490" r:id="rId17"/>
    <p:sldId id="489" r:id="rId18"/>
    <p:sldId id="491" r:id="rId19"/>
    <p:sldId id="492" r:id="rId20"/>
    <p:sldId id="520" r:id="rId21"/>
    <p:sldId id="494" r:id="rId22"/>
    <p:sldId id="521" r:id="rId23"/>
    <p:sldId id="495" r:id="rId24"/>
    <p:sldId id="522" r:id="rId25"/>
    <p:sldId id="496" r:id="rId26"/>
    <p:sldId id="497" r:id="rId27"/>
    <p:sldId id="498" r:id="rId28"/>
    <p:sldId id="499" r:id="rId29"/>
    <p:sldId id="500" r:id="rId30"/>
    <p:sldId id="501" r:id="rId31"/>
    <p:sldId id="502" r:id="rId32"/>
    <p:sldId id="503" r:id="rId33"/>
    <p:sldId id="504" r:id="rId34"/>
    <p:sldId id="505" r:id="rId35"/>
    <p:sldId id="506" r:id="rId36"/>
    <p:sldId id="507" r:id="rId37"/>
    <p:sldId id="519" r:id="rId38"/>
    <p:sldId id="349" r:id="rId39"/>
    <p:sldId id="303" r:id="rId40"/>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741E8DD-EC07-42D1-B1D8-425B8BD30B44}">
          <p14:sldIdLst/>
        </p14:section>
        <p14:section name="Default Section" id="{73925AE7-E9D8-48BC-A988-41815CE32A48}">
          <p14:sldIdLst>
            <p14:sldId id="480"/>
            <p14:sldId id="276"/>
            <p14:sldId id="271"/>
            <p14:sldId id="481"/>
            <p14:sldId id="482"/>
            <p14:sldId id="483"/>
            <p14:sldId id="484"/>
            <p14:sldId id="485"/>
            <p14:sldId id="486"/>
            <p14:sldId id="487"/>
            <p14:sldId id="313"/>
            <p14:sldId id="493"/>
            <p14:sldId id="518"/>
            <p14:sldId id="488"/>
            <p14:sldId id="306"/>
            <p14:sldId id="490"/>
            <p14:sldId id="489"/>
            <p14:sldId id="491"/>
            <p14:sldId id="492"/>
            <p14:sldId id="520"/>
            <p14:sldId id="494"/>
            <p14:sldId id="521"/>
            <p14:sldId id="495"/>
            <p14:sldId id="522"/>
            <p14:sldId id="496"/>
            <p14:sldId id="497"/>
            <p14:sldId id="498"/>
            <p14:sldId id="499"/>
            <p14:sldId id="500"/>
            <p14:sldId id="501"/>
            <p14:sldId id="502"/>
            <p14:sldId id="503"/>
            <p14:sldId id="504"/>
            <p14:sldId id="505"/>
            <p14:sldId id="506"/>
            <p14:sldId id="507"/>
            <p14:sldId id="519"/>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A1B516-5BD5-4ED5-93A9-7982D3C7AA8C}" v="211" dt="2023-06-04T10:21:04.1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7" autoAdjust="0"/>
    <p:restoredTop sz="94660"/>
  </p:normalViewPr>
  <p:slideViewPr>
    <p:cSldViewPr snapToGrid="0">
      <p:cViewPr varScale="1">
        <p:scale>
          <a:sx n="82" d="100"/>
          <a:sy n="82" d="100"/>
        </p:scale>
        <p:origin x="715"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B1A1B516-5BD5-4ED5-93A9-7982D3C7AA8C}"/>
    <pc:docChg chg="undo redo custSel addSld delSld modSld modSection">
      <pc:chgData name="shery tawfeeq" userId="19a96e0e89ed5f52" providerId="LiveId" clId="{B1A1B516-5BD5-4ED5-93A9-7982D3C7AA8C}" dt="2023-06-04T10:21:20.283" v="772" actId="1038"/>
      <pc:docMkLst>
        <pc:docMk/>
      </pc:docMkLst>
      <pc:sldChg chg="addSp delSp modSp modTransition modAnim">
        <pc:chgData name="shery tawfeeq" userId="19a96e0e89ed5f52" providerId="LiveId" clId="{B1A1B516-5BD5-4ED5-93A9-7982D3C7AA8C}" dt="2023-05-22T20:39:31.172" v="575"/>
        <pc:sldMkLst>
          <pc:docMk/>
          <pc:sldMk cId="2257388018" sldId="271"/>
        </pc:sldMkLst>
        <pc:picChg chg="add del mod">
          <ac:chgData name="shery tawfeeq" userId="19a96e0e89ed5f52" providerId="LiveId" clId="{B1A1B516-5BD5-4ED5-93A9-7982D3C7AA8C}" dt="2023-05-22T20:39:31.172" v="575"/>
          <ac:picMkLst>
            <pc:docMk/>
            <pc:sldMk cId="2257388018" sldId="271"/>
            <ac:picMk id="5" creationId="{963A2EF8-EDD3-1799-5C7C-6E9EFCF8A57F}"/>
          </ac:picMkLst>
        </pc:picChg>
      </pc:sldChg>
      <pc:sldChg chg="addSp delSp modSp mod modTransition modAnim">
        <pc:chgData name="shery tawfeeq" userId="19a96e0e89ed5f52" providerId="LiveId" clId="{B1A1B516-5BD5-4ED5-93A9-7982D3C7AA8C}" dt="2023-05-22T20:39:31.172" v="575"/>
        <pc:sldMkLst>
          <pc:docMk/>
          <pc:sldMk cId="979261729" sldId="276"/>
        </pc:sldMkLst>
        <pc:spChg chg="mod">
          <ac:chgData name="shery tawfeeq" userId="19a96e0e89ed5f52" providerId="LiveId" clId="{B1A1B516-5BD5-4ED5-93A9-7982D3C7AA8C}" dt="2023-05-16T12:47:31.548" v="425" actId="1035"/>
          <ac:spMkLst>
            <pc:docMk/>
            <pc:sldMk cId="979261729" sldId="276"/>
            <ac:spMk id="25" creationId="{2BC869EB-5623-4AA1-9123-4AF9DF916049}"/>
          </ac:spMkLst>
        </pc:spChg>
        <pc:spChg chg="mod">
          <ac:chgData name="shery tawfeeq" userId="19a96e0e89ed5f52" providerId="LiveId" clId="{B1A1B516-5BD5-4ED5-93A9-7982D3C7AA8C}" dt="2023-05-16T12:48:27.559" v="466" actId="1036"/>
          <ac:spMkLst>
            <pc:docMk/>
            <pc:sldMk cId="979261729" sldId="276"/>
            <ac:spMk id="48" creationId="{050976E4-0CF2-BA00-34CA-2F9419409B9E}"/>
          </ac:spMkLst>
        </pc:spChg>
        <pc:picChg chg="add del mod">
          <ac:chgData name="shery tawfeeq" userId="19a96e0e89ed5f52" providerId="LiveId" clId="{B1A1B516-5BD5-4ED5-93A9-7982D3C7AA8C}" dt="2023-05-17T20:37:08.866" v="503"/>
          <ac:picMkLst>
            <pc:docMk/>
            <pc:sldMk cId="979261729" sldId="276"/>
            <ac:picMk id="8" creationId="{B2891983-3136-8CE4-5997-8B1028805DF5}"/>
          </ac:picMkLst>
        </pc:picChg>
        <pc:picChg chg="add del mod">
          <ac:chgData name="shery tawfeeq" userId="19a96e0e89ed5f52" providerId="LiveId" clId="{B1A1B516-5BD5-4ED5-93A9-7982D3C7AA8C}" dt="2023-05-22T20:39:31.172" v="575"/>
          <ac:picMkLst>
            <pc:docMk/>
            <pc:sldMk cId="979261729" sldId="276"/>
            <ac:picMk id="14" creationId="{C97FFC11-C59A-448C-768A-1F528D9FD99D}"/>
          </ac:picMkLst>
        </pc:picChg>
      </pc:sldChg>
      <pc:sldChg chg="addSp delSp modSp mod modTransition modAnim">
        <pc:chgData name="shery tawfeeq" userId="19a96e0e89ed5f52" providerId="LiveId" clId="{B1A1B516-5BD5-4ED5-93A9-7982D3C7AA8C}" dt="2023-05-22T20:39:31.172" v="575"/>
        <pc:sldMkLst>
          <pc:docMk/>
          <pc:sldMk cId="701632073" sldId="303"/>
        </pc:sldMkLst>
        <pc:spChg chg="mod">
          <ac:chgData name="shery tawfeeq" userId="19a96e0e89ed5f52" providerId="LiveId" clId="{B1A1B516-5BD5-4ED5-93A9-7982D3C7AA8C}" dt="2023-05-14T12:04:15.852" v="317" actId="403"/>
          <ac:spMkLst>
            <pc:docMk/>
            <pc:sldMk cId="701632073" sldId="303"/>
            <ac:spMk id="11" creationId="{781F72BC-06B8-4FB5-F2D5-D8EA1BFF812E}"/>
          </ac:spMkLst>
        </pc:spChg>
        <pc:picChg chg="add del mod">
          <ac:chgData name="shery tawfeeq" userId="19a96e0e89ed5f52" providerId="LiveId" clId="{B1A1B516-5BD5-4ED5-93A9-7982D3C7AA8C}" dt="2023-05-17T21:53:00.410" v="573"/>
          <ac:picMkLst>
            <pc:docMk/>
            <pc:sldMk cId="701632073" sldId="303"/>
            <ac:picMk id="4" creationId="{C16B4F94-40E2-581E-D47E-7F290BBE793B}"/>
          </ac:picMkLst>
        </pc:picChg>
        <pc:picChg chg="add del mod ord">
          <ac:chgData name="shery tawfeeq" userId="19a96e0e89ed5f52" providerId="LiveId" clId="{B1A1B516-5BD5-4ED5-93A9-7982D3C7AA8C}" dt="2023-05-17T21:53:06.868" v="574"/>
          <ac:picMkLst>
            <pc:docMk/>
            <pc:sldMk cId="701632073" sldId="303"/>
            <ac:picMk id="8" creationId="{E8F6D21E-4410-EB95-8A15-7871C2883B01}"/>
          </ac:picMkLst>
        </pc:picChg>
        <pc:picChg chg="add del mod">
          <ac:chgData name="shery tawfeeq" userId="19a96e0e89ed5f52" providerId="LiveId" clId="{B1A1B516-5BD5-4ED5-93A9-7982D3C7AA8C}" dt="2023-05-22T20:39:31.172" v="575"/>
          <ac:picMkLst>
            <pc:docMk/>
            <pc:sldMk cId="701632073" sldId="303"/>
            <ac:picMk id="13" creationId="{4B667652-FBDF-85D1-F02F-989C8D8C9481}"/>
          </ac:picMkLst>
        </pc:picChg>
      </pc:sldChg>
      <pc:sldChg chg="addSp delSp modSp mod modTransition modAnim">
        <pc:chgData name="shery tawfeeq" userId="19a96e0e89ed5f52" providerId="LiveId" clId="{B1A1B516-5BD5-4ED5-93A9-7982D3C7AA8C}" dt="2023-05-22T20:39:31.172" v="575"/>
        <pc:sldMkLst>
          <pc:docMk/>
          <pc:sldMk cId="1520784841" sldId="306"/>
        </pc:sldMkLst>
        <pc:spChg chg="mod">
          <ac:chgData name="shery tawfeeq" userId="19a96e0e89ed5f52" providerId="LiveId" clId="{B1A1B516-5BD5-4ED5-93A9-7982D3C7AA8C}" dt="2023-05-16T10:47:42.626" v="351" actId="20577"/>
          <ac:spMkLst>
            <pc:docMk/>
            <pc:sldMk cId="1520784841" sldId="306"/>
            <ac:spMk id="6" creationId="{0AC2650A-C51A-9ACB-723B-68D89C868D01}"/>
          </ac:spMkLst>
        </pc:spChg>
        <pc:picChg chg="add del mod">
          <ac:chgData name="shery tawfeeq" userId="19a96e0e89ed5f52" providerId="LiveId" clId="{B1A1B516-5BD5-4ED5-93A9-7982D3C7AA8C}" dt="2023-05-22T20:39:31.172" v="575"/>
          <ac:picMkLst>
            <pc:docMk/>
            <pc:sldMk cId="1520784841" sldId="306"/>
            <ac:picMk id="4" creationId="{2E521051-1A0B-C331-F6E4-459BF641C574}"/>
          </ac:picMkLst>
        </pc:picChg>
      </pc:sldChg>
      <pc:sldChg chg="addSp delSp modSp mod modTransition modAnim">
        <pc:chgData name="shery tawfeeq" userId="19a96e0e89ed5f52" providerId="LiveId" clId="{B1A1B516-5BD5-4ED5-93A9-7982D3C7AA8C}" dt="2023-05-22T20:39:31.172" v="575"/>
        <pc:sldMkLst>
          <pc:docMk/>
          <pc:sldMk cId="2569408148" sldId="313"/>
        </pc:sldMkLst>
        <pc:spChg chg="mod">
          <ac:chgData name="shery tawfeeq" userId="19a96e0e89ed5f52" providerId="LiveId" clId="{B1A1B516-5BD5-4ED5-93A9-7982D3C7AA8C}" dt="2023-05-16T10:00:14.543" v="347" actId="20577"/>
          <ac:spMkLst>
            <pc:docMk/>
            <pc:sldMk cId="2569408148" sldId="313"/>
            <ac:spMk id="31" creationId="{4527402C-3F97-690D-9C20-A459E375AEB7}"/>
          </ac:spMkLst>
        </pc:spChg>
        <pc:picChg chg="add del mod">
          <ac:chgData name="shery tawfeeq" userId="19a96e0e89ed5f52" providerId="LiveId" clId="{B1A1B516-5BD5-4ED5-93A9-7982D3C7AA8C}" dt="2023-05-17T20:54:09.707" v="527"/>
          <ac:picMkLst>
            <pc:docMk/>
            <pc:sldMk cId="2569408148" sldId="313"/>
            <ac:picMk id="6" creationId="{2CC0B0C3-D756-6A37-1900-DD50A4689911}"/>
          </ac:picMkLst>
        </pc:picChg>
        <pc:picChg chg="add del mod ord">
          <ac:chgData name="shery tawfeeq" userId="19a96e0e89ed5f52" providerId="LiveId" clId="{B1A1B516-5BD5-4ED5-93A9-7982D3C7AA8C}" dt="2023-05-17T20:54:37.634" v="528"/>
          <ac:picMkLst>
            <pc:docMk/>
            <pc:sldMk cId="2569408148" sldId="313"/>
            <ac:picMk id="10" creationId="{7F1FA89A-89DD-4F9F-E9BC-8EB929FC6B47}"/>
          </ac:picMkLst>
        </pc:picChg>
        <pc:picChg chg="add del mod">
          <ac:chgData name="shery tawfeeq" userId="19a96e0e89ed5f52" providerId="LiveId" clId="{B1A1B516-5BD5-4ED5-93A9-7982D3C7AA8C}" dt="2023-05-17T20:54:40.474" v="530"/>
          <ac:picMkLst>
            <pc:docMk/>
            <pc:sldMk cId="2569408148" sldId="313"/>
            <ac:picMk id="11" creationId="{16B8017C-E8C7-FE01-C313-618255894819}"/>
          </ac:picMkLst>
        </pc:picChg>
        <pc:picChg chg="add del mod ord">
          <ac:chgData name="shery tawfeeq" userId="19a96e0e89ed5f52" providerId="LiveId" clId="{B1A1B516-5BD5-4ED5-93A9-7982D3C7AA8C}" dt="2023-05-17T20:54:57.889" v="531"/>
          <ac:picMkLst>
            <pc:docMk/>
            <pc:sldMk cId="2569408148" sldId="313"/>
            <ac:picMk id="14" creationId="{E5F9C5A1-FAA9-4BE4-18B3-0ABDBD5DA34A}"/>
          </ac:picMkLst>
        </pc:picChg>
        <pc:picChg chg="add del mod">
          <ac:chgData name="shery tawfeeq" userId="19a96e0e89ed5f52" providerId="LiveId" clId="{B1A1B516-5BD5-4ED5-93A9-7982D3C7AA8C}" dt="2023-05-17T20:55:01.710" v="533"/>
          <ac:picMkLst>
            <pc:docMk/>
            <pc:sldMk cId="2569408148" sldId="313"/>
            <ac:picMk id="15" creationId="{B450814C-0A2A-5288-936D-5717A332C0F0}"/>
          </ac:picMkLst>
        </pc:picChg>
        <pc:picChg chg="add del mod ord">
          <ac:chgData name="shery tawfeeq" userId="19a96e0e89ed5f52" providerId="LiveId" clId="{B1A1B516-5BD5-4ED5-93A9-7982D3C7AA8C}" dt="2023-05-17T20:57:20.288" v="534"/>
          <ac:picMkLst>
            <pc:docMk/>
            <pc:sldMk cId="2569408148" sldId="313"/>
            <ac:picMk id="18" creationId="{6A051B1E-224C-56DC-7FA2-EF5C731622A1}"/>
          </ac:picMkLst>
        </pc:picChg>
        <pc:picChg chg="add del mod">
          <ac:chgData name="shery tawfeeq" userId="19a96e0e89ed5f52" providerId="LiveId" clId="{B1A1B516-5BD5-4ED5-93A9-7982D3C7AA8C}" dt="2023-05-22T20:39:31.172" v="575"/>
          <ac:picMkLst>
            <pc:docMk/>
            <pc:sldMk cId="2569408148" sldId="313"/>
            <ac:picMk id="19" creationId="{D15181B3-EBED-AC88-F772-EDC8FF44246A}"/>
          </ac:picMkLst>
        </pc:picChg>
      </pc:sldChg>
      <pc:sldChg chg="addSp delSp modSp modTransition modAnim">
        <pc:chgData name="shery tawfeeq" userId="19a96e0e89ed5f52" providerId="LiveId" clId="{B1A1B516-5BD5-4ED5-93A9-7982D3C7AA8C}" dt="2023-05-22T20:39:31.172" v="575"/>
        <pc:sldMkLst>
          <pc:docMk/>
          <pc:sldMk cId="2269687913" sldId="349"/>
        </pc:sldMkLst>
        <pc:picChg chg="add del mod">
          <ac:chgData name="shery tawfeeq" userId="19a96e0e89ed5f52" providerId="LiveId" clId="{B1A1B516-5BD5-4ED5-93A9-7982D3C7AA8C}" dt="2023-05-22T20:39:31.172" v="575"/>
          <ac:picMkLst>
            <pc:docMk/>
            <pc:sldMk cId="2269687913" sldId="349"/>
            <ac:picMk id="4" creationId="{DE11C957-6A24-524F-AC59-FFD4548D74B4}"/>
          </ac:picMkLst>
        </pc:picChg>
      </pc:sldChg>
      <pc:sldChg chg="addSp delSp modSp mod modTransition modAnim">
        <pc:chgData name="shery tawfeeq" userId="19a96e0e89ed5f52" providerId="LiveId" clId="{B1A1B516-5BD5-4ED5-93A9-7982D3C7AA8C}" dt="2023-05-22T20:39:31.172" v="575"/>
        <pc:sldMkLst>
          <pc:docMk/>
          <pc:sldMk cId="3774984797" sldId="480"/>
        </pc:sldMkLst>
        <pc:spChg chg="add mod">
          <ac:chgData name="shery tawfeeq" userId="19a96e0e89ed5f52" providerId="LiveId" clId="{B1A1B516-5BD5-4ED5-93A9-7982D3C7AA8C}" dt="2023-05-14T12:05:34.747" v="327" actId="207"/>
          <ac:spMkLst>
            <pc:docMk/>
            <pc:sldMk cId="3774984797" sldId="480"/>
            <ac:spMk id="3" creationId="{D41CB925-2E28-7A34-80A2-F5D9C02A601D}"/>
          </ac:spMkLst>
        </pc:spChg>
        <pc:spChg chg="del">
          <ac:chgData name="shery tawfeeq" userId="19a96e0e89ed5f52" providerId="LiveId" clId="{B1A1B516-5BD5-4ED5-93A9-7982D3C7AA8C}" dt="2023-05-14T12:04:38.228" v="318" actId="478"/>
          <ac:spMkLst>
            <pc:docMk/>
            <pc:sldMk cId="3774984797" sldId="480"/>
            <ac:spMk id="46" creationId="{FA59789B-D841-DB76-25B9-1348B202C2B5}"/>
          </ac:spMkLst>
        </pc:spChg>
        <pc:picChg chg="add del mod">
          <ac:chgData name="shery tawfeeq" userId="19a96e0e89ed5f52" providerId="LiveId" clId="{B1A1B516-5BD5-4ED5-93A9-7982D3C7AA8C}" dt="2023-05-17T20:37:08.866" v="503"/>
          <ac:picMkLst>
            <pc:docMk/>
            <pc:sldMk cId="3774984797" sldId="480"/>
            <ac:picMk id="5" creationId="{F59393C3-9A2F-1475-F698-93F621E696D7}"/>
          </ac:picMkLst>
        </pc:picChg>
        <pc:picChg chg="add del mod">
          <ac:chgData name="shery tawfeeq" userId="19a96e0e89ed5f52" providerId="LiveId" clId="{B1A1B516-5BD5-4ED5-93A9-7982D3C7AA8C}" dt="2023-05-22T20:39:31.172" v="575"/>
          <ac:picMkLst>
            <pc:docMk/>
            <pc:sldMk cId="3774984797" sldId="480"/>
            <ac:picMk id="9" creationId="{BD2D82B5-99EE-B4DE-E154-25A0D7AAE761}"/>
          </ac:picMkLst>
        </pc:picChg>
      </pc:sldChg>
      <pc:sldChg chg="addSp delSp modSp modTransition modAnim">
        <pc:chgData name="shery tawfeeq" userId="19a96e0e89ed5f52" providerId="LiveId" clId="{B1A1B516-5BD5-4ED5-93A9-7982D3C7AA8C}" dt="2023-05-22T20:39:31.172" v="575"/>
        <pc:sldMkLst>
          <pc:docMk/>
          <pc:sldMk cId="3434396648" sldId="481"/>
        </pc:sldMkLst>
        <pc:picChg chg="add del mod">
          <ac:chgData name="shery tawfeeq" userId="19a96e0e89ed5f52" providerId="LiveId" clId="{B1A1B516-5BD5-4ED5-93A9-7982D3C7AA8C}" dt="2023-05-22T20:39:31.172" v="575"/>
          <ac:picMkLst>
            <pc:docMk/>
            <pc:sldMk cId="3434396648" sldId="481"/>
            <ac:picMk id="3" creationId="{26C1BAB2-3459-F099-EA8F-2F617526166A}"/>
          </ac:picMkLst>
        </pc:picChg>
      </pc:sldChg>
      <pc:sldChg chg="addSp delSp modSp modTransition modAnim">
        <pc:chgData name="shery tawfeeq" userId="19a96e0e89ed5f52" providerId="LiveId" clId="{B1A1B516-5BD5-4ED5-93A9-7982D3C7AA8C}" dt="2023-05-22T20:39:31.172" v="575"/>
        <pc:sldMkLst>
          <pc:docMk/>
          <pc:sldMk cId="849607076" sldId="482"/>
        </pc:sldMkLst>
        <pc:picChg chg="add del mod">
          <ac:chgData name="shery tawfeeq" userId="19a96e0e89ed5f52" providerId="LiveId" clId="{B1A1B516-5BD5-4ED5-93A9-7982D3C7AA8C}" dt="2023-05-22T20:39:31.172" v="575"/>
          <ac:picMkLst>
            <pc:docMk/>
            <pc:sldMk cId="849607076" sldId="482"/>
            <ac:picMk id="6" creationId="{10A290ED-7FBB-1412-CB2E-5A8B4372A508}"/>
          </ac:picMkLst>
        </pc:picChg>
      </pc:sldChg>
      <pc:sldChg chg="addSp delSp modSp mod modTransition modAnim">
        <pc:chgData name="shery tawfeeq" userId="19a96e0e89ed5f52" providerId="LiveId" clId="{B1A1B516-5BD5-4ED5-93A9-7982D3C7AA8C}" dt="2023-05-22T20:39:31.172" v="575"/>
        <pc:sldMkLst>
          <pc:docMk/>
          <pc:sldMk cId="475810119" sldId="483"/>
        </pc:sldMkLst>
        <pc:spChg chg="mod">
          <ac:chgData name="shery tawfeeq" userId="19a96e0e89ed5f52" providerId="LiveId" clId="{B1A1B516-5BD5-4ED5-93A9-7982D3C7AA8C}" dt="2023-05-12T15:39:02.553" v="0" actId="14100"/>
          <ac:spMkLst>
            <pc:docMk/>
            <pc:sldMk cId="475810119" sldId="483"/>
            <ac:spMk id="6" creationId="{625A65B4-F2A8-05FC-5604-83D2080647B6}"/>
          </ac:spMkLst>
        </pc:spChg>
        <pc:picChg chg="add del mod">
          <ac:chgData name="shery tawfeeq" userId="19a96e0e89ed5f52" providerId="LiveId" clId="{B1A1B516-5BD5-4ED5-93A9-7982D3C7AA8C}" dt="2023-05-17T20:42:34.783" v="507"/>
          <ac:picMkLst>
            <pc:docMk/>
            <pc:sldMk cId="475810119" sldId="483"/>
            <ac:picMk id="3" creationId="{4EFC9C7F-4D75-5F02-E189-CD9842A66AA9}"/>
          </ac:picMkLst>
        </pc:picChg>
        <pc:picChg chg="add del mod ord">
          <ac:chgData name="shery tawfeeq" userId="19a96e0e89ed5f52" providerId="LiveId" clId="{B1A1B516-5BD5-4ED5-93A9-7982D3C7AA8C}" dt="2023-05-17T20:43:31.525" v="508"/>
          <ac:picMkLst>
            <pc:docMk/>
            <pc:sldMk cId="475810119" sldId="483"/>
            <ac:picMk id="8" creationId="{57C29EB5-B24C-6D6E-984E-B62B6812A26A}"/>
          </ac:picMkLst>
        </pc:picChg>
        <pc:picChg chg="add del mod">
          <ac:chgData name="shery tawfeeq" userId="19a96e0e89ed5f52" providerId="LiveId" clId="{B1A1B516-5BD5-4ED5-93A9-7982D3C7AA8C}" dt="2023-05-22T20:39:31.172" v="575"/>
          <ac:picMkLst>
            <pc:docMk/>
            <pc:sldMk cId="475810119" sldId="483"/>
            <ac:picMk id="10" creationId="{E004F6BC-6019-3018-3762-BCA6F012A4A3}"/>
          </ac:picMkLst>
        </pc:picChg>
      </pc:sldChg>
      <pc:sldChg chg="addSp delSp modSp modTransition modAnim">
        <pc:chgData name="shery tawfeeq" userId="19a96e0e89ed5f52" providerId="LiveId" clId="{B1A1B516-5BD5-4ED5-93A9-7982D3C7AA8C}" dt="2023-05-22T20:39:31.172" v="575"/>
        <pc:sldMkLst>
          <pc:docMk/>
          <pc:sldMk cId="849029320" sldId="484"/>
        </pc:sldMkLst>
        <pc:picChg chg="add del mod">
          <ac:chgData name="shery tawfeeq" userId="19a96e0e89ed5f52" providerId="LiveId" clId="{B1A1B516-5BD5-4ED5-93A9-7982D3C7AA8C}" dt="2023-05-22T20:39:31.172" v="575"/>
          <ac:picMkLst>
            <pc:docMk/>
            <pc:sldMk cId="849029320" sldId="484"/>
            <ac:picMk id="4" creationId="{A2853361-C6FF-E4A5-8F01-BCD3FAE3D168}"/>
          </ac:picMkLst>
        </pc:picChg>
      </pc:sldChg>
      <pc:sldChg chg="addSp delSp modSp mod modTransition modAnim">
        <pc:chgData name="shery tawfeeq" userId="19a96e0e89ed5f52" providerId="LiveId" clId="{B1A1B516-5BD5-4ED5-93A9-7982D3C7AA8C}" dt="2023-05-22T20:39:31.172" v="575"/>
        <pc:sldMkLst>
          <pc:docMk/>
          <pc:sldMk cId="3467887779" sldId="485"/>
        </pc:sldMkLst>
        <pc:spChg chg="mod">
          <ac:chgData name="shery tawfeeq" userId="19a96e0e89ed5f52" providerId="LiveId" clId="{B1A1B516-5BD5-4ED5-93A9-7982D3C7AA8C}" dt="2023-05-15T20:49:07.309" v="344" actId="20577"/>
          <ac:spMkLst>
            <pc:docMk/>
            <pc:sldMk cId="3467887779" sldId="485"/>
            <ac:spMk id="24" creationId="{6083F8E2-699C-9C01-0329-7C9299434C08}"/>
          </ac:spMkLst>
        </pc:spChg>
        <pc:picChg chg="add del mod">
          <ac:chgData name="shery tawfeeq" userId="19a96e0e89ed5f52" providerId="LiveId" clId="{B1A1B516-5BD5-4ED5-93A9-7982D3C7AA8C}" dt="2023-05-17T20:46:49.202" v="511"/>
          <ac:picMkLst>
            <pc:docMk/>
            <pc:sldMk cId="3467887779" sldId="485"/>
            <ac:picMk id="3" creationId="{1EA3675F-5F36-A295-A38F-908F4E808893}"/>
          </ac:picMkLst>
        </pc:picChg>
        <pc:picChg chg="add del mod ord">
          <ac:chgData name="shery tawfeeq" userId="19a96e0e89ed5f52" providerId="LiveId" clId="{B1A1B516-5BD5-4ED5-93A9-7982D3C7AA8C}" dt="2023-05-17T20:46:55.461" v="512"/>
          <ac:picMkLst>
            <pc:docMk/>
            <pc:sldMk cId="3467887779" sldId="485"/>
            <ac:picMk id="6" creationId="{868CA059-4DF6-D99B-0148-CAC3EF45FACA}"/>
          </ac:picMkLst>
        </pc:picChg>
        <pc:picChg chg="add del mod">
          <ac:chgData name="shery tawfeeq" userId="19a96e0e89ed5f52" providerId="LiveId" clId="{B1A1B516-5BD5-4ED5-93A9-7982D3C7AA8C}" dt="2023-05-17T20:47:00.694" v="514"/>
          <ac:picMkLst>
            <pc:docMk/>
            <pc:sldMk cId="3467887779" sldId="485"/>
            <ac:picMk id="7" creationId="{50827D8A-F1B5-F1AD-6ABA-29C246AF5998}"/>
          </ac:picMkLst>
        </pc:picChg>
        <pc:picChg chg="add del mod ord">
          <ac:chgData name="shery tawfeeq" userId="19a96e0e89ed5f52" providerId="LiveId" clId="{B1A1B516-5BD5-4ED5-93A9-7982D3C7AA8C}" dt="2023-05-17T20:48:17.366" v="515"/>
          <ac:picMkLst>
            <pc:docMk/>
            <pc:sldMk cId="3467887779" sldId="485"/>
            <ac:picMk id="10" creationId="{D301B33A-B5F7-6066-C9AF-BFF049AAA791}"/>
          </ac:picMkLst>
        </pc:picChg>
        <pc:picChg chg="add del mod">
          <ac:chgData name="shery tawfeeq" userId="19a96e0e89ed5f52" providerId="LiveId" clId="{B1A1B516-5BD5-4ED5-93A9-7982D3C7AA8C}" dt="2023-05-22T20:39:31.172" v="575"/>
          <ac:picMkLst>
            <pc:docMk/>
            <pc:sldMk cId="3467887779" sldId="485"/>
            <ac:picMk id="11" creationId="{4B9C0848-2635-DB5F-4AE2-D4FFCCE8EC4D}"/>
          </ac:picMkLst>
        </pc:picChg>
      </pc:sldChg>
      <pc:sldChg chg="addSp delSp modSp mod modTransition modAnim">
        <pc:chgData name="shery tawfeeq" userId="19a96e0e89ed5f52" providerId="LiveId" clId="{B1A1B516-5BD5-4ED5-93A9-7982D3C7AA8C}" dt="2023-05-22T20:39:31.172" v="575"/>
        <pc:sldMkLst>
          <pc:docMk/>
          <pc:sldMk cId="3111464509" sldId="486"/>
        </pc:sldMkLst>
        <pc:picChg chg="add del mod">
          <ac:chgData name="shery tawfeeq" userId="19a96e0e89ed5f52" providerId="LiveId" clId="{B1A1B516-5BD5-4ED5-93A9-7982D3C7AA8C}" dt="2023-05-17T20:50:42.479" v="517"/>
          <ac:picMkLst>
            <pc:docMk/>
            <pc:sldMk cId="3111464509" sldId="486"/>
            <ac:picMk id="3" creationId="{9E0F79FB-ED74-7E92-E448-7DCBEEBB7E74}"/>
          </ac:picMkLst>
        </pc:picChg>
        <pc:picChg chg="add del mod ord">
          <ac:chgData name="shery tawfeeq" userId="19a96e0e89ed5f52" providerId="LiveId" clId="{B1A1B516-5BD5-4ED5-93A9-7982D3C7AA8C}" dt="2023-05-17T20:51:12.538" v="518"/>
          <ac:picMkLst>
            <pc:docMk/>
            <pc:sldMk cId="3111464509" sldId="486"/>
            <ac:picMk id="8" creationId="{1C217CCF-7464-E8B7-4113-7DE3AF41F920}"/>
          </ac:picMkLst>
        </pc:picChg>
        <pc:picChg chg="add del mod">
          <ac:chgData name="shery tawfeeq" userId="19a96e0e89ed5f52" providerId="LiveId" clId="{B1A1B516-5BD5-4ED5-93A9-7982D3C7AA8C}" dt="2023-05-17T20:51:19.176" v="520"/>
          <ac:picMkLst>
            <pc:docMk/>
            <pc:sldMk cId="3111464509" sldId="486"/>
            <ac:picMk id="9" creationId="{959CC66A-B193-1644-EBB1-CB94FA0B931B}"/>
          </ac:picMkLst>
        </pc:picChg>
        <pc:picChg chg="add del mod ord">
          <ac:chgData name="shery tawfeeq" userId="19a96e0e89ed5f52" providerId="LiveId" clId="{B1A1B516-5BD5-4ED5-93A9-7982D3C7AA8C}" dt="2023-05-17T20:52:24.054" v="521"/>
          <ac:picMkLst>
            <pc:docMk/>
            <pc:sldMk cId="3111464509" sldId="486"/>
            <ac:picMk id="12" creationId="{77E281FA-E771-C234-C38C-F08771AF365D}"/>
          </ac:picMkLst>
        </pc:picChg>
        <pc:picChg chg="add del mod">
          <ac:chgData name="shery tawfeeq" userId="19a96e0e89ed5f52" providerId="LiveId" clId="{B1A1B516-5BD5-4ED5-93A9-7982D3C7AA8C}" dt="2023-05-22T20:39:31.172" v="575"/>
          <ac:picMkLst>
            <pc:docMk/>
            <pc:sldMk cId="3111464509" sldId="486"/>
            <ac:picMk id="13" creationId="{692C2EC1-3D98-DC3A-82C2-206E19C0C018}"/>
          </ac:picMkLst>
        </pc:picChg>
      </pc:sldChg>
      <pc:sldChg chg="addSp delSp modSp mod modTransition modAnim">
        <pc:chgData name="shery tawfeeq" userId="19a96e0e89ed5f52" providerId="LiveId" clId="{B1A1B516-5BD5-4ED5-93A9-7982D3C7AA8C}" dt="2023-05-22T20:39:31.172" v="575"/>
        <pc:sldMkLst>
          <pc:docMk/>
          <pc:sldMk cId="1213772625" sldId="487"/>
        </pc:sldMkLst>
        <pc:picChg chg="add del mod">
          <ac:chgData name="shery tawfeeq" userId="19a96e0e89ed5f52" providerId="LiveId" clId="{B1A1B516-5BD5-4ED5-93A9-7982D3C7AA8C}" dt="2023-05-17T20:52:33.423" v="523"/>
          <ac:picMkLst>
            <pc:docMk/>
            <pc:sldMk cId="1213772625" sldId="487"/>
            <ac:picMk id="3" creationId="{0070C1D1-2C4E-B949-4F43-1D629A2F907A}"/>
          </ac:picMkLst>
        </pc:picChg>
        <pc:picChg chg="add del mod ord">
          <ac:chgData name="shery tawfeeq" userId="19a96e0e89ed5f52" providerId="LiveId" clId="{B1A1B516-5BD5-4ED5-93A9-7982D3C7AA8C}" dt="2023-05-17T20:52:55.507" v="524"/>
          <ac:picMkLst>
            <pc:docMk/>
            <pc:sldMk cId="1213772625" sldId="487"/>
            <ac:picMk id="12" creationId="{FE1AD26B-B39B-4301-8FDE-46345760A4CC}"/>
          </ac:picMkLst>
        </pc:picChg>
        <pc:picChg chg="add del mod">
          <ac:chgData name="shery tawfeeq" userId="19a96e0e89ed5f52" providerId="LiveId" clId="{B1A1B516-5BD5-4ED5-93A9-7982D3C7AA8C}" dt="2023-05-22T20:39:31.172" v="575"/>
          <ac:picMkLst>
            <pc:docMk/>
            <pc:sldMk cId="1213772625" sldId="487"/>
            <ac:picMk id="13" creationId="{F7908088-51CF-0E98-846F-65865C55AF79}"/>
          </ac:picMkLst>
        </pc:picChg>
      </pc:sldChg>
      <pc:sldChg chg="addSp delSp modSp modTransition modAnim">
        <pc:chgData name="shery tawfeeq" userId="19a96e0e89ed5f52" providerId="LiveId" clId="{B1A1B516-5BD5-4ED5-93A9-7982D3C7AA8C}" dt="2023-05-22T20:39:31.172" v="575"/>
        <pc:sldMkLst>
          <pc:docMk/>
          <pc:sldMk cId="2428481437" sldId="488"/>
        </pc:sldMkLst>
        <pc:picChg chg="add del mod">
          <ac:chgData name="shery tawfeeq" userId="19a96e0e89ed5f52" providerId="LiveId" clId="{B1A1B516-5BD5-4ED5-93A9-7982D3C7AA8C}" dt="2023-05-22T20:39:31.172" v="575"/>
          <ac:picMkLst>
            <pc:docMk/>
            <pc:sldMk cId="2428481437" sldId="488"/>
            <ac:picMk id="5" creationId="{774F17E4-ECEF-3667-85A1-6EA5C703E874}"/>
          </ac:picMkLst>
        </pc:picChg>
      </pc:sldChg>
      <pc:sldChg chg="addSp delSp modSp modTransition modAnim">
        <pc:chgData name="shery tawfeeq" userId="19a96e0e89ed5f52" providerId="LiveId" clId="{B1A1B516-5BD5-4ED5-93A9-7982D3C7AA8C}" dt="2023-05-22T20:39:31.172" v="575"/>
        <pc:sldMkLst>
          <pc:docMk/>
          <pc:sldMk cId="3379062112" sldId="489"/>
        </pc:sldMkLst>
        <pc:picChg chg="add del mod">
          <ac:chgData name="shery tawfeeq" userId="19a96e0e89ed5f52" providerId="LiveId" clId="{B1A1B516-5BD5-4ED5-93A9-7982D3C7AA8C}" dt="2023-05-22T20:39:31.172" v="575"/>
          <ac:picMkLst>
            <pc:docMk/>
            <pc:sldMk cId="3379062112" sldId="489"/>
            <ac:picMk id="3" creationId="{857D5E17-9829-DC3D-E01E-44AAF9C43587}"/>
          </ac:picMkLst>
        </pc:picChg>
      </pc:sldChg>
      <pc:sldChg chg="addSp delSp modSp mod modTransition modAnim">
        <pc:chgData name="shery tawfeeq" userId="19a96e0e89ed5f52" providerId="LiveId" clId="{B1A1B516-5BD5-4ED5-93A9-7982D3C7AA8C}" dt="2023-05-22T20:39:31.172" v="575"/>
        <pc:sldMkLst>
          <pc:docMk/>
          <pc:sldMk cId="4081886288" sldId="490"/>
        </pc:sldMkLst>
        <pc:spChg chg="mod">
          <ac:chgData name="shery tawfeeq" userId="19a96e0e89ed5f52" providerId="LiveId" clId="{B1A1B516-5BD5-4ED5-93A9-7982D3C7AA8C}" dt="2023-05-16T11:18:47.695" v="371" actId="20577"/>
          <ac:spMkLst>
            <pc:docMk/>
            <pc:sldMk cId="4081886288" sldId="490"/>
            <ac:spMk id="24" creationId="{6083F8E2-699C-9C01-0329-7C9299434C08}"/>
          </ac:spMkLst>
        </pc:spChg>
        <pc:picChg chg="add del mod">
          <ac:chgData name="shery tawfeeq" userId="19a96e0e89ed5f52" providerId="LiveId" clId="{B1A1B516-5BD5-4ED5-93A9-7982D3C7AA8C}" dt="2023-05-22T20:39:31.172" v="575"/>
          <ac:picMkLst>
            <pc:docMk/>
            <pc:sldMk cId="4081886288" sldId="490"/>
            <ac:picMk id="4" creationId="{58B338DE-89E3-6F39-1D62-8EBCDA453790}"/>
          </ac:picMkLst>
        </pc:picChg>
      </pc:sldChg>
      <pc:sldChg chg="addSp delSp modSp modTransition modAnim">
        <pc:chgData name="shery tawfeeq" userId="19a96e0e89ed5f52" providerId="LiveId" clId="{B1A1B516-5BD5-4ED5-93A9-7982D3C7AA8C}" dt="2023-05-22T20:39:31.172" v="575"/>
        <pc:sldMkLst>
          <pc:docMk/>
          <pc:sldMk cId="402662079" sldId="491"/>
        </pc:sldMkLst>
        <pc:picChg chg="add del mod">
          <ac:chgData name="shery tawfeeq" userId="19a96e0e89ed5f52" providerId="LiveId" clId="{B1A1B516-5BD5-4ED5-93A9-7982D3C7AA8C}" dt="2023-05-22T20:39:31.172" v="575"/>
          <ac:picMkLst>
            <pc:docMk/>
            <pc:sldMk cId="402662079" sldId="491"/>
            <ac:picMk id="3" creationId="{033FD4DD-37AF-F259-43D4-7910B1BADF18}"/>
          </ac:picMkLst>
        </pc:picChg>
      </pc:sldChg>
      <pc:sldChg chg="addSp delSp modSp modTransition modAnim">
        <pc:chgData name="shery tawfeeq" userId="19a96e0e89ed5f52" providerId="LiveId" clId="{B1A1B516-5BD5-4ED5-93A9-7982D3C7AA8C}" dt="2023-05-22T20:39:31.172" v="575"/>
        <pc:sldMkLst>
          <pc:docMk/>
          <pc:sldMk cId="1179651587" sldId="492"/>
        </pc:sldMkLst>
        <pc:picChg chg="add del mod">
          <ac:chgData name="shery tawfeeq" userId="19a96e0e89ed5f52" providerId="LiveId" clId="{B1A1B516-5BD5-4ED5-93A9-7982D3C7AA8C}" dt="2023-05-22T20:39:31.172" v="575"/>
          <ac:picMkLst>
            <pc:docMk/>
            <pc:sldMk cId="1179651587" sldId="492"/>
            <ac:picMk id="7" creationId="{45865BE5-1C82-E327-354A-B8F611817AAA}"/>
          </ac:picMkLst>
        </pc:picChg>
      </pc:sldChg>
      <pc:sldChg chg="addSp delSp modSp mod modTransition modAnim">
        <pc:chgData name="shery tawfeeq" userId="19a96e0e89ed5f52" providerId="LiveId" clId="{B1A1B516-5BD5-4ED5-93A9-7982D3C7AA8C}" dt="2023-05-22T20:39:31.172" v="575"/>
        <pc:sldMkLst>
          <pc:docMk/>
          <pc:sldMk cId="2668918141" sldId="493"/>
        </pc:sldMkLst>
        <pc:spChg chg="add del mod">
          <ac:chgData name="shery tawfeeq" userId="19a96e0e89ed5f52" providerId="LiveId" clId="{B1A1B516-5BD5-4ED5-93A9-7982D3C7AA8C}" dt="2023-05-14T10:45:32.773" v="164" actId="478"/>
          <ac:spMkLst>
            <pc:docMk/>
            <pc:sldMk cId="2668918141" sldId="493"/>
            <ac:spMk id="4" creationId="{EE4BFBB0-78FE-E718-EF80-4CA0C76DEB9F}"/>
          </ac:spMkLst>
        </pc:spChg>
        <pc:spChg chg="mod">
          <ac:chgData name="shery tawfeeq" userId="19a96e0e89ed5f52" providerId="LiveId" clId="{B1A1B516-5BD5-4ED5-93A9-7982D3C7AA8C}" dt="2023-05-14T10:46:27.622" v="303" actId="1037"/>
          <ac:spMkLst>
            <pc:docMk/>
            <pc:sldMk cId="2668918141" sldId="493"/>
            <ac:spMk id="17" creationId="{954B34D3-F436-A1EE-53D3-534D66D793CE}"/>
          </ac:spMkLst>
        </pc:spChg>
        <pc:picChg chg="add del mod">
          <ac:chgData name="shery tawfeeq" userId="19a96e0e89ed5f52" providerId="LiveId" clId="{B1A1B516-5BD5-4ED5-93A9-7982D3C7AA8C}" dt="2023-05-22T20:39:31.172" v="575"/>
          <ac:picMkLst>
            <pc:docMk/>
            <pc:sldMk cId="2668918141" sldId="493"/>
            <ac:picMk id="5" creationId="{CE0D9A18-09D3-3945-91DC-51BA7A7B07CC}"/>
          </ac:picMkLst>
        </pc:picChg>
        <pc:picChg chg="del">
          <ac:chgData name="shery tawfeeq" userId="19a96e0e89ed5f52" providerId="LiveId" clId="{B1A1B516-5BD5-4ED5-93A9-7982D3C7AA8C}" dt="2023-05-14T10:45:31.413" v="163" actId="478"/>
          <ac:picMkLst>
            <pc:docMk/>
            <pc:sldMk cId="2668918141" sldId="493"/>
            <ac:picMk id="5" creationId="{D8874CC3-C908-C74E-416C-60682547F8C3}"/>
          </ac:picMkLst>
        </pc:picChg>
        <pc:picChg chg="add mod">
          <ac:chgData name="shery tawfeeq" userId="19a96e0e89ed5f52" providerId="LiveId" clId="{B1A1B516-5BD5-4ED5-93A9-7982D3C7AA8C}" dt="2023-05-14T10:46:35.057" v="304" actId="1440"/>
          <ac:picMkLst>
            <pc:docMk/>
            <pc:sldMk cId="2668918141" sldId="493"/>
            <ac:picMk id="2050" creationId="{A57E6313-B0B5-77C7-4D31-ABD22E3C6A03}"/>
          </ac:picMkLst>
        </pc:picChg>
      </pc:sldChg>
      <pc:sldChg chg="addSp delSp modSp modTransition modAnim">
        <pc:chgData name="shery tawfeeq" userId="19a96e0e89ed5f52" providerId="LiveId" clId="{B1A1B516-5BD5-4ED5-93A9-7982D3C7AA8C}" dt="2023-05-22T20:39:31.172" v="575"/>
        <pc:sldMkLst>
          <pc:docMk/>
          <pc:sldMk cId="3282670632" sldId="494"/>
        </pc:sldMkLst>
        <pc:picChg chg="add del mod">
          <ac:chgData name="shery tawfeeq" userId="19a96e0e89ed5f52" providerId="LiveId" clId="{B1A1B516-5BD5-4ED5-93A9-7982D3C7AA8C}" dt="2023-05-22T20:39:31.172" v="575"/>
          <ac:picMkLst>
            <pc:docMk/>
            <pc:sldMk cId="3282670632" sldId="494"/>
            <ac:picMk id="3" creationId="{F3B86438-51A0-2731-B86E-4D1FE763B204}"/>
          </ac:picMkLst>
        </pc:picChg>
      </pc:sldChg>
      <pc:sldChg chg="addSp delSp modSp mod modTransition modAnim">
        <pc:chgData name="shery tawfeeq" userId="19a96e0e89ed5f52" providerId="LiveId" clId="{B1A1B516-5BD5-4ED5-93A9-7982D3C7AA8C}" dt="2023-05-22T20:39:31.172" v="575"/>
        <pc:sldMkLst>
          <pc:docMk/>
          <pc:sldMk cId="591342750" sldId="495"/>
        </pc:sldMkLst>
        <pc:spChg chg="mod">
          <ac:chgData name="shery tawfeeq" userId="19a96e0e89ed5f52" providerId="LiveId" clId="{B1A1B516-5BD5-4ED5-93A9-7982D3C7AA8C}" dt="2023-05-16T10:02:44.489" v="349" actId="115"/>
          <ac:spMkLst>
            <pc:docMk/>
            <pc:sldMk cId="591342750" sldId="495"/>
            <ac:spMk id="24" creationId="{6083F8E2-699C-9C01-0329-7C9299434C08}"/>
          </ac:spMkLst>
        </pc:spChg>
        <pc:picChg chg="add del mod">
          <ac:chgData name="shery tawfeeq" userId="19a96e0e89ed5f52" providerId="LiveId" clId="{B1A1B516-5BD5-4ED5-93A9-7982D3C7AA8C}" dt="2023-05-22T20:39:31.172" v="575"/>
          <ac:picMkLst>
            <pc:docMk/>
            <pc:sldMk cId="591342750" sldId="495"/>
            <ac:picMk id="3" creationId="{F5346827-EDB8-1A84-5DE2-73434C1E6F83}"/>
          </ac:picMkLst>
        </pc:picChg>
      </pc:sldChg>
      <pc:sldChg chg="addSp delSp modSp mod modTransition modAnim">
        <pc:chgData name="shery tawfeeq" userId="19a96e0e89ed5f52" providerId="LiveId" clId="{B1A1B516-5BD5-4ED5-93A9-7982D3C7AA8C}" dt="2023-05-22T20:39:31.172" v="575"/>
        <pc:sldMkLst>
          <pc:docMk/>
          <pc:sldMk cId="3389396788" sldId="496"/>
        </pc:sldMkLst>
        <pc:picChg chg="add del mod">
          <ac:chgData name="shery tawfeeq" userId="19a96e0e89ed5f52" providerId="LiveId" clId="{B1A1B516-5BD5-4ED5-93A9-7982D3C7AA8C}" dt="2023-05-17T21:12:08.951" v="540"/>
          <ac:picMkLst>
            <pc:docMk/>
            <pc:sldMk cId="3389396788" sldId="496"/>
            <ac:picMk id="3" creationId="{3C7BD85B-FF20-A525-F993-D9448BFFD7B1}"/>
          </ac:picMkLst>
        </pc:picChg>
        <pc:picChg chg="add del mod ord">
          <ac:chgData name="shery tawfeeq" userId="19a96e0e89ed5f52" providerId="LiveId" clId="{B1A1B516-5BD5-4ED5-93A9-7982D3C7AA8C}" dt="2023-05-17T21:13:31.182" v="541"/>
          <ac:picMkLst>
            <pc:docMk/>
            <pc:sldMk cId="3389396788" sldId="496"/>
            <ac:picMk id="6" creationId="{F48F87C4-641C-7D8C-5771-F7AC1B62A05E}"/>
          </ac:picMkLst>
        </pc:picChg>
        <pc:picChg chg="add del mod">
          <ac:chgData name="shery tawfeeq" userId="19a96e0e89ed5f52" providerId="LiveId" clId="{B1A1B516-5BD5-4ED5-93A9-7982D3C7AA8C}" dt="2023-05-22T20:39:31.172" v="575"/>
          <ac:picMkLst>
            <pc:docMk/>
            <pc:sldMk cId="3389396788" sldId="496"/>
            <ac:picMk id="7" creationId="{F60E0E05-6377-042E-C956-AD767CD5DEAB}"/>
          </ac:picMkLst>
        </pc:picChg>
      </pc:sldChg>
      <pc:sldChg chg="addSp delSp modSp mod modTransition modAnim">
        <pc:chgData name="shery tawfeeq" userId="19a96e0e89ed5f52" providerId="LiveId" clId="{B1A1B516-5BD5-4ED5-93A9-7982D3C7AA8C}" dt="2023-05-22T20:39:31.172" v="575"/>
        <pc:sldMkLst>
          <pc:docMk/>
          <pc:sldMk cId="1997649971" sldId="497"/>
        </pc:sldMkLst>
        <pc:spChg chg="mod">
          <ac:chgData name="shery tawfeeq" userId="19a96e0e89ed5f52" providerId="LiveId" clId="{B1A1B516-5BD5-4ED5-93A9-7982D3C7AA8C}" dt="2023-05-16T16:47:02.751" v="498" actId="207"/>
          <ac:spMkLst>
            <pc:docMk/>
            <pc:sldMk cId="1997649971" sldId="497"/>
            <ac:spMk id="24" creationId="{6083F8E2-699C-9C01-0329-7C9299434C08}"/>
          </ac:spMkLst>
        </pc:spChg>
        <pc:picChg chg="add del mod">
          <ac:chgData name="shery tawfeeq" userId="19a96e0e89ed5f52" providerId="LiveId" clId="{B1A1B516-5BD5-4ED5-93A9-7982D3C7AA8C}" dt="2023-05-17T21:15:14.598" v="544"/>
          <ac:picMkLst>
            <pc:docMk/>
            <pc:sldMk cId="1997649971" sldId="497"/>
            <ac:picMk id="4" creationId="{850B0481-395D-1543-2664-11C7FB01FA6A}"/>
          </ac:picMkLst>
        </pc:picChg>
        <pc:picChg chg="add del mod ord">
          <ac:chgData name="shery tawfeeq" userId="19a96e0e89ed5f52" providerId="LiveId" clId="{B1A1B516-5BD5-4ED5-93A9-7982D3C7AA8C}" dt="2023-05-17T21:17:08.403" v="545"/>
          <ac:picMkLst>
            <pc:docMk/>
            <pc:sldMk cId="1997649971" sldId="497"/>
            <ac:picMk id="7" creationId="{46AFAE30-CA28-98BE-5426-BD4761C92710}"/>
          </ac:picMkLst>
        </pc:picChg>
        <pc:picChg chg="add del mod">
          <ac:chgData name="shery tawfeeq" userId="19a96e0e89ed5f52" providerId="LiveId" clId="{B1A1B516-5BD5-4ED5-93A9-7982D3C7AA8C}" dt="2023-05-22T20:39:31.172" v="575"/>
          <ac:picMkLst>
            <pc:docMk/>
            <pc:sldMk cId="1997649971" sldId="497"/>
            <ac:picMk id="8" creationId="{E3E5FB1C-5EAB-E65E-B692-AFABC34A09A9}"/>
          </ac:picMkLst>
        </pc:picChg>
      </pc:sldChg>
      <pc:sldChg chg="addSp delSp modSp modTransition modAnim">
        <pc:chgData name="shery tawfeeq" userId="19a96e0e89ed5f52" providerId="LiveId" clId="{B1A1B516-5BD5-4ED5-93A9-7982D3C7AA8C}" dt="2023-05-22T20:39:31.172" v="575"/>
        <pc:sldMkLst>
          <pc:docMk/>
          <pc:sldMk cId="4101817088" sldId="498"/>
        </pc:sldMkLst>
        <pc:picChg chg="add del mod">
          <ac:chgData name="shery tawfeeq" userId="19a96e0e89ed5f52" providerId="LiveId" clId="{B1A1B516-5BD5-4ED5-93A9-7982D3C7AA8C}" dt="2023-05-22T20:39:31.172" v="575"/>
          <ac:picMkLst>
            <pc:docMk/>
            <pc:sldMk cId="4101817088" sldId="498"/>
            <ac:picMk id="4" creationId="{669C7430-CE61-7BDC-AECE-08127C562AFB}"/>
          </ac:picMkLst>
        </pc:picChg>
      </pc:sldChg>
      <pc:sldChg chg="addSp delSp modSp modTransition modAnim">
        <pc:chgData name="shery tawfeeq" userId="19a96e0e89ed5f52" providerId="LiveId" clId="{B1A1B516-5BD5-4ED5-93A9-7982D3C7AA8C}" dt="2023-05-22T20:39:31.172" v="575"/>
        <pc:sldMkLst>
          <pc:docMk/>
          <pc:sldMk cId="4030741623" sldId="499"/>
        </pc:sldMkLst>
        <pc:picChg chg="add del mod">
          <ac:chgData name="shery tawfeeq" userId="19a96e0e89ed5f52" providerId="LiveId" clId="{B1A1B516-5BD5-4ED5-93A9-7982D3C7AA8C}" dt="2023-05-22T20:39:31.172" v="575"/>
          <ac:picMkLst>
            <pc:docMk/>
            <pc:sldMk cId="4030741623" sldId="499"/>
            <ac:picMk id="3" creationId="{F285CA57-C4DE-5431-44F4-A020609C3BF5}"/>
          </ac:picMkLst>
        </pc:picChg>
      </pc:sldChg>
      <pc:sldChg chg="addSp delSp modSp modTransition modAnim">
        <pc:chgData name="shery tawfeeq" userId="19a96e0e89ed5f52" providerId="LiveId" clId="{B1A1B516-5BD5-4ED5-93A9-7982D3C7AA8C}" dt="2023-05-22T20:39:31.172" v="575"/>
        <pc:sldMkLst>
          <pc:docMk/>
          <pc:sldMk cId="3944397071" sldId="500"/>
        </pc:sldMkLst>
        <pc:picChg chg="add del mod">
          <ac:chgData name="shery tawfeeq" userId="19a96e0e89ed5f52" providerId="LiveId" clId="{B1A1B516-5BD5-4ED5-93A9-7982D3C7AA8C}" dt="2023-05-22T20:39:31.172" v="575"/>
          <ac:picMkLst>
            <pc:docMk/>
            <pc:sldMk cId="3944397071" sldId="500"/>
            <ac:picMk id="4" creationId="{803E43E6-18DC-9288-8C67-20A0359E7E3C}"/>
          </ac:picMkLst>
        </pc:picChg>
      </pc:sldChg>
      <pc:sldChg chg="addSp delSp modSp modTransition modAnim">
        <pc:chgData name="shery tawfeeq" userId="19a96e0e89ed5f52" providerId="LiveId" clId="{B1A1B516-5BD5-4ED5-93A9-7982D3C7AA8C}" dt="2023-05-22T20:39:31.172" v="575"/>
        <pc:sldMkLst>
          <pc:docMk/>
          <pc:sldMk cId="2405958287" sldId="501"/>
        </pc:sldMkLst>
        <pc:picChg chg="add del mod">
          <ac:chgData name="shery tawfeeq" userId="19a96e0e89ed5f52" providerId="LiveId" clId="{B1A1B516-5BD5-4ED5-93A9-7982D3C7AA8C}" dt="2023-05-22T20:39:31.172" v="575"/>
          <ac:picMkLst>
            <pc:docMk/>
            <pc:sldMk cId="2405958287" sldId="501"/>
            <ac:picMk id="4" creationId="{C14E1C87-4AE5-F981-27D0-FAFF66ABE0F0}"/>
          </ac:picMkLst>
        </pc:picChg>
      </pc:sldChg>
      <pc:sldChg chg="addSp delSp modSp mod modTransition modAnim">
        <pc:chgData name="shery tawfeeq" userId="19a96e0e89ed5f52" providerId="LiveId" clId="{B1A1B516-5BD5-4ED5-93A9-7982D3C7AA8C}" dt="2023-05-22T20:39:31.172" v="575"/>
        <pc:sldMkLst>
          <pc:docMk/>
          <pc:sldMk cId="3060505575" sldId="502"/>
        </pc:sldMkLst>
        <pc:picChg chg="add del mod">
          <ac:chgData name="shery tawfeeq" userId="19a96e0e89ed5f52" providerId="LiveId" clId="{B1A1B516-5BD5-4ED5-93A9-7982D3C7AA8C}" dt="2023-05-17T21:30:04.629" v="550"/>
          <ac:picMkLst>
            <pc:docMk/>
            <pc:sldMk cId="3060505575" sldId="502"/>
            <ac:picMk id="3" creationId="{C565D78C-BF54-A67B-6496-9C9CB1C835FD}"/>
          </ac:picMkLst>
        </pc:picChg>
        <pc:picChg chg="add del mod ord">
          <ac:chgData name="shery tawfeeq" userId="19a96e0e89ed5f52" providerId="LiveId" clId="{B1A1B516-5BD5-4ED5-93A9-7982D3C7AA8C}" dt="2023-05-17T21:30:22.276" v="551"/>
          <ac:picMkLst>
            <pc:docMk/>
            <pc:sldMk cId="3060505575" sldId="502"/>
            <ac:picMk id="6" creationId="{C86244C4-AFE4-BF48-B078-34B39C01F761}"/>
          </ac:picMkLst>
        </pc:picChg>
        <pc:picChg chg="add del mod">
          <ac:chgData name="shery tawfeeq" userId="19a96e0e89ed5f52" providerId="LiveId" clId="{B1A1B516-5BD5-4ED5-93A9-7982D3C7AA8C}" dt="2023-05-17T21:30:32.081" v="553"/>
          <ac:picMkLst>
            <pc:docMk/>
            <pc:sldMk cId="3060505575" sldId="502"/>
            <ac:picMk id="7" creationId="{E47CFF66-D910-8C12-1A01-1EFEBE7D87C3}"/>
          </ac:picMkLst>
        </pc:picChg>
        <pc:picChg chg="add del mod ord">
          <ac:chgData name="shery tawfeeq" userId="19a96e0e89ed5f52" providerId="LiveId" clId="{B1A1B516-5BD5-4ED5-93A9-7982D3C7AA8C}" dt="2023-05-17T21:33:07.668" v="554"/>
          <ac:picMkLst>
            <pc:docMk/>
            <pc:sldMk cId="3060505575" sldId="502"/>
            <ac:picMk id="10" creationId="{D4D8A90F-2EA6-5284-6394-52B318DA816F}"/>
          </ac:picMkLst>
        </pc:picChg>
        <pc:picChg chg="add del mod">
          <ac:chgData name="shery tawfeeq" userId="19a96e0e89ed5f52" providerId="LiveId" clId="{B1A1B516-5BD5-4ED5-93A9-7982D3C7AA8C}" dt="2023-05-22T20:39:31.172" v="575"/>
          <ac:picMkLst>
            <pc:docMk/>
            <pc:sldMk cId="3060505575" sldId="502"/>
            <ac:picMk id="11" creationId="{6906CBC0-A079-461C-F282-0F595C9810BE}"/>
          </ac:picMkLst>
        </pc:picChg>
      </pc:sldChg>
      <pc:sldChg chg="addSp delSp modSp modTransition modAnim">
        <pc:chgData name="shery tawfeeq" userId="19a96e0e89ed5f52" providerId="LiveId" clId="{B1A1B516-5BD5-4ED5-93A9-7982D3C7AA8C}" dt="2023-05-22T20:39:31.172" v="575"/>
        <pc:sldMkLst>
          <pc:docMk/>
          <pc:sldMk cId="4098311960" sldId="503"/>
        </pc:sldMkLst>
        <pc:picChg chg="add del mod">
          <ac:chgData name="shery tawfeeq" userId="19a96e0e89ed5f52" providerId="LiveId" clId="{B1A1B516-5BD5-4ED5-93A9-7982D3C7AA8C}" dt="2023-05-22T20:39:31.172" v="575"/>
          <ac:picMkLst>
            <pc:docMk/>
            <pc:sldMk cId="4098311960" sldId="503"/>
            <ac:picMk id="4" creationId="{F118183F-70D3-52F9-B01D-C0ED5D7F1A67}"/>
          </ac:picMkLst>
        </pc:picChg>
      </pc:sldChg>
      <pc:sldChg chg="addSp delSp modSp modTransition modAnim">
        <pc:chgData name="shery tawfeeq" userId="19a96e0e89ed5f52" providerId="LiveId" clId="{B1A1B516-5BD5-4ED5-93A9-7982D3C7AA8C}" dt="2023-05-22T20:39:31.172" v="575"/>
        <pc:sldMkLst>
          <pc:docMk/>
          <pc:sldMk cId="2870444002" sldId="504"/>
        </pc:sldMkLst>
        <pc:picChg chg="add del mod">
          <ac:chgData name="shery tawfeeq" userId="19a96e0e89ed5f52" providerId="LiveId" clId="{B1A1B516-5BD5-4ED5-93A9-7982D3C7AA8C}" dt="2023-05-22T20:39:31.172" v="575"/>
          <ac:picMkLst>
            <pc:docMk/>
            <pc:sldMk cId="2870444002" sldId="504"/>
            <ac:picMk id="4" creationId="{7BB46EB3-B529-BF27-3F13-41E55647F73E}"/>
          </ac:picMkLst>
        </pc:picChg>
      </pc:sldChg>
      <pc:sldChg chg="addSp delSp modSp mod modTransition modAnim">
        <pc:chgData name="shery tawfeeq" userId="19a96e0e89ed5f52" providerId="LiveId" clId="{B1A1B516-5BD5-4ED5-93A9-7982D3C7AA8C}" dt="2023-05-22T20:39:31.172" v="575"/>
        <pc:sldMkLst>
          <pc:docMk/>
          <pc:sldMk cId="2150105696" sldId="505"/>
        </pc:sldMkLst>
        <pc:spChg chg="mod">
          <ac:chgData name="shery tawfeeq" userId="19a96e0e89ed5f52" providerId="LiveId" clId="{B1A1B516-5BD5-4ED5-93A9-7982D3C7AA8C}" dt="2023-05-16T18:52:36.950" v="501" actId="20577"/>
          <ac:spMkLst>
            <pc:docMk/>
            <pc:sldMk cId="2150105696" sldId="505"/>
            <ac:spMk id="24" creationId="{6083F8E2-699C-9C01-0329-7C9299434C08}"/>
          </ac:spMkLst>
        </pc:spChg>
        <pc:picChg chg="add del mod">
          <ac:chgData name="shery tawfeeq" userId="19a96e0e89ed5f52" providerId="LiveId" clId="{B1A1B516-5BD5-4ED5-93A9-7982D3C7AA8C}" dt="2023-05-22T20:39:31.172" v="575"/>
          <ac:picMkLst>
            <pc:docMk/>
            <pc:sldMk cId="2150105696" sldId="505"/>
            <ac:picMk id="5" creationId="{570095FD-27C5-C1DC-0717-3EB841E388B9}"/>
          </ac:picMkLst>
        </pc:picChg>
      </pc:sldChg>
      <pc:sldChg chg="addSp delSp modSp modTransition modAnim">
        <pc:chgData name="shery tawfeeq" userId="19a96e0e89ed5f52" providerId="LiveId" clId="{B1A1B516-5BD5-4ED5-93A9-7982D3C7AA8C}" dt="2023-05-22T20:39:31.172" v="575"/>
        <pc:sldMkLst>
          <pc:docMk/>
          <pc:sldMk cId="1247375790" sldId="506"/>
        </pc:sldMkLst>
        <pc:picChg chg="add del mod">
          <ac:chgData name="shery tawfeeq" userId="19a96e0e89ed5f52" providerId="LiveId" clId="{B1A1B516-5BD5-4ED5-93A9-7982D3C7AA8C}" dt="2023-05-22T20:39:31.172" v="575"/>
          <ac:picMkLst>
            <pc:docMk/>
            <pc:sldMk cId="1247375790" sldId="506"/>
            <ac:picMk id="6" creationId="{469446EF-B88E-1F65-9BAF-E8F4E8288DF7}"/>
          </ac:picMkLst>
        </pc:picChg>
      </pc:sldChg>
      <pc:sldChg chg="addSp delSp modSp mod modTransition modAnim">
        <pc:chgData name="shery tawfeeq" userId="19a96e0e89ed5f52" providerId="LiveId" clId="{B1A1B516-5BD5-4ED5-93A9-7982D3C7AA8C}" dt="2023-05-22T20:39:31.172" v="575"/>
        <pc:sldMkLst>
          <pc:docMk/>
          <pc:sldMk cId="1569348625" sldId="507"/>
        </pc:sldMkLst>
        <pc:spChg chg="mod">
          <ac:chgData name="shery tawfeeq" userId="19a96e0e89ed5f52" providerId="LiveId" clId="{B1A1B516-5BD5-4ED5-93A9-7982D3C7AA8C}" dt="2023-05-16T12:25:31.870" v="374" actId="313"/>
          <ac:spMkLst>
            <pc:docMk/>
            <pc:sldMk cId="1569348625" sldId="507"/>
            <ac:spMk id="24" creationId="{6083F8E2-699C-9C01-0329-7C9299434C08}"/>
          </ac:spMkLst>
        </pc:spChg>
        <pc:picChg chg="add del mod">
          <ac:chgData name="shery tawfeeq" userId="19a96e0e89ed5f52" providerId="LiveId" clId="{B1A1B516-5BD5-4ED5-93A9-7982D3C7AA8C}" dt="2023-05-17T21:40:10.923" v="560"/>
          <ac:picMkLst>
            <pc:docMk/>
            <pc:sldMk cId="1569348625" sldId="507"/>
            <ac:picMk id="5" creationId="{CF919810-6182-41A9-3FB1-F74647D8EEC0}"/>
          </ac:picMkLst>
        </pc:picChg>
        <pc:picChg chg="add del mod ord">
          <ac:chgData name="shery tawfeeq" userId="19a96e0e89ed5f52" providerId="LiveId" clId="{B1A1B516-5BD5-4ED5-93A9-7982D3C7AA8C}" dt="2023-05-17T21:41:29.517" v="561"/>
          <ac:picMkLst>
            <pc:docMk/>
            <pc:sldMk cId="1569348625" sldId="507"/>
            <ac:picMk id="9" creationId="{F05D95AB-CA4B-A101-89FB-15DDC0599217}"/>
          </ac:picMkLst>
        </pc:picChg>
        <pc:picChg chg="add del mod">
          <ac:chgData name="shery tawfeeq" userId="19a96e0e89ed5f52" providerId="LiveId" clId="{B1A1B516-5BD5-4ED5-93A9-7982D3C7AA8C}" dt="2023-05-17T21:43:09.302" v="563"/>
          <ac:picMkLst>
            <pc:docMk/>
            <pc:sldMk cId="1569348625" sldId="507"/>
            <ac:picMk id="10" creationId="{2DA96FB3-9772-1181-711E-C8FF3711CA84}"/>
          </ac:picMkLst>
        </pc:picChg>
        <pc:picChg chg="add del mod ord">
          <ac:chgData name="shery tawfeeq" userId="19a96e0e89ed5f52" providerId="LiveId" clId="{B1A1B516-5BD5-4ED5-93A9-7982D3C7AA8C}" dt="2023-05-17T21:44:40.428" v="564"/>
          <ac:picMkLst>
            <pc:docMk/>
            <pc:sldMk cId="1569348625" sldId="507"/>
            <ac:picMk id="14" creationId="{5BDAE189-C05E-69FF-876E-C186E67357F3}"/>
          </ac:picMkLst>
        </pc:picChg>
        <pc:picChg chg="add del mod">
          <ac:chgData name="shery tawfeeq" userId="19a96e0e89ed5f52" providerId="LiveId" clId="{B1A1B516-5BD5-4ED5-93A9-7982D3C7AA8C}" dt="2023-05-17T21:48:33.475" v="566"/>
          <ac:picMkLst>
            <pc:docMk/>
            <pc:sldMk cId="1569348625" sldId="507"/>
            <ac:picMk id="15" creationId="{2C4F12BF-7756-7AF3-2D12-AAC5AA86405F}"/>
          </ac:picMkLst>
        </pc:picChg>
        <pc:picChg chg="add del mod ord">
          <ac:chgData name="shery tawfeeq" userId="19a96e0e89ed5f52" providerId="LiveId" clId="{B1A1B516-5BD5-4ED5-93A9-7982D3C7AA8C}" dt="2023-05-17T21:48:45.967" v="567"/>
          <ac:picMkLst>
            <pc:docMk/>
            <pc:sldMk cId="1569348625" sldId="507"/>
            <ac:picMk id="31" creationId="{7A7D3A35-22BF-FFEF-16B5-2240D7E20A7F}"/>
          </ac:picMkLst>
        </pc:picChg>
        <pc:picChg chg="add del mod">
          <ac:chgData name="shery tawfeeq" userId="19a96e0e89ed5f52" providerId="LiveId" clId="{B1A1B516-5BD5-4ED5-93A9-7982D3C7AA8C}" dt="2023-05-17T21:49:03.491" v="569"/>
          <ac:picMkLst>
            <pc:docMk/>
            <pc:sldMk cId="1569348625" sldId="507"/>
            <ac:picMk id="32" creationId="{8BD8A7FD-36CE-2587-D425-A48152AC1C66}"/>
          </ac:picMkLst>
        </pc:picChg>
        <pc:picChg chg="add del mod ord">
          <ac:chgData name="shery tawfeeq" userId="19a96e0e89ed5f52" providerId="LiveId" clId="{B1A1B516-5BD5-4ED5-93A9-7982D3C7AA8C}" dt="2023-05-17T21:50:47.686" v="570"/>
          <ac:picMkLst>
            <pc:docMk/>
            <pc:sldMk cId="1569348625" sldId="507"/>
            <ac:picMk id="35" creationId="{830F3699-B0C8-B247-6429-0C8DA6B38273}"/>
          </ac:picMkLst>
        </pc:picChg>
        <pc:picChg chg="add del mod">
          <ac:chgData name="shery tawfeeq" userId="19a96e0e89ed5f52" providerId="LiveId" clId="{B1A1B516-5BD5-4ED5-93A9-7982D3C7AA8C}" dt="2023-05-22T20:39:31.172" v="575"/>
          <ac:picMkLst>
            <pc:docMk/>
            <pc:sldMk cId="1569348625" sldId="507"/>
            <ac:picMk id="36" creationId="{CD64F68B-AD7F-CB01-C0CE-5889E17DCBA4}"/>
          </ac:picMkLst>
        </pc:picChg>
      </pc:sldChg>
      <pc:sldChg chg="del">
        <pc:chgData name="shery tawfeeq" userId="19a96e0e89ed5f52" providerId="LiveId" clId="{B1A1B516-5BD5-4ED5-93A9-7982D3C7AA8C}" dt="2023-05-14T12:07:40.362" v="328" actId="2696"/>
        <pc:sldMkLst>
          <pc:docMk/>
          <pc:sldMk cId="980416579" sldId="508"/>
        </pc:sldMkLst>
      </pc:sldChg>
      <pc:sldChg chg="del">
        <pc:chgData name="shery tawfeeq" userId="19a96e0e89ed5f52" providerId="LiveId" clId="{B1A1B516-5BD5-4ED5-93A9-7982D3C7AA8C}" dt="2023-05-14T12:07:40.362" v="328" actId="2696"/>
        <pc:sldMkLst>
          <pc:docMk/>
          <pc:sldMk cId="3330085072" sldId="509"/>
        </pc:sldMkLst>
      </pc:sldChg>
      <pc:sldChg chg="del">
        <pc:chgData name="shery tawfeeq" userId="19a96e0e89ed5f52" providerId="LiveId" clId="{B1A1B516-5BD5-4ED5-93A9-7982D3C7AA8C}" dt="2023-05-14T12:07:40.362" v="328" actId="2696"/>
        <pc:sldMkLst>
          <pc:docMk/>
          <pc:sldMk cId="2627249377" sldId="510"/>
        </pc:sldMkLst>
      </pc:sldChg>
      <pc:sldChg chg="del">
        <pc:chgData name="shery tawfeeq" userId="19a96e0e89ed5f52" providerId="LiveId" clId="{B1A1B516-5BD5-4ED5-93A9-7982D3C7AA8C}" dt="2023-05-14T12:07:40.362" v="328" actId="2696"/>
        <pc:sldMkLst>
          <pc:docMk/>
          <pc:sldMk cId="3774510217" sldId="511"/>
        </pc:sldMkLst>
      </pc:sldChg>
      <pc:sldChg chg="del">
        <pc:chgData name="shery tawfeeq" userId="19a96e0e89ed5f52" providerId="LiveId" clId="{B1A1B516-5BD5-4ED5-93A9-7982D3C7AA8C}" dt="2023-05-14T12:07:40.362" v="328" actId="2696"/>
        <pc:sldMkLst>
          <pc:docMk/>
          <pc:sldMk cId="3132799667" sldId="512"/>
        </pc:sldMkLst>
      </pc:sldChg>
      <pc:sldChg chg="del">
        <pc:chgData name="shery tawfeeq" userId="19a96e0e89ed5f52" providerId="LiveId" clId="{B1A1B516-5BD5-4ED5-93A9-7982D3C7AA8C}" dt="2023-05-14T12:07:40.362" v="328" actId="2696"/>
        <pc:sldMkLst>
          <pc:docMk/>
          <pc:sldMk cId="380974514" sldId="513"/>
        </pc:sldMkLst>
      </pc:sldChg>
      <pc:sldChg chg="del">
        <pc:chgData name="shery tawfeeq" userId="19a96e0e89ed5f52" providerId="LiveId" clId="{B1A1B516-5BD5-4ED5-93A9-7982D3C7AA8C}" dt="2023-05-14T12:07:40.362" v="328" actId="2696"/>
        <pc:sldMkLst>
          <pc:docMk/>
          <pc:sldMk cId="4149184468" sldId="514"/>
        </pc:sldMkLst>
      </pc:sldChg>
      <pc:sldChg chg="del">
        <pc:chgData name="shery tawfeeq" userId="19a96e0e89ed5f52" providerId="LiveId" clId="{B1A1B516-5BD5-4ED5-93A9-7982D3C7AA8C}" dt="2023-05-14T12:07:40.362" v="328" actId="2696"/>
        <pc:sldMkLst>
          <pc:docMk/>
          <pc:sldMk cId="3384371584" sldId="515"/>
        </pc:sldMkLst>
      </pc:sldChg>
      <pc:sldChg chg="del">
        <pc:chgData name="shery tawfeeq" userId="19a96e0e89ed5f52" providerId="LiveId" clId="{B1A1B516-5BD5-4ED5-93A9-7982D3C7AA8C}" dt="2023-05-14T12:07:40.362" v="328" actId="2696"/>
        <pc:sldMkLst>
          <pc:docMk/>
          <pc:sldMk cId="290877533" sldId="516"/>
        </pc:sldMkLst>
      </pc:sldChg>
      <pc:sldChg chg="del">
        <pc:chgData name="shery tawfeeq" userId="19a96e0e89ed5f52" providerId="LiveId" clId="{B1A1B516-5BD5-4ED5-93A9-7982D3C7AA8C}" dt="2023-05-14T12:07:40.362" v="328" actId="2696"/>
        <pc:sldMkLst>
          <pc:docMk/>
          <pc:sldMk cId="751017988" sldId="517"/>
        </pc:sldMkLst>
      </pc:sldChg>
      <pc:sldChg chg="addSp delSp modSp add mod modTransition modAnim">
        <pc:chgData name="shery tawfeeq" userId="19a96e0e89ed5f52" providerId="LiveId" clId="{B1A1B516-5BD5-4ED5-93A9-7982D3C7AA8C}" dt="2023-05-22T20:39:31.172" v="575"/>
        <pc:sldMkLst>
          <pc:docMk/>
          <pc:sldMk cId="3114332868" sldId="518"/>
        </pc:sldMkLst>
        <pc:spChg chg="add del mod">
          <ac:chgData name="shery tawfeeq" userId="19a96e0e89ed5f52" providerId="LiveId" clId="{B1A1B516-5BD5-4ED5-93A9-7982D3C7AA8C}" dt="2023-05-14T10:44:00.238" v="79" actId="478"/>
          <ac:spMkLst>
            <pc:docMk/>
            <pc:sldMk cId="3114332868" sldId="518"/>
            <ac:spMk id="4" creationId="{69DDBA96-AD28-4097-3E1D-ED5AD4D96016}"/>
          </ac:spMkLst>
        </pc:spChg>
        <pc:spChg chg="mod">
          <ac:chgData name="shery tawfeeq" userId="19a96e0e89ed5f52" providerId="LiveId" clId="{B1A1B516-5BD5-4ED5-93A9-7982D3C7AA8C}" dt="2023-05-14T10:41:11.105" v="71" actId="20577"/>
          <ac:spMkLst>
            <pc:docMk/>
            <pc:sldMk cId="3114332868" sldId="518"/>
            <ac:spMk id="6" creationId="{0AC2650A-C51A-9ACB-723B-68D89C868D01}"/>
          </ac:spMkLst>
        </pc:spChg>
        <pc:spChg chg="mod">
          <ac:chgData name="shery tawfeeq" userId="19a96e0e89ed5f52" providerId="LiveId" clId="{B1A1B516-5BD5-4ED5-93A9-7982D3C7AA8C}" dt="2023-05-14T10:44:49.315" v="162" actId="1037"/>
          <ac:spMkLst>
            <pc:docMk/>
            <pc:sldMk cId="3114332868" sldId="518"/>
            <ac:spMk id="17" creationId="{954B34D3-F436-A1EE-53D3-534D66D793CE}"/>
          </ac:spMkLst>
        </pc:spChg>
        <pc:picChg chg="add del mod">
          <ac:chgData name="shery tawfeeq" userId="19a96e0e89ed5f52" providerId="LiveId" clId="{B1A1B516-5BD5-4ED5-93A9-7982D3C7AA8C}" dt="2023-05-22T20:39:31.172" v="575"/>
          <ac:picMkLst>
            <pc:docMk/>
            <pc:sldMk cId="3114332868" sldId="518"/>
            <ac:picMk id="4" creationId="{47947110-D8A0-7CA7-5EEA-DFB5C87D2579}"/>
          </ac:picMkLst>
        </pc:picChg>
        <pc:picChg chg="del mod">
          <ac:chgData name="shery tawfeeq" userId="19a96e0e89ed5f52" providerId="LiveId" clId="{B1A1B516-5BD5-4ED5-93A9-7982D3C7AA8C}" dt="2023-05-14T10:43:57.309" v="78" actId="478"/>
          <ac:picMkLst>
            <pc:docMk/>
            <pc:sldMk cId="3114332868" sldId="518"/>
            <ac:picMk id="5" creationId="{D8874CC3-C908-C74E-416C-60682547F8C3}"/>
          </ac:picMkLst>
        </pc:picChg>
        <pc:picChg chg="add mod">
          <ac:chgData name="shery tawfeeq" userId="19a96e0e89ed5f52" providerId="LiveId" clId="{B1A1B516-5BD5-4ED5-93A9-7982D3C7AA8C}" dt="2023-05-14T10:46:45.519" v="305" actId="1440"/>
          <ac:picMkLst>
            <pc:docMk/>
            <pc:sldMk cId="3114332868" sldId="518"/>
            <ac:picMk id="1026" creationId="{375AA6C2-3A48-C0D1-FED5-4DDB1F12CA27}"/>
          </ac:picMkLst>
        </pc:picChg>
      </pc:sldChg>
      <pc:sldChg chg="addSp delSp modSp add mod modTransition modAnim">
        <pc:chgData name="shery tawfeeq" userId="19a96e0e89ed5f52" providerId="LiveId" clId="{B1A1B516-5BD5-4ED5-93A9-7982D3C7AA8C}" dt="2023-05-22T20:39:31.172" v="575"/>
        <pc:sldMkLst>
          <pc:docMk/>
          <pc:sldMk cId="3090343864" sldId="519"/>
        </pc:sldMkLst>
        <pc:spChg chg="mod">
          <ac:chgData name="shery tawfeeq" userId="19a96e0e89ed5f52" providerId="LiveId" clId="{B1A1B516-5BD5-4ED5-93A9-7982D3C7AA8C}" dt="2023-05-16T12:49:26.952" v="497" actId="14100"/>
          <ac:spMkLst>
            <pc:docMk/>
            <pc:sldMk cId="3090343864" sldId="519"/>
            <ac:spMk id="3" creationId="{F9A80F9F-74DB-1D57-04E8-E20E92A09B0A}"/>
          </ac:spMkLst>
        </pc:spChg>
        <pc:spChg chg="mod">
          <ac:chgData name="shery tawfeeq" userId="19a96e0e89ed5f52" providerId="LiveId" clId="{B1A1B516-5BD5-4ED5-93A9-7982D3C7AA8C}" dt="2023-05-16T12:48:54.413" v="480" actId="20577"/>
          <ac:spMkLst>
            <pc:docMk/>
            <pc:sldMk cId="3090343864" sldId="519"/>
            <ac:spMk id="48" creationId="{050976E4-0CF2-BA00-34CA-2F9419409B9E}"/>
          </ac:spMkLst>
        </pc:spChg>
        <pc:picChg chg="add del mod">
          <ac:chgData name="shery tawfeeq" userId="19a96e0e89ed5f52" providerId="LiveId" clId="{B1A1B516-5BD5-4ED5-93A9-7982D3C7AA8C}" dt="2023-05-22T20:39:31.172" v="575"/>
          <ac:picMkLst>
            <pc:docMk/>
            <pc:sldMk cId="3090343864" sldId="519"/>
            <ac:picMk id="20" creationId="{7763554B-60C4-25A2-23F8-7E9B28633580}"/>
          </ac:picMkLst>
        </pc:picChg>
      </pc:sldChg>
      <pc:sldChg chg="delSp modSp add mod">
        <pc:chgData name="shery tawfeeq" userId="19a96e0e89ed5f52" providerId="LiveId" clId="{B1A1B516-5BD5-4ED5-93A9-7982D3C7AA8C}" dt="2023-06-04T09:33:35.015" v="663" actId="1035"/>
        <pc:sldMkLst>
          <pc:docMk/>
          <pc:sldMk cId="3992131825" sldId="520"/>
        </pc:sldMkLst>
        <pc:spChg chg="mod">
          <ac:chgData name="shery tawfeeq" userId="19a96e0e89ed5f52" providerId="LiveId" clId="{B1A1B516-5BD5-4ED5-93A9-7982D3C7AA8C}" dt="2023-06-04T09:33:35.015" v="663" actId="1035"/>
          <ac:spMkLst>
            <pc:docMk/>
            <pc:sldMk cId="3992131825" sldId="520"/>
            <ac:spMk id="24" creationId="{6083F8E2-699C-9C01-0329-7C9299434C08}"/>
          </ac:spMkLst>
        </pc:spChg>
        <pc:picChg chg="del">
          <ac:chgData name="shery tawfeeq" userId="19a96e0e89ed5f52" providerId="LiveId" clId="{B1A1B516-5BD5-4ED5-93A9-7982D3C7AA8C}" dt="2023-06-04T09:24:28.571" v="577" actId="478"/>
          <ac:picMkLst>
            <pc:docMk/>
            <pc:sldMk cId="3992131825" sldId="520"/>
            <ac:picMk id="4098" creationId="{63927D61-E89C-62C6-177A-AEA59000C7EA}"/>
          </ac:picMkLst>
        </pc:picChg>
      </pc:sldChg>
      <pc:sldChg chg="modSp add mod">
        <pc:chgData name="shery tawfeeq" userId="19a96e0e89ed5f52" providerId="LiveId" clId="{B1A1B516-5BD5-4ED5-93A9-7982D3C7AA8C}" dt="2023-06-04T09:40:49.635" v="708" actId="1036"/>
        <pc:sldMkLst>
          <pc:docMk/>
          <pc:sldMk cId="1112219716" sldId="521"/>
        </pc:sldMkLst>
        <pc:spChg chg="mod">
          <ac:chgData name="shery tawfeeq" userId="19a96e0e89ed5f52" providerId="LiveId" clId="{B1A1B516-5BD5-4ED5-93A9-7982D3C7AA8C}" dt="2023-06-04T09:40:49.635" v="708" actId="1036"/>
          <ac:spMkLst>
            <pc:docMk/>
            <pc:sldMk cId="1112219716" sldId="521"/>
            <ac:spMk id="24" creationId="{6083F8E2-699C-9C01-0329-7C9299434C08}"/>
          </ac:spMkLst>
        </pc:spChg>
      </pc:sldChg>
      <pc:sldChg chg="modSp add mod">
        <pc:chgData name="shery tawfeeq" userId="19a96e0e89ed5f52" providerId="LiveId" clId="{B1A1B516-5BD5-4ED5-93A9-7982D3C7AA8C}" dt="2023-06-04T10:21:20.283" v="772" actId="1038"/>
        <pc:sldMkLst>
          <pc:docMk/>
          <pc:sldMk cId="4151853191" sldId="522"/>
        </pc:sldMkLst>
        <pc:spChg chg="mod">
          <ac:chgData name="shery tawfeeq" userId="19a96e0e89ed5f52" providerId="LiveId" clId="{B1A1B516-5BD5-4ED5-93A9-7982D3C7AA8C}" dt="2023-06-04T10:21:20.283" v="772" actId="1038"/>
          <ac:spMkLst>
            <pc:docMk/>
            <pc:sldMk cId="4151853191" sldId="522"/>
            <ac:spMk id="24" creationId="{6083F8E2-699C-9C01-0329-7C9299434C08}"/>
          </ac:spMkLst>
        </pc:spChg>
      </pc:sldChg>
      <pc:sldChg chg="add del">
        <pc:chgData name="shery tawfeeq" userId="19a96e0e89ed5f52" providerId="LiveId" clId="{B1A1B516-5BD5-4ED5-93A9-7982D3C7AA8C}" dt="2023-06-04T10:00:03.576" v="719"/>
        <pc:sldMkLst>
          <pc:docMk/>
          <pc:sldMk cId="1215122978" sldId="523"/>
        </pc:sldMkLst>
      </pc:sldChg>
    </pc:docChg>
  </pc:docChgLst>
  <pc:docChgLst>
    <pc:chgData name="shery tawfeeq" userId="19a96e0e89ed5f52" providerId="LiveId" clId="{1B4EC00B-4DAF-4561-875A-29D526B7DCDB}"/>
    <pc:docChg chg="undo redo custSel addSld delSld modSld sldOrd modSection">
      <pc:chgData name="shery tawfeeq" userId="19a96e0e89ed5f52" providerId="LiveId" clId="{1B4EC00B-4DAF-4561-875A-29D526B7DCDB}" dt="2023-05-11T18:34:23.312" v="2519"/>
      <pc:docMkLst>
        <pc:docMk/>
      </pc:docMkLst>
      <pc:sldChg chg="modSp mod">
        <pc:chgData name="shery tawfeeq" userId="19a96e0e89ed5f52" providerId="LiveId" clId="{1B4EC00B-4DAF-4561-875A-29D526B7DCDB}" dt="2023-05-08T18:52:46.784" v="7" actId="403"/>
        <pc:sldMkLst>
          <pc:docMk/>
          <pc:sldMk cId="2257388018" sldId="271"/>
        </pc:sldMkLst>
        <pc:spChg chg="mod">
          <ac:chgData name="shery tawfeeq" userId="19a96e0e89ed5f52" providerId="LiveId" clId="{1B4EC00B-4DAF-4561-875A-29D526B7DCDB}" dt="2023-05-08T18:52:46.784" v="7" actId="403"/>
          <ac:spMkLst>
            <pc:docMk/>
            <pc:sldMk cId="2257388018" sldId="271"/>
            <ac:spMk id="34" creationId="{FFBC9732-D32E-DCF9-3982-D4B68F971747}"/>
          </ac:spMkLst>
        </pc:spChg>
      </pc:sldChg>
      <pc:sldChg chg="modSp mod">
        <pc:chgData name="shery tawfeeq" userId="19a96e0e89ed5f52" providerId="LiveId" clId="{1B4EC00B-4DAF-4561-875A-29D526B7DCDB}" dt="2023-05-10T21:36:43.032" v="283" actId="1076"/>
        <pc:sldMkLst>
          <pc:docMk/>
          <pc:sldMk cId="979261729" sldId="276"/>
        </pc:sldMkLst>
        <pc:spChg chg="mod">
          <ac:chgData name="shery tawfeeq" userId="19a96e0e89ed5f52" providerId="LiveId" clId="{1B4EC00B-4DAF-4561-875A-29D526B7DCDB}" dt="2023-05-10T21:36:43.032" v="283" actId="1076"/>
          <ac:spMkLst>
            <pc:docMk/>
            <pc:sldMk cId="979261729" sldId="276"/>
            <ac:spMk id="48" creationId="{050976E4-0CF2-BA00-34CA-2F9419409B9E}"/>
          </ac:spMkLst>
        </pc:spChg>
      </pc:sldChg>
      <pc:sldChg chg="delSp modSp mod ord">
        <pc:chgData name="shery tawfeeq" userId="19a96e0e89ed5f52" providerId="LiveId" clId="{1B4EC00B-4DAF-4561-875A-29D526B7DCDB}" dt="2023-05-11T18:34:23.312" v="2519"/>
        <pc:sldMkLst>
          <pc:docMk/>
          <pc:sldMk cId="701632073" sldId="303"/>
        </pc:sldMkLst>
        <pc:spChg chg="mod">
          <ac:chgData name="shery tawfeeq" userId="19a96e0e89ed5f52" providerId="LiveId" clId="{1B4EC00B-4DAF-4561-875A-29D526B7DCDB}" dt="2023-05-11T18:32:21.105" v="2459" actId="20577"/>
          <ac:spMkLst>
            <pc:docMk/>
            <pc:sldMk cId="701632073" sldId="303"/>
            <ac:spMk id="9" creationId="{25760A6C-566F-B7E3-1EEE-CB29F0CF0113}"/>
          </ac:spMkLst>
        </pc:spChg>
        <pc:spChg chg="mod">
          <ac:chgData name="shery tawfeeq" userId="19a96e0e89ed5f52" providerId="LiveId" clId="{1B4EC00B-4DAF-4561-875A-29D526B7DCDB}" dt="2023-05-11T18:32:36.515" v="2468" actId="20577"/>
          <ac:spMkLst>
            <pc:docMk/>
            <pc:sldMk cId="701632073" sldId="303"/>
            <ac:spMk id="10" creationId="{844810E4-E8A9-2051-4D02-31024B944D7B}"/>
          </ac:spMkLst>
        </pc:spChg>
        <pc:spChg chg="mod">
          <ac:chgData name="shery tawfeeq" userId="19a96e0e89ed5f52" providerId="LiveId" clId="{1B4EC00B-4DAF-4561-875A-29D526B7DCDB}" dt="2023-05-11T18:34:14.998" v="2517"/>
          <ac:spMkLst>
            <pc:docMk/>
            <pc:sldMk cId="701632073" sldId="303"/>
            <ac:spMk id="12" creationId="{8C520B7F-7764-8B81-C7C7-A7440DA2CCAF}"/>
          </ac:spMkLst>
        </pc:spChg>
        <pc:spChg chg="del">
          <ac:chgData name="shery tawfeeq" userId="19a96e0e89ed5f52" providerId="LiveId" clId="{1B4EC00B-4DAF-4561-875A-29D526B7DCDB}" dt="2023-05-11T18:33:18.936" v="2474" actId="478"/>
          <ac:spMkLst>
            <pc:docMk/>
            <pc:sldMk cId="701632073" sldId="303"/>
            <ac:spMk id="13" creationId="{8F2D6F91-78DB-C333-FFAC-FF52CB9F2DF3}"/>
          </ac:spMkLst>
        </pc:spChg>
      </pc:sldChg>
      <pc:sldChg chg="addSp delSp modSp mod ord">
        <pc:chgData name="shery tawfeeq" userId="19a96e0e89ed5f52" providerId="LiveId" clId="{1B4EC00B-4DAF-4561-875A-29D526B7DCDB}" dt="2023-05-11T17:32:54.673" v="1686" actId="115"/>
        <pc:sldMkLst>
          <pc:docMk/>
          <pc:sldMk cId="1520784841" sldId="306"/>
        </pc:sldMkLst>
        <pc:spChg chg="add del mod">
          <ac:chgData name="shery tawfeeq" userId="19a96e0e89ed5f52" providerId="LiveId" clId="{1B4EC00B-4DAF-4561-875A-29D526B7DCDB}" dt="2023-05-10T21:39:44.433" v="348" actId="478"/>
          <ac:spMkLst>
            <pc:docMk/>
            <pc:sldMk cId="1520784841" sldId="306"/>
            <ac:spMk id="4" creationId="{2CFBB7AF-9120-23E3-2014-67DA0A242843}"/>
          </ac:spMkLst>
        </pc:spChg>
        <pc:spChg chg="mod">
          <ac:chgData name="shery tawfeeq" userId="19a96e0e89ed5f52" providerId="LiveId" clId="{1B4EC00B-4DAF-4561-875A-29D526B7DCDB}" dt="2023-05-11T17:32:54.673" v="1686" actId="115"/>
          <ac:spMkLst>
            <pc:docMk/>
            <pc:sldMk cId="1520784841" sldId="306"/>
            <ac:spMk id="6" creationId="{0AC2650A-C51A-9ACB-723B-68D89C868D01}"/>
          </ac:spMkLst>
        </pc:spChg>
        <pc:spChg chg="del">
          <ac:chgData name="shery tawfeeq" userId="19a96e0e89ed5f52" providerId="LiveId" clId="{1B4EC00B-4DAF-4561-875A-29D526B7DCDB}" dt="2023-05-10T21:41:32.607" v="359" actId="478"/>
          <ac:spMkLst>
            <pc:docMk/>
            <pc:sldMk cId="1520784841" sldId="306"/>
            <ac:spMk id="7" creationId="{2E6BEE59-229C-AF4C-8168-45DB84D103B6}"/>
          </ac:spMkLst>
        </pc:spChg>
        <pc:spChg chg="mod">
          <ac:chgData name="shery tawfeeq" userId="19a96e0e89ed5f52" providerId="LiveId" clId="{1B4EC00B-4DAF-4561-875A-29D526B7DCDB}" dt="2023-05-10T21:38:34.137" v="346" actId="1036"/>
          <ac:spMkLst>
            <pc:docMk/>
            <pc:sldMk cId="1520784841" sldId="306"/>
            <ac:spMk id="17" creationId="{954B34D3-F436-A1EE-53D3-534D66D793CE}"/>
          </ac:spMkLst>
        </pc:spChg>
        <pc:spChg chg="del mod">
          <ac:chgData name="shery tawfeeq" userId="19a96e0e89ed5f52" providerId="LiveId" clId="{1B4EC00B-4DAF-4561-875A-29D526B7DCDB}" dt="2023-05-10T21:37:35.837" v="295" actId="478"/>
          <ac:spMkLst>
            <pc:docMk/>
            <pc:sldMk cId="1520784841" sldId="306"/>
            <ac:spMk id="18" creationId="{9BFC32B8-BDEE-2CBC-DFF5-CD482608568C}"/>
          </ac:spMkLst>
        </pc:spChg>
        <pc:spChg chg="del mod">
          <ac:chgData name="shery tawfeeq" userId="19a96e0e89ed5f52" providerId="LiveId" clId="{1B4EC00B-4DAF-4561-875A-29D526B7DCDB}" dt="2023-05-10T21:37:39.038" v="296" actId="478"/>
          <ac:spMkLst>
            <pc:docMk/>
            <pc:sldMk cId="1520784841" sldId="306"/>
            <ac:spMk id="19" creationId="{286030D9-F3A9-5CAC-74B0-1F810F0D8C45}"/>
          </ac:spMkLst>
        </pc:spChg>
        <pc:spChg chg="del">
          <ac:chgData name="shery tawfeeq" userId="19a96e0e89ed5f52" providerId="LiveId" clId="{1B4EC00B-4DAF-4561-875A-29D526B7DCDB}" dt="2023-05-10T21:30:02.556" v="159" actId="478"/>
          <ac:spMkLst>
            <pc:docMk/>
            <pc:sldMk cId="1520784841" sldId="306"/>
            <ac:spMk id="23" creationId="{96E902E1-2A80-699E-4D0C-B8C82D90F38B}"/>
          </ac:spMkLst>
        </pc:spChg>
        <pc:picChg chg="add del mod">
          <ac:chgData name="shery tawfeeq" userId="19a96e0e89ed5f52" providerId="LiveId" clId="{1B4EC00B-4DAF-4561-875A-29D526B7DCDB}" dt="2023-05-10T21:40:05.865" v="349" actId="14826"/>
          <ac:picMkLst>
            <pc:docMk/>
            <pc:sldMk cId="1520784841" sldId="306"/>
            <ac:picMk id="5" creationId="{D8874CC3-C908-C74E-416C-60682547F8C3}"/>
          </ac:picMkLst>
        </pc:picChg>
      </pc:sldChg>
      <pc:sldChg chg="delSp modSp mod ord">
        <pc:chgData name="shery tawfeeq" userId="19a96e0e89ed5f52" providerId="LiveId" clId="{1B4EC00B-4DAF-4561-875A-29D526B7DCDB}" dt="2023-05-10T21:35:11.862" v="280" actId="1035"/>
        <pc:sldMkLst>
          <pc:docMk/>
          <pc:sldMk cId="2569408148" sldId="313"/>
        </pc:sldMkLst>
        <pc:spChg chg="mod">
          <ac:chgData name="shery tawfeeq" userId="19a96e0e89ed5f52" providerId="LiveId" clId="{1B4EC00B-4DAF-4561-875A-29D526B7DCDB}" dt="2023-05-10T21:35:04.654" v="268" actId="14100"/>
          <ac:spMkLst>
            <pc:docMk/>
            <pc:sldMk cId="2569408148" sldId="313"/>
            <ac:spMk id="2" creationId="{D52E2043-1E7F-4FB3-99FA-88B6CF1F2478}"/>
          </ac:spMkLst>
        </pc:spChg>
        <pc:spChg chg="mod">
          <ac:chgData name="shery tawfeeq" userId="19a96e0e89ed5f52" providerId="LiveId" clId="{1B4EC00B-4DAF-4561-875A-29D526B7DCDB}" dt="2023-05-10T21:35:11.862" v="280" actId="1035"/>
          <ac:spMkLst>
            <pc:docMk/>
            <pc:sldMk cId="2569408148" sldId="313"/>
            <ac:spMk id="8" creationId="{DEE0AF26-C85E-4AE1-9B7E-0A3454BF24BB}"/>
          </ac:spMkLst>
        </pc:spChg>
        <pc:spChg chg="mod">
          <ac:chgData name="shery tawfeeq" userId="19a96e0e89ed5f52" providerId="LiveId" clId="{1B4EC00B-4DAF-4561-875A-29D526B7DCDB}" dt="2023-05-10T21:33:15.463" v="248" actId="113"/>
          <ac:spMkLst>
            <pc:docMk/>
            <pc:sldMk cId="2569408148" sldId="313"/>
            <ac:spMk id="25" creationId="{904B7CA6-23A4-2E24-5FFC-ECEA38831F6A}"/>
          </ac:spMkLst>
        </pc:spChg>
        <pc:spChg chg="mod">
          <ac:chgData name="shery tawfeeq" userId="19a96e0e89ed5f52" providerId="LiveId" clId="{1B4EC00B-4DAF-4561-875A-29D526B7DCDB}" dt="2023-05-10T21:34:28.096" v="265" actId="20577"/>
          <ac:spMkLst>
            <pc:docMk/>
            <pc:sldMk cId="2569408148" sldId="313"/>
            <ac:spMk id="31" creationId="{4527402C-3F97-690D-9C20-A459E375AEB7}"/>
          </ac:spMkLst>
        </pc:spChg>
        <pc:spChg chg="mod">
          <ac:chgData name="shery tawfeeq" userId="19a96e0e89ed5f52" providerId="LiveId" clId="{1B4EC00B-4DAF-4561-875A-29D526B7DCDB}" dt="2023-05-10T21:31:52.826" v="235" actId="1036"/>
          <ac:spMkLst>
            <pc:docMk/>
            <pc:sldMk cId="2569408148" sldId="313"/>
            <ac:spMk id="33" creationId="{7C16A569-901B-C6A9-5510-154F90D28A49}"/>
          </ac:spMkLst>
        </pc:spChg>
        <pc:spChg chg="del">
          <ac:chgData name="shery tawfeeq" userId="19a96e0e89ed5f52" providerId="LiveId" clId="{1B4EC00B-4DAF-4561-875A-29D526B7DCDB}" dt="2023-05-10T21:31:23.706" v="193" actId="478"/>
          <ac:spMkLst>
            <pc:docMk/>
            <pc:sldMk cId="2569408148" sldId="313"/>
            <ac:spMk id="34" creationId="{1E819771-40E4-115E-1677-879EF07CAA9A}"/>
          </ac:spMkLst>
        </pc:spChg>
        <pc:picChg chg="mod">
          <ac:chgData name="shery tawfeeq" userId="19a96e0e89ed5f52" providerId="LiveId" clId="{1B4EC00B-4DAF-4561-875A-29D526B7DCDB}" dt="2023-05-10T21:34:58.759" v="267" actId="14100"/>
          <ac:picMkLst>
            <pc:docMk/>
            <pc:sldMk cId="2569408148" sldId="313"/>
            <ac:picMk id="5" creationId="{7A23C5C4-4FD9-93DE-9391-0CA92C90FFA6}"/>
          </ac:picMkLst>
        </pc:picChg>
      </pc:sldChg>
      <pc:sldChg chg="modSp mod">
        <pc:chgData name="shery tawfeeq" userId="19a96e0e89ed5f52" providerId="LiveId" clId="{1B4EC00B-4DAF-4561-875A-29D526B7DCDB}" dt="2023-05-08T18:58:46.478" v="130" actId="115"/>
        <pc:sldMkLst>
          <pc:docMk/>
          <pc:sldMk cId="3434396648" sldId="481"/>
        </pc:sldMkLst>
        <pc:spChg chg="mod">
          <ac:chgData name="shery tawfeeq" userId="19a96e0e89ed5f52" providerId="LiveId" clId="{1B4EC00B-4DAF-4561-875A-29D526B7DCDB}" dt="2023-05-08T18:58:46.478" v="130" actId="115"/>
          <ac:spMkLst>
            <pc:docMk/>
            <pc:sldMk cId="3434396648" sldId="481"/>
            <ac:spMk id="24" creationId="{6083F8E2-699C-9C01-0329-7C9299434C08}"/>
          </ac:spMkLst>
        </pc:spChg>
      </pc:sldChg>
      <pc:sldChg chg="modSp mod">
        <pc:chgData name="shery tawfeeq" userId="19a96e0e89ed5f52" providerId="LiveId" clId="{1B4EC00B-4DAF-4561-875A-29D526B7DCDB}" dt="2023-05-09T17:52:54.338" v="138" actId="115"/>
        <pc:sldMkLst>
          <pc:docMk/>
          <pc:sldMk cId="849607076" sldId="482"/>
        </pc:sldMkLst>
        <pc:spChg chg="mod">
          <ac:chgData name="shery tawfeeq" userId="19a96e0e89ed5f52" providerId="LiveId" clId="{1B4EC00B-4DAF-4561-875A-29D526B7DCDB}" dt="2023-05-09T17:52:54.338" v="138" actId="115"/>
          <ac:spMkLst>
            <pc:docMk/>
            <pc:sldMk cId="849607076" sldId="482"/>
            <ac:spMk id="24" creationId="{6083F8E2-699C-9C01-0329-7C9299434C08}"/>
          </ac:spMkLst>
        </pc:spChg>
      </pc:sldChg>
      <pc:sldChg chg="modSp add mod">
        <pc:chgData name="shery tawfeeq" userId="19a96e0e89ed5f52" providerId="LiveId" clId="{1B4EC00B-4DAF-4561-875A-29D526B7DCDB}" dt="2023-05-08T18:52:40.184" v="6" actId="403"/>
        <pc:sldMkLst>
          <pc:docMk/>
          <pc:sldMk cId="475810119" sldId="483"/>
        </pc:sldMkLst>
        <pc:spChg chg="mod">
          <ac:chgData name="shery tawfeeq" userId="19a96e0e89ed5f52" providerId="LiveId" clId="{1B4EC00B-4DAF-4561-875A-29D526B7DCDB}" dt="2023-05-08T18:52:40.184" v="6" actId="403"/>
          <ac:spMkLst>
            <pc:docMk/>
            <pc:sldMk cId="475810119" sldId="483"/>
            <ac:spMk id="34" creationId="{FFBC9732-D32E-DCF9-3982-D4B68F971747}"/>
          </ac:spMkLst>
        </pc:spChg>
      </pc:sldChg>
      <pc:sldChg chg="addSp delSp modSp add mod">
        <pc:chgData name="shery tawfeeq" userId="19a96e0e89ed5f52" providerId="LiveId" clId="{1B4EC00B-4DAF-4561-875A-29D526B7DCDB}" dt="2023-05-11T17:31:17.132" v="1684" actId="14100"/>
        <pc:sldMkLst>
          <pc:docMk/>
          <pc:sldMk cId="849029320" sldId="484"/>
        </pc:sldMkLst>
        <pc:spChg chg="mod">
          <ac:chgData name="shery tawfeeq" userId="19a96e0e89ed5f52" providerId="LiveId" clId="{1B4EC00B-4DAF-4561-875A-29D526B7DCDB}" dt="2023-05-11T17:31:17.132" v="1684" actId="14100"/>
          <ac:spMkLst>
            <pc:docMk/>
            <pc:sldMk cId="849029320" sldId="484"/>
            <ac:spMk id="24" creationId="{6083F8E2-699C-9C01-0329-7C9299434C08}"/>
          </ac:spMkLst>
        </pc:spChg>
        <pc:spChg chg="mod">
          <ac:chgData name="shery tawfeeq" userId="19a96e0e89ed5f52" providerId="LiveId" clId="{1B4EC00B-4DAF-4561-875A-29D526B7DCDB}" dt="2023-05-11T17:31:11.867" v="1683" actId="14100"/>
          <ac:spMkLst>
            <pc:docMk/>
            <pc:sldMk cId="849029320" sldId="484"/>
            <ac:spMk id="25" creationId="{FE1BA4EE-2B88-B99F-6A81-884E42CCA968}"/>
          </ac:spMkLst>
        </pc:spChg>
        <pc:picChg chg="add del mod">
          <ac:chgData name="shery tawfeeq" userId="19a96e0e89ed5f52" providerId="LiveId" clId="{1B4EC00B-4DAF-4561-875A-29D526B7DCDB}" dt="2023-05-11T17:30:15.594" v="1616" actId="478"/>
          <ac:picMkLst>
            <pc:docMk/>
            <pc:sldMk cId="849029320" sldId="484"/>
            <ac:picMk id="2050" creationId="{3CB427E6-6F8E-42AE-E820-CFF483BDCCF4}"/>
          </ac:picMkLst>
        </pc:picChg>
      </pc:sldChg>
      <pc:sldChg chg="modSp add mod">
        <pc:chgData name="shery tawfeeq" userId="19a96e0e89ed5f52" providerId="LiveId" clId="{1B4EC00B-4DAF-4561-875A-29D526B7DCDB}" dt="2023-05-09T17:55:14.208" v="149" actId="207"/>
        <pc:sldMkLst>
          <pc:docMk/>
          <pc:sldMk cId="3467887779" sldId="485"/>
        </pc:sldMkLst>
        <pc:spChg chg="mod">
          <ac:chgData name="shery tawfeeq" userId="19a96e0e89ed5f52" providerId="LiveId" clId="{1B4EC00B-4DAF-4561-875A-29D526B7DCDB}" dt="2023-05-09T17:55:14.208" v="149" actId="207"/>
          <ac:spMkLst>
            <pc:docMk/>
            <pc:sldMk cId="3467887779" sldId="485"/>
            <ac:spMk id="24" creationId="{6083F8E2-699C-9C01-0329-7C9299434C08}"/>
          </ac:spMkLst>
        </pc:spChg>
      </pc:sldChg>
      <pc:sldChg chg="modSp add mod">
        <pc:chgData name="shery tawfeeq" userId="19a96e0e89ed5f52" providerId="LiveId" clId="{1B4EC00B-4DAF-4561-875A-29D526B7DCDB}" dt="2023-05-09T17:54:30.771" v="146" actId="207"/>
        <pc:sldMkLst>
          <pc:docMk/>
          <pc:sldMk cId="3111464509" sldId="486"/>
        </pc:sldMkLst>
        <pc:spChg chg="mod">
          <ac:chgData name="shery tawfeeq" userId="19a96e0e89ed5f52" providerId="LiveId" clId="{1B4EC00B-4DAF-4561-875A-29D526B7DCDB}" dt="2023-05-09T17:54:30.771" v="146" actId="207"/>
          <ac:spMkLst>
            <pc:docMk/>
            <pc:sldMk cId="3111464509" sldId="486"/>
            <ac:spMk id="24" creationId="{6083F8E2-699C-9C01-0329-7C9299434C08}"/>
          </ac:spMkLst>
        </pc:spChg>
      </pc:sldChg>
      <pc:sldChg chg="modSp add mod">
        <pc:chgData name="shery tawfeeq" userId="19a96e0e89ed5f52" providerId="LiveId" clId="{1B4EC00B-4DAF-4561-875A-29D526B7DCDB}" dt="2023-05-10T21:29:27.947" v="156" actId="403"/>
        <pc:sldMkLst>
          <pc:docMk/>
          <pc:sldMk cId="1213772625" sldId="487"/>
        </pc:sldMkLst>
        <pc:spChg chg="mod">
          <ac:chgData name="shery tawfeeq" userId="19a96e0e89ed5f52" providerId="LiveId" clId="{1B4EC00B-4DAF-4561-875A-29D526B7DCDB}" dt="2023-05-10T21:29:27.947" v="156" actId="403"/>
          <ac:spMkLst>
            <pc:docMk/>
            <pc:sldMk cId="1213772625" sldId="487"/>
            <ac:spMk id="34" creationId="{FFBC9732-D32E-DCF9-3982-D4B68F971747}"/>
          </ac:spMkLst>
        </pc:spChg>
      </pc:sldChg>
      <pc:sldChg chg="modSp add mod">
        <pc:chgData name="shery tawfeeq" userId="19a96e0e89ed5f52" providerId="LiveId" clId="{1B4EC00B-4DAF-4561-875A-29D526B7DCDB}" dt="2023-05-10T21:37:24.826" v="293" actId="14100"/>
        <pc:sldMkLst>
          <pc:docMk/>
          <pc:sldMk cId="2428481437" sldId="488"/>
        </pc:sldMkLst>
        <pc:spChg chg="mod">
          <ac:chgData name="shery tawfeeq" userId="19a96e0e89ed5f52" providerId="LiveId" clId="{1B4EC00B-4DAF-4561-875A-29D526B7DCDB}" dt="2023-05-10T21:37:24.826" v="293" actId="14100"/>
          <ac:spMkLst>
            <pc:docMk/>
            <pc:sldMk cId="2428481437" sldId="488"/>
            <ac:spMk id="34" creationId="{FFBC9732-D32E-DCF9-3982-D4B68F971747}"/>
          </ac:spMkLst>
        </pc:spChg>
      </pc:sldChg>
      <pc:sldChg chg="addSp modSp add mod">
        <pc:chgData name="shery tawfeeq" userId="19a96e0e89ed5f52" providerId="LiveId" clId="{1B4EC00B-4DAF-4561-875A-29D526B7DCDB}" dt="2023-05-11T17:35:14.631" v="1758" actId="1036"/>
        <pc:sldMkLst>
          <pc:docMk/>
          <pc:sldMk cId="3379062112" sldId="489"/>
        </pc:sldMkLst>
        <pc:spChg chg="mod">
          <ac:chgData name="shery tawfeeq" userId="19a96e0e89ed5f52" providerId="LiveId" clId="{1B4EC00B-4DAF-4561-875A-29D526B7DCDB}" dt="2023-05-11T17:34:50.733" v="1728" actId="1038"/>
          <ac:spMkLst>
            <pc:docMk/>
            <pc:sldMk cId="3379062112" sldId="489"/>
            <ac:spMk id="24" creationId="{6083F8E2-699C-9C01-0329-7C9299434C08}"/>
          </ac:spMkLst>
        </pc:spChg>
        <pc:picChg chg="add mod">
          <ac:chgData name="shery tawfeeq" userId="19a96e0e89ed5f52" providerId="LiveId" clId="{1B4EC00B-4DAF-4561-875A-29D526B7DCDB}" dt="2023-05-11T17:35:14.631" v="1758" actId="1036"/>
          <ac:picMkLst>
            <pc:docMk/>
            <pc:sldMk cId="3379062112" sldId="489"/>
            <ac:picMk id="3074" creationId="{05E96AE7-7469-76EF-96DE-BE9AD34FE127}"/>
          </ac:picMkLst>
        </pc:picChg>
      </pc:sldChg>
      <pc:sldChg chg="modSp add mod ord">
        <pc:chgData name="shery tawfeeq" userId="19a96e0e89ed5f52" providerId="LiveId" clId="{1B4EC00B-4DAF-4561-875A-29D526B7DCDB}" dt="2023-05-10T22:45:56.499" v="777" actId="207"/>
        <pc:sldMkLst>
          <pc:docMk/>
          <pc:sldMk cId="4081886288" sldId="490"/>
        </pc:sldMkLst>
        <pc:spChg chg="mod">
          <ac:chgData name="shery tawfeeq" userId="19a96e0e89ed5f52" providerId="LiveId" clId="{1B4EC00B-4DAF-4561-875A-29D526B7DCDB}" dt="2023-05-10T22:45:56.499" v="777" actId="207"/>
          <ac:spMkLst>
            <pc:docMk/>
            <pc:sldMk cId="4081886288" sldId="490"/>
            <ac:spMk id="24" creationId="{6083F8E2-699C-9C01-0329-7C9299434C08}"/>
          </ac:spMkLst>
        </pc:spChg>
      </pc:sldChg>
      <pc:sldChg chg="modSp add mod">
        <pc:chgData name="shery tawfeeq" userId="19a96e0e89ed5f52" providerId="LiveId" clId="{1B4EC00B-4DAF-4561-875A-29D526B7DCDB}" dt="2023-05-11T17:35:28.351" v="1759" actId="207"/>
        <pc:sldMkLst>
          <pc:docMk/>
          <pc:sldMk cId="402662079" sldId="491"/>
        </pc:sldMkLst>
        <pc:spChg chg="mod">
          <ac:chgData name="shery tawfeeq" userId="19a96e0e89ed5f52" providerId="LiveId" clId="{1B4EC00B-4DAF-4561-875A-29D526B7DCDB}" dt="2023-05-11T17:35:28.351" v="1759" actId="207"/>
          <ac:spMkLst>
            <pc:docMk/>
            <pc:sldMk cId="402662079" sldId="491"/>
            <ac:spMk id="24" creationId="{6083F8E2-699C-9C01-0329-7C9299434C08}"/>
          </ac:spMkLst>
        </pc:spChg>
      </pc:sldChg>
      <pc:sldChg chg="addSp modSp add mod">
        <pc:chgData name="shery tawfeeq" userId="19a96e0e89ed5f52" providerId="LiveId" clId="{1B4EC00B-4DAF-4561-875A-29D526B7DCDB}" dt="2023-05-11T17:41:06.972" v="1813" actId="1440"/>
        <pc:sldMkLst>
          <pc:docMk/>
          <pc:sldMk cId="1179651587" sldId="492"/>
        </pc:sldMkLst>
        <pc:spChg chg="mod">
          <ac:chgData name="shery tawfeeq" userId="19a96e0e89ed5f52" providerId="LiveId" clId="{1B4EC00B-4DAF-4561-875A-29D526B7DCDB}" dt="2023-05-11T17:35:50.369" v="1795" actId="1038"/>
          <ac:spMkLst>
            <pc:docMk/>
            <pc:sldMk cId="1179651587" sldId="492"/>
            <ac:spMk id="24" creationId="{6083F8E2-699C-9C01-0329-7C9299434C08}"/>
          </ac:spMkLst>
        </pc:spChg>
        <pc:picChg chg="add mod">
          <ac:chgData name="shery tawfeeq" userId="19a96e0e89ed5f52" providerId="LiveId" clId="{1B4EC00B-4DAF-4561-875A-29D526B7DCDB}" dt="2023-05-11T17:41:06.972" v="1813" actId="1440"/>
          <ac:picMkLst>
            <pc:docMk/>
            <pc:sldMk cId="1179651587" sldId="492"/>
            <ac:picMk id="4098" creationId="{63927D61-E89C-62C6-177A-AEA59000C7EA}"/>
          </ac:picMkLst>
        </pc:picChg>
      </pc:sldChg>
      <pc:sldChg chg="modSp add mod">
        <pc:chgData name="shery tawfeeq" userId="19a96e0e89ed5f52" providerId="LiveId" clId="{1B4EC00B-4DAF-4561-875A-29D526B7DCDB}" dt="2023-05-10T22:36:07.307" v="750" actId="14100"/>
        <pc:sldMkLst>
          <pc:docMk/>
          <pc:sldMk cId="2668918141" sldId="493"/>
        </pc:sldMkLst>
        <pc:spChg chg="mod">
          <ac:chgData name="shery tawfeeq" userId="19a96e0e89ed5f52" providerId="LiveId" clId="{1B4EC00B-4DAF-4561-875A-29D526B7DCDB}" dt="2023-05-10T22:34:20.652" v="745" actId="115"/>
          <ac:spMkLst>
            <pc:docMk/>
            <pc:sldMk cId="2668918141" sldId="493"/>
            <ac:spMk id="6" creationId="{0AC2650A-C51A-9ACB-723B-68D89C868D01}"/>
          </ac:spMkLst>
        </pc:spChg>
        <pc:spChg chg="mod">
          <ac:chgData name="shery tawfeeq" userId="19a96e0e89ed5f52" providerId="LiveId" clId="{1B4EC00B-4DAF-4561-875A-29D526B7DCDB}" dt="2023-05-10T22:33:14.196" v="693" actId="1035"/>
          <ac:spMkLst>
            <pc:docMk/>
            <pc:sldMk cId="2668918141" sldId="493"/>
            <ac:spMk id="17" creationId="{954B34D3-F436-A1EE-53D3-534D66D793CE}"/>
          </ac:spMkLst>
        </pc:spChg>
        <pc:picChg chg="mod">
          <ac:chgData name="shery tawfeeq" userId="19a96e0e89ed5f52" providerId="LiveId" clId="{1B4EC00B-4DAF-4561-875A-29D526B7DCDB}" dt="2023-05-10T22:36:07.307" v="750" actId="14100"/>
          <ac:picMkLst>
            <pc:docMk/>
            <pc:sldMk cId="2668918141" sldId="493"/>
            <ac:picMk id="5" creationId="{D8874CC3-C908-C74E-416C-60682547F8C3}"/>
          </ac:picMkLst>
        </pc:picChg>
      </pc:sldChg>
      <pc:sldChg chg="modSp add mod">
        <pc:chgData name="shery tawfeeq" userId="19a96e0e89ed5f52" providerId="LiveId" clId="{1B4EC00B-4DAF-4561-875A-29D526B7DCDB}" dt="2023-05-10T22:37:31.718" v="757"/>
        <pc:sldMkLst>
          <pc:docMk/>
          <pc:sldMk cId="3282670632" sldId="494"/>
        </pc:sldMkLst>
        <pc:spChg chg="mod">
          <ac:chgData name="shery tawfeeq" userId="19a96e0e89ed5f52" providerId="LiveId" clId="{1B4EC00B-4DAF-4561-875A-29D526B7DCDB}" dt="2023-05-10T22:37:31.718" v="757"/>
          <ac:spMkLst>
            <pc:docMk/>
            <pc:sldMk cId="3282670632" sldId="494"/>
            <ac:spMk id="34" creationId="{FFBC9732-D32E-DCF9-3982-D4B68F971747}"/>
          </ac:spMkLst>
        </pc:spChg>
      </pc:sldChg>
      <pc:sldChg chg="modSp add mod">
        <pc:chgData name="shery tawfeeq" userId="19a96e0e89ed5f52" providerId="LiveId" clId="{1B4EC00B-4DAF-4561-875A-29D526B7DCDB}" dt="2023-05-10T22:47:08.446" v="787" actId="115"/>
        <pc:sldMkLst>
          <pc:docMk/>
          <pc:sldMk cId="591342750" sldId="495"/>
        </pc:sldMkLst>
        <pc:spChg chg="mod">
          <ac:chgData name="shery tawfeeq" userId="19a96e0e89ed5f52" providerId="LiveId" clId="{1B4EC00B-4DAF-4561-875A-29D526B7DCDB}" dt="2023-05-10T22:47:08.446" v="787" actId="115"/>
          <ac:spMkLst>
            <pc:docMk/>
            <pc:sldMk cId="591342750" sldId="495"/>
            <ac:spMk id="24" creationId="{6083F8E2-699C-9C01-0329-7C9299434C08}"/>
          </ac:spMkLst>
        </pc:spChg>
      </pc:sldChg>
      <pc:sldChg chg="addSp modSp add mod">
        <pc:chgData name="shery tawfeeq" userId="19a96e0e89ed5f52" providerId="LiveId" clId="{1B4EC00B-4DAF-4561-875A-29D526B7DCDB}" dt="2023-05-11T18:01:23.387" v="1879" actId="1037"/>
        <pc:sldMkLst>
          <pc:docMk/>
          <pc:sldMk cId="3389396788" sldId="496"/>
        </pc:sldMkLst>
        <pc:spChg chg="mod">
          <ac:chgData name="shery tawfeeq" userId="19a96e0e89ed5f52" providerId="LiveId" clId="{1B4EC00B-4DAF-4561-875A-29D526B7DCDB}" dt="2023-05-11T17:41:41.691" v="1843" actId="1038"/>
          <ac:spMkLst>
            <pc:docMk/>
            <pc:sldMk cId="3389396788" sldId="496"/>
            <ac:spMk id="24" creationId="{6083F8E2-699C-9C01-0329-7C9299434C08}"/>
          </ac:spMkLst>
        </pc:spChg>
        <pc:picChg chg="add mod">
          <ac:chgData name="shery tawfeeq" userId="19a96e0e89ed5f52" providerId="LiveId" clId="{1B4EC00B-4DAF-4561-875A-29D526B7DCDB}" dt="2023-05-11T18:01:23.387" v="1879" actId="1037"/>
          <ac:picMkLst>
            <pc:docMk/>
            <pc:sldMk cId="3389396788" sldId="496"/>
            <ac:picMk id="5122" creationId="{0CB09B86-5655-FAE7-933D-821613D0716E}"/>
          </ac:picMkLst>
        </pc:picChg>
      </pc:sldChg>
      <pc:sldChg chg="modSp add mod">
        <pc:chgData name="shery tawfeeq" userId="19a96e0e89ed5f52" providerId="LiveId" clId="{1B4EC00B-4DAF-4561-875A-29D526B7DCDB}" dt="2023-05-10T22:51:18.188" v="891" actId="207"/>
        <pc:sldMkLst>
          <pc:docMk/>
          <pc:sldMk cId="1997649971" sldId="497"/>
        </pc:sldMkLst>
        <pc:spChg chg="mod">
          <ac:chgData name="shery tawfeeq" userId="19a96e0e89ed5f52" providerId="LiveId" clId="{1B4EC00B-4DAF-4561-875A-29D526B7DCDB}" dt="2023-05-10T22:51:18.188" v="891" actId="207"/>
          <ac:spMkLst>
            <pc:docMk/>
            <pc:sldMk cId="1997649971" sldId="497"/>
            <ac:spMk id="24" creationId="{6083F8E2-699C-9C01-0329-7C9299434C08}"/>
          </ac:spMkLst>
        </pc:spChg>
      </pc:sldChg>
      <pc:sldChg chg="modSp add mod">
        <pc:chgData name="shery tawfeeq" userId="19a96e0e89ed5f52" providerId="LiveId" clId="{1B4EC00B-4DAF-4561-875A-29D526B7DCDB}" dt="2023-05-10T22:54:24.681" v="974" actId="115"/>
        <pc:sldMkLst>
          <pc:docMk/>
          <pc:sldMk cId="4101817088" sldId="498"/>
        </pc:sldMkLst>
        <pc:spChg chg="mod">
          <ac:chgData name="shery tawfeeq" userId="19a96e0e89ed5f52" providerId="LiveId" clId="{1B4EC00B-4DAF-4561-875A-29D526B7DCDB}" dt="2023-05-10T22:54:24.681" v="974" actId="115"/>
          <ac:spMkLst>
            <pc:docMk/>
            <pc:sldMk cId="4101817088" sldId="498"/>
            <ac:spMk id="24" creationId="{6083F8E2-699C-9C01-0329-7C9299434C08}"/>
          </ac:spMkLst>
        </pc:spChg>
      </pc:sldChg>
      <pc:sldChg chg="addSp modSp add mod">
        <pc:chgData name="shery tawfeeq" userId="19a96e0e89ed5f52" providerId="LiveId" clId="{1B4EC00B-4DAF-4561-875A-29D526B7DCDB}" dt="2023-05-11T18:05:42.080" v="1966" actId="1037"/>
        <pc:sldMkLst>
          <pc:docMk/>
          <pc:sldMk cId="4030741623" sldId="499"/>
        </pc:sldMkLst>
        <pc:spChg chg="mod">
          <ac:chgData name="shery tawfeeq" userId="19a96e0e89ed5f52" providerId="LiveId" clId="{1B4EC00B-4DAF-4561-875A-29D526B7DCDB}" dt="2023-05-11T18:05:01.218" v="1946" actId="14100"/>
          <ac:spMkLst>
            <pc:docMk/>
            <pc:sldMk cId="4030741623" sldId="499"/>
            <ac:spMk id="24" creationId="{6083F8E2-699C-9C01-0329-7C9299434C08}"/>
          </ac:spMkLst>
        </pc:spChg>
        <pc:picChg chg="add mod">
          <ac:chgData name="shery tawfeeq" userId="19a96e0e89ed5f52" providerId="LiveId" clId="{1B4EC00B-4DAF-4561-875A-29D526B7DCDB}" dt="2023-05-11T18:05:42.080" v="1966" actId="1037"/>
          <ac:picMkLst>
            <pc:docMk/>
            <pc:sldMk cId="4030741623" sldId="499"/>
            <ac:picMk id="6146" creationId="{3570F55F-CA2F-52FF-B553-FE1BBF842B3E}"/>
          </ac:picMkLst>
        </pc:picChg>
      </pc:sldChg>
      <pc:sldChg chg="modSp add mod">
        <pc:chgData name="shery tawfeeq" userId="19a96e0e89ed5f52" providerId="LiveId" clId="{1B4EC00B-4DAF-4561-875A-29D526B7DCDB}" dt="2023-05-10T22:58:56.247" v="1070" actId="207"/>
        <pc:sldMkLst>
          <pc:docMk/>
          <pc:sldMk cId="3944397071" sldId="500"/>
        </pc:sldMkLst>
        <pc:spChg chg="mod">
          <ac:chgData name="shery tawfeeq" userId="19a96e0e89ed5f52" providerId="LiveId" clId="{1B4EC00B-4DAF-4561-875A-29D526B7DCDB}" dt="2023-05-10T22:58:56.247" v="1070" actId="207"/>
          <ac:spMkLst>
            <pc:docMk/>
            <pc:sldMk cId="3944397071" sldId="500"/>
            <ac:spMk id="24" creationId="{6083F8E2-699C-9C01-0329-7C9299434C08}"/>
          </ac:spMkLst>
        </pc:spChg>
        <pc:spChg chg="mod">
          <ac:chgData name="shery tawfeeq" userId="19a96e0e89ed5f52" providerId="LiveId" clId="{1B4EC00B-4DAF-4561-875A-29D526B7DCDB}" dt="2023-05-10T22:57:20.520" v="1015" actId="1035"/>
          <ac:spMkLst>
            <pc:docMk/>
            <pc:sldMk cId="3944397071" sldId="500"/>
            <ac:spMk id="25" creationId="{FE1BA4EE-2B88-B99F-6A81-884E42CCA968}"/>
          </ac:spMkLst>
        </pc:spChg>
      </pc:sldChg>
      <pc:sldChg chg="modSp add del mod">
        <pc:chgData name="shery tawfeeq" userId="19a96e0e89ed5f52" providerId="LiveId" clId="{1B4EC00B-4DAF-4561-875A-29D526B7DCDB}" dt="2023-05-11T12:04:03.862" v="1184" actId="2696"/>
        <pc:sldMkLst>
          <pc:docMk/>
          <pc:sldMk cId="1391986817" sldId="501"/>
        </pc:sldMkLst>
        <pc:spChg chg="mod">
          <ac:chgData name="shery tawfeeq" userId="19a96e0e89ed5f52" providerId="LiveId" clId="{1B4EC00B-4DAF-4561-875A-29D526B7DCDB}" dt="2023-05-11T11:47:25.674" v="1116" actId="115"/>
          <ac:spMkLst>
            <pc:docMk/>
            <pc:sldMk cId="1391986817" sldId="501"/>
            <ac:spMk id="24" creationId="{6083F8E2-699C-9C01-0329-7C9299434C08}"/>
          </ac:spMkLst>
        </pc:spChg>
      </pc:sldChg>
      <pc:sldChg chg="add">
        <pc:chgData name="shery tawfeeq" userId="19a96e0e89ed5f52" providerId="LiveId" clId="{1B4EC00B-4DAF-4561-875A-29D526B7DCDB}" dt="2023-05-11T12:04:08.935" v="1185"/>
        <pc:sldMkLst>
          <pc:docMk/>
          <pc:sldMk cId="2405958287" sldId="501"/>
        </pc:sldMkLst>
      </pc:sldChg>
      <pc:sldChg chg="add del">
        <pc:chgData name="shery tawfeeq" userId="19a96e0e89ed5f52" providerId="LiveId" clId="{1B4EC00B-4DAF-4561-875A-29D526B7DCDB}" dt="2023-05-10T23:00:56.623" v="1071" actId="2696"/>
        <pc:sldMkLst>
          <pc:docMk/>
          <pc:sldMk cId="3626325930" sldId="501"/>
        </pc:sldMkLst>
      </pc:sldChg>
      <pc:sldChg chg="modSp add del mod">
        <pc:chgData name="shery tawfeeq" userId="19a96e0e89ed5f52" providerId="LiveId" clId="{1B4EC00B-4DAF-4561-875A-29D526B7DCDB}" dt="2023-05-11T12:04:03.862" v="1184" actId="2696"/>
        <pc:sldMkLst>
          <pc:docMk/>
          <pc:sldMk cId="1986270585" sldId="502"/>
        </pc:sldMkLst>
        <pc:spChg chg="mod">
          <ac:chgData name="shery tawfeeq" userId="19a96e0e89ed5f52" providerId="LiveId" clId="{1B4EC00B-4DAF-4561-875A-29D526B7DCDB}" dt="2023-05-11T12:01:01.238" v="1153" actId="207"/>
          <ac:spMkLst>
            <pc:docMk/>
            <pc:sldMk cId="1986270585" sldId="502"/>
            <ac:spMk id="24" creationId="{6083F8E2-699C-9C01-0329-7C9299434C08}"/>
          </ac:spMkLst>
        </pc:spChg>
      </pc:sldChg>
      <pc:sldChg chg="add">
        <pc:chgData name="shery tawfeeq" userId="19a96e0e89ed5f52" providerId="LiveId" clId="{1B4EC00B-4DAF-4561-875A-29D526B7DCDB}" dt="2023-05-11T12:04:08.935" v="1185"/>
        <pc:sldMkLst>
          <pc:docMk/>
          <pc:sldMk cId="3060505575" sldId="502"/>
        </pc:sldMkLst>
      </pc:sldChg>
      <pc:sldChg chg="modSp add del mod">
        <pc:chgData name="shery tawfeeq" userId="19a96e0e89ed5f52" providerId="LiveId" clId="{1B4EC00B-4DAF-4561-875A-29D526B7DCDB}" dt="2023-05-11T12:04:03.862" v="1184" actId="2696"/>
        <pc:sldMkLst>
          <pc:docMk/>
          <pc:sldMk cId="683509379" sldId="503"/>
        </pc:sldMkLst>
        <pc:spChg chg="mod">
          <ac:chgData name="shery tawfeeq" userId="19a96e0e89ed5f52" providerId="LiveId" clId="{1B4EC00B-4DAF-4561-875A-29D526B7DCDB}" dt="2023-05-11T12:03:23.202" v="1183" actId="1035"/>
          <ac:spMkLst>
            <pc:docMk/>
            <pc:sldMk cId="683509379" sldId="503"/>
            <ac:spMk id="24" creationId="{6083F8E2-699C-9C01-0329-7C9299434C08}"/>
          </ac:spMkLst>
        </pc:spChg>
        <pc:spChg chg="mod">
          <ac:chgData name="shery tawfeeq" userId="19a96e0e89ed5f52" providerId="LiveId" clId="{1B4EC00B-4DAF-4561-875A-29D526B7DCDB}" dt="2023-05-11T12:03:19.753" v="1181" actId="1035"/>
          <ac:spMkLst>
            <pc:docMk/>
            <pc:sldMk cId="683509379" sldId="503"/>
            <ac:spMk id="25" creationId="{FE1BA4EE-2B88-B99F-6A81-884E42CCA968}"/>
          </ac:spMkLst>
        </pc:spChg>
      </pc:sldChg>
      <pc:sldChg chg="add">
        <pc:chgData name="shery tawfeeq" userId="19a96e0e89ed5f52" providerId="LiveId" clId="{1B4EC00B-4DAF-4561-875A-29D526B7DCDB}" dt="2023-05-11T12:04:08.935" v="1185"/>
        <pc:sldMkLst>
          <pc:docMk/>
          <pc:sldMk cId="4098311960" sldId="503"/>
        </pc:sldMkLst>
      </pc:sldChg>
      <pc:sldChg chg="modSp add mod">
        <pc:chgData name="shery tawfeeq" userId="19a96e0e89ed5f52" providerId="LiveId" clId="{1B4EC00B-4DAF-4561-875A-29D526B7DCDB}" dt="2023-05-11T18:06:57.627" v="1967" actId="14100"/>
        <pc:sldMkLst>
          <pc:docMk/>
          <pc:sldMk cId="2870444002" sldId="504"/>
        </pc:sldMkLst>
        <pc:spChg chg="mod">
          <ac:chgData name="shery tawfeeq" userId="19a96e0e89ed5f52" providerId="LiveId" clId="{1B4EC00B-4DAF-4561-875A-29D526B7DCDB}" dt="2023-05-11T18:06:57.627" v="1967" actId="14100"/>
          <ac:spMkLst>
            <pc:docMk/>
            <pc:sldMk cId="2870444002" sldId="504"/>
            <ac:spMk id="24" creationId="{6083F8E2-699C-9C01-0329-7C9299434C08}"/>
          </ac:spMkLst>
        </pc:spChg>
      </pc:sldChg>
      <pc:sldChg chg="modSp add mod">
        <pc:chgData name="shery tawfeeq" userId="19a96e0e89ed5f52" providerId="LiveId" clId="{1B4EC00B-4DAF-4561-875A-29D526B7DCDB}" dt="2023-05-11T12:13:18.552" v="1305" actId="1036"/>
        <pc:sldMkLst>
          <pc:docMk/>
          <pc:sldMk cId="2150105696" sldId="505"/>
        </pc:sldMkLst>
        <pc:spChg chg="mod">
          <ac:chgData name="shery tawfeeq" userId="19a96e0e89ed5f52" providerId="LiveId" clId="{1B4EC00B-4DAF-4561-875A-29D526B7DCDB}" dt="2023-05-11T12:13:18.552" v="1305" actId="1036"/>
          <ac:spMkLst>
            <pc:docMk/>
            <pc:sldMk cId="2150105696" sldId="505"/>
            <ac:spMk id="24" creationId="{6083F8E2-699C-9C01-0329-7C9299434C08}"/>
          </ac:spMkLst>
        </pc:spChg>
      </pc:sldChg>
      <pc:sldChg chg="modSp add mod">
        <pc:chgData name="shery tawfeeq" userId="19a96e0e89ed5f52" providerId="LiveId" clId="{1B4EC00B-4DAF-4561-875A-29D526B7DCDB}" dt="2023-05-11T12:31:15.644" v="1345" actId="1036"/>
        <pc:sldMkLst>
          <pc:docMk/>
          <pc:sldMk cId="1247375790" sldId="506"/>
        </pc:sldMkLst>
        <pc:spChg chg="mod">
          <ac:chgData name="shery tawfeeq" userId="19a96e0e89ed5f52" providerId="LiveId" clId="{1B4EC00B-4DAF-4561-875A-29D526B7DCDB}" dt="2023-05-11T12:31:15.644" v="1345" actId="1036"/>
          <ac:spMkLst>
            <pc:docMk/>
            <pc:sldMk cId="1247375790" sldId="506"/>
            <ac:spMk id="24" creationId="{6083F8E2-699C-9C01-0329-7C9299434C08}"/>
          </ac:spMkLst>
        </pc:spChg>
      </pc:sldChg>
      <pc:sldChg chg="modSp add mod">
        <pc:chgData name="shery tawfeeq" userId="19a96e0e89ed5f52" providerId="LiveId" clId="{1B4EC00B-4DAF-4561-875A-29D526B7DCDB}" dt="2023-05-11T12:35:55.956" v="1415" actId="1037"/>
        <pc:sldMkLst>
          <pc:docMk/>
          <pc:sldMk cId="1569348625" sldId="507"/>
        </pc:sldMkLst>
        <pc:spChg chg="mod">
          <ac:chgData name="shery tawfeeq" userId="19a96e0e89ed5f52" providerId="LiveId" clId="{1B4EC00B-4DAF-4561-875A-29D526B7DCDB}" dt="2023-05-11T12:35:55.956" v="1415" actId="1037"/>
          <ac:spMkLst>
            <pc:docMk/>
            <pc:sldMk cId="1569348625" sldId="507"/>
            <ac:spMk id="24" creationId="{6083F8E2-699C-9C01-0329-7C9299434C08}"/>
          </ac:spMkLst>
        </pc:spChg>
      </pc:sldChg>
      <pc:sldChg chg="add del">
        <pc:chgData name="shery tawfeeq" userId="19a96e0e89ed5f52" providerId="LiveId" clId="{1B4EC00B-4DAF-4561-875A-29D526B7DCDB}" dt="2023-05-11T12:36:31.659" v="1417"/>
        <pc:sldMkLst>
          <pc:docMk/>
          <pc:sldMk cId="55123044" sldId="508"/>
        </pc:sldMkLst>
      </pc:sldChg>
      <pc:sldChg chg="modSp add mod">
        <pc:chgData name="shery tawfeeq" userId="19a96e0e89ed5f52" providerId="LiveId" clId="{1B4EC00B-4DAF-4561-875A-29D526B7DCDB}" dt="2023-05-11T12:37:08.088" v="1423"/>
        <pc:sldMkLst>
          <pc:docMk/>
          <pc:sldMk cId="980416579" sldId="508"/>
        </pc:sldMkLst>
        <pc:spChg chg="mod">
          <ac:chgData name="shery tawfeeq" userId="19a96e0e89ed5f52" providerId="LiveId" clId="{1B4EC00B-4DAF-4561-875A-29D526B7DCDB}" dt="2023-05-11T12:37:08.088" v="1423"/>
          <ac:spMkLst>
            <pc:docMk/>
            <pc:sldMk cId="980416579" sldId="508"/>
            <ac:spMk id="34" creationId="{FFBC9732-D32E-DCF9-3982-D4B68F971747}"/>
          </ac:spMkLst>
        </pc:spChg>
      </pc:sldChg>
      <pc:sldChg chg="addSp modSp add mod">
        <pc:chgData name="shery tawfeeq" userId="19a96e0e89ed5f52" providerId="LiveId" clId="{1B4EC00B-4DAF-4561-875A-29D526B7DCDB}" dt="2023-05-11T18:12:14.183" v="2013" actId="1035"/>
        <pc:sldMkLst>
          <pc:docMk/>
          <pc:sldMk cId="3330085072" sldId="509"/>
        </pc:sldMkLst>
        <pc:spChg chg="mod">
          <ac:chgData name="shery tawfeeq" userId="19a96e0e89ed5f52" providerId="LiveId" clId="{1B4EC00B-4DAF-4561-875A-29D526B7DCDB}" dt="2023-05-11T18:11:42.937" v="1968" actId="14100"/>
          <ac:spMkLst>
            <pc:docMk/>
            <pc:sldMk cId="3330085072" sldId="509"/>
            <ac:spMk id="24" creationId="{6083F8E2-699C-9C01-0329-7C9299434C08}"/>
          </ac:spMkLst>
        </pc:spChg>
        <pc:picChg chg="add mod">
          <ac:chgData name="shery tawfeeq" userId="19a96e0e89ed5f52" providerId="LiveId" clId="{1B4EC00B-4DAF-4561-875A-29D526B7DCDB}" dt="2023-05-11T18:12:14.183" v="2013" actId="1035"/>
          <ac:picMkLst>
            <pc:docMk/>
            <pc:sldMk cId="3330085072" sldId="509"/>
            <ac:picMk id="7170" creationId="{F3621A37-BD91-D30C-72E7-6A89A01DE520}"/>
          </ac:picMkLst>
        </pc:picChg>
      </pc:sldChg>
      <pc:sldChg chg="addSp delSp modSp add mod">
        <pc:chgData name="shery tawfeeq" userId="19a96e0e89ed5f52" providerId="LiveId" clId="{1B4EC00B-4DAF-4561-875A-29D526B7DCDB}" dt="2023-05-11T18:31:43.119" v="2453" actId="14100"/>
        <pc:sldMkLst>
          <pc:docMk/>
          <pc:sldMk cId="2627249377" sldId="510"/>
        </pc:sldMkLst>
        <pc:spChg chg="mod">
          <ac:chgData name="shery tawfeeq" userId="19a96e0e89ed5f52" providerId="LiveId" clId="{1B4EC00B-4DAF-4561-875A-29D526B7DCDB}" dt="2023-05-11T18:22:02.755" v="2410" actId="1037"/>
          <ac:spMkLst>
            <pc:docMk/>
            <pc:sldMk cId="2627249377" sldId="510"/>
            <ac:spMk id="24" creationId="{6083F8E2-699C-9C01-0329-7C9299434C08}"/>
          </ac:spMkLst>
        </pc:spChg>
        <pc:picChg chg="add del mod">
          <ac:chgData name="shery tawfeeq" userId="19a96e0e89ed5f52" providerId="LiveId" clId="{1B4EC00B-4DAF-4561-875A-29D526B7DCDB}" dt="2023-05-11T18:24:26.471" v="2413" actId="478"/>
          <ac:picMkLst>
            <pc:docMk/>
            <pc:sldMk cId="2627249377" sldId="510"/>
            <ac:picMk id="2" creationId="{0AE406B5-B194-7FFC-5BEA-21AF37CA1B62}"/>
          </ac:picMkLst>
        </pc:picChg>
        <pc:picChg chg="add del">
          <ac:chgData name="shery tawfeeq" userId="19a96e0e89ed5f52" providerId="LiveId" clId="{1B4EC00B-4DAF-4561-875A-29D526B7DCDB}" dt="2023-05-11T18:24:52.768" v="2415" actId="478"/>
          <ac:picMkLst>
            <pc:docMk/>
            <pc:sldMk cId="2627249377" sldId="510"/>
            <ac:picMk id="3" creationId="{B963D630-D5D9-B8E1-F63A-DF10B54B39B7}"/>
          </ac:picMkLst>
        </pc:picChg>
        <pc:picChg chg="add mod">
          <ac:chgData name="shery tawfeeq" userId="19a96e0e89ed5f52" providerId="LiveId" clId="{1B4EC00B-4DAF-4561-875A-29D526B7DCDB}" dt="2023-05-11T18:31:43.119" v="2453" actId="14100"/>
          <ac:picMkLst>
            <pc:docMk/>
            <pc:sldMk cId="2627249377" sldId="510"/>
            <ac:picMk id="4" creationId="{5D1D4A90-234C-97FC-C4DD-4A6433753A17}"/>
          </ac:picMkLst>
        </pc:picChg>
      </pc:sldChg>
      <pc:sldChg chg="modSp add del mod">
        <pc:chgData name="shery tawfeeq" userId="19a96e0e89ed5f52" providerId="LiveId" clId="{1B4EC00B-4DAF-4561-875A-29D526B7DCDB}" dt="2023-05-11T18:14:10.116" v="2066" actId="2696"/>
        <pc:sldMkLst>
          <pc:docMk/>
          <pc:sldMk cId="1951883818" sldId="511"/>
        </pc:sldMkLst>
        <pc:spChg chg="mod">
          <ac:chgData name="shery tawfeeq" userId="19a96e0e89ed5f52" providerId="LiveId" clId="{1B4EC00B-4DAF-4561-875A-29D526B7DCDB}" dt="2023-05-11T17:25:58.252" v="1504" actId="115"/>
          <ac:spMkLst>
            <pc:docMk/>
            <pc:sldMk cId="1951883818" sldId="511"/>
            <ac:spMk id="24" creationId="{6083F8E2-699C-9C01-0329-7C9299434C08}"/>
          </ac:spMkLst>
        </pc:spChg>
      </pc:sldChg>
      <pc:sldChg chg="addSp modSp add mod">
        <pc:chgData name="shery tawfeeq" userId="19a96e0e89ed5f52" providerId="LiveId" clId="{1B4EC00B-4DAF-4561-875A-29D526B7DCDB}" dt="2023-05-11T18:18:02.163" v="2270" actId="1038"/>
        <pc:sldMkLst>
          <pc:docMk/>
          <pc:sldMk cId="3774510217" sldId="511"/>
        </pc:sldMkLst>
        <pc:spChg chg="mod">
          <ac:chgData name="shery tawfeeq" userId="19a96e0e89ed5f52" providerId="LiveId" clId="{1B4EC00B-4DAF-4561-875A-29D526B7DCDB}" dt="2023-05-11T18:17:12.757" v="2162" actId="1036"/>
          <ac:spMkLst>
            <pc:docMk/>
            <pc:sldMk cId="3774510217" sldId="511"/>
            <ac:spMk id="24" creationId="{6083F8E2-699C-9C01-0329-7C9299434C08}"/>
          </ac:spMkLst>
        </pc:spChg>
        <pc:picChg chg="add mod">
          <ac:chgData name="shery tawfeeq" userId="19a96e0e89ed5f52" providerId="LiveId" clId="{1B4EC00B-4DAF-4561-875A-29D526B7DCDB}" dt="2023-05-11T18:18:02.163" v="2270" actId="1038"/>
          <ac:picMkLst>
            <pc:docMk/>
            <pc:sldMk cId="3774510217" sldId="511"/>
            <ac:picMk id="10242" creationId="{417F7AEC-FD1B-C3E3-F98A-56C777C8E8AD}"/>
          </ac:picMkLst>
        </pc:picChg>
      </pc:sldChg>
      <pc:sldChg chg="modSp add del mod">
        <pc:chgData name="shery tawfeeq" userId="19a96e0e89ed5f52" providerId="LiveId" clId="{1B4EC00B-4DAF-4561-875A-29D526B7DCDB}" dt="2023-05-11T18:14:10.116" v="2066" actId="2696"/>
        <pc:sldMkLst>
          <pc:docMk/>
          <pc:sldMk cId="1670227571" sldId="512"/>
        </pc:sldMkLst>
        <pc:spChg chg="mod">
          <ac:chgData name="shery tawfeeq" userId="19a96e0e89ed5f52" providerId="LiveId" clId="{1B4EC00B-4DAF-4561-875A-29D526B7DCDB}" dt="2023-05-11T17:27:06.869" v="1507" actId="115"/>
          <ac:spMkLst>
            <pc:docMk/>
            <pc:sldMk cId="1670227571" sldId="512"/>
            <ac:spMk id="24" creationId="{6083F8E2-699C-9C01-0329-7C9299434C08}"/>
          </ac:spMkLst>
        </pc:spChg>
      </pc:sldChg>
      <pc:sldChg chg="add">
        <pc:chgData name="shery tawfeeq" userId="19a96e0e89ed5f52" providerId="LiveId" clId="{1B4EC00B-4DAF-4561-875A-29D526B7DCDB}" dt="2023-05-11T18:14:27.409" v="2067"/>
        <pc:sldMkLst>
          <pc:docMk/>
          <pc:sldMk cId="3132799667" sldId="512"/>
        </pc:sldMkLst>
      </pc:sldChg>
      <pc:sldChg chg="addSp modSp add mod">
        <pc:chgData name="shery tawfeeq" userId="19a96e0e89ed5f52" providerId="LiveId" clId="{1B4EC00B-4DAF-4561-875A-29D526B7DCDB}" dt="2023-05-11T18:13:41.101" v="2065" actId="1037"/>
        <pc:sldMkLst>
          <pc:docMk/>
          <pc:sldMk cId="380974514" sldId="513"/>
        </pc:sldMkLst>
        <pc:spChg chg="mod">
          <ac:chgData name="shery tawfeeq" userId="19a96e0e89ed5f52" providerId="LiveId" clId="{1B4EC00B-4DAF-4561-875A-29D526B7DCDB}" dt="2023-05-11T18:13:14.147" v="2031" actId="1038"/>
          <ac:spMkLst>
            <pc:docMk/>
            <pc:sldMk cId="380974514" sldId="513"/>
            <ac:spMk id="24" creationId="{6083F8E2-699C-9C01-0329-7C9299434C08}"/>
          </ac:spMkLst>
        </pc:spChg>
        <pc:picChg chg="add mod">
          <ac:chgData name="shery tawfeeq" userId="19a96e0e89ed5f52" providerId="LiveId" clId="{1B4EC00B-4DAF-4561-875A-29D526B7DCDB}" dt="2023-05-11T18:13:41.101" v="2065" actId="1037"/>
          <ac:picMkLst>
            <pc:docMk/>
            <pc:sldMk cId="380974514" sldId="513"/>
            <ac:picMk id="8194" creationId="{47B4708B-B6EF-63A1-6B87-8E65B890A378}"/>
          </ac:picMkLst>
        </pc:picChg>
      </pc:sldChg>
      <pc:sldChg chg="addSp modSp add mod">
        <pc:chgData name="shery tawfeeq" userId="19a96e0e89ed5f52" providerId="LiveId" clId="{1B4EC00B-4DAF-4561-875A-29D526B7DCDB}" dt="2023-05-11T18:21:41.100" v="2341" actId="1035"/>
        <pc:sldMkLst>
          <pc:docMk/>
          <pc:sldMk cId="4149184468" sldId="514"/>
        </pc:sldMkLst>
        <pc:spChg chg="mod">
          <ac:chgData name="shery tawfeeq" userId="19a96e0e89ed5f52" providerId="LiveId" clId="{1B4EC00B-4DAF-4561-875A-29D526B7DCDB}" dt="2023-05-11T18:21:05.078" v="2304" actId="1038"/>
          <ac:spMkLst>
            <pc:docMk/>
            <pc:sldMk cId="4149184468" sldId="514"/>
            <ac:spMk id="24" creationId="{6083F8E2-699C-9C01-0329-7C9299434C08}"/>
          </ac:spMkLst>
        </pc:spChg>
        <pc:picChg chg="add mod">
          <ac:chgData name="shery tawfeeq" userId="19a96e0e89ed5f52" providerId="LiveId" clId="{1B4EC00B-4DAF-4561-875A-29D526B7DCDB}" dt="2023-05-11T18:21:41.100" v="2341" actId="1035"/>
          <ac:picMkLst>
            <pc:docMk/>
            <pc:sldMk cId="4149184468" sldId="514"/>
            <ac:picMk id="11266" creationId="{F343C1CA-10B9-ACF2-B29E-4A7455E22C7E}"/>
          </ac:picMkLst>
        </pc:picChg>
      </pc:sldChg>
      <pc:sldChg chg="modSp add mod">
        <pc:chgData name="shery tawfeeq" userId="19a96e0e89ed5f52" providerId="LiveId" clId="{1B4EC00B-4DAF-4561-875A-29D526B7DCDB}" dt="2023-05-11T17:17:36.575" v="1457" actId="115"/>
        <pc:sldMkLst>
          <pc:docMk/>
          <pc:sldMk cId="3384371584" sldId="515"/>
        </pc:sldMkLst>
        <pc:spChg chg="mod">
          <ac:chgData name="shery tawfeeq" userId="19a96e0e89ed5f52" providerId="LiveId" clId="{1B4EC00B-4DAF-4561-875A-29D526B7DCDB}" dt="2023-05-11T17:17:36.575" v="1457" actId="115"/>
          <ac:spMkLst>
            <pc:docMk/>
            <pc:sldMk cId="3384371584" sldId="515"/>
            <ac:spMk id="24" creationId="{6083F8E2-699C-9C01-0329-7C9299434C08}"/>
          </ac:spMkLst>
        </pc:spChg>
      </pc:sldChg>
      <pc:sldChg chg="addSp delSp modSp add mod">
        <pc:chgData name="shery tawfeeq" userId="19a96e0e89ed5f52" providerId="LiveId" clId="{1B4EC00B-4DAF-4561-875A-29D526B7DCDB}" dt="2023-05-11T18:16:05.561" v="2142" actId="14100"/>
        <pc:sldMkLst>
          <pc:docMk/>
          <pc:sldMk cId="290877533" sldId="516"/>
        </pc:sldMkLst>
        <pc:spChg chg="add del">
          <ac:chgData name="shery tawfeeq" userId="19a96e0e89ed5f52" providerId="LiveId" clId="{1B4EC00B-4DAF-4561-875A-29D526B7DCDB}" dt="2023-05-11T18:15:37.369" v="2098"/>
          <ac:spMkLst>
            <pc:docMk/>
            <pc:sldMk cId="290877533" sldId="516"/>
            <ac:spMk id="2" creationId="{2DAA383E-A0E7-823B-65AA-A590AD79B498}"/>
          </ac:spMkLst>
        </pc:spChg>
        <pc:spChg chg="mod">
          <ac:chgData name="shery tawfeeq" userId="19a96e0e89ed5f52" providerId="LiveId" clId="{1B4EC00B-4DAF-4561-875A-29D526B7DCDB}" dt="2023-05-11T18:15:14.594" v="2096" actId="1038"/>
          <ac:spMkLst>
            <pc:docMk/>
            <pc:sldMk cId="290877533" sldId="516"/>
            <ac:spMk id="24" creationId="{6083F8E2-699C-9C01-0329-7C9299434C08}"/>
          </ac:spMkLst>
        </pc:spChg>
        <pc:picChg chg="add mod">
          <ac:chgData name="shery tawfeeq" userId="19a96e0e89ed5f52" providerId="LiveId" clId="{1B4EC00B-4DAF-4561-875A-29D526B7DCDB}" dt="2023-05-11T18:16:05.561" v="2142" actId="14100"/>
          <ac:picMkLst>
            <pc:docMk/>
            <pc:sldMk cId="290877533" sldId="516"/>
            <ac:picMk id="3" creationId="{127216BA-5DBD-EB18-E977-9DF8250707CD}"/>
          </ac:picMkLst>
        </pc:picChg>
      </pc:sldChg>
      <pc:sldChg chg="modSp add mod">
        <pc:chgData name="shery tawfeeq" userId="19a96e0e89ed5f52" providerId="LiveId" clId="{1B4EC00B-4DAF-4561-875A-29D526B7DCDB}" dt="2023-05-11T17:21:44.926" v="1486" actId="207"/>
        <pc:sldMkLst>
          <pc:docMk/>
          <pc:sldMk cId="751017988" sldId="517"/>
        </pc:sldMkLst>
        <pc:spChg chg="mod">
          <ac:chgData name="shery tawfeeq" userId="19a96e0e89ed5f52" providerId="LiveId" clId="{1B4EC00B-4DAF-4561-875A-29D526B7DCDB}" dt="2023-05-11T17:21:44.926" v="1486" actId="207"/>
          <ac:spMkLst>
            <pc:docMk/>
            <pc:sldMk cId="751017988" sldId="517"/>
            <ac:spMk id="24" creationId="{6083F8E2-699C-9C01-0329-7C9299434C0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E8E54526-7AF1-45D8-A351-2025272AF117}" type="datetimeFigureOut">
              <a:rPr lang="ar-SA" smtClean="0"/>
              <a:t>16/11/1444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A38955F0-5B47-4E5D-B64A-FBC68B2DFDC5}" type="slidenum">
              <a:rPr lang="ar-SA" smtClean="0"/>
              <a:t>‹#›</a:t>
            </a:fld>
            <a:endParaRPr lang="ar-SA"/>
          </a:p>
        </p:txBody>
      </p:sp>
    </p:spTree>
    <p:extLst>
      <p:ext uri="{BB962C8B-B14F-4D97-AF65-F5344CB8AC3E}">
        <p14:creationId xmlns:p14="http://schemas.microsoft.com/office/powerpoint/2010/main" val="14882832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20F2A-17D3-6508-3E15-DE18F9E2D1A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7AFFB01-8720-9C2D-1C70-E9539CCF9F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6B093015-625D-E7ED-AFA1-0A698F431EA7}"/>
              </a:ext>
            </a:extLst>
          </p:cNvPr>
          <p:cNvSpPr>
            <a:spLocks noGrp="1"/>
          </p:cNvSpPr>
          <p:nvPr>
            <p:ph type="dt" sz="half" idx="10"/>
          </p:nvPr>
        </p:nvSpPr>
        <p:spPr/>
        <p:txBody>
          <a:bodyPr/>
          <a:lstStyle/>
          <a:p>
            <a:fld id="{140DA41F-7BD3-42B2-9F2F-EE0B368AE2B4}" type="datetimeFigureOut">
              <a:rPr lang="ar-SA" smtClean="0"/>
              <a:t>16/11/1444</a:t>
            </a:fld>
            <a:endParaRPr lang="ar-SA"/>
          </a:p>
        </p:txBody>
      </p:sp>
      <p:sp>
        <p:nvSpPr>
          <p:cNvPr id="5" name="Footer Placeholder 4">
            <a:extLst>
              <a:ext uri="{FF2B5EF4-FFF2-40B4-BE49-F238E27FC236}">
                <a16:creationId xmlns:a16="http://schemas.microsoft.com/office/drawing/2014/main" id="{FC7749BC-F3CF-DF30-C533-B2595D44E19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C00669B-3A83-F7FE-163D-644BD8713AE7}"/>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954461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CE7DE-E687-9165-71D7-D65EA1700531}"/>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3A5D82C-FEF2-7DB4-2ABD-5E44AFB24D6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027BABF-8E99-E42A-5A82-1BD80A1FFE0B}"/>
              </a:ext>
            </a:extLst>
          </p:cNvPr>
          <p:cNvSpPr>
            <a:spLocks noGrp="1"/>
          </p:cNvSpPr>
          <p:nvPr>
            <p:ph type="dt" sz="half" idx="10"/>
          </p:nvPr>
        </p:nvSpPr>
        <p:spPr/>
        <p:txBody>
          <a:bodyPr/>
          <a:lstStyle/>
          <a:p>
            <a:fld id="{140DA41F-7BD3-42B2-9F2F-EE0B368AE2B4}" type="datetimeFigureOut">
              <a:rPr lang="ar-SA" smtClean="0"/>
              <a:t>16/11/1444</a:t>
            </a:fld>
            <a:endParaRPr lang="ar-SA"/>
          </a:p>
        </p:txBody>
      </p:sp>
      <p:sp>
        <p:nvSpPr>
          <p:cNvPr id="5" name="Footer Placeholder 4">
            <a:extLst>
              <a:ext uri="{FF2B5EF4-FFF2-40B4-BE49-F238E27FC236}">
                <a16:creationId xmlns:a16="http://schemas.microsoft.com/office/drawing/2014/main" id="{E54FB6BA-8101-C601-FE79-2FE4DA56B64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465C983-86F0-A6B7-5D82-37F307396165}"/>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2127377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611EE-E2A7-B891-21C5-14FB70C3A0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009AB881-9FC0-822A-B517-66740B6B195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AB11E0F-5F11-173A-CBBB-675D1F80B603}"/>
              </a:ext>
            </a:extLst>
          </p:cNvPr>
          <p:cNvSpPr>
            <a:spLocks noGrp="1"/>
          </p:cNvSpPr>
          <p:nvPr>
            <p:ph type="dt" sz="half" idx="10"/>
          </p:nvPr>
        </p:nvSpPr>
        <p:spPr/>
        <p:txBody>
          <a:bodyPr/>
          <a:lstStyle/>
          <a:p>
            <a:fld id="{140DA41F-7BD3-42B2-9F2F-EE0B368AE2B4}" type="datetimeFigureOut">
              <a:rPr lang="ar-SA" smtClean="0"/>
              <a:t>16/11/1444</a:t>
            </a:fld>
            <a:endParaRPr lang="ar-SA"/>
          </a:p>
        </p:txBody>
      </p:sp>
      <p:sp>
        <p:nvSpPr>
          <p:cNvPr id="5" name="Footer Placeholder 4">
            <a:extLst>
              <a:ext uri="{FF2B5EF4-FFF2-40B4-BE49-F238E27FC236}">
                <a16:creationId xmlns:a16="http://schemas.microsoft.com/office/drawing/2014/main" id="{916DF821-84E1-76DC-03EB-0DB13DDBC51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ACD7121-5709-91BF-6087-AD39E107D03E}"/>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668653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A3713-6B85-0102-B83E-2842F416FA9E}"/>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B2B2691B-AF40-FF41-A547-47E38107120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09E975F5-E59D-68E7-BD18-18A67FF6019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656DD3FD-663E-4116-A569-CB1A798D9641}"/>
              </a:ext>
            </a:extLst>
          </p:cNvPr>
          <p:cNvSpPr>
            <a:spLocks noGrp="1"/>
          </p:cNvSpPr>
          <p:nvPr>
            <p:ph type="dt" sz="half" idx="10"/>
          </p:nvPr>
        </p:nvSpPr>
        <p:spPr/>
        <p:txBody>
          <a:bodyPr/>
          <a:lstStyle/>
          <a:p>
            <a:fld id="{140DA41F-7BD3-42B2-9F2F-EE0B368AE2B4}" type="datetimeFigureOut">
              <a:rPr lang="ar-SA" smtClean="0"/>
              <a:t>16/11/1444</a:t>
            </a:fld>
            <a:endParaRPr lang="ar-SA"/>
          </a:p>
        </p:txBody>
      </p:sp>
      <p:sp>
        <p:nvSpPr>
          <p:cNvPr id="6" name="Footer Placeholder 5">
            <a:extLst>
              <a:ext uri="{FF2B5EF4-FFF2-40B4-BE49-F238E27FC236}">
                <a16:creationId xmlns:a16="http://schemas.microsoft.com/office/drawing/2014/main" id="{5674BC3B-74A0-009C-89C3-2FFDDD8F4330}"/>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6BCC95AC-9516-1E26-FFF9-DD45B6D7FA73}"/>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950934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D7678-557D-9B60-8CBC-55860EDFB1CA}"/>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EC60C538-642F-E64C-5AC9-8B5908AB21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D5B3CEF-69AB-3E31-62FF-AA2BB0DAF64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A1D8DB17-21E0-573A-8F4B-AA15817F13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79F77D-D2D4-93A7-54BD-D05887CC47A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375C4779-B458-4138-9F53-E4EE4F30F7ED}"/>
              </a:ext>
            </a:extLst>
          </p:cNvPr>
          <p:cNvSpPr>
            <a:spLocks noGrp="1"/>
          </p:cNvSpPr>
          <p:nvPr>
            <p:ph type="dt" sz="half" idx="10"/>
          </p:nvPr>
        </p:nvSpPr>
        <p:spPr/>
        <p:txBody>
          <a:bodyPr/>
          <a:lstStyle/>
          <a:p>
            <a:fld id="{140DA41F-7BD3-42B2-9F2F-EE0B368AE2B4}" type="datetimeFigureOut">
              <a:rPr lang="ar-SA" smtClean="0"/>
              <a:t>16/11/1444</a:t>
            </a:fld>
            <a:endParaRPr lang="ar-SA"/>
          </a:p>
        </p:txBody>
      </p:sp>
      <p:sp>
        <p:nvSpPr>
          <p:cNvPr id="8" name="Footer Placeholder 7">
            <a:extLst>
              <a:ext uri="{FF2B5EF4-FFF2-40B4-BE49-F238E27FC236}">
                <a16:creationId xmlns:a16="http://schemas.microsoft.com/office/drawing/2014/main" id="{C6136F96-77FC-9F7C-15E4-A290C6F48C75}"/>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823A0F78-760D-342C-EFB0-42D0D7E931E4}"/>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860293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6A93D-898B-D0E7-46CA-82E6C40F7BF4}"/>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25A98097-F2C8-9584-149E-D0E2993FA1EF}"/>
              </a:ext>
            </a:extLst>
          </p:cNvPr>
          <p:cNvSpPr>
            <a:spLocks noGrp="1"/>
          </p:cNvSpPr>
          <p:nvPr>
            <p:ph type="dt" sz="half" idx="10"/>
          </p:nvPr>
        </p:nvSpPr>
        <p:spPr/>
        <p:txBody>
          <a:bodyPr/>
          <a:lstStyle/>
          <a:p>
            <a:fld id="{140DA41F-7BD3-42B2-9F2F-EE0B368AE2B4}" type="datetimeFigureOut">
              <a:rPr lang="ar-SA" smtClean="0"/>
              <a:t>16/11/1444</a:t>
            </a:fld>
            <a:endParaRPr lang="ar-SA"/>
          </a:p>
        </p:txBody>
      </p:sp>
      <p:sp>
        <p:nvSpPr>
          <p:cNvPr id="4" name="Footer Placeholder 3">
            <a:extLst>
              <a:ext uri="{FF2B5EF4-FFF2-40B4-BE49-F238E27FC236}">
                <a16:creationId xmlns:a16="http://schemas.microsoft.com/office/drawing/2014/main" id="{9CFAB1AB-9FA8-3FCF-FE32-BB540B65726A}"/>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00CB90A6-3835-8EFA-6226-4564CCCD65DE}"/>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2882223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CD4A5CF-253E-5635-E689-6A7A7FB968E1}"/>
              </a:ext>
            </a:extLst>
          </p:cNvPr>
          <p:cNvSpPr>
            <a:spLocks noGrp="1"/>
          </p:cNvSpPr>
          <p:nvPr>
            <p:ph type="dt" sz="half" idx="10"/>
          </p:nvPr>
        </p:nvSpPr>
        <p:spPr/>
        <p:txBody>
          <a:bodyPr/>
          <a:lstStyle/>
          <a:p>
            <a:fld id="{140DA41F-7BD3-42B2-9F2F-EE0B368AE2B4}" type="datetimeFigureOut">
              <a:rPr lang="ar-SA" smtClean="0"/>
              <a:t>16/11/1444</a:t>
            </a:fld>
            <a:endParaRPr lang="ar-SA"/>
          </a:p>
        </p:txBody>
      </p:sp>
      <p:sp>
        <p:nvSpPr>
          <p:cNvPr id="3" name="Footer Placeholder 2">
            <a:extLst>
              <a:ext uri="{FF2B5EF4-FFF2-40B4-BE49-F238E27FC236}">
                <a16:creationId xmlns:a16="http://schemas.microsoft.com/office/drawing/2014/main" id="{9441C61C-4314-2300-9C64-6A635FB6CA12}"/>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47EEF7CF-F337-F2BB-E293-A97A04B24CBE}"/>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38284274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7EFA3-007A-401D-7CAD-EE9BC1B382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14B8D409-68D6-33F0-17F0-70D5558759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D0FF7C88-E235-611C-0F15-6EDE9F14A7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D070C6-D698-D2ED-D1B2-105A04C7877E}"/>
              </a:ext>
            </a:extLst>
          </p:cNvPr>
          <p:cNvSpPr>
            <a:spLocks noGrp="1"/>
          </p:cNvSpPr>
          <p:nvPr>
            <p:ph type="dt" sz="half" idx="10"/>
          </p:nvPr>
        </p:nvSpPr>
        <p:spPr/>
        <p:txBody>
          <a:bodyPr/>
          <a:lstStyle/>
          <a:p>
            <a:fld id="{140DA41F-7BD3-42B2-9F2F-EE0B368AE2B4}" type="datetimeFigureOut">
              <a:rPr lang="ar-SA" smtClean="0"/>
              <a:t>16/11/1444</a:t>
            </a:fld>
            <a:endParaRPr lang="ar-SA"/>
          </a:p>
        </p:txBody>
      </p:sp>
      <p:sp>
        <p:nvSpPr>
          <p:cNvPr id="6" name="Footer Placeholder 5">
            <a:extLst>
              <a:ext uri="{FF2B5EF4-FFF2-40B4-BE49-F238E27FC236}">
                <a16:creationId xmlns:a16="http://schemas.microsoft.com/office/drawing/2014/main" id="{51A485FE-2DAF-2461-F596-09968164B79B}"/>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941134-672F-4F18-B964-1072BEA7743D}"/>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1574177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90970-1CE4-0857-7DE6-270FF8D82A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115A31F7-53A3-C0DC-516C-960CB54713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ED05CC3C-18BE-6498-AAB8-FEAC61D628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4191BD-921C-8DDB-D33C-D098B8BFF9C3}"/>
              </a:ext>
            </a:extLst>
          </p:cNvPr>
          <p:cNvSpPr>
            <a:spLocks noGrp="1"/>
          </p:cNvSpPr>
          <p:nvPr>
            <p:ph type="dt" sz="half" idx="10"/>
          </p:nvPr>
        </p:nvSpPr>
        <p:spPr/>
        <p:txBody>
          <a:bodyPr/>
          <a:lstStyle/>
          <a:p>
            <a:fld id="{140DA41F-7BD3-42B2-9F2F-EE0B368AE2B4}" type="datetimeFigureOut">
              <a:rPr lang="ar-SA" smtClean="0"/>
              <a:t>16/11/1444</a:t>
            </a:fld>
            <a:endParaRPr lang="ar-SA"/>
          </a:p>
        </p:txBody>
      </p:sp>
      <p:sp>
        <p:nvSpPr>
          <p:cNvPr id="6" name="Footer Placeholder 5">
            <a:extLst>
              <a:ext uri="{FF2B5EF4-FFF2-40B4-BE49-F238E27FC236}">
                <a16:creationId xmlns:a16="http://schemas.microsoft.com/office/drawing/2014/main" id="{B2FD36D4-B6CC-6575-6416-01968613040F}"/>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17ACDF45-31E5-909B-4D97-E9B283BF6378}"/>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4135849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84137-5361-1F3B-D398-ACE9BCDAAE0F}"/>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74752F04-8DFF-0C1E-AA13-B39605D1BEF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56A3052A-5B08-58CC-8567-6CF802ABBFFA}"/>
              </a:ext>
            </a:extLst>
          </p:cNvPr>
          <p:cNvSpPr>
            <a:spLocks noGrp="1"/>
          </p:cNvSpPr>
          <p:nvPr>
            <p:ph type="dt" sz="half" idx="10"/>
          </p:nvPr>
        </p:nvSpPr>
        <p:spPr/>
        <p:txBody>
          <a:bodyPr/>
          <a:lstStyle/>
          <a:p>
            <a:fld id="{140DA41F-7BD3-42B2-9F2F-EE0B368AE2B4}" type="datetimeFigureOut">
              <a:rPr lang="ar-SA" smtClean="0"/>
              <a:t>16/11/1444</a:t>
            </a:fld>
            <a:endParaRPr lang="ar-SA"/>
          </a:p>
        </p:txBody>
      </p:sp>
      <p:sp>
        <p:nvSpPr>
          <p:cNvPr id="5" name="Footer Placeholder 4">
            <a:extLst>
              <a:ext uri="{FF2B5EF4-FFF2-40B4-BE49-F238E27FC236}">
                <a16:creationId xmlns:a16="http://schemas.microsoft.com/office/drawing/2014/main" id="{1632A6AC-5B5B-5797-E941-62565D4A32E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30B72A7F-1234-D8CC-DBD7-CFD2C5BFCCD3}"/>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133210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DC3505A-94CF-4837-BC54-3E8BB3D3885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E73A975B-16E6-DCB8-B6AA-6DE399D61C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5F3110E0-126D-FCB5-B433-2A3B1F811A34}"/>
              </a:ext>
            </a:extLst>
          </p:cNvPr>
          <p:cNvSpPr>
            <a:spLocks noGrp="1"/>
          </p:cNvSpPr>
          <p:nvPr>
            <p:ph type="dt" sz="half" idx="10"/>
          </p:nvPr>
        </p:nvSpPr>
        <p:spPr/>
        <p:txBody>
          <a:bodyPr/>
          <a:lstStyle/>
          <a:p>
            <a:fld id="{140DA41F-7BD3-42B2-9F2F-EE0B368AE2B4}" type="datetimeFigureOut">
              <a:rPr lang="ar-SA" smtClean="0"/>
              <a:t>16/11/1444</a:t>
            </a:fld>
            <a:endParaRPr lang="ar-SA"/>
          </a:p>
        </p:txBody>
      </p:sp>
      <p:sp>
        <p:nvSpPr>
          <p:cNvPr id="5" name="Footer Placeholder 4">
            <a:extLst>
              <a:ext uri="{FF2B5EF4-FFF2-40B4-BE49-F238E27FC236}">
                <a16:creationId xmlns:a16="http://schemas.microsoft.com/office/drawing/2014/main" id="{B3F6CB8F-E93D-69BD-E08B-79D6DD9230E2}"/>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317CCC2C-7481-7422-20D5-35FF26791BBC}"/>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2995633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84545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3848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78774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99858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9664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38285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90348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ABECB4-32F0-3549-CFA9-482D41902F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F0098C9-D56B-4A03-57BF-3EF008A4D4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35447AE-7AC4-2CE3-30C2-07AC90DD4D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0DA41F-7BD3-42B2-9F2F-EE0B368AE2B4}" type="datetimeFigureOut">
              <a:rPr lang="ar-SA" smtClean="0"/>
              <a:t>16/11/1444</a:t>
            </a:fld>
            <a:endParaRPr lang="ar-SA"/>
          </a:p>
        </p:txBody>
      </p:sp>
      <p:sp>
        <p:nvSpPr>
          <p:cNvPr id="5" name="Footer Placeholder 4">
            <a:extLst>
              <a:ext uri="{FF2B5EF4-FFF2-40B4-BE49-F238E27FC236}">
                <a16:creationId xmlns:a16="http://schemas.microsoft.com/office/drawing/2014/main" id="{488FAF5E-1AE3-B5AE-AF6C-9BE3FAFFB4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F4B1D4E5-4B05-73A6-B95D-FD83514A15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417499-8115-45EC-BF03-3CE3E427C323}" type="slidenum">
              <a:rPr lang="ar-SA" smtClean="0"/>
              <a:t>‹#›</a:t>
            </a:fld>
            <a:endParaRPr lang="ar-SA"/>
          </a:p>
        </p:txBody>
      </p:sp>
    </p:spTree>
    <p:extLst>
      <p:ext uri="{BB962C8B-B14F-4D97-AF65-F5344CB8AC3E}">
        <p14:creationId xmlns:p14="http://schemas.microsoft.com/office/powerpoint/2010/main" val="39282296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4.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5.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6.svg"/><Relationship Id="rId9" Type="http://schemas.openxmlformats.org/officeDocument/2006/relationships/image" Target="../media/image17.jpeg"/></Relationships>
</file>

<file path=ppt/slides/_rels/slide1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5.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6.svg"/><Relationship Id="rId9"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9.png"/><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3.png"/><Relationship Id="rId7" Type="http://schemas.openxmlformats.org/officeDocument/2006/relationships/image" Target="../media/image6.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hyperlink" Target="https://youtu.be/NmbHksCD1XQ" TargetMode="External"/><Relationship Id="rId4" Type="http://schemas.openxmlformats.org/officeDocument/2006/relationships/hyperlink" Target="https://youtu.be/JIix-yVzheM" TargetMode="External"/><Relationship Id="rId9"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hyperlink" Target="https://youtu.be/8AXiTZ6LQfs"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hyperlink" Target="https://youtu.be/MZngUK2WuzA" TargetMode="External"/></Relationships>
</file>

<file path=ppt/slides/_rels/slide2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25.png"/><Relationship Id="rId7" Type="http://schemas.openxmlformats.org/officeDocument/2006/relationships/image" Target="../media/image3.png"/><Relationship Id="rId2" Type="http://schemas.openxmlformats.org/officeDocument/2006/relationships/image" Target="../media/image24.jpeg"/><Relationship Id="rId1" Type="http://schemas.openxmlformats.org/officeDocument/2006/relationships/slideLayout" Target="../slideLayouts/slideLayout18.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26.svg"/></Relationships>
</file>

<file path=ppt/slides/_rels/slide3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7.jpeg"/><Relationship Id="rId7" Type="http://schemas.openxmlformats.org/officeDocument/2006/relationships/image" Target="../media/image4.sv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080053" y="3089084"/>
            <a:ext cx="5508977" cy="461665"/>
          </a:xfrm>
          <a:prstGeom prst="rect">
            <a:avLst/>
          </a:prstGeom>
          <a:noFill/>
        </p:spPr>
        <p:txBody>
          <a:bodyPr wrap="square" rtlCol="0">
            <a:spAutoFit/>
          </a:bodyPr>
          <a:lstStyle/>
          <a:p>
            <a:r>
              <a:rPr lang="en-US" sz="2400"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00535" y="2334584"/>
            <a:ext cx="5724325" cy="707886"/>
          </a:xfrm>
          <a:prstGeom prst="rect">
            <a:avLst/>
          </a:prstGeom>
          <a:noFill/>
        </p:spPr>
        <p:txBody>
          <a:bodyPr wrap="square" rtlCol="0">
            <a:spAutoFit/>
          </a:bodyPr>
          <a:lstStyle/>
          <a:p>
            <a:r>
              <a:rPr lang="en-US" sz="40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245626" y="6053023"/>
            <a:ext cx="279586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852F4A"/>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D41CB925-2E28-7A34-80A2-F5D9C02A601D}"/>
              </a:ext>
            </a:extLst>
          </p:cNvPr>
          <p:cNvSpPr txBox="1"/>
          <p:nvPr/>
        </p:nvSpPr>
        <p:spPr>
          <a:xfrm>
            <a:off x="7168243" y="5557597"/>
            <a:ext cx="1593201" cy="430887"/>
          </a:xfrm>
          <a:prstGeom prst="rect">
            <a:avLst/>
          </a:prstGeom>
          <a:noFill/>
        </p:spPr>
        <p:txBody>
          <a:bodyPr wrap="square">
            <a:spAutoFit/>
          </a:bodyPr>
          <a:lstStyle/>
          <a:p>
            <a:r>
              <a:rPr lang="en-US" sz="2200" dirty="0">
                <a:solidFill>
                  <a:schemeClr val="tx2"/>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37587" y="454042"/>
            <a:ext cx="1034822"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18049" y="2159649"/>
            <a:ext cx="4805266" cy="3046988"/>
          </a:xfrm>
          <a:prstGeom prst="rect">
            <a:avLst/>
          </a:prstGeom>
          <a:noFill/>
        </p:spPr>
        <p:txBody>
          <a:bodyPr wrap="square" rtlCol="0">
            <a:spAutoFit/>
          </a:bodyPr>
          <a:lstStyle/>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Course description</a:t>
            </a:r>
          </a:p>
          <a:p>
            <a:pPr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Learning outcomes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Topics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digital content?</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Media spreads?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8" name="Picture 4" descr="Saiba tudo o que um checklist para eventos precisa ter - Lets Blog">
            <a:extLst>
              <a:ext uri="{FF2B5EF4-FFF2-40B4-BE49-F238E27FC236}">
                <a16:creationId xmlns:a16="http://schemas.microsoft.com/office/drawing/2014/main" id="{0B561808-272F-89FF-EC47-D0AE13189C7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31311" y="2336938"/>
            <a:ext cx="2487450" cy="2761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646331"/>
          </a:xfrm>
          <a:prstGeom prst="rect">
            <a:avLst/>
          </a:prstGeom>
        </p:spPr>
        <p:txBody>
          <a:bodyPr wrap="square">
            <a:spAutoFit/>
          </a:bodyPr>
          <a:lstStyle/>
          <a:p>
            <a:pPr lvl="0" algn="ctr"/>
            <a:r>
              <a:rPr lang="en-US"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Course description</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71999" y="1223307"/>
            <a:ext cx="1397734"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3606" y="1638351"/>
            <a:ext cx="8994711"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Course Description:</a:t>
            </a:r>
          </a:p>
          <a:p>
            <a:pPr marL="0" marR="0" indent="457200" algn="just">
              <a:lnSpc>
                <a:spcPct val="150000"/>
              </a:lnSpc>
              <a:spcBef>
                <a:spcPts val="0"/>
              </a:spcBef>
              <a:spcAft>
                <a:spcPts val="300"/>
              </a:spcAft>
            </a:pP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course </a:t>
            </a:r>
            <a:r>
              <a:rPr lang="en-US"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addresses digital content on different platforms</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focusing on the manufacture of this content </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US"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factors that are sought with the industry</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most notably the references, ideas and trends of those involved in this industry, and their professionalism and skill.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8881" y="1367761"/>
            <a:ext cx="8565503"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also </a:t>
            </a:r>
            <a:r>
              <a:rPr lang="en-US"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covers principles and strategies for directing digital content across platforms</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—from websites to apps, e-newsletters to social videos—to achieve organizational objectives beyond creating awareness, informing, or entertaining. This </a:t>
            </a:r>
            <a:r>
              <a:rPr lang="en-US"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includes developing creative guidelines and marketing practices to promote memorability, distinctiveness, and persuasiveness</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addition, this course </a:t>
            </a:r>
            <a:r>
              <a:rPr lang="en-US"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emphasizes directing digital media to support diversity, inclusion, and accessibility</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49607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646331"/>
          </a:xfrm>
          <a:prstGeom prst="rect">
            <a:avLst/>
          </a:prstGeom>
        </p:spPr>
        <p:txBody>
          <a:bodyPr wrap="square">
            <a:spAutoFit/>
          </a:bodyPr>
          <a:lstStyle/>
          <a:p>
            <a:pPr lvl="0" algn="ctr"/>
            <a:r>
              <a:rPr lang="en-US"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Learning outcomes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71999" y="1223307"/>
            <a:ext cx="1397734"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75810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3183" y="1285191"/>
            <a:ext cx="952308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59633" y="1265121"/>
            <a:ext cx="8929396" cy="4243149"/>
          </a:xfrm>
          <a:prstGeom prst="rect">
            <a:avLst/>
          </a:prstGeom>
          <a:noFill/>
        </p:spPr>
        <p:txBody>
          <a:bodyPr wrap="square" rtlCol="0">
            <a:spAutoFit/>
          </a:bodyPr>
          <a:lstStyle/>
          <a:p>
            <a:pPr indent="457200" algn="just">
              <a:lnSpc>
                <a:spcPct val="150000"/>
              </a:lnSpc>
              <a:spcAft>
                <a:spcPts val="300"/>
              </a:spcAft>
            </a:pPr>
            <a:r>
              <a:rPr lang="en-US" sz="3200" dirty="0">
                <a:solidFill>
                  <a:srgbClr val="990033"/>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Learning outcomes</a:t>
            </a: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u="sng" dirty="0">
                <a:solidFill>
                  <a:schemeClr val="bg2">
                    <a:lumMod val="1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Having successfully completed this course, you should be able to:</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Develop digital content analysis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Learn about the types of digital content makers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 aware of the significance of the potential impacts of digital content.</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49029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3479"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74237" y="1638350"/>
            <a:ext cx="8668140" cy="342754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Evaluate digital content performance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 strategic objectives.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Craft creative directions based on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market data, brand guidelines, and imagination.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Analyze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content progress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using key performance indicators beyond vanity metrics.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67887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3479"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83558" y="1666339"/>
            <a:ext cx="8365511"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Integrate digital content into marketing campaigns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address all stages of the customer journey/marketing funnel from awareness to satisfaction.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Devise guidelines for digital content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promote diversity and inclusion, addressing accessibility and cultural sensitivities.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114645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707886"/>
          </a:xfrm>
          <a:prstGeom prst="rect">
            <a:avLst/>
          </a:prstGeom>
        </p:spPr>
        <p:txBody>
          <a:bodyPr wrap="square">
            <a:spAutoFit/>
          </a:bodyPr>
          <a:lstStyle/>
          <a:p>
            <a:pPr lvl="0" algn="ctr"/>
            <a:r>
              <a:rPr lang="en-US" sz="40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Topics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71999" y="1223307"/>
            <a:ext cx="1397734"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21377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a:stretch/>
        </p:blipFill>
        <p:spPr>
          <a:xfrm>
            <a:off x="2808" y="0"/>
            <a:ext cx="5547685" cy="5197151"/>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20144" y="-20143"/>
            <a:ext cx="1704536" cy="174482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398751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594374" cy="523220"/>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main content of this course is:</a:t>
            </a:r>
            <a:endParaRPr lang="en-US"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730893"/>
          </a:xfrm>
          <a:prstGeom prst="rect">
            <a:avLst/>
          </a:prstGeom>
          <a:noFill/>
        </p:spPr>
        <p:txBody>
          <a:bodyPr wrap="square" rtlCol="0">
            <a:spAutoFit/>
          </a:bodyPr>
          <a:lstStyle/>
          <a:p>
            <a:pPr marL="342900" marR="0" lvl="0" indent="-342900" algn="just" rtl="0">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Purpose and Goals.</a:t>
            </a:r>
          </a:p>
          <a:p>
            <a:pPr marL="342900" marR="0" lvl="0" indent="-342900" algn="just">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is a digital content creator?</a:t>
            </a:r>
          </a:p>
          <a:p>
            <a:pPr marL="342900" marR="0" lvl="0" indent="-342900" algn="just">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Audiences and Other Stakeholders.</a:t>
            </a:r>
          </a:p>
          <a:p>
            <a:pPr marL="342900" marR="0" lvl="0" indent="-342900" algn="just">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Owned versus Shared: Evaluating Platforms and Media Options.</a:t>
            </a:r>
          </a:p>
          <a:p>
            <a:pPr marL="342900" marR="0" lvl="0" indent="-342900" algn="just">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Creative Direction.</a:t>
            </a:r>
          </a:p>
          <a:p>
            <a:pPr marL="342900" marR="0" lvl="0" indent="-342900" algn="just">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Directing Development.</a:t>
            </a:r>
          </a:p>
          <a:p>
            <a:pPr marL="342900" marR="0" lvl="0" indent="-342900" algn="just">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Marketing Integration of Digital Content.</a:t>
            </a:r>
          </a:p>
          <a:p>
            <a:pPr marL="342900" marR="0" lvl="0" indent="-342900" algn="just">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Managing Digital Content.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49063" y="1488244"/>
            <a:ext cx="1254027" cy="523220"/>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Topics</a:t>
            </a:r>
            <a:endPar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448263" y="2127982"/>
            <a:ext cx="4222539" cy="2713500"/>
          </a:xfrm>
          <a:prstGeom prst="rect">
            <a:avLst/>
          </a:prstGeom>
        </p:spPr>
        <p:txBody>
          <a:bodyPr wrap="square">
            <a:spAutoFit/>
          </a:bodyPr>
          <a:lstStyle/>
          <a:p>
            <a:pPr algn="just">
              <a:lnSpc>
                <a:spcPct val="120000"/>
              </a:lnSpc>
            </a:pPr>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Jenkins, H., Ford, S., &amp; Green, J. (2013). </a:t>
            </a:r>
            <a:r>
              <a:rPr lang="en-GB" sz="2400" u="sng"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Spreadable media: Creating value and meaning in a networked culture</a:t>
            </a:r>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New York University Press. </a:t>
            </a:r>
            <a:endParaRPr lang="en-US"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113816" y="4528594"/>
            <a:ext cx="4955591" cy="584775"/>
          </a:xfrm>
          <a:prstGeom prst="rect">
            <a:avLst/>
          </a:prstGeom>
          <a:noFill/>
        </p:spPr>
        <p:txBody>
          <a:bodyPr wrap="square" rtlCol="0">
            <a:spAutoFit/>
          </a:bodyPr>
          <a:lstStyle/>
          <a:p>
            <a:r>
              <a:rPr lang="en-US" sz="3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Recommended resources</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2050"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A57E6313-B0B5-77C7-4D31-ABD22E3C6A0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98702" y="1399829"/>
            <a:ext cx="4808784" cy="30704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891814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119817" y="2127982"/>
            <a:ext cx="4955591" cy="2270301"/>
          </a:xfrm>
          <a:prstGeom prst="rect">
            <a:avLst/>
          </a:prstGeom>
        </p:spPr>
        <p:txBody>
          <a:bodyPr wrap="square">
            <a:spAutoFit/>
          </a:bodyPr>
          <a:lstStyle/>
          <a:p>
            <a:pPr algn="just">
              <a:lnSpc>
                <a:spcPct val="120000"/>
              </a:lnSpc>
            </a:pPr>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Jay Daniel Thompson &amp; John Weldon (2022), </a:t>
            </a:r>
            <a:r>
              <a:rPr lang="en-GB" sz="2400" u="sng"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Production for Digital Media: An Introduction</a:t>
            </a:r>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Springer Nature Singapore.</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076492" y="4481943"/>
            <a:ext cx="4955591" cy="584775"/>
          </a:xfrm>
          <a:prstGeom prst="rect">
            <a:avLst/>
          </a:prstGeom>
          <a:noFill/>
        </p:spPr>
        <p:txBody>
          <a:bodyPr wrap="square" rtlCol="0">
            <a:spAutoFit/>
          </a:bodyPr>
          <a:lstStyle/>
          <a:p>
            <a:r>
              <a:rPr lang="en-US" sz="3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Recommended resources</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026" name="Picture 2" descr="Content Production for Digital Media: An Introduction | SpringerLink">
            <a:extLst>
              <a:ext uri="{FF2B5EF4-FFF2-40B4-BE49-F238E27FC236}">
                <a16:creationId xmlns:a16="http://schemas.microsoft.com/office/drawing/2014/main" id="{375AA6C2-3A48-C0D1-FED5-4DDB1F12CA2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8601" y="1417940"/>
            <a:ext cx="4800222" cy="30487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433286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30542" y="4884389"/>
            <a:ext cx="4937346" cy="646331"/>
          </a:xfrm>
          <a:prstGeom prst="rect">
            <a:avLst/>
          </a:prstGeom>
        </p:spPr>
        <p:txBody>
          <a:bodyPr wrap="square">
            <a:spAutoFit/>
          </a:bodyPr>
          <a:lstStyle/>
          <a:p>
            <a:pPr lvl="0" algn="ctr"/>
            <a:r>
              <a:rPr lang="en-US"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is digital content?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71999" y="1223307"/>
            <a:ext cx="1397734"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28481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01608" y="1969367"/>
            <a:ext cx="4222539" cy="3156698"/>
          </a:xfrm>
          <a:prstGeom prst="rect">
            <a:avLst/>
          </a:prstGeom>
        </p:spPr>
        <p:txBody>
          <a:bodyPr wrap="square">
            <a:spAutoFit/>
          </a:bodyPr>
          <a:lstStyle/>
          <a:p>
            <a:pPr algn="just">
              <a:lnSpc>
                <a:spcPct val="120000"/>
              </a:lnSpc>
            </a:pPr>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Digital content </a:t>
            </a:r>
            <a:r>
              <a:rPr lang="en-GB" sz="2400" u="sng"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any type of media that an organization uses to engage with visitors, customers, or users of their website or applications, distributed by online delivery systems</a:t>
            </a:r>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44451" y="4024744"/>
            <a:ext cx="4747322" cy="584775"/>
          </a:xfrm>
          <a:prstGeom prst="rect">
            <a:avLst/>
          </a:prstGeom>
          <a:noFill/>
        </p:spPr>
        <p:txBody>
          <a:bodyPr wrap="square" rtlCol="0">
            <a:spAutoFit/>
          </a:bodyPr>
          <a:lstStyle/>
          <a:p>
            <a:r>
              <a:rPr lang="en-US" sz="3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is digital content?</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1712999"/>
            <a:ext cx="8686800"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With more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organizations now depending on their online presence to attract and retain users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has become a vital resource in digital media producing</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term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encompasses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every type of publishable media from streaming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downloadable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guides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images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live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broadcasts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 a piece of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gated information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818862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99993" y="1517056"/>
            <a:ext cx="5551706"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Viewed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narrowly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popular media types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while a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broader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approach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considers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any type of digital information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 g. digitally updated weather forecasts, GPS maps, and so on)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digital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4" name="Picture 2" descr="What is Content Creation in Digital Marketing? - Digital Experts">
            <a:extLst>
              <a:ext uri="{FF2B5EF4-FFF2-40B4-BE49-F238E27FC236}">
                <a16:creationId xmlns:a16="http://schemas.microsoft.com/office/drawing/2014/main" id="{05E96AE7-7469-76EF-96DE-BE9AD34FE12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45342" y="1715275"/>
            <a:ext cx="2924017" cy="335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90621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1712999"/>
            <a:ext cx="8686800" cy="34660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Types of digital content includes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Types of video content include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home videos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music videos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TV shows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movies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Audio</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Music</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most common form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audio.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Images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Photo</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image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sharing is another example of digital content.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26620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879911" y="1712993"/>
            <a:ext cx="5290460"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Visual Stories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Stories are a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 type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digital content.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Text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Type of digital content which is available in text or written format.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Blog websites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which store data in form of textual format.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3 Ways Stories Drive Change | ATD">
            <a:extLst>
              <a:ext uri="{FF2B5EF4-FFF2-40B4-BE49-F238E27FC236}">
                <a16:creationId xmlns:a16="http://schemas.microsoft.com/office/drawing/2014/main" id="{63927D61-E89C-62C6-177A-AEA59000C7E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38652" y="2101321"/>
            <a:ext cx="3006012" cy="272659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96515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44824" y="2020906"/>
            <a:ext cx="8416216" cy="295048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Visual Stories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ctr">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is Digital Storytelling?</a:t>
            </a:r>
          </a:p>
          <a:p>
            <a:pPr marL="0" marR="0" indent="457200" algn="ctr">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hlinkClick r:id="rId4"/>
              </a:rPr>
              <a:t>https://youtu.be/JIix-yVzheM</a:t>
            </a:r>
            <a:endPar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ctr">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Storytelling</a:t>
            </a:r>
          </a:p>
          <a:p>
            <a:pPr marL="0" marR="0" indent="457200" algn="ctr">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hlinkClick r:id="rId5"/>
              </a:rPr>
              <a:t>https://youtu.be/NmbHksCD1XQ</a:t>
            </a:r>
            <a:endPar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921318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30542" y="4884389"/>
            <a:ext cx="4937346" cy="646331"/>
          </a:xfrm>
          <a:prstGeom prst="rect">
            <a:avLst/>
          </a:prstGeom>
        </p:spPr>
        <p:txBody>
          <a:bodyPr wrap="square">
            <a:spAutoFit/>
          </a:bodyPr>
          <a:lstStyle/>
          <a:p>
            <a:pPr lvl="0" algn="ctr"/>
            <a:r>
              <a:rPr lang="en-US"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Why Media spreads?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71999" y="1223307"/>
            <a:ext cx="1397734"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82670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2020916"/>
            <a:ext cx="8686800" cy="2912016"/>
          </a:xfrm>
          <a:prstGeom prst="rect">
            <a:avLst/>
          </a:prstGeom>
          <a:noFill/>
        </p:spPr>
        <p:txBody>
          <a:bodyPr wrap="square" rtlCol="0">
            <a:spAutoFit/>
          </a:bodyPr>
          <a:lstStyle/>
          <a:p>
            <a:pPr marL="0" marR="0" indent="457200" algn="ctr">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Media Experiences Are Shaped by the Tools We Use.</a:t>
            </a:r>
          </a:p>
          <a:p>
            <a:pPr marL="0" marR="0" indent="457200" algn="ctr">
              <a:lnSpc>
                <a:spcPct val="150000"/>
              </a:lnSpc>
              <a:spcBef>
                <a:spcPts val="0"/>
              </a:spcBef>
              <a:spcAft>
                <a:spcPts val="300"/>
              </a:spcAft>
            </a:pP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a:t>
            </a:r>
          </a:p>
          <a:p>
            <a:pPr marL="0" marR="0" indent="457200" algn="ctr">
              <a:lnSpc>
                <a:spcPct val="150000"/>
              </a:lnSpc>
              <a:spcBef>
                <a:spcPts val="0"/>
              </a:spcBef>
              <a:spcAft>
                <a:spcPts val="300"/>
              </a:spcAft>
            </a:pP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hlinkClick r:id="rId4"/>
              </a:rPr>
              <a:t>https://youtu.be/8AXiTZ6LQfs</a:t>
            </a:r>
            <a:endPar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122197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1712999"/>
            <a:ext cx="8686800"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shift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from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distribution</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circulation</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signals a movement  toward a more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participatory model of culture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one which sees the public not as simply consumers of preconstructed messages but as people who are shaping, sharing, reframing, and remixing media content in ways which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not have been previously imagined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913427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46247" y="2235515"/>
            <a:ext cx="8686800" cy="2358018"/>
          </a:xfrm>
          <a:prstGeom prst="rect">
            <a:avLst/>
          </a:prstGeom>
          <a:noFill/>
        </p:spPr>
        <p:txBody>
          <a:bodyPr wrap="square" rtlCol="0">
            <a:spAutoFit/>
          </a:bodyPr>
          <a:lstStyle/>
          <a:p>
            <a:pPr marL="0" marR="0" indent="457200" algn="ctr">
              <a:lnSpc>
                <a:spcPct val="150000"/>
              </a:lnSpc>
              <a:spcBef>
                <a:spcPts val="0"/>
              </a:spcBef>
              <a:spcAft>
                <a:spcPts val="300"/>
              </a:spcAft>
            </a:pPr>
            <a:r>
              <a:rPr lang="en-GB" sz="2400"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Cybersalon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&amp; Participatory Culture	</a:t>
            </a:r>
          </a:p>
          <a:p>
            <a:pPr marL="0" marR="0" indent="457200" algn="ctr">
              <a:lnSpc>
                <a:spcPct val="150000"/>
              </a:lnSpc>
              <a:spcBef>
                <a:spcPts val="0"/>
              </a:spcBef>
              <a:spcAft>
                <a:spcPts val="300"/>
              </a:spcAft>
            </a:pP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a:t>
            </a:r>
          </a:p>
          <a:p>
            <a:pPr marL="0" marR="0" indent="457200" algn="ctr">
              <a:lnSpc>
                <a:spcPct val="150000"/>
              </a:lnSpc>
              <a:spcBef>
                <a:spcPts val="0"/>
              </a:spcBef>
              <a:spcAft>
                <a:spcPts val="300"/>
              </a:spcAft>
            </a:pP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hlinkClick r:id="rId4"/>
              </a:rPr>
              <a:t>https://youtu.be/MZngUK2WuzA</a:t>
            </a:r>
            <a:endPar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ctr">
              <a:lnSpc>
                <a:spcPct val="150000"/>
              </a:lnSpc>
              <a:spcBef>
                <a:spcPts val="0"/>
              </a:spcBef>
              <a:spcAft>
                <a:spcPts val="300"/>
              </a:spcAft>
            </a:pPr>
            <a:endPar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518531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72001" y="1796972"/>
            <a:ext cx="5598370"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are doing so not as isolated individuals but within larger communities and networks, which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allow</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them to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spread content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well beyond their immediate geographic proximity.</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Content Marketing and SEO : 5 key figures you need to know - Semji">
            <a:extLst>
              <a:ext uri="{FF2B5EF4-FFF2-40B4-BE49-F238E27FC236}">
                <a16:creationId xmlns:a16="http://schemas.microsoft.com/office/drawing/2014/main" id="{0CB09B86-5655-FAE7-933D-821613D071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9989" y="2138644"/>
            <a:ext cx="2709405" cy="279805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93967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1339769"/>
            <a:ext cx="8686800"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term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participatory culture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describe the cultural production and social interactions of fan communities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initially seeking a way to differentiate the activities of fans from other forms of spectatorship</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the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concept has evolved</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now refers to a range of different groups deploying media production and distribution to serve their collective interests,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various scholars have linked considerations of fandom into a broader discourse about participation in and through media</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976499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1479731"/>
            <a:ext cx="8686800" cy="3943067"/>
          </a:xfrm>
          <a:prstGeom prst="rect">
            <a:avLst/>
          </a:prstGeom>
          <a:noFill/>
        </p:spPr>
        <p:txBody>
          <a:bodyPr wrap="square" rtlCol="0">
            <a:spAutoFit/>
          </a:bodyPr>
          <a:lstStyle/>
          <a:p>
            <a:pPr indent="457200" algn="just">
              <a:lnSpc>
                <a:spcPct val="150000"/>
              </a:lnSpc>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Previous work on participatory culture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stressed</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acts of reception and production by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media audiences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indent="457200" algn="just">
              <a:lnSpc>
                <a:spcPct val="150000"/>
              </a:lnSpc>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making their presence felt by actively shaping media flows, and producers, brand managers, customer service professionals, and corporate communicators are waking up to the commercial need to actively listen and respond to them</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018170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8024" y="1731657"/>
            <a:ext cx="5663688"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While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many content creators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struggling with the growing prominence of such grassroots audience practices, an array of online communication tools have arisen to facilitate informal and instantaneous sharing</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6" name="Picture 2" descr="Ilustración de los premios content creator | Vector Premium">
            <a:extLst>
              <a:ext uri="{FF2B5EF4-FFF2-40B4-BE49-F238E27FC236}">
                <a16:creationId xmlns:a16="http://schemas.microsoft.com/office/drawing/2014/main" id="{3570F55F-CA2F-52FF-B553-FE1BBF842B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9991" y="2029088"/>
            <a:ext cx="2634766" cy="28677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07416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1563711"/>
            <a:ext cx="8686800" cy="363311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platforms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offer new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capacities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 people to pass along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media artifacts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in the process, to seek models to generate revenue through the activities of their users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However, while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 tools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proliferated</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means by which people can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circulate material</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word-of-mouth recommendations and the sharing of media content are impulses that have long driven how people interact with each other.</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443970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4858" y="1489064"/>
            <a:ext cx="8509517"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Spreadable Practices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Spreadability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technical resources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make it easier to  circulate some kinds of content than others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economic structures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support or restrict circulation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attributes of a media text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might appeal to a community’s motivation for sharing material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networks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link people through the exchange of meaingful bytes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059582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4858" y="1709029"/>
            <a:ext cx="8509517"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Spreadability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assumes a world where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mass content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continually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repositioned</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it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enters different niche communities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When material is produced according to a one-size-fits-all model, it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imperfectly fits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needs of any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given audience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Instead,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members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have to retrofit it to better serve their interests.</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605055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4858" y="1759654"/>
            <a:ext cx="8509517"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material spreads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 gets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remade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either literally, through various forms of sampling and remixing, or figuratively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via its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insertion into ongoing conversations and across various platforms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This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continuous process of repurposing and recirculating is eroding the perceived divides between production and consumption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983119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03676"/>
            <a:ext cx="8438399" cy="342754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circulation of media content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within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participatory culture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serve a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range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interests: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some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cultural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promoting a particular genre or performer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some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personal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strengthening social bonds between friends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704440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4859" y="1927608"/>
            <a:ext cx="8509517" cy="283507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some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political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critiquing some politics within mass media</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a:t>
            </a:r>
            <a:r>
              <a:rPr lang="en-GB" sz="240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economical</a:t>
            </a:r>
            <a:r>
              <a:rPr lang="en-GB" sz="240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those which serve the immediate needs of everyday individuals, as well as those which serve the needs of media companies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501056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4858" y="1992925"/>
            <a:ext cx="8509517" cy="279659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 are not arguing that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fans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are somehow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resisting consumer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capitalism</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its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regimes through these various processes and practices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many of even these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unauthorized activities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indirectly profit media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companies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brands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2473757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5527" y="1778312"/>
            <a:ext cx="8509517"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Whatever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audience’s motivations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may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discover new markets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generate new meanings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renew once-faded franchises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(4)</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support independent producers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(5)</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locate global content which was never commercially introduced in a local market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(6)</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disrupt and reshape the operations of contemporary culture in the process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693486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59" y="696638"/>
            <a:ext cx="4312031"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37587" y="454042"/>
            <a:ext cx="1034822"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18049" y="2392921"/>
            <a:ext cx="4805266" cy="2554545"/>
          </a:xfrm>
          <a:prstGeom prst="rect">
            <a:avLst/>
          </a:prstGeom>
          <a:noFill/>
        </p:spPr>
        <p:txBody>
          <a:bodyPr wrap="square" rtlCol="0">
            <a:spAutoFit/>
          </a:bodyPr>
          <a:lstStyle/>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Course description</a:t>
            </a:r>
          </a:p>
          <a:p>
            <a:pPr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Learning outcomes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Topics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digital content?</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Media spreads?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8" name="Picture 4" descr="Saiba tudo o que um checklist para eventos precisa ter - Lets Blog">
            <a:extLst>
              <a:ext uri="{FF2B5EF4-FFF2-40B4-BE49-F238E27FC236}">
                <a16:creationId xmlns:a16="http://schemas.microsoft.com/office/drawing/2014/main" id="{0B561808-272F-89FF-EC47-D0AE13189C7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31311" y="2336938"/>
            <a:ext cx="2487450" cy="2761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343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407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Digital Content </a:t>
            </a:r>
          </a:p>
          <a:p>
            <a:r>
              <a:rPr lang="en-US" sz="4400" b="1" dirty="0">
                <a:solidFill>
                  <a:schemeClr val="bg1"/>
                </a:solidFill>
                <a:latin typeface="Tajawal Medium" panose="00000600000000000000" pitchFamily="2" charset="-78"/>
                <a:cs typeface="Tajawal Medium" panose="00000600000000000000" pitchFamily="2" charset="-78"/>
              </a:rPr>
              <a:t>Direction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Intro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502334" cy="461665"/>
          </a:xfrm>
          <a:prstGeom prst="rect">
            <a:avLst/>
          </a:prstGeom>
          <a:noFill/>
        </p:spPr>
        <p:txBody>
          <a:bodyPr wrap="none" rtlCol="0">
            <a:spAutoFit/>
          </a:bodyPr>
          <a:lstStyle/>
          <a:p>
            <a:r>
              <a:rPr lang="en-US" sz="2400" dirty="0">
                <a:solidFill>
                  <a:srgbClr val="FAC74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823650"/>
            <a:ext cx="4886463" cy="954107"/>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Prepared by:</a:t>
            </a:r>
          </a:p>
          <a:p>
            <a:r>
              <a:rPr lang="en-GB" sz="2800" dirty="0" err="1">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Dr.</a:t>
            </a:r>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Sherihan Mohamed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8765</TotalTime>
  <Words>1461</Words>
  <Application>Microsoft Office PowerPoint</Application>
  <PresentationFormat>Widescreen</PresentationFormat>
  <Paragraphs>109</Paragraphs>
  <Slides>39</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2023-05-08T17:59:34Z</dcterms:created>
  <dcterms:modified xsi:type="dcterms:W3CDTF">2023-06-04T10:21:28Z</dcterms:modified>
</cp:coreProperties>
</file>