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59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D065C-7067-BE7D-C127-FC73FBF12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AD2C74-8392-87DE-B0EF-15952DB52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3BFF3-1E89-4293-8EC9-27B91C26FB73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8295D3-4F4F-B867-AEBE-96BFD249D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1DBC9C-D6B8-7707-ECA8-3BF02395B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1E3BE-9E92-47E1-9293-48086B49B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06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B66BD3-752C-8D7E-9B80-22666B1E5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2CB35C-6A25-7653-C500-4EFC26097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5DC6AF-7B5E-1313-8F61-0053503890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03BFF3-1E89-4293-8EC9-27B91C26FB73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01FB6-9ED8-C8D5-06BF-BDA437691D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10250-CFDD-419B-4230-6107E73AD8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21E3BE-9E92-47E1-9293-48086B49B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23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CE577-1BEB-2712-3AC4-24B8F6991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D3D8B-A4AB-D845-956D-4059D69A55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17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773C3-9418-0091-5889-3D78C5C03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603F6-A6AA-8452-7ED6-10CA4BE55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50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435FA-5CD2-8BEE-3664-AFE77ADEE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D1ADD7-6ACF-39CD-3714-012A28C90D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432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D65A76-DB15-4359-D408-61EE7716F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9BB2A2-F480-CA68-9D40-8E8B6D63A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4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10AD1-F5DB-53CF-6AE6-CDFECFC02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25C736-4D17-364A-5A7D-D361993DC1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6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90F823-253C-90DD-9D79-EDF3AB0C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20A735-B8A4-0E65-116F-766BD2809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1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338EB-696B-B59D-84A2-84886547A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33B196-9673-37CB-A665-0B1B8CDC1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130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D0B6EC-D473-1838-5842-A2A6234C6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AB5206-2579-22BD-4F1F-9DA7DD6A2E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74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ED2FAC-8B17-5B4A-E594-AF36AC933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F8962-3D27-A923-7CE1-85FFFF5171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8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B63FF6-0ED6-564D-22BA-1745DCE5E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55649-0A2C-9395-2183-02D4918A2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40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B0920-F8FD-13F4-CF93-108AB3525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876C22-46B5-ED42-34BB-AA51ED441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6781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AEB405-5C84-FA0E-CFFD-53C63D458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B3B0C-55F7-C7D1-FAF6-C6007AA67C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76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00020C-A4EE-C95F-A16F-D85F36A4E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5BD1B2-D7C9-2A4D-8E04-93C85792AB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28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AA772-8BC7-554A-CCDE-032217578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43A00-C7D5-9917-D468-F5FBB90EE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54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D7153-44A2-8349-41B0-D16810970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4C433-C33C-0FB2-E7D0-D007DCED61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24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5EAFC3-0947-6CBC-4896-469532232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B2EC8-4B9D-9081-30BE-620D26A755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32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F8899F-7234-9C87-93C9-9BCC9808A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FBD921-F7B6-F3E9-3262-B24CB5706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0046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207C58-B7C9-AFB7-34F6-96FE8D296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2E4396-FE18-06AF-5CFD-B00EABB383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71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189904-5E40-4FE9-E5F2-3D5BC095E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6ED0C-5D62-ACE6-D276-0D09F50FA0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053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83817B-D90B-2D69-68E8-8BADA9409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BA71E0-C0C7-02B2-8F73-1D173F443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63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AA81B-331B-AB89-1200-C2E4E9C3E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AE241F-8120-0750-8C92-69F8FF6870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1208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C1F61-FB74-F412-BE08-E492AF7E3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161D2-7EDF-88B0-191E-2769E6399A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250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65169B-092C-9F85-0521-BCEA7790F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F5DFB-1985-E289-9DFD-39FDA6329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030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2E3BB-0EE5-FD7E-D0C6-DCC27500B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B396B8-71FF-9C2F-877C-95BC3774A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033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126A0-5EB1-BF67-2FA3-39E79BDEF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C30D1-EF0F-7D04-C17F-963E9E7673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272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8FD91-26EB-8F9B-EF58-719E76ED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52E82A-9270-FE32-20F4-966F17606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6010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A930E1-F4FA-6455-563B-B0874198C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9DA0B-A50E-F751-8688-BA3467D896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15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59CD5-C116-9551-8A8E-4076D68D8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65C06-3BC7-A80D-00B7-62A1183C9F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516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37CF3-624B-8F7F-FCDE-0CC84D9CC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E6E60-8814-1229-6CCC-6DDBE1731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4963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51CDD1-F32C-8C0F-A034-F525A5E3C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82C203-AB65-41B6-D75C-6B88BB4EE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152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6C7FF-9E48-489B-AA9A-6B640B192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A8A27-9758-5196-1EC7-A60EF062A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190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DDE822-FFBD-24B3-F24A-D143C77F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7AB08-C55C-0097-111A-41E6CD38A6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50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0A540F-053A-688A-FF41-D9179D7CD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84EB7E-8A7A-8231-D7F6-4EC18DFD58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035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11A900-A36A-AEE9-D651-58C99938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AC499-E26E-C332-9079-06D63D14C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819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4FE979-4D54-1C13-876A-488DB86C9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EDC84-3540-4BF2-160E-8B3B3AF16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870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5FEFD-ED87-797C-0C90-75D70B16B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DBDEC7-6FD3-559D-C010-2C7AE6B59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990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DF56A6-9DCA-C33A-55C9-AF93E0728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A147D-15B0-D995-A3EF-1336E52317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233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860088-5F78-98C1-F31A-3A3E7CC0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11742-AA9B-F3AC-8C3C-E602D8864C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6927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30A778-2F5D-9659-B138-36042153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0E158F-EC7C-8912-8E58-E2ACC6BBE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184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B7ED5-7F35-B99D-2779-73F3B84AA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F49D5-71B4-BC8D-89CB-5D45559B8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6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69E36-55AA-DFDA-8910-206240BB6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FFA0F-0470-A4FF-8120-693B2E25A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400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75C15-41BC-6BBD-33E1-F22460911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259759-D518-C4D9-A7B7-FD7430B56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1620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A770A8-2AC5-2D7E-F8C9-3F123E124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5604C2-90F6-B125-9410-38ECAE6964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8797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EB412-D4D4-74FA-DE26-1C827A6ED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1C624-C530-0A7B-4291-15BC9E7DE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8361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856AB-14F7-994C-7B2D-36DA9B464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C2076E-8278-6F93-DAF6-034AA3C09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534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854076-2975-4CEF-2E89-473DFE202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>
                <a:latin typeface="+mn-lt"/>
              </a:rPr>
              <a:t>Chain of custody example </a:t>
            </a:r>
            <a:endParaRPr lang="en-US" sz="3000" b="1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F105B-1305-725B-D503-1E8560860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392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B1562A-6587-3F17-6A2C-9543D763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>
                <a:latin typeface="+mn-lt"/>
              </a:rPr>
              <a:t>Chain of custody example </a:t>
            </a:r>
            <a:endParaRPr lang="en-US" sz="3000" b="1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17A900-E810-F96F-04DA-A4B1CB9ADA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7156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680E1-5B48-DFA8-0796-024614D58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465ABA-FD0E-2A56-8CC4-296E5CA308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4355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614605-3DC9-A791-EAC9-D54183327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A6929-D68D-BADC-4AFA-C41B17B29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7557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0BDAC-B86F-DDBE-7EAD-F499A9DFF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F7FC8-D85B-0FCF-8629-A9E45DC2B6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8245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54E73-8434-3D2C-B275-680B1AE03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47A53-7622-5071-B5E3-59AF115FA8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0707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F6E05B-D1EA-5271-8ECC-F6EA1DF99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198F9-B3F9-F6CB-526F-1131B7F32F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0013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4755D-0BB8-3932-CAF0-63575D281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10A12-54AA-D70B-BE77-F1FCBD9AD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5985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341293-5BC5-894B-DE2D-6C8FD60EE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92C8C-3A67-3B98-DFB5-55A03C4AC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742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195E11-3BD2-5751-CE95-449C7659B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9B27B3-E4AF-6D65-17EF-BDB68F9E61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A071968-5A8F-A6EC-B726-11B2AED2474F}"/>
              </a:ext>
            </a:extLst>
          </p:cNvPr>
          <p:cNvSpPr/>
          <p:nvPr/>
        </p:nvSpPr>
        <p:spPr>
          <a:xfrm>
            <a:off x="622570" y="5116749"/>
            <a:ext cx="1634247" cy="14396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2744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56F219-2D5E-7F0B-581D-8C7789CBF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EF65C-A0D0-8936-939D-4C3D01D83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18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07A462-F1B8-4A8D-AF92-EB7814F9E8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8CA3F6B-1ED5-4168-AE37-F4C355E3FBEB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448276A-29E7-41AD-BBCA-1C57209613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Chain of custody example </vt:lpstr>
      <vt:lpstr>Chain of custody example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Hussein Mogahed</cp:lastModifiedBy>
  <cp:revision>2</cp:revision>
  <dcterms:created xsi:type="dcterms:W3CDTF">2025-10-09T20:35:58Z</dcterms:created>
  <dcterms:modified xsi:type="dcterms:W3CDTF">2025-10-16T09:07:38Z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