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6.xml" ContentType="application/vnd.openxmlformats-officedocument.presentationml.tags+xml"/>
  <Override PartName="/ppt/theme/themeOverride1.xml" ContentType="application/vnd.openxmlformats-officedocument.themeOverr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06" r:id="rId3"/>
    <p:sldId id="307" r:id="rId4"/>
    <p:sldId id="279" r:id="rId5"/>
    <p:sldId id="280" r:id="rId6"/>
    <p:sldId id="305" r:id="rId7"/>
    <p:sldId id="267" r:id="rId8"/>
    <p:sldId id="281" r:id="rId9"/>
    <p:sldId id="312" r:id="rId10"/>
    <p:sldId id="308" r:id="rId11"/>
    <p:sldId id="315" r:id="rId12"/>
    <p:sldId id="313" r:id="rId13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77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2C0605-0368-47BD-BB9F-8E93D5054451}" type="doc">
      <dgm:prSet loTypeId="urn:microsoft.com/office/officeart/2005/8/layout/hProcess9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pPr rtl="1"/>
          <a:endParaRPr lang="ar-EG"/>
        </a:p>
      </dgm:t>
    </dgm:pt>
    <dgm:pt modelId="{5AE0C45D-029D-4B21-B7CF-118AC758E3DA}">
      <dgm:prSet phldrT="[Text]"/>
      <dgm:spPr/>
      <dgm:t>
        <a:bodyPr/>
        <a:lstStyle/>
        <a:p>
          <a:pPr algn="ctr" rtl="1"/>
          <a:r>
            <a:rPr lang="en-US" dirty="0"/>
            <a:t>Initiating</a:t>
          </a:r>
          <a:endParaRPr lang="ar-EG" dirty="0"/>
        </a:p>
      </dgm:t>
    </dgm:pt>
    <dgm:pt modelId="{37A366D9-B912-46D1-AECE-66E1E110AAB1}" type="parTrans" cxnId="{049B9A95-F5F6-4590-A778-A5F16E98A931}">
      <dgm:prSet/>
      <dgm:spPr/>
      <dgm:t>
        <a:bodyPr/>
        <a:lstStyle/>
        <a:p>
          <a:pPr algn="ctr" rtl="1"/>
          <a:endParaRPr lang="ar-EG"/>
        </a:p>
      </dgm:t>
    </dgm:pt>
    <dgm:pt modelId="{EAD27707-1E3E-4714-925E-EEB47D1D5C4C}" type="sibTrans" cxnId="{049B9A95-F5F6-4590-A778-A5F16E98A931}">
      <dgm:prSet/>
      <dgm:spPr/>
      <dgm:t>
        <a:bodyPr/>
        <a:lstStyle/>
        <a:p>
          <a:pPr algn="ctr" rtl="1"/>
          <a:endParaRPr lang="ar-EG"/>
        </a:p>
      </dgm:t>
    </dgm:pt>
    <dgm:pt modelId="{5281EBED-D2BE-43EE-B865-75A2B5E97654}">
      <dgm:prSet phldrT="[Text]"/>
      <dgm:spPr/>
      <dgm:t>
        <a:bodyPr/>
        <a:lstStyle/>
        <a:p>
          <a:pPr algn="ctr" rtl="1"/>
          <a:r>
            <a:rPr lang="en-US" dirty="0"/>
            <a:t>Executing</a:t>
          </a:r>
          <a:endParaRPr lang="ar-EG" dirty="0"/>
        </a:p>
      </dgm:t>
    </dgm:pt>
    <dgm:pt modelId="{53AD09B4-5065-4054-911F-EE53364EF6F6}" type="parTrans" cxnId="{29F376CD-F7E1-4050-99AB-1A31E338A976}">
      <dgm:prSet/>
      <dgm:spPr/>
      <dgm:t>
        <a:bodyPr/>
        <a:lstStyle/>
        <a:p>
          <a:pPr algn="ctr" rtl="1"/>
          <a:endParaRPr lang="ar-EG"/>
        </a:p>
      </dgm:t>
    </dgm:pt>
    <dgm:pt modelId="{F6928590-57F3-461F-973A-B88CC8508D29}" type="sibTrans" cxnId="{29F376CD-F7E1-4050-99AB-1A31E338A976}">
      <dgm:prSet/>
      <dgm:spPr/>
      <dgm:t>
        <a:bodyPr/>
        <a:lstStyle/>
        <a:p>
          <a:pPr algn="ctr" rtl="1"/>
          <a:endParaRPr lang="ar-EG"/>
        </a:p>
      </dgm:t>
    </dgm:pt>
    <dgm:pt modelId="{B0620CF4-6760-4D10-8276-8EBCD3730CB4}">
      <dgm:prSet phldrT="[Text]"/>
      <dgm:spPr/>
      <dgm:t>
        <a:bodyPr/>
        <a:lstStyle/>
        <a:p>
          <a:pPr algn="ctr" rtl="1"/>
          <a:r>
            <a:rPr lang="en-US" dirty="0"/>
            <a:t>Monitoring</a:t>
          </a:r>
          <a:endParaRPr lang="ar-EG" dirty="0"/>
        </a:p>
        <a:p>
          <a:pPr algn="ctr" rtl="1"/>
          <a:r>
            <a:rPr lang="ar-EG" dirty="0"/>
            <a:t>&amp;</a:t>
          </a:r>
        </a:p>
        <a:p>
          <a:pPr algn="ctr" rtl="1"/>
          <a:r>
            <a:rPr lang="en-US" dirty="0"/>
            <a:t>Controlling</a:t>
          </a:r>
          <a:endParaRPr lang="ar-EG" dirty="0"/>
        </a:p>
      </dgm:t>
    </dgm:pt>
    <dgm:pt modelId="{4E793B23-D487-43B3-AB34-ACB44F93D0AE}" type="parTrans" cxnId="{369A166D-943C-443C-94AB-3C6DBF5F372F}">
      <dgm:prSet/>
      <dgm:spPr/>
      <dgm:t>
        <a:bodyPr/>
        <a:lstStyle/>
        <a:p>
          <a:pPr algn="ctr" rtl="1"/>
          <a:endParaRPr lang="ar-EG"/>
        </a:p>
      </dgm:t>
    </dgm:pt>
    <dgm:pt modelId="{DB04F464-C400-459F-8BE7-77E72F54B6A1}" type="sibTrans" cxnId="{369A166D-943C-443C-94AB-3C6DBF5F372F}">
      <dgm:prSet/>
      <dgm:spPr/>
      <dgm:t>
        <a:bodyPr/>
        <a:lstStyle/>
        <a:p>
          <a:pPr algn="ctr" rtl="1"/>
          <a:endParaRPr lang="ar-EG"/>
        </a:p>
      </dgm:t>
    </dgm:pt>
    <dgm:pt modelId="{3917B637-551D-4D18-9D56-7F1E39A26E0B}">
      <dgm:prSet/>
      <dgm:spPr/>
      <dgm:t>
        <a:bodyPr/>
        <a:lstStyle/>
        <a:p>
          <a:pPr algn="ctr" rtl="1"/>
          <a:r>
            <a:rPr lang="en-US" dirty="0"/>
            <a:t>Planning</a:t>
          </a:r>
          <a:endParaRPr lang="ar-EG" dirty="0"/>
        </a:p>
      </dgm:t>
    </dgm:pt>
    <dgm:pt modelId="{45AD9F7D-5864-4AAF-BFA7-E57758ACB584}" type="parTrans" cxnId="{C3024019-0899-4064-855B-0F97889E7521}">
      <dgm:prSet/>
      <dgm:spPr/>
      <dgm:t>
        <a:bodyPr/>
        <a:lstStyle/>
        <a:p>
          <a:pPr algn="ctr" rtl="1"/>
          <a:endParaRPr lang="ar-EG"/>
        </a:p>
      </dgm:t>
    </dgm:pt>
    <dgm:pt modelId="{6429B5D6-A4BC-4CCD-A776-AF8A97253E95}" type="sibTrans" cxnId="{C3024019-0899-4064-855B-0F97889E7521}">
      <dgm:prSet/>
      <dgm:spPr/>
      <dgm:t>
        <a:bodyPr/>
        <a:lstStyle/>
        <a:p>
          <a:pPr algn="ctr" rtl="1"/>
          <a:endParaRPr lang="ar-EG"/>
        </a:p>
      </dgm:t>
    </dgm:pt>
    <dgm:pt modelId="{B3E95C73-955C-4C6A-AD0D-71B47AADC4F0}">
      <dgm:prSet/>
      <dgm:spPr/>
      <dgm:t>
        <a:bodyPr/>
        <a:lstStyle/>
        <a:p>
          <a:pPr algn="ctr" rtl="1"/>
          <a:r>
            <a:rPr lang="en-US"/>
            <a:t>Closing</a:t>
          </a:r>
          <a:endParaRPr lang="ar-EG"/>
        </a:p>
      </dgm:t>
    </dgm:pt>
    <dgm:pt modelId="{86A08F5E-C725-4C66-B87B-96758C0BFFC8}" type="parTrans" cxnId="{DD3DFEF8-7A7F-40BE-B35F-F1FD843AF9BF}">
      <dgm:prSet/>
      <dgm:spPr/>
      <dgm:t>
        <a:bodyPr/>
        <a:lstStyle/>
        <a:p>
          <a:pPr algn="ctr" rtl="1"/>
          <a:endParaRPr lang="ar-EG"/>
        </a:p>
      </dgm:t>
    </dgm:pt>
    <dgm:pt modelId="{B946E8D7-D27B-4E98-B649-2CAE523EC576}" type="sibTrans" cxnId="{DD3DFEF8-7A7F-40BE-B35F-F1FD843AF9BF}">
      <dgm:prSet/>
      <dgm:spPr/>
      <dgm:t>
        <a:bodyPr/>
        <a:lstStyle/>
        <a:p>
          <a:pPr algn="ctr" rtl="1"/>
          <a:endParaRPr lang="ar-EG"/>
        </a:p>
      </dgm:t>
    </dgm:pt>
    <dgm:pt modelId="{1F6B975D-88C4-41DC-A9A0-A5617A8E0EF3}" type="pres">
      <dgm:prSet presAssocID="{D72C0605-0368-47BD-BB9F-8E93D5054451}" presName="CompostProcess" presStyleCnt="0">
        <dgm:presLayoutVars>
          <dgm:dir/>
          <dgm:resizeHandles val="exact"/>
        </dgm:presLayoutVars>
      </dgm:prSet>
      <dgm:spPr/>
    </dgm:pt>
    <dgm:pt modelId="{D5451F4E-4D6F-4857-A210-BC4BF3AE012A}" type="pres">
      <dgm:prSet presAssocID="{D72C0605-0368-47BD-BB9F-8E93D5054451}" presName="arrow" presStyleLbl="bgShp" presStyleIdx="0" presStyleCnt="1" custLinFactNeighborX="0"/>
      <dgm:spPr/>
    </dgm:pt>
    <dgm:pt modelId="{2393B896-AAA4-4349-B84F-F0E40E4F2000}" type="pres">
      <dgm:prSet presAssocID="{D72C0605-0368-47BD-BB9F-8E93D5054451}" presName="linearProcess" presStyleCnt="0"/>
      <dgm:spPr/>
    </dgm:pt>
    <dgm:pt modelId="{AA8DE768-4344-437E-B486-083D0724F964}" type="pres">
      <dgm:prSet presAssocID="{5AE0C45D-029D-4B21-B7CF-118AC758E3DA}" presName="textNode" presStyleLbl="node1" presStyleIdx="0" presStyleCnt="5" custLinFactNeighborX="1582">
        <dgm:presLayoutVars>
          <dgm:bulletEnabled val="1"/>
        </dgm:presLayoutVars>
      </dgm:prSet>
      <dgm:spPr/>
    </dgm:pt>
    <dgm:pt modelId="{874DF848-D2C6-4978-A9B0-A33759B334BF}" type="pres">
      <dgm:prSet presAssocID="{EAD27707-1E3E-4714-925E-EEB47D1D5C4C}" presName="sibTrans" presStyleCnt="0"/>
      <dgm:spPr/>
    </dgm:pt>
    <dgm:pt modelId="{BA5B7D9B-5AFA-40E2-A7EA-206E83204047}" type="pres">
      <dgm:prSet presAssocID="{3917B637-551D-4D18-9D56-7F1E39A26E0B}" presName="textNode" presStyleLbl="node1" presStyleIdx="1" presStyleCnt="5" custLinFactNeighborX="1582">
        <dgm:presLayoutVars>
          <dgm:bulletEnabled val="1"/>
        </dgm:presLayoutVars>
      </dgm:prSet>
      <dgm:spPr/>
    </dgm:pt>
    <dgm:pt modelId="{4984FD28-1DEC-4AD1-A108-26F6A8E4EAA6}" type="pres">
      <dgm:prSet presAssocID="{6429B5D6-A4BC-4CCD-A776-AF8A97253E95}" presName="sibTrans" presStyleCnt="0"/>
      <dgm:spPr/>
    </dgm:pt>
    <dgm:pt modelId="{E60D3AE4-AB09-4E01-95D3-92268513F9B7}" type="pres">
      <dgm:prSet presAssocID="{5281EBED-D2BE-43EE-B865-75A2B5E97654}" presName="textNode" presStyleLbl="node1" presStyleIdx="2" presStyleCnt="5" custLinFactNeighborX="1582">
        <dgm:presLayoutVars>
          <dgm:bulletEnabled val="1"/>
        </dgm:presLayoutVars>
      </dgm:prSet>
      <dgm:spPr/>
    </dgm:pt>
    <dgm:pt modelId="{FCBFF771-2ABA-4D60-A038-7A5977FE6C73}" type="pres">
      <dgm:prSet presAssocID="{F6928590-57F3-461F-973A-B88CC8508D29}" presName="sibTrans" presStyleCnt="0"/>
      <dgm:spPr/>
    </dgm:pt>
    <dgm:pt modelId="{0011B6FE-50C5-4A1B-8E52-EA345B88D277}" type="pres">
      <dgm:prSet presAssocID="{B0620CF4-6760-4D10-8276-8EBCD3730CB4}" presName="textNode" presStyleLbl="node1" presStyleIdx="3" presStyleCnt="5" custLinFactNeighborX="1582">
        <dgm:presLayoutVars>
          <dgm:bulletEnabled val="1"/>
        </dgm:presLayoutVars>
      </dgm:prSet>
      <dgm:spPr/>
    </dgm:pt>
    <dgm:pt modelId="{C4CA3C66-4F12-418C-BC4D-77614B6EB61F}" type="pres">
      <dgm:prSet presAssocID="{DB04F464-C400-459F-8BE7-77E72F54B6A1}" presName="sibTrans" presStyleCnt="0"/>
      <dgm:spPr/>
    </dgm:pt>
    <dgm:pt modelId="{BFA77CC5-8199-4A0A-84F6-CAE3C62667C5}" type="pres">
      <dgm:prSet presAssocID="{B3E95C73-955C-4C6A-AD0D-71B47AADC4F0}" presName="textNode" presStyleLbl="node1" presStyleIdx="4" presStyleCnt="5" custLinFactNeighborX="1582">
        <dgm:presLayoutVars>
          <dgm:bulletEnabled val="1"/>
        </dgm:presLayoutVars>
      </dgm:prSet>
      <dgm:spPr/>
    </dgm:pt>
  </dgm:ptLst>
  <dgm:cxnLst>
    <dgm:cxn modelId="{C3024019-0899-4064-855B-0F97889E7521}" srcId="{D72C0605-0368-47BD-BB9F-8E93D5054451}" destId="{3917B637-551D-4D18-9D56-7F1E39A26E0B}" srcOrd="1" destOrd="0" parTransId="{45AD9F7D-5864-4AAF-BFA7-E57758ACB584}" sibTransId="{6429B5D6-A4BC-4CCD-A776-AF8A97253E95}"/>
    <dgm:cxn modelId="{28EF9A1D-E700-46E6-BF47-7E811047162F}" type="presOf" srcId="{D72C0605-0368-47BD-BB9F-8E93D5054451}" destId="{1F6B975D-88C4-41DC-A9A0-A5617A8E0EF3}" srcOrd="0" destOrd="0" presId="urn:microsoft.com/office/officeart/2005/8/layout/hProcess9"/>
    <dgm:cxn modelId="{369A166D-943C-443C-94AB-3C6DBF5F372F}" srcId="{D72C0605-0368-47BD-BB9F-8E93D5054451}" destId="{B0620CF4-6760-4D10-8276-8EBCD3730CB4}" srcOrd="3" destOrd="0" parTransId="{4E793B23-D487-43B3-AB34-ACB44F93D0AE}" sibTransId="{DB04F464-C400-459F-8BE7-77E72F54B6A1}"/>
    <dgm:cxn modelId="{9F123183-E5B5-4809-88DC-703C4714C9C0}" type="presOf" srcId="{3917B637-551D-4D18-9D56-7F1E39A26E0B}" destId="{BA5B7D9B-5AFA-40E2-A7EA-206E83204047}" srcOrd="0" destOrd="0" presId="urn:microsoft.com/office/officeart/2005/8/layout/hProcess9"/>
    <dgm:cxn modelId="{049B9A95-F5F6-4590-A778-A5F16E98A931}" srcId="{D72C0605-0368-47BD-BB9F-8E93D5054451}" destId="{5AE0C45D-029D-4B21-B7CF-118AC758E3DA}" srcOrd="0" destOrd="0" parTransId="{37A366D9-B912-46D1-AECE-66E1E110AAB1}" sibTransId="{EAD27707-1E3E-4714-925E-EEB47D1D5C4C}"/>
    <dgm:cxn modelId="{8A29EE97-126B-4992-982F-1654F13F5783}" type="presOf" srcId="{5281EBED-D2BE-43EE-B865-75A2B5E97654}" destId="{E60D3AE4-AB09-4E01-95D3-92268513F9B7}" srcOrd="0" destOrd="0" presId="urn:microsoft.com/office/officeart/2005/8/layout/hProcess9"/>
    <dgm:cxn modelId="{1692A99C-CDC2-4C99-9BE6-7611DAE0443F}" type="presOf" srcId="{B0620CF4-6760-4D10-8276-8EBCD3730CB4}" destId="{0011B6FE-50C5-4A1B-8E52-EA345B88D277}" srcOrd="0" destOrd="0" presId="urn:microsoft.com/office/officeart/2005/8/layout/hProcess9"/>
    <dgm:cxn modelId="{332184B4-7BEB-4687-8544-3F36B5E2951F}" type="presOf" srcId="{5AE0C45D-029D-4B21-B7CF-118AC758E3DA}" destId="{AA8DE768-4344-437E-B486-083D0724F964}" srcOrd="0" destOrd="0" presId="urn:microsoft.com/office/officeart/2005/8/layout/hProcess9"/>
    <dgm:cxn modelId="{A6FFF4BE-A466-4F83-AD99-B04D958A6CE0}" type="presOf" srcId="{B3E95C73-955C-4C6A-AD0D-71B47AADC4F0}" destId="{BFA77CC5-8199-4A0A-84F6-CAE3C62667C5}" srcOrd="0" destOrd="0" presId="urn:microsoft.com/office/officeart/2005/8/layout/hProcess9"/>
    <dgm:cxn modelId="{29F376CD-F7E1-4050-99AB-1A31E338A976}" srcId="{D72C0605-0368-47BD-BB9F-8E93D5054451}" destId="{5281EBED-D2BE-43EE-B865-75A2B5E97654}" srcOrd="2" destOrd="0" parTransId="{53AD09B4-5065-4054-911F-EE53364EF6F6}" sibTransId="{F6928590-57F3-461F-973A-B88CC8508D29}"/>
    <dgm:cxn modelId="{DD3DFEF8-7A7F-40BE-B35F-F1FD843AF9BF}" srcId="{D72C0605-0368-47BD-BB9F-8E93D5054451}" destId="{B3E95C73-955C-4C6A-AD0D-71B47AADC4F0}" srcOrd="4" destOrd="0" parTransId="{86A08F5E-C725-4C66-B87B-96758C0BFFC8}" sibTransId="{B946E8D7-D27B-4E98-B649-2CAE523EC576}"/>
    <dgm:cxn modelId="{DABC0933-D3D0-4986-944E-949EF651F719}" type="presParOf" srcId="{1F6B975D-88C4-41DC-A9A0-A5617A8E0EF3}" destId="{D5451F4E-4D6F-4857-A210-BC4BF3AE012A}" srcOrd="0" destOrd="0" presId="urn:microsoft.com/office/officeart/2005/8/layout/hProcess9"/>
    <dgm:cxn modelId="{0427DA48-DC7F-44CF-A365-017346F83E6D}" type="presParOf" srcId="{1F6B975D-88C4-41DC-A9A0-A5617A8E0EF3}" destId="{2393B896-AAA4-4349-B84F-F0E40E4F2000}" srcOrd="1" destOrd="0" presId="urn:microsoft.com/office/officeart/2005/8/layout/hProcess9"/>
    <dgm:cxn modelId="{60E699F7-E8D9-43CB-8C31-2AE0FED4D78B}" type="presParOf" srcId="{2393B896-AAA4-4349-B84F-F0E40E4F2000}" destId="{AA8DE768-4344-437E-B486-083D0724F964}" srcOrd="0" destOrd="0" presId="urn:microsoft.com/office/officeart/2005/8/layout/hProcess9"/>
    <dgm:cxn modelId="{D4563FE4-4219-4E18-944F-A93D1DE4E15F}" type="presParOf" srcId="{2393B896-AAA4-4349-B84F-F0E40E4F2000}" destId="{874DF848-D2C6-4978-A9B0-A33759B334BF}" srcOrd="1" destOrd="0" presId="urn:microsoft.com/office/officeart/2005/8/layout/hProcess9"/>
    <dgm:cxn modelId="{64DB3754-935E-44D8-8132-5BC4DE843B34}" type="presParOf" srcId="{2393B896-AAA4-4349-B84F-F0E40E4F2000}" destId="{BA5B7D9B-5AFA-40E2-A7EA-206E83204047}" srcOrd="2" destOrd="0" presId="urn:microsoft.com/office/officeart/2005/8/layout/hProcess9"/>
    <dgm:cxn modelId="{9FDDF4D8-9C26-45C4-BDC2-638E6DA35702}" type="presParOf" srcId="{2393B896-AAA4-4349-B84F-F0E40E4F2000}" destId="{4984FD28-1DEC-4AD1-A108-26F6A8E4EAA6}" srcOrd="3" destOrd="0" presId="urn:microsoft.com/office/officeart/2005/8/layout/hProcess9"/>
    <dgm:cxn modelId="{E6D1483E-A3FB-412A-8252-4AE4C6F8EA84}" type="presParOf" srcId="{2393B896-AAA4-4349-B84F-F0E40E4F2000}" destId="{E60D3AE4-AB09-4E01-95D3-92268513F9B7}" srcOrd="4" destOrd="0" presId="urn:microsoft.com/office/officeart/2005/8/layout/hProcess9"/>
    <dgm:cxn modelId="{DB85F670-D5D8-46BB-BFF4-AC7223064BBE}" type="presParOf" srcId="{2393B896-AAA4-4349-B84F-F0E40E4F2000}" destId="{FCBFF771-2ABA-4D60-A038-7A5977FE6C73}" srcOrd="5" destOrd="0" presId="urn:microsoft.com/office/officeart/2005/8/layout/hProcess9"/>
    <dgm:cxn modelId="{E9838352-622D-4A2F-88A8-B49DA881BD91}" type="presParOf" srcId="{2393B896-AAA4-4349-B84F-F0E40E4F2000}" destId="{0011B6FE-50C5-4A1B-8E52-EA345B88D277}" srcOrd="6" destOrd="0" presId="urn:microsoft.com/office/officeart/2005/8/layout/hProcess9"/>
    <dgm:cxn modelId="{102A1703-54EE-4103-AD7F-A1CD9F0F1DA0}" type="presParOf" srcId="{2393B896-AAA4-4349-B84F-F0E40E4F2000}" destId="{C4CA3C66-4F12-418C-BC4D-77614B6EB61F}" srcOrd="7" destOrd="0" presId="urn:microsoft.com/office/officeart/2005/8/layout/hProcess9"/>
    <dgm:cxn modelId="{2DEAB034-7A3C-4E9D-8735-725DD7827AB9}" type="presParOf" srcId="{2393B896-AAA4-4349-B84F-F0E40E4F2000}" destId="{BFA77CC5-8199-4A0A-84F6-CAE3C62667C5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451F4E-4D6F-4857-A210-BC4BF3AE012A}">
      <dsp:nvSpPr>
        <dsp:cNvPr id="0" name=""/>
        <dsp:cNvSpPr/>
      </dsp:nvSpPr>
      <dsp:spPr>
        <a:xfrm>
          <a:off x="609599" y="0"/>
          <a:ext cx="6908800" cy="3011666"/>
        </a:xfrm>
        <a:prstGeom prst="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AA8DE768-4344-437E-B486-083D0724F964}">
      <dsp:nvSpPr>
        <dsp:cNvPr id="0" name=""/>
        <dsp:cNvSpPr/>
      </dsp:nvSpPr>
      <dsp:spPr>
        <a:xfrm>
          <a:off x="5644" y="903499"/>
          <a:ext cx="1492622" cy="120466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Initiating</a:t>
          </a:r>
          <a:endParaRPr lang="ar-EG" sz="1800" kern="1200" dirty="0"/>
        </a:p>
      </dsp:txBody>
      <dsp:txXfrm>
        <a:off x="64451" y="962306"/>
        <a:ext cx="1375008" cy="1087052"/>
      </dsp:txXfrm>
    </dsp:sp>
    <dsp:sp modelId="{BA5B7D9B-5AFA-40E2-A7EA-206E83204047}">
      <dsp:nvSpPr>
        <dsp:cNvPr id="0" name=""/>
        <dsp:cNvSpPr/>
      </dsp:nvSpPr>
      <dsp:spPr>
        <a:xfrm>
          <a:off x="1662969" y="903499"/>
          <a:ext cx="1492622" cy="120466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Planning</a:t>
          </a:r>
          <a:endParaRPr lang="ar-EG" sz="1800" kern="1200" dirty="0"/>
        </a:p>
      </dsp:txBody>
      <dsp:txXfrm>
        <a:off x="1721776" y="962306"/>
        <a:ext cx="1375008" cy="1087052"/>
      </dsp:txXfrm>
    </dsp:sp>
    <dsp:sp modelId="{E60D3AE4-AB09-4E01-95D3-92268513F9B7}">
      <dsp:nvSpPr>
        <dsp:cNvPr id="0" name=""/>
        <dsp:cNvSpPr/>
      </dsp:nvSpPr>
      <dsp:spPr>
        <a:xfrm>
          <a:off x="3320294" y="903499"/>
          <a:ext cx="1492622" cy="1204666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Executing</a:t>
          </a:r>
          <a:endParaRPr lang="ar-EG" sz="1800" kern="1200" dirty="0"/>
        </a:p>
      </dsp:txBody>
      <dsp:txXfrm>
        <a:off x="3379101" y="962306"/>
        <a:ext cx="1375008" cy="1087052"/>
      </dsp:txXfrm>
    </dsp:sp>
    <dsp:sp modelId="{0011B6FE-50C5-4A1B-8E52-EA345B88D277}">
      <dsp:nvSpPr>
        <dsp:cNvPr id="0" name=""/>
        <dsp:cNvSpPr/>
      </dsp:nvSpPr>
      <dsp:spPr>
        <a:xfrm>
          <a:off x="4977619" y="903499"/>
          <a:ext cx="1492622" cy="120466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Monitoring</a:t>
          </a:r>
          <a:endParaRPr lang="ar-EG" sz="1800" kern="1200" dirty="0"/>
        </a:p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&amp;</a:t>
          </a:r>
        </a:p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Controlling</a:t>
          </a:r>
          <a:endParaRPr lang="ar-EG" sz="1800" kern="1200" dirty="0"/>
        </a:p>
      </dsp:txBody>
      <dsp:txXfrm>
        <a:off x="5036426" y="962306"/>
        <a:ext cx="1375008" cy="1087052"/>
      </dsp:txXfrm>
    </dsp:sp>
    <dsp:sp modelId="{BFA77CC5-8199-4A0A-84F6-CAE3C62667C5}">
      <dsp:nvSpPr>
        <dsp:cNvPr id="0" name=""/>
        <dsp:cNvSpPr/>
      </dsp:nvSpPr>
      <dsp:spPr>
        <a:xfrm>
          <a:off x="6634944" y="903499"/>
          <a:ext cx="1492622" cy="1204666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Closing</a:t>
          </a:r>
          <a:endParaRPr lang="ar-EG" sz="1800" kern="1200"/>
        </a:p>
      </dsp:txBody>
      <dsp:txXfrm>
        <a:off x="6693751" y="962306"/>
        <a:ext cx="1375008" cy="10870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115C4-7175-C983-9682-0FC906D0B7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2E491C-5DB8-56BA-7F0B-F4863FBF15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323A7D-F66A-2D44-2124-787978867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06/07/1444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02D173-B041-3E9B-62C1-7812B3A42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2EFC44-D6EC-7D64-BD2A-2178396FF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48927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58F3B-A7B5-CA1F-0200-34C10F416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632A3B-43B0-2CEA-900E-25BF1FD560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F23EA5-675A-C193-FB22-681AD2D3B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06/07/1444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22387B-A3FE-D350-1624-7FAC42E2A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0D773A-A8D1-9D95-AB76-E08A99283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82410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303A95-5EB6-8AE7-A279-94180F7ED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4E10D-3C62-18E2-9679-21AD864C4B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920C04-4505-6C91-DF95-B924FC958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06/07/1444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67ADDD-D20B-BC45-BE9D-510ABAE71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04364-53DF-3893-56BA-53CA15110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56245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D9031-55E1-9AEA-FEB5-B105DC758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E61FFD-034F-2092-A3FF-67B72972D8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73D69A-D1A2-E1E3-76C4-0658101102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7AB822-3D71-F829-6451-E81F16EDC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06/07/1444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7ED104-6751-984C-BD59-10045A40E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498AC1-A1DB-8B32-BC19-9AD750E59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94013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4C78B-DA03-A5A5-962D-23B2158F5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515BC7-2A80-7FFE-E4C1-95F094B3AB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B7CBD9-72C6-335D-DFC2-4AC7ADFE10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D804C5-3542-4248-007A-298A68C647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A365F85-E552-07A5-37DC-9674259A31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9CAC4F-BFEE-4C4F-F857-BD6505776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06/07/1444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63D696F-B7F8-7A2D-6DFA-CDA4DAC19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534AC0-8577-4B15-F8B5-D10B2C916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23687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30C26-A298-3B54-8968-0425DA95E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519CBE-7029-BE97-A250-3C1D49A23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06/07/1444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A0DCCE-4FF8-584C-D294-50CC616B8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87991A-D7F3-1C75-B88D-0783994C5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03867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9EFEF8-E98A-77A4-8762-DE1C5D098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06/07/1444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210E39-5B69-ABD7-0508-1EB34E5E6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5C8955-863E-42E0-02C9-A0B1843EA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11848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58F15-AF40-9A3E-2EAC-F1BDD054E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CB24F5-75A9-AACD-4A59-92F08C4A6C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7C797E-1589-A591-3F13-494AA976A6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C8D205-111D-4B95-C900-8D31C38BC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06/07/1444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2EA54E-2D78-FC9E-D6A3-6B81C46FD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1CDA6-AD56-4458-5305-32468E8C2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27457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97322-7036-40AD-4F03-DAD39219F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0AA778C-2E85-3E69-5225-6742FF8D79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E98A61-901B-2576-E472-80272D8AE1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143CF9-B55F-FD99-919D-C9E24E0D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06/07/1444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074240-7E9F-DCA1-A771-7A380984A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61AC9C-2F31-6C83-E23F-D6F9E8D76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755745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7CD08-7FDD-1E36-2C75-4B21E88DD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F36F7B-FB72-80CF-EC5B-9A8BFAADE0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CA3452-5ED1-491A-E097-833867CF3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06/07/1444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AEEF6B-4339-9FAA-5509-87435B834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D9598-D786-59AE-AC13-CBCC66CF8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95975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B58B6F-B022-ECD0-AD9F-A4F24A4921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9FB436-6287-3F2F-7737-3F5B39483D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6A114B-30A6-008C-C886-73F452FD2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E3E3-09B1-4C95-A7BF-B31BBCDD83BC}" type="datetimeFigureOut">
              <a:rPr lang="ar-EG" smtClean="0"/>
              <a:t>06/07/1444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14C54-B1B4-4847-695B-898CAFD81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62547E-2ECF-4FE8-FAE8-8012DD648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96052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9BF915-3DA6-5063-13F3-A89C7A3D2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0CF0B-1AD5-3F98-A2B3-70099D4F03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99DC58-E620-4F80-9310-02F17B0BBC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93E3E3-09B1-4C95-A7BF-B31BBCDD83BC}" type="datetimeFigureOut">
              <a:rPr lang="ar-EG" smtClean="0"/>
              <a:t>06/07/1444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E7FB74-5964-E291-7418-C3C446637B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F0DFE5-B140-9AA6-43A7-3645FDFDCD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691B3-8606-45BD-B1A9-B777DD797D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19760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1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6.png"/><Relationship Id="rId7" Type="http://schemas.openxmlformats.org/officeDocument/2006/relationships/diagramData" Target="../diagrams/data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9.emf"/><Relationship Id="rId11" Type="http://schemas.microsoft.com/office/2007/relationships/diagramDrawing" Target="../diagrams/drawing1.xml"/><Relationship Id="rId5" Type="http://schemas.openxmlformats.org/officeDocument/2006/relationships/image" Target="../media/image8.emf"/><Relationship Id="rId10" Type="http://schemas.openxmlformats.org/officeDocument/2006/relationships/diagramColors" Target="../diagrams/colors1.xml"/><Relationship Id="rId4" Type="http://schemas.openxmlformats.org/officeDocument/2006/relationships/image" Target="../media/image7.emf"/><Relationship Id="rId9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image" Target="../media/image19.wmf"/><Relationship Id="rId18" Type="http://schemas.openxmlformats.org/officeDocument/2006/relationships/image" Target="../media/image24.wmf"/><Relationship Id="rId3" Type="http://schemas.openxmlformats.org/officeDocument/2006/relationships/image" Target="../media/image6.png"/><Relationship Id="rId7" Type="http://schemas.openxmlformats.org/officeDocument/2006/relationships/image" Target="../media/image13.gif"/><Relationship Id="rId12" Type="http://schemas.openxmlformats.org/officeDocument/2006/relationships/image" Target="../media/image18.wmf"/><Relationship Id="rId17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gif"/><Relationship Id="rId1" Type="http://schemas.openxmlformats.org/officeDocument/2006/relationships/tags" Target="../tags/tag6.xml"/><Relationship Id="rId6" Type="http://schemas.openxmlformats.org/officeDocument/2006/relationships/image" Target="../media/image9.emf"/><Relationship Id="rId11" Type="http://schemas.openxmlformats.org/officeDocument/2006/relationships/image" Target="../media/image17.wmf"/><Relationship Id="rId5" Type="http://schemas.openxmlformats.org/officeDocument/2006/relationships/image" Target="../media/image8.emf"/><Relationship Id="rId15" Type="http://schemas.openxmlformats.org/officeDocument/2006/relationships/image" Target="../media/image21.wmf"/><Relationship Id="rId10" Type="http://schemas.openxmlformats.org/officeDocument/2006/relationships/image" Target="../media/image16.wmf"/><Relationship Id="rId19" Type="http://schemas.openxmlformats.org/officeDocument/2006/relationships/image" Target="../media/image25.wmf"/><Relationship Id="rId4" Type="http://schemas.openxmlformats.org/officeDocument/2006/relationships/image" Target="../media/image7.emf"/><Relationship Id="rId9" Type="http://schemas.openxmlformats.org/officeDocument/2006/relationships/image" Target="../media/image15.gif"/><Relationship Id="rId14" Type="http://schemas.openxmlformats.org/officeDocument/2006/relationships/image" Target="../media/image20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emf"/><Relationship Id="rId2" Type="http://schemas.openxmlformats.org/officeDocument/2006/relationships/tags" Target="../tags/tag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6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37839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Dalia Hosni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94785" y="3159395"/>
            <a:ext cx="53783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663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120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886"/>
    </mc:Choice>
    <mc:Fallback xmlns="">
      <p:transition spd="slow" advTm="24688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60" y="5541211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5831" y="506306"/>
            <a:ext cx="54777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 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393417"/>
            <a:ext cx="2061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pic>
        <p:nvPicPr>
          <p:cNvPr id="1026" name="Picture 2" descr="Objectives">
            <a:extLst>
              <a:ext uri="{FF2B5EF4-FFF2-40B4-BE49-F238E27FC236}">
                <a16:creationId xmlns:a16="http://schemas.microsoft.com/office/drawing/2014/main" id="{A0BE3592-81D3-9EED-A85D-C65D09B1E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875" y="0"/>
            <a:ext cx="252412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825EE04-0315-B522-D174-19F2F364B746}"/>
              </a:ext>
            </a:extLst>
          </p:cNvPr>
          <p:cNvSpPr txBox="1"/>
          <p:nvPr/>
        </p:nvSpPr>
        <p:spPr>
          <a:xfrm>
            <a:off x="261196" y="1478015"/>
            <a:ext cx="1129104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Low">
              <a:buAutoNum type="alphaLcParenR"/>
            </a:pPr>
            <a:r>
              <a:rPr lang="en-US" sz="2400" b="1" dirty="0">
                <a:cs typeface="+mj-cs"/>
              </a:rPr>
              <a:t>To understand risk management definition</a:t>
            </a:r>
          </a:p>
          <a:p>
            <a:pPr marL="342900" indent="-342900" algn="justLow">
              <a:buAutoNum type="alphaLcParenR"/>
            </a:pPr>
            <a:r>
              <a:rPr lang="en-US" sz="2400" b="1" dirty="0">
                <a:cs typeface="+mj-cs"/>
              </a:rPr>
              <a:t>To understand Risk identification and assessment − techniques and tools &amp; Development and justification of risk-driven management decisions.</a:t>
            </a:r>
          </a:p>
          <a:p>
            <a:pPr marL="342900" indent="-342900" algn="justLow">
              <a:buAutoNum type="alphaLcParenR"/>
            </a:pPr>
            <a:r>
              <a:rPr lang="en-US" sz="2400" b="1" dirty="0">
                <a:cs typeface="+mj-cs"/>
              </a:rPr>
              <a:t>To understand supply chain risk management, vulnerability and develop risk response strategies </a:t>
            </a:r>
          </a:p>
          <a:p>
            <a:pPr marL="342900" indent="-342900" algn="justLow">
              <a:buAutoNum type="alphaLcParenR"/>
            </a:pPr>
            <a:r>
              <a:rPr lang="en-US" sz="2400" b="1" dirty="0">
                <a:cs typeface="+mj-cs"/>
              </a:rPr>
              <a:t>Developing an understanding of basic principles of Risk management processes, procedures &amp; Risk analysis techniques.</a:t>
            </a:r>
          </a:p>
          <a:p>
            <a:pPr marL="342900" indent="-342900" algn="justLow">
              <a:buAutoNum type="alphaLcParenR"/>
            </a:pPr>
            <a:r>
              <a:rPr lang="en-US" sz="2400" b="1" dirty="0">
                <a:cs typeface="+mj-cs"/>
              </a:rPr>
              <a:t>To understand how implementation of supply chain risk management strategies can be effective by industry based real world case studies and scenarios illustrating macro and micro-level risks, and approaches to their management. </a:t>
            </a:r>
            <a:endParaRPr lang="ar-EG" sz="2400" b="1" dirty="0">
              <a:cs typeface="+mj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781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215"/>
    </mc:Choice>
    <mc:Fallback xmlns="">
      <p:transition spd="slow" advTm="367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60" y="5541211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5831" y="506306"/>
            <a:ext cx="54777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 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393417"/>
            <a:ext cx="2061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pic>
        <p:nvPicPr>
          <p:cNvPr id="2050" name="Picture 2" descr="Learning Outcomes">
            <a:extLst>
              <a:ext uri="{FF2B5EF4-FFF2-40B4-BE49-F238E27FC236}">
                <a16:creationId xmlns:a16="http://schemas.microsoft.com/office/drawing/2014/main" id="{7870B51C-A008-FEF1-89EE-B9E96A22C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7661" y="571695"/>
            <a:ext cx="3535801" cy="1822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: Diagonal Corners Snipped 11">
            <a:extLst>
              <a:ext uri="{FF2B5EF4-FFF2-40B4-BE49-F238E27FC236}">
                <a16:creationId xmlns:a16="http://schemas.microsoft.com/office/drawing/2014/main" id="{5C39E1A0-F493-CBB6-1D9E-2496A9492988}"/>
              </a:ext>
            </a:extLst>
          </p:cNvPr>
          <p:cNvSpPr/>
          <p:nvPr/>
        </p:nvSpPr>
        <p:spPr>
          <a:xfrm>
            <a:off x="515660" y="1576897"/>
            <a:ext cx="5965386" cy="1274324"/>
          </a:xfrm>
          <a:prstGeom prst="snip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000" b="1" dirty="0"/>
              <a:t>To understand the concept of risk, uncertainty &amp; risk parameters in the context of commercial</a:t>
            </a:r>
          </a:p>
          <a:p>
            <a:pPr algn="ctr"/>
            <a:r>
              <a:rPr lang="en-US" sz="2000" b="1" dirty="0"/>
              <a:t>management.</a:t>
            </a:r>
            <a:endParaRPr lang="ar-EG" sz="2000" b="1" dirty="0"/>
          </a:p>
        </p:txBody>
      </p:sp>
      <p:sp>
        <p:nvSpPr>
          <p:cNvPr id="13" name="Rectangle: Diagonal Corners Snipped 12">
            <a:extLst>
              <a:ext uri="{FF2B5EF4-FFF2-40B4-BE49-F238E27FC236}">
                <a16:creationId xmlns:a16="http://schemas.microsoft.com/office/drawing/2014/main" id="{DD40E80C-CB25-68DC-E2AA-DA7E6190397B}"/>
              </a:ext>
            </a:extLst>
          </p:cNvPr>
          <p:cNvSpPr/>
          <p:nvPr/>
        </p:nvSpPr>
        <p:spPr>
          <a:xfrm>
            <a:off x="163689" y="3315943"/>
            <a:ext cx="5965386" cy="1274324"/>
          </a:xfrm>
          <a:prstGeom prst="snip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000" b="1" dirty="0"/>
              <a:t>To develop a capacity to critically review the principles and applications of risk and vulnerability management in the context of commercial environments </a:t>
            </a:r>
            <a:endParaRPr lang="ar-EG" sz="2000" b="1" dirty="0"/>
          </a:p>
        </p:txBody>
      </p:sp>
      <p:sp>
        <p:nvSpPr>
          <p:cNvPr id="14" name="Rectangle: Diagonal Corners Snipped 13">
            <a:extLst>
              <a:ext uri="{FF2B5EF4-FFF2-40B4-BE49-F238E27FC236}">
                <a16:creationId xmlns:a16="http://schemas.microsoft.com/office/drawing/2014/main" id="{B495C690-A017-94BF-57BA-CB6568786FD1}"/>
              </a:ext>
            </a:extLst>
          </p:cNvPr>
          <p:cNvSpPr/>
          <p:nvPr/>
        </p:nvSpPr>
        <p:spPr>
          <a:xfrm>
            <a:off x="6138076" y="2846875"/>
            <a:ext cx="5965386" cy="1274324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000" b="1" dirty="0"/>
              <a:t>Analyze risk assessment and mitigation strategies in specific situations </a:t>
            </a:r>
            <a:endParaRPr lang="ar-EG" sz="2000" b="1" dirty="0"/>
          </a:p>
        </p:txBody>
      </p:sp>
      <p:sp>
        <p:nvSpPr>
          <p:cNvPr id="15" name="Rectangle: Diagonal Corners Snipped 14">
            <a:extLst>
              <a:ext uri="{FF2B5EF4-FFF2-40B4-BE49-F238E27FC236}">
                <a16:creationId xmlns:a16="http://schemas.microsoft.com/office/drawing/2014/main" id="{3A4BF094-60D0-568C-51DC-E573E15A8593}"/>
              </a:ext>
            </a:extLst>
          </p:cNvPr>
          <p:cNvSpPr/>
          <p:nvPr/>
        </p:nvSpPr>
        <p:spPr>
          <a:xfrm>
            <a:off x="5979191" y="4679619"/>
            <a:ext cx="5965386" cy="1274324"/>
          </a:xfrm>
          <a:prstGeom prst="snip2Diag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000" b="1" dirty="0"/>
              <a:t>Describe supply chain risk management strategies to implement and monitor appropriate management techniques relevant to specific situations </a:t>
            </a:r>
            <a:endParaRPr lang="ar-EG" sz="20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280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326"/>
    </mc:Choice>
    <mc:Fallback xmlns="">
      <p:transition spd="slow" advTm="139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94328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82401"/>
            <a:ext cx="53783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208592"/>
            <a:ext cx="20617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B0738465-7CF1-5A16-FE7B-D05CF3C456C9}"/>
              </a:ext>
            </a:extLst>
          </p:cNvPr>
          <p:cNvSpPr/>
          <p:nvPr/>
        </p:nvSpPr>
        <p:spPr>
          <a:xfrm>
            <a:off x="1512264" y="1388683"/>
            <a:ext cx="2032817" cy="1650751"/>
          </a:xfrm>
          <a:prstGeom prst="wedgeRoundRectCallout">
            <a:avLst/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Tajawal Medium" panose="00000600000000000000" pitchFamily="2" charset="-78"/>
              </a:rPr>
              <a:t>What Is a Project?</a:t>
            </a:r>
            <a:endParaRPr lang="en-US" altLang="ar-EG" sz="3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65650428-F74C-578A-CDD5-3C80AC73FBE1}"/>
              </a:ext>
            </a:extLst>
          </p:cNvPr>
          <p:cNvSpPr/>
          <p:nvPr/>
        </p:nvSpPr>
        <p:spPr>
          <a:xfrm>
            <a:off x="4063183" y="1470526"/>
            <a:ext cx="2032817" cy="1650751"/>
          </a:xfrm>
          <a:prstGeom prst="wedgeRoundRectCallou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cs typeface="Tajawal Medium" panose="00000600000000000000" pitchFamily="2" charset="-78"/>
              </a:rPr>
              <a:t>What Is a Risk?</a:t>
            </a:r>
            <a:endParaRPr lang="en-US" altLang="ar-EG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cs typeface="Tajawal Medium" panose="00000600000000000000" pitchFamily="2" charset="-78"/>
            </a:endParaRP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51DE6806-A79E-216A-FD22-8B70D5D4445B}"/>
              </a:ext>
            </a:extLst>
          </p:cNvPr>
          <p:cNvSpPr/>
          <p:nvPr/>
        </p:nvSpPr>
        <p:spPr>
          <a:xfrm>
            <a:off x="7110165" y="1359427"/>
            <a:ext cx="2032817" cy="1650751"/>
          </a:xfrm>
          <a:prstGeom prst="wedgeRoundRectCallou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cs typeface="Tajawal Medium" panose="00000600000000000000" pitchFamily="2" charset="-78"/>
              </a:rPr>
              <a:t>Types of Project Risk</a:t>
            </a:r>
          </a:p>
        </p:txBody>
      </p:sp>
      <p:pic>
        <p:nvPicPr>
          <p:cNvPr id="1032" name="Picture 8" descr="Everything you need to know but are afraid to ask | Blackstone Management">
            <a:extLst>
              <a:ext uri="{FF2B5EF4-FFF2-40B4-BE49-F238E27FC236}">
                <a16:creationId xmlns:a16="http://schemas.microsoft.com/office/drawing/2014/main" id="{B8A227FC-1E8F-A5C1-8ED8-2F5D89737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5065" y="1070899"/>
            <a:ext cx="264795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B57C0705-1A86-7B8D-C71C-8049D5B91AA7}"/>
              </a:ext>
            </a:extLst>
          </p:cNvPr>
          <p:cNvSpPr/>
          <p:nvPr/>
        </p:nvSpPr>
        <p:spPr>
          <a:xfrm>
            <a:off x="1633968" y="3234529"/>
            <a:ext cx="2689197" cy="1786378"/>
          </a:xfrm>
          <a:prstGeom prst="wedgeRoundRectCallou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ajawal Medium" panose="00000600000000000000" pitchFamily="2" charset="-78"/>
              </a:rPr>
              <a:t>Supply chain management </a:t>
            </a: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5A30544-0E14-6E71-1206-7180F84DA658}"/>
              </a:ext>
            </a:extLst>
          </p:cNvPr>
          <p:cNvSpPr/>
          <p:nvPr/>
        </p:nvSpPr>
        <p:spPr>
          <a:xfrm>
            <a:off x="4926731" y="3234529"/>
            <a:ext cx="2689197" cy="1786378"/>
          </a:xfrm>
          <a:prstGeom prst="wedgeRoundRectCallou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ajawal Medium" panose="00000600000000000000" pitchFamily="2" charset="-78"/>
              </a:rPr>
              <a:t> Risk in Supply chain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2F490B34-7138-C650-A0C6-152F020B8FAD}"/>
              </a:ext>
            </a:extLst>
          </p:cNvPr>
          <p:cNvSpPr/>
          <p:nvPr/>
        </p:nvSpPr>
        <p:spPr>
          <a:xfrm>
            <a:off x="7954226" y="3270012"/>
            <a:ext cx="3554283" cy="1786378"/>
          </a:xfrm>
          <a:prstGeom prst="wedgeRoundRectCallou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Supply Chain Risk Management (SCRM)</a:t>
            </a:r>
            <a:endParaRPr 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235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906"/>
    </mc:Choice>
    <mc:Fallback xmlns="">
      <p:transition spd="slow" advTm="57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5831" y="506306"/>
            <a:ext cx="5378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393417"/>
            <a:ext cx="2061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pic>
        <p:nvPicPr>
          <p:cNvPr id="1032" name="Picture 8" descr="Everything you need to know but are afraid to ask | Blackstone Management">
            <a:extLst>
              <a:ext uri="{FF2B5EF4-FFF2-40B4-BE49-F238E27FC236}">
                <a16:creationId xmlns:a16="http://schemas.microsoft.com/office/drawing/2014/main" id="{B8A227FC-1E8F-A5C1-8ED8-2F5D89737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5065" y="1070899"/>
            <a:ext cx="264795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C58C5E4-8E89-AF01-A09F-40D0E35C2EE1}"/>
              </a:ext>
            </a:extLst>
          </p:cNvPr>
          <p:cNvSpPr txBox="1"/>
          <p:nvPr/>
        </p:nvSpPr>
        <p:spPr>
          <a:xfrm>
            <a:off x="2152177" y="1739283"/>
            <a:ext cx="622570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/>
              <a:t>Section Topics: </a:t>
            </a:r>
          </a:p>
          <a:p>
            <a:r>
              <a:rPr lang="en-US" sz="3200" dirty="0"/>
              <a:t>  Plan Risk Management </a:t>
            </a:r>
          </a:p>
          <a:p>
            <a:r>
              <a:rPr lang="en-US" sz="3200" dirty="0"/>
              <a:t>  Identify Risks</a:t>
            </a:r>
          </a:p>
          <a:p>
            <a:r>
              <a:rPr lang="en-US" sz="3200" dirty="0"/>
              <a:t>  Perform Qualitative Risk Analysis </a:t>
            </a:r>
          </a:p>
          <a:p>
            <a:r>
              <a:rPr lang="en-US" sz="3200" dirty="0"/>
              <a:t>  Perform Quantitative Risk Analysis  </a:t>
            </a:r>
          </a:p>
          <a:p>
            <a:r>
              <a:rPr lang="en-US" sz="3200" dirty="0"/>
              <a:t>  Plan Risk Responses</a:t>
            </a:r>
          </a:p>
          <a:p>
            <a:r>
              <a:rPr lang="en-US" sz="3200" dirty="0"/>
              <a:t>  Monitor and Control Risks</a:t>
            </a:r>
            <a:endParaRPr lang="ar-EG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5429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874"/>
    </mc:Choice>
    <mc:Fallback xmlns="">
      <p:transition spd="slow" advTm="132874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89" y="-5431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1758" y="522503"/>
            <a:ext cx="6170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defRPr>
            </a:lvl1pPr>
          </a:lstStyle>
          <a:p>
            <a:pPr algn="ctr" fontAlgn="base"/>
            <a:r>
              <a:rPr lang="en-US" sz="2800" b="0" i="0" dirty="0">
                <a:effectLst/>
                <a:latin typeface="Runda-Medium"/>
              </a:rPr>
              <a:t>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56E6321-7D3C-A150-22B9-B28D41E98B23}"/>
              </a:ext>
            </a:extLst>
          </p:cNvPr>
          <p:cNvSpPr txBox="1"/>
          <p:nvPr/>
        </p:nvSpPr>
        <p:spPr>
          <a:xfrm>
            <a:off x="3172839" y="436592"/>
            <a:ext cx="46154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</a:t>
            </a:r>
            <a:r>
              <a:rPr lang="en-US" sz="2800" b="1" i="0" u="none" strike="noStrike" baseline="0" dirty="0">
                <a:solidFill>
                  <a:srgbClr val="FF9518"/>
                </a:solidFill>
                <a:latin typeface="Cambria,Bold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Risk</a:t>
            </a:r>
            <a:r>
              <a:rPr lang="en-US" sz="2800" b="1" i="0" u="none" strike="noStrike" baseline="0" dirty="0">
                <a:solidFill>
                  <a:srgbClr val="FF9518"/>
                </a:solidFill>
                <a:latin typeface="Cambria,Bold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Management</a:t>
            </a:r>
            <a:endParaRPr lang="ar-EG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B58139BE-D990-AF67-DD76-34374BF5DFCC}"/>
              </a:ext>
            </a:extLst>
          </p:cNvPr>
          <p:cNvGraphicFramePr/>
          <p:nvPr/>
        </p:nvGraphicFramePr>
        <p:xfrm>
          <a:off x="2541758" y="1397121"/>
          <a:ext cx="8128000" cy="3011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400E2526-BF79-F5D3-ECB8-44993097C095}"/>
              </a:ext>
            </a:extLst>
          </p:cNvPr>
          <p:cNvSpPr txBox="1"/>
          <p:nvPr/>
        </p:nvSpPr>
        <p:spPr>
          <a:xfrm>
            <a:off x="3172839" y="3950081"/>
            <a:ext cx="358817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1600" b="0" i="0" u="none" strike="noStrike" baseline="0" dirty="0">
                <a:solidFill>
                  <a:srgbClr val="000000"/>
                </a:solidFill>
                <a:latin typeface="GillSansMT"/>
              </a:rPr>
              <a:t>Plan Risk Management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1600" b="0" i="0" u="none" strike="noStrike" baseline="0" dirty="0">
                <a:solidFill>
                  <a:srgbClr val="727CA4"/>
                </a:solidFill>
                <a:latin typeface="Wingdings3"/>
              </a:rPr>
              <a:t> </a:t>
            </a:r>
            <a:r>
              <a:rPr lang="en-US" sz="1600" b="0" i="0" u="none" strike="noStrike" baseline="0" dirty="0">
                <a:solidFill>
                  <a:srgbClr val="000000"/>
                </a:solidFill>
                <a:latin typeface="GillSansMT"/>
              </a:rPr>
              <a:t>Identify Risks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1600" b="0" i="0" u="none" strike="noStrike" baseline="0" dirty="0">
                <a:solidFill>
                  <a:srgbClr val="727CA4"/>
                </a:solidFill>
                <a:latin typeface="Wingdings3"/>
              </a:rPr>
              <a:t> </a:t>
            </a:r>
            <a:r>
              <a:rPr lang="en-US" sz="1600" b="0" i="0" u="none" strike="noStrike" baseline="0" dirty="0">
                <a:solidFill>
                  <a:srgbClr val="000000"/>
                </a:solidFill>
                <a:latin typeface="GillSansMT"/>
              </a:rPr>
              <a:t>Perform Qualitative Risk Analysis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b="0" i="0" u="none" strike="noStrike" baseline="0" dirty="0">
                <a:solidFill>
                  <a:srgbClr val="727CA4"/>
                </a:solidFill>
                <a:latin typeface="Wingdings3"/>
              </a:rPr>
              <a:t> </a:t>
            </a:r>
            <a:r>
              <a:rPr lang="en-US" sz="1600" b="0" i="0" u="none" strike="noStrike" baseline="0" dirty="0">
                <a:solidFill>
                  <a:srgbClr val="000000"/>
                </a:solidFill>
                <a:latin typeface="GillSansMT"/>
              </a:rPr>
              <a:t>Perform Quantitative Risk Analysis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1600" b="0" i="0" u="none" strike="noStrike" baseline="0" dirty="0">
                <a:solidFill>
                  <a:srgbClr val="000000"/>
                </a:solidFill>
                <a:latin typeface="GillSansMT"/>
              </a:rPr>
              <a:t>Plan Risk Responses</a:t>
            </a:r>
            <a:endParaRPr lang="ar-EG" sz="16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5FB8E42-B10B-B29F-0887-29A57762DC9F}"/>
              </a:ext>
            </a:extLst>
          </p:cNvPr>
          <p:cNvSpPr txBox="1"/>
          <p:nvPr/>
        </p:nvSpPr>
        <p:spPr>
          <a:xfrm>
            <a:off x="8163935" y="4408787"/>
            <a:ext cx="210589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0" i="0" u="none" strike="noStrike" baseline="0" dirty="0">
                <a:latin typeface="GillSansMT"/>
              </a:rPr>
              <a:t>Monitor and</a:t>
            </a:r>
          </a:p>
          <a:p>
            <a:pPr algn="ctr"/>
            <a:r>
              <a:rPr lang="en-US" sz="1800" b="0" i="0" u="none" strike="noStrike" baseline="0" dirty="0">
                <a:latin typeface="GillSansMT"/>
              </a:rPr>
              <a:t>Control Risks</a:t>
            </a:r>
            <a:endParaRPr lang="ar-EG" dirty="0"/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1CE283AF-9E9B-067A-F25D-DA49E98AE87C}"/>
              </a:ext>
            </a:extLst>
          </p:cNvPr>
          <p:cNvSpPr/>
          <p:nvPr/>
        </p:nvSpPr>
        <p:spPr>
          <a:xfrm>
            <a:off x="651740" y="1801091"/>
            <a:ext cx="1095358" cy="1096206"/>
          </a:xfrm>
          <a:prstGeom prst="wedgeEllipseCallout">
            <a:avLst>
              <a:gd name="adj1" fmla="val 115390"/>
              <a:gd name="adj2" fmla="val 35538"/>
            </a:avLst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إعداد</a:t>
            </a:r>
            <a:endParaRPr lang="ar-EG" b="1" dirty="0"/>
          </a:p>
        </p:txBody>
      </p:sp>
      <p:sp>
        <p:nvSpPr>
          <p:cNvPr id="15" name="Speech Bubble: Oval 14">
            <a:extLst>
              <a:ext uri="{FF2B5EF4-FFF2-40B4-BE49-F238E27FC236}">
                <a16:creationId xmlns:a16="http://schemas.microsoft.com/office/drawing/2014/main" id="{5F35F406-3BA7-2B5E-C1BD-4C9379FB2E84}"/>
              </a:ext>
            </a:extLst>
          </p:cNvPr>
          <p:cNvSpPr/>
          <p:nvPr/>
        </p:nvSpPr>
        <p:spPr>
          <a:xfrm>
            <a:off x="3494820" y="1244277"/>
            <a:ext cx="1326844" cy="1096206"/>
          </a:xfrm>
          <a:prstGeom prst="wedgeEllipseCallout">
            <a:avLst>
              <a:gd name="adj1" fmla="val 66662"/>
              <a:gd name="adj2" fmla="val 67556"/>
            </a:avLst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تخطيط</a:t>
            </a:r>
            <a:endParaRPr lang="ar-EG" b="1" dirty="0"/>
          </a:p>
        </p:txBody>
      </p:sp>
      <p:sp>
        <p:nvSpPr>
          <p:cNvPr id="17" name="Speech Bubble: Oval 16">
            <a:extLst>
              <a:ext uri="{FF2B5EF4-FFF2-40B4-BE49-F238E27FC236}">
                <a16:creationId xmlns:a16="http://schemas.microsoft.com/office/drawing/2014/main" id="{D2A3BEC1-542C-A6FC-56A7-F9FDD6DB7347}"/>
              </a:ext>
            </a:extLst>
          </p:cNvPr>
          <p:cNvSpPr/>
          <p:nvPr/>
        </p:nvSpPr>
        <p:spPr>
          <a:xfrm>
            <a:off x="5274913" y="1153821"/>
            <a:ext cx="1326844" cy="1096206"/>
          </a:xfrm>
          <a:prstGeom prst="wedgeEllipseCallout">
            <a:avLst>
              <a:gd name="adj1" fmla="val 66662"/>
              <a:gd name="adj2" fmla="val 67556"/>
            </a:avLst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التنفيذ</a:t>
            </a:r>
            <a:endParaRPr lang="ar-EG" b="1" dirty="0"/>
          </a:p>
        </p:txBody>
      </p:sp>
      <p:sp>
        <p:nvSpPr>
          <p:cNvPr id="19" name="Speech Bubble: Oval 18">
            <a:extLst>
              <a:ext uri="{FF2B5EF4-FFF2-40B4-BE49-F238E27FC236}">
                <a16:creationId xmlns:a16="http://schemas.microsoft.com/office/drawing/2014/main" id="{345C3F5E-1F4E-6AEE-51E4-87416736FCF2}"/>
              </a:ext>
            </a:extLst>
          </p:cNvPr>
          <p:cNvSpPr/>
          <p:nvPr/>
        </p:nvSpPr>
        <p:spPr>
          <a:xfrm>
            <a:off x="6772011" y="1104907"/>
            <a:ext cx="1734679" cy="1096206"/>
          </a:xfrm>
          <a:prstGeom prst="wedgeEllipseCallout">
            <a:avLst>
              <a:gd name="adj1" fmla="val 51753"/>
              <a:gd name="adj2" fmla="val 56602"/>
            </a:avLst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المراقبة والمتابعة </a:t>
            </a:r>
            <a:endParaRPr lang="ar-EG" b="1" dirty="0"/>
          </a:p>
        </p:txBody>
      </p:sp>
      <p:sp>
        <p:nvSpPr>
          <p:cNvPr id="20" name="Speech Bubble: Oval 19">
            <a:extLst>
              <a:ext uri="{FF2B5EF4-FFF2-40B4-BE49-F238E27FC236}">
                <a16:creationId xmlns:a16="http://schemas.microsoft.com/office/drawing/2014/main" id="{D3D36161-DB3D-85E2-2BC6-4F8C888AB058}"/>
              </a:ext>
            </a:extLst>
          </p:cNvPr>
          <p:cNvSpPr/>
          <p:nvPr/>
        </p:nvSpPr>
        <p:spPr>
          <a:xfrm>
            <a:off x="8620416" y="1189287"/>
            <a:ext cx="1734679" cy="1096206"/>
          </a:xfrm>
          <a:prstGeom prst="wedgeEllipseCallout">
            <a:avLst>
              <a:gd name="adj1" fmla="val 51753"/>
              <a:gd name="adj2" fmla="val 56602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الإغلاق</a:t>
            </a:r>
            <a:endParaRPr lang="ar-EG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BED616-56EE-A698-26D7-3392707D33EC}"/>
              </a:ext>
            </a:extLst>
          </p:cNvPr>
          <p:cNvSpPr txBox="1"/>
          <p:nvPr/>
        </p:nvSpPr>
        <p:spPr>
          <a:xfrm>
            <a:off x="143259" y="519957"/>
            <a:ext cx="2061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6801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220"/>
    </mc:Choice>
    <mc:Fallback xmlns="">
      <p:transition spd="slow" advTm="722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9" grpId="0" animBg="1"/>
      <p:bldP spid="15" grpId="0" animBg="1"/>
      <p:bldP spid="17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62697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84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8900" y="359380"/>
            <a:ext cx="42163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Supply chain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management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55149" y="410811"/>
            <a:ext cx="2281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203">
            <a:extLst>
              <a:ext uri="{FF2B5EF4-FFF2-40B4-BE49-F238E27FC236}">
                <a16:creationId xmlns:a16="http://schemas.microsoft.com/office/drawing/2014/main" id="{AD283DCD-D27E-EF35-865B-6278BDE4D59A}"/>
              </a:ext>
            </a:extLst>
          </p:cNvPr>
          <p:cNvSpPr txBox="1">
            <a:spLocks noChangeArrowheads="1"/>
          </p:cNvSpPr>
          <p:nvPr/>
        </p:nvSpPr>
        <p:spPr>
          <a:xfrm>
            <a:off x="304800" y="1542473"/>
            <a:ext cx="8839200" cy="457200"/>
          </a:xfrm>
          <a:prstGeom prst="rect">
            <a:avLst/>
          </a:prstGeom>
          <a:noFill/>
        </p:spPr>
        <p:txBody>
          <a:bodyPr lIns="98376" tIns="49189" rIns="98376" bIns="49189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4163" indent="-284163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ar-EG" sz="1800" b="1"/>
              <a:t>	- A supply chain consists of </a:t>
            </a:r>
            <a:endParaRPr lang="en-US" altLang="ar-EG" sz="1800" b="1" dirty="0"/>
          </a:p>
        </p:txBody>
      </p:sp>
      <p:sp>
        <p:nvSpPr>
          <p:cNvPr id="13" name="Rectangle 204">
            <a:extLst>
              <a:ext uri="{FF2B5EF4-FFF2-40B4-BE49-F238E27FC236}">
                <a16:creationId xmlns:a16="http://schemas.microsoft.com/office/drawing/2014/main" id="{1928A97C-F5C0-F49B-0AB5-23DEBC5FA7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886200"/>
            <a:ext cx="46482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376" tIns="49189" rIns="98376" bIns="49189"/>
          <a:lstStyle>
            <a:lvl1pPr marL="284163" indent="-284163"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  <a:buChar char="u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10000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Monotype Sorts" pitchFamily="2" charset="2"/>
              <a:buChar char="u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 typeface="Monotype Sorts" pitchFamily="2" charset="2"/>
              <a:buNone/>
            </a:pPr>
            <a:r>
              <a:rPr lang="en-US" altLang="ar-EG" sz="1800" b="1" dirty="0"/>
              <a:t>	- aims to Match Supply and Demand, profitably for products and services</a:t>
            </a:r>
          </a:p>
        </p:txBody>
      </p:sp>
      <p:grpSp>
        <p:nvGrpSpPr>
          <p:cNvPr id="14" name="Group 205">
            <a:extLst>
              <a:ext uri="{FF2B5EF4-FFF2-40B4-BE49-F238E27FC236}">
                <a16:creationId xmlns:a16="http://schemas.microsoft.com/office/drawing/2014/main" id="{2FF81971-BA22-47BB-1D6A-916A82E93F3E}"/>
              </a:ext>
            </a:extLst>
          </p:cNvPr>
          <p:cNvGrpSpPr>
            <a:grpSpLocks/>
          </p:cNvGrpSpPr>
          <p:nvPr/>
        </p:nvGrpSpPr>
        <p:grpSpPr bwMode="auto">
          <a:xfrm>
            <a:off x="7387962" y="3335996"/>
            <a:ext cx="3660775" cy="1198563"/>
            <a:chOff x="3358" y="2064"/>
            <a:chExt cx="2306" cy="755"/>
          </a:xfrm>
        </p:grpSpPr>
        <p:pic>
          <p:nvPicPr>
            <p:cNvPr id="15" name="Picture 206">
              <a:extLst>
                <a:ext uri="{FF2B5EF4-FFF2-40B4-BE49-F238E27FC236}">
                  <a16:creationId xmlns:a16="http://schemas.microsoft.com/office/drawing/2014/main" id="{508A3FAC-008C-4F3E-3A62-5D36B2E33B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5" y="2064"/>
              <a:ext cx="459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16" name="Picture 207">
              <a:extLst>
                <a:ext uri="{FF2B5EF4-FFF2-40B4-BE49-F238E27FC236}">
                  <a16:creationId xmlns:a16="http://schemas.microsoft.com/office/drawing/2014/main" id="{1405EE97-917F-29DE-0A5A-6D5A272E93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" y="2064"/>
              <a:ext cx="460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17" name="Picture 208" descr="j0172642">
              <a:extLst>
                <a:ext uri="{FF2B5EF4-FFF2-40B4-BE49-F238E27FC236}">
                  <a16:creationId xmlns:a16="http://schemas.microsoft.com/office/drawing/2014/main" id="{CE601FF8-988B-3694-9EC3-2FAA4C4DF300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1" y="2064"/>
              <a:ext cx="479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 Box 209">
              <a:extLst>
                <a:ext uri="{FF2B5EF4-FFF2-40B4-BE49-F238E27FC236}">
                  <a16:creationId xmlns:a16="http://schemas.microsoft.com/office/drawing/2014/main" id="{5DF234A8-AD22-BB89-3376-6568C40CA8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58" y="2607"/>
              <a:ext cx="96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600" b="1">
                  <a:solidFill>
                    <a:schemeClr val="hlink"/>
                  </a:solidFill>
                  <a:latin typeface="Arial" panose="020B0604020202020204" pitchFamily="34" charset="0"/>
                </a:rPr>
                <a:t>SUPPLY SIDE</a:t>
              </a:r>
            </a:p>
          </p:txBody>
        </p:sp>
        <p:sp>
          <p:nvSpPr>
            <p:cNvPr id="19" name="Text Box 210">
              <a:extLst>
                <a:ext uri="{FF2B5EF4-FFF2-40B4-BE49-F238E27FC236}">
                  <a16:creationId xmlns:a16="http://schemas.microsoft.com/office/drawing/2014/main" id="{62370715-0681-C880-5A6A-F0F942E701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54" y="2607"/>
              <a:ext cx="101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600" b="1">
                  <a:solidFill>
                    <a:schemeClr val="hlink"/>
                  </a:solidFill>
                  <a:latin typeface="Arial" panose="020B0604020202020204" pitchFamily="34" charset="0"/>
                </a:rPr>
                <a:t>DEMAND SIDE</a:t>
              </a:r>
            </a:p>
          </p:txBody>
        </p:sp>
      </p:grpSp>
      <p:grpSp>
        <p:nvGrpSpPr>
          <p:cNvPr id="20" name="Group 434">
            <a:extLst>
              <a:ext uri="{FF2B5EF4-FFF2-40B4-BE49-F238E27FC236}">
                <a16:creationId xmlns:a16="http://schemas.microsoft.com/office/drawing/2014/main" id="{00506608-6EE2-4DD5-19FC-4313E5CE1297}"/>
              </a:ext>
            </a:extLst>
          </p:cNvPr>
          <p:cNvGrpSpPr>
            <a:grpSpLocks/>
          </p:cNvGrpSpPr>
          <p:nvPr/>
        </p:nvGrpSpPr>
        <p:grpSpPr bwMode="auto">
          <a:xfrm>
            <a:off x="2997200" y="4752046"/>
            <a:ext cx="7315200" cy="1098550"/>
            <a:chOff x="516" y="2880"/>
            <a:chExt cx="5004" cy="1227"/>
          </a:xfrm>
        </p:grpSpPr>
        <p:pic>
          <p:nvPicPr>
            <p:cNvPr id="21" name="Picture 435">
              <a:extLst>
                <a:ext uri="{FF2B5EF4-FFF2-40B4-BE49-F238E27FC236}">
                  <a16:creationId xmlns:a16="http://schemas.microsoft.com/office/drawing/2014/main" id="{6B6A0C0D-6CCD-4A05-D9BA-E0F4B2CE5F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2" y="2948"/>
              <a:ext cx="479" cy="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22" name="Picture 436">
              <a:extLst>
                <a:ext uri="{FF2B5EF4-FFF2-40B4-BE49-F238E27FC236}">
                  <a16:creationId xmlns:a16="http://schemas.microsoft.com/office/drawing/2014/main" id="{DE1D793E-EF8B-5B6C-6B85-97463FB349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8" y="2996"/>
              <a:ext cx="407" cy="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23" name="Picture 437" descr="j0234131">
              <a:extLst>
                <a:ext uri="{FF2B5EF4-FFF2-40B4-BE49-F238E27FC236}">
                  <a16:creationId xmlns:a16="http://schemas.microsoft.com/office/drawing/2014/main" id="{A5E051F5-B1E1-9716-D344-E8315A0091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2996"/>
              <a:ext cx="40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438" descr="j0082889">
              <a:extLst>
                <a:ext uri="{FF2B5EF4-FFF2-40B4-BE49-F238E27FC236}">
                  <a16:creationId xmlns:a16="http://schemas.microsoft.com/office/drawing/2014/main" id="{007505FB-4EFD-64D3-66ED-B46E7C074B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2" y="2965"/>
              <a:ext cx="474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5" name="Group 439">
              <a:extLst>
                <a:ext uri="{FF2B5EF4-FFF2-40B4-BE49-F238E27FC236}">
                  <a16:creationId xmlns:a16="http://schemas.microsoft.com/office/drawing/2014/main" id="{4AF87598-CCA7-5CCA-48F9-CF5EE46C3F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2" y="2956"/>
              <a:ext cx="474" cy="468"/>
              <a:chOff x="582" y="1592"/>
              <a:chExt cx="474" cy="468"/>
            </a:xfrm>
          </p:grpSpPr>
          <p:pic>
            <p:nvPicPr>
              <p:cNvPr id="41" name="Picture 440" descr="j0154778">
                <a:extLst>
                  <a:ext uri="{FF2B5EF4-FFF2-40B4-BE49-F238E27FC236}">
                    <a16:creationId xmlns:a16="http://schemas.microsoft.com/office/drawing/2014/main" id="{C18392BE-70DC-2A74-AC41-4CC9E378166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2" y="1592"/>
                <a:ext cx="444" cy="4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2" name="Picture 441" descr="hh01450_">
                <a:extLst>
                  <a:ext uri="{FF2B5EF4-FFF2-40B4-BE49-F238E27FC236}">
                    <a16:creationId xmlns:a16="http://schemas.microsoft.com/office/drawing/2014/main" id="{C7B0E2BD-EB00-739C-18CB-244E26EA924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2" y="1721"/>
                <a:ext cx="426" cy="3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6" name="Text Box 442">
              <a:extLst>
                <a:ext uri="{FF2B5EF4-FFF2-40B4-BE49-F238E27FC236}">
                  <a16:creationId xmlns:a16="http://schemas.microsoft.com/office/drawing/2014/main" id="{6B460D75-B260-9C60-4E0E-64B08A8A52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6" y="3522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Product</a:t>
              </a:r>
            </a:p>
          </p:txBody>
        </p:sp>
        <p:sp>
          <p:nvSpPr>
            <p:cNvPr id="27" name="Text Box 443">
              <a:extLst>
                <a:ext uri="{FF2B5EF4-FFF2-40B4-BE49-F238E27FC236}">
                  <a16:creationId xmlns:a16="http://schemas.microsoft.com/office/drawing/2014/main" id="{4D790F0E-5DB0-F3F6-0CF0-E2F4E27EAD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87" y="3474"/>
              <a:ext cx="510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Higher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Profits</a:t>
              </a:r>
            </a:p>
          </p:txBody>
        </p:sp>
        <p:sp>
          <p:nvSpPr>
            <p:cNvPr id="28" name="Text Box 444">
              <a:extLst>
                <a:ext uri="{FF2B5EF4-FFF2-40B4-BE49-F238E27FC236}">
                  <a16:creationId xmlns:a16="http://schemas.microsoft.com/office/drawing/2014/main" id="{DA32A1F5-5BEB-8251-29C6-64F8188CB94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32" y="3522"/>
              <a:ext cx="57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Time</a:t>
              </a:r>
            </a:p>
          </p:txBody>
        </p:sp>
        <p:sp>
          <p:nvSpPr>
            <p:cNvPr id="29" name="Text Box 445">
              <a:extLst>
                <a:ext uri="{FF2B5EF4-FFF2-40B4-BE49-F238E27FC236}">
                  <a16:creationId xmlns:a16="http://schemas.microsoft.com/office/drawing/2014/main" id="{5545F01F-B1AF-D4B5-9B05-3150C816FB3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6" y="3522"/>
              <a:ext cx="692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Customer</a:t>
              </a:r>
            </a:p>
          </p:txBody>
        </p:sp>
        <p:sp>
          <p:nvSpPr>
            <p:cNvPr id="30" name="Text Box 446">
              <a:extLst>
                <a:ext uri="{FF2B5EF4-FFF2-40B4-BE49-F238E27FC236}">
                  <a16:creationId xmlns:a16="http://schemas.microsoft.com/office/drawing/2014/main" id="{D05EE905-5AE6-9C16-C4FF-F5BDFA2D13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6" y="3522"/>
              <a:ext cx="616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Quantity</a:t>
              </a:r>
            </a:p>
          </p:txBody>
        </p:sp>
        <p:sp>
          <p:nvSpPr>
            <p:cNvPr id="31" name="Text Box 447">
              <a:extLst>
                <a:ext uri="{FF2B5EF4-FFF2-40B4-BE49-F238E27FC236}">
                  <a16:creationId xmlns:a16="http://schemas.microsoft.com/office/drawing/2014/main" id="{D7C77724-6F9F-5AEE-33E8-EAB008F9B9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0" y="3522"/>
              <a:ext cx="573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Store</a:t>
              </a:r>
            </a:p>
          </p:txBody>
        </p:sp>
        <p:sp>
          <p:nvSpPr>
            <p:cNvPr id="32" name="Text Box 448">
              <a:extLst>
                <a:ext uri="{FF2B5EF4-FFF2-40B4-BE49-F238E27FC236}">
                  <a16:creationId xmlns:a16="http://schemas.microsoft.com/office/drawing/2014/main" id="{14492418-E7BF-D419-53BC-7A6920524C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8" y="3522"/>
              <a:ext cx="573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Price</a:t>
              </a:r>
            </a:p>
          </p:txBody>
        </p:sp>
        <p:sp>
          <p:nvSpPr>
            <p:cNvPr id="33" name="Text Box 449">
              <a:extLst>
                <a:ext uri="{FF2B5EF4-FFF2-40B4-BE49-F238E27FC236}">
                  <a16:creationId xmlns:a16="http://schemas.microsoft.com/office/drawing/2014/main" id="{AD8A5DE4-5701-DF88-23EE-05AD553CE8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63" y="2880"/>
              <a:ext cx="461" cy="1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6600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34" name="Text Box 450">
              <a:extLst>
                <a:ext uri="{FF2B5EF4-FFF2-40B4-BE49-F238E27FC236}">
                  <a16:creationId xmlns:a16="http://schemas.microsoft.com/office/drawing/2014/main" id="{1CB81E5B-8082-6355-9A9D-4466CCAA22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80" y="2924"/>
              <a:ext cx="336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sp>
          <p:nvSpPr>
            <p:cNvPr id="35" name="Text Box 451">
              <a:extLst>
                <a:ext uri="{FF2B5EF4-FFF2-40B4-BE49-F238E27FC236}">
                  <a16:creationId xmlns:a16="http://schemas.microsoft.com/office/drawing/2014/main" id="{199D7F25-0305-991D-73AD-12A72D104B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08" y="2924"/>
              <a:ext cx="384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 dirty="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sp>
          <p:nvSpPr>
            <p:cNvPr id="36" name="Text Box 452">
              <a:extLst>
                <a:ext uri="{FF2B5EF4-FFF2-40B4-BE49-F238E27FC236}">
                  <a16:creationId xmlns:a16="http://schemas.microsoft.com/office/drawing/2014/main" id="{29A21DE6-8654-9459-0766-512FF4DE71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31" y="2924"/>
              <a:ext cx="337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sp>
          <p:nvSpPr>
            <p:cNvPr id="37" name="Text Box 453">
              <a:extLst>
                <a:ext uri="{FF2B5EF4-FFF2-40B4-BE49-F238E27FC236}">
                  <a16:creationId xmlns:a16="http://schemas.microsoft.com/office/drawing/2014/main" id="{1013F116-480C-D162-6EEB-CC909C2535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5" y="2924"/>
              <a:ext cx="335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sp>
          <p:nvSpPr>
            <p:cNvPr id="38" name="Text Box 454">
              <a:extLst>
                <a:ext uri="{FF2B5EF4-FFF2-40B4-BE49-F238E27FC236}">
                  <a16:creationId xmlns:a16="http://schemas.microsoft.com/office/drawing/2014/main" id="{A5A1F343-7556-11F5-6B43-D19F9C7F23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11" y="2924"/>
              <a:ext cx="337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 dirty="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pic>
          <p:nvPicPr>
            <p:cNvPr id="39" name="Picture 455" descr="j0222015">
              <a:extLst>
                <a:ext uri="{FF2B5EF4-FFF2-40B4-BE49-F238E27FC236}">
                  <a16:creationId xmlns:a16="http://schemas.microsoft.com/office/drawing/2014/main" id="{B2E20E8E-B9E0-99BD-D36E-7E01177B41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6" y="2996"/>
              <a:ext cx="453" cy="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456" descr="j0283209">
              <a:extLst>
                <a:ext uri="{FF2B5EF4-FFF2-40B4-BE49-F238E27FC236}">
                  <a16:creationId xmlns:a16="http://schemas.microsoft.com/office/drawing/2014/main" id="{D83A800A-7769-76C5-0D3F-9C5608429055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7" y="2976"/>
              <a:ext cx="513" cy="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3" name="Rectangle 457">
            <a:extLst>
              <a:ext uri="{FF2B5EF4-FFF2-40B4-BE49-F238E27FC236}">
                <a16:creationId xmlns:a16="http://schemas.microsoft.com/office/drawing/2014/main" id="{5743E185-1162-1367-1FB0-997C3AED53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5548" y="4664014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376" tIns="49189" rIns="98376" bIns="49189"/>
          <a:lstStyle>
            <a:lvl1pPr marL="284163" indent="-284163"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  <a:buChar char="u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10000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Monotype Sorts" pitchFamily="2" charset="2"/>
              <a:buChar char="u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 typeface="Monotype Sorts" pitchFamily="2" charset="2"/>
              <a:buNone/>
            </a:pPr>
            <a:r>
              <a:rPr lang="en-US" altLang="ar-EG" sz="1800" b="1"/>
              <a:t>	- achieves</a:t>
            </a:r>
          </a:p>
        </p:txBody>
      </p:sp>
      <p:grpSp>
        <p:nvGrpSpPr>
          <p:cNvPr id="44" name="Group 461">
            <a:extLst>
              <a:ext uri="{FF2B5EF4-FFF2-40B4-BE49-F238E27FC236}">
                <a16:creationId xmlns:a16="http://schemas.microsoft.com/office/drawing/2014/main" id="{69956F7F-BBC1-93E3-679B-7013ABD6D4C2}"/>
              </a:ext>
            </a:extLst>
          </p:cNvPr>
          <p:cNvGrpSpPr>
            <a:grpSpLocks/>
          </p:cNvGrpSpPr>
          <p:nvPr/>
        </p:nvGrpSpPr>
        <p:grpSpPr bwMode="auto">
          <a:xfrm>
            <a:off x="1295400" y="2209800"/>
            <a:ext cx="5707063" cy="1219200"/>
            <a:chOff x="816" y="1392"/>
            <a:chExt cx="3595" cy="768"/>
          </a:xfrm>
        </p:grpSpPr>
        <p:grpSp>
          <p:nvGrpSpPr>
            <p:cNvPr id="45" name="Group 234">
              <a:extLst>
                <a:ext uri="{FF2B5EF4-FFF2-40B4-BE49-F238E27FC236}">
                  <a16:creationId xmlns:a16="http://schemas.microsoft.com/office/drawing/2014/main" id="{8E4B9063-7B58-F8D8-061C-9A03BC4A9A4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16" y="1392"/>
              <a:ext cx="3595" cy="528"/>
              <a:chOff x="1250" y="1296"/>
              <a:chExt cx="3595" cy="528"/>
            </a:xfrm>
          </p:grpSpPr>
          <p:sp>
            <p:nvSpPr>
              <p:cNvPr id="49" name="Text Box 235">
                <a:extLst>
                  <a:ext uri="{FF2B5EF4-FFF2-40B4-BE49-F238E27FC236}">
                    <a16:creationId xmlns:a16="http://schemas.microsoft.com/office/drawing/2014/main" id="{5759FAE5-9798-35A5-F535-4DB8AAB218D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50" y="1296"/>
                <a:ext cx="526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Supplier</a:t>
                </a:r>
              </a:p>
            </p:txBody>
          </p:sp>
          <p:pic>
            <p:nvPicPr>
              <p:cNvPr id="50" name="Picture 236" descr="chain">
                <a:extLst>
                  <a:ext uri="{FF2B5EF4-FFF2-40B4-BE49-F238E27FC236}">
                    <a16:creationId xmlns:a16="http://schemas.microsoft.com/office/drawing/2014/main" id="{E0B591E0-8A5C-E48E-F379-941536261C5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98" y="1506"/>
                <a:ext cx="250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" name="Text Box 237">
                <a:extLst>
                  <a:ext uri="{FF2B5EF4-FFF2-40B4-BE49-F238E27FC236}">
                    <a16:creationId xmlns:a16="http://schemas.microsoft.com/office/drawing/2014/main" id="{47BA6FC6-4684-EF08-A33A-A8C016A9004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17" y="1296"/>
                <a:ext cx="773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Manufacturer</a:t>
                </a:r>
              </a:p>
            </p:txBody>
          </p:sp>
          <p:sp>
            <p:nvSpPr>
              <p:cNvPr id="52" name="Text Box 238">
                <a:extLst>
                  <a:ext uri="{FF2B5EF4-FFF2-40B4-BE49-F238E27FC236}">
                    <a16:creationId xmlns:a16="http://schemas.microsoft.com/office/drawing/2014/main" id="{D53BA43C-49C4-0148-4925-7BA59F4F178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52" y="1296"/>
                <a:ext cx="625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Distributor</a:t>
                </a:r>
              </a:p>
            </p:txBody>
          </p:sp>
          <p:sp>
            <p:nvSpPr>
              <p:cNvPr id="53" name="Text Box 239">
                <a:extLst>
                  <a:ext uri="{FF2B5EF4-FFF2-40B4-BE49-F238E27FC236}">
                    <a16:creationId xmlns:a16="http://schemas.microsoft.com/office/drawing/2014/main" id="{53B789E6-3B32-00BA-FB61-3AFEC86978D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98" y="1296"/>
                <a:ext cx="501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Retailer</a:t>
                </a:r>
              </a:p>
            </p:txBody>
          </p:sp>
          <p:grpSp>
            <p:nvGrpSpPr>
              <p:cNvPr id="54" name="Group 240">
                <a:extLst>
                  <a:ext uri="{FF2B5EF4-FFF2-40B4-BE49-F238E27FC236}">
                    <a16:creationId xmlns:a16="http://schemas.microsoft.com/office/drawing/2014/main" id="{C02A9180-33B0-9D51-214A-5D48A0B6C69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060" y="1468"/>
                <a:ext cx="455" cy="242"/>
                <a:chOff x="2232" y="2859"/>
                <a:chExt cx="504" cy="405"/>
              </a:xfrm>
            </p:grpSpPr>
            <p:sp>
              <p:nvSpPr>
                <p:cNvPr id="104" name="Line 241">
                  <a:extLst>
                    <a:ext uri="{FF2B5EF4-FFF2-40B4-BE49-F238E27FC236}">
                      <a16:creationId xmlns:a16="http://schemas.microsoft.com/office/drawing/2014/main" id="{0C0F46A0-5B1E-814D-6465-E67E71F569C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713" y="3071"/>
                  <a:ext cx="0" cy="3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05" name="Freeform 242">
                  <a:extLst>
                    <a:ext uri="{FF2B5EF4-FFF2-40B4-BE49-F238E27FC236}">
                      <a16:creationId xmlns:a16="http://schemas.microsoft.com/office/drawing/2014/main" id="{669B63A7-5D5A-5B3A-48DA-E467CEE6525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2" y="3050"/>
                  <a:ext cx="24" cy="42"/>
                </a:xfrm>
                <a:custGeom>
                  <a:avLst/>
                  <a:gdLst>
                    <a:gd name="T0" fmla="*/ 23 w 26"/>
                    <a:gd name="T1" fmla="*/ 12 h 44"/>
                    <a:gd name="T2" fmla="*/ 0 w 26"/>
                    <a:gd name="T3" fmla="*/ 0 h 44"/>
                    <a:gd name="T4" fmla="*/ 0 w 26"/>
                    <a:gd name="T5" fmla="*/ 27 h 44"/>
                    <a:gd name="T6" fmla="*/ 23 w 26"/>
                    <a:gd name="T7" fmla="*/ 41 h 44"/>
                    <a:gd name="T8" fmla="*/ 23 w 26"/>
                    <a:gd name="T9" fmla="*/ 12 h 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44"/>
                    <a:gd name="T17" fmla="*/ 26 w 26"/>
                    <a:gd name="T18" fmla="*/ 44 h 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44">
                      <a:moveTo>
                        <a:pt x="25" y="13"/>
                      </a:moveTo>
                      <a:lnTo>
                        <a:pt x="0" y="0"/>
                      </a:lnTo>
                      <a:lnTo>
                        <a:pt x="0" y="28"/>
                      </a:lnTo>
                      <a:lnTo>
                        <a:pt x="25" y="43"/>
                      </a:lnTo>
                      <a:lnTo>
                        <a:pt x="25" y="13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6" name="Freeform 243">
                  <a:extLst>
                    <a:ext uri="{FF2B5EF4-FFF2-40B4-BE49-F238E27FC236}">
                      <a16:creationId xmlns:a16="http://schemas.microsoft.com/office/drawing/2014/main" id="{547CADF7-12EB-5F1B-9A7B-31BB72AF6F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05" y="3010"/>
                  <a:ext cx="89" cy="82"/>
                </a:xfrm>
                <a:custGeom>
                  <a:avLst/>
                  <a:gdLst>
                    <a:gd name="T0" fmla="*/ 88 w 97"/>
                    <a:gd name="T1" fmla="*/ 0 h 86"/>
                    <a:gd name="T2" fmla="*/ 0 w 97"/>
                    <a:gd name="T3" fmla="*/ 52 h 86"/>
                    <a:gd name="T4" fmla="*/ 0 w 97"/>
                    <a:gd name="T5" fmla="*/ 81 h 86"/>
                    <a:gd name="T6" fmla="*/ 88 w 97"/>
                    <a:gd name="T7" fmla="*/ 28 h 86"/>
                    <a:gd name="T8" fmla="*/ 88 w 97"/>
                    <a:gd name="T9" fmla="*/ 0 h 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7"/>
                    <a:gd name="T16" fmla="*/ 0 h 86"/>
                    <a:gd name="T17" fmla="*/ 97 w 97"/>
                    <a:gd name="T18" fmla="*/ 86 h 8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7" h="86">
                      <a:moveTo>
                        <a:pt x="96" y="0"/>
                      </a:moveTo>
                      <a:lnTo>
                        <a:pt x="0" y="55"/>
                      </a:lnTo>
                      <a:lnTo>
                        <a:pt x="0" y="85"/>
                      </a:lnTo>
                      <a:lnTo>
                        <a:pt x="96" y="29"/>
                      </a:lnTo>
                      <a:lnTo>
                        <a:pt x="96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7" name="Line 244">
                  <a:extLst>
                    <a:ext uri="{FF2B5EF4-FFF2-40B4-BE49-F238E27FC236}">
                      <a16:creationId xmlns:a16="http://schemas.microsoft.com/office/drawing/2014/main" id="{6F83FB6C-8BC1-DEB3-334D-2135EEF4061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674" y="3046"/>
                  <a:ext cx="0" cy="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08" name="Freeform 245">
                  <a:extLst>
                    <a:ext uri="{FF2B5EF4-FFF2-40B4-BE49-F238E27FC236}">
                      <a16:creationId xmlns:a16="http://schemas.microsoft.com/office/drawing/2014/main" id="{A99B3C79-55D0-7114-D2EA-7C2E33131B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74" y="3052"/>
                  <a:ext cx="15" cy="16"/>
                </a:xfrm>
                <a:custGeom>
                  <a:avLst/>
                  <a:gdLst>
                    <a:gd name="T0" fmla="*/ 3 w 17"/>
                    <a:gd name="T1" fmla="*/ 15 h 17"/>
                    <a:gd name="T2" fmla="*/ 0 w 17"/>
                    <a:gd name="T3" fmla="*/ 12 h 17"/>
                    <a:gd name="T4" fmla="*/ 0 w 17"/>
                    <a:gd name="T5" fmla="*/ 9 h 17"/>
                    <a:gd name="T6" fmla="*/ 0 w 17"/>
                    <a:gd name="T7" fmla="*/ 5 h 17"/>
                    <a:gd name="T8" fmla="*/ 0 w 17"/>
                    <a:gd name="T9" fmla="*/ 2 h 17"/>
                    <a:gd name="T10" fmla="*/ 3 w 17"/>
                    <a:gd name="T11" fmla="*/ 2 h 17"/>
                    <a:gd name="T12" fmla="*/ 5 w 17"/>
                    <a:gd name="T13" fmla="*/ 0 h 17"/>
                    <a:gd name="T14" fmla="*/ 8 w 17"/>
                    <a:gd name="T15" fmla="*/ 0 h 17"/>
                    <a:gd name="T16" fmla="*/ 11 w 17"/>
                    <a:gd name="T17" fmla="*/ 2 h 17"/>
                    <a:gd name="T18" fmla="*/ 14 w 17"/>
                    <a:gd name="T19" fmla="*/ 5 h 17"/>
                    <a:gd name="T20" fmla="*/ 11 w 17"/>
                    <a:gd name="T21" fmla="*/ 12 h 17"/>
                    <a:gd name="T22" fmla="*/ 8 w 17"/>
                    <a:gd name="T23" fmla="*/ 15 h 17"/>
                    <a:gd name="T24" fmla="*/ 5 w 17"/>
                    <a:gd name="T25" fmla="*/ 15 h 17"/>
                    <a:gd name="T26" fmla="*/ 3 w 17"/>
                    <a:gd name="T27" fmla="*/ 15 h 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7"/>
                    <a:gd name="T43" fmla="*/ 0 h 17"/>
                    <a:gd name="T44" fmla="*/ 17 w 17"/>
                    <a:gd name="T45" fmla="*/ 17 h 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7" h="17">
                      <a:moveTo>
                        <a:pt x="3" y="16"/>
                      </a:moveTo>
                      <a:lnTo>
                        <a:pt x="0" y="13"/>
                      </a:lnTo>
                      <a:lnTo>
                        <a:pt x="0" y="10"/>
                      </a:lnTo>
                      <a:lnTo>
                        <a:pt x="0" y="5"/>
                      </a:lnTo>
                      <a:lnTo>
                        <a:pt x="0" y="2"/>
                      </a:lnTo>
                      <a:lnTo>
                        <a:pt x="3" y="2"/>
                      </a:lnTo>
                      <a:lnTo>
                        <a:pt x="6" y="0"/>
                      </a:lnTo>
                      <a:lnTo>
                        <a:pt x="9" y="0"/>
                      </a:lnTo>
                      <a:lnTo>
                        <a:pt x="12" y="2"/>
                      </a:lnTo>
                      <a:lnTo>
                        <a:pt x="16" y="5"/>
                      </a:lnTo>
                      <a:lnTo>
                        <a:pt x="12" y="13"/>
                      </a:lnTo>
                      <a:lnTo>
                        <a:pt x="9" y="16"/>
                      </a:lnTo>
                      <a:lnTo>
                        <a:pt x="6" y="16"/>
                      </a:lnTo>
                      <a:lnTo>
                        <a:pt x="3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9" name="Freeform 246">
                  <a:extLst>
                    <a:ext uri="{FF2B5EF4-FFF2-40B4-BE49-F238E27FC236}">
                      <a16:creationId xmlns:a16="http://schemas.microsoft.com/office/drawing/2014/main" id="{17D4D3CC-CEE1-BBE9-AEDE-6498AC237F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74" y="3052"/>
                  <a:ext cx="15" cy="16"/>
                </a:xfrm>
                <a:custGeom>
                  <a:avLst/>
                  <a:gdLst>
                    <a:gd name="T0" fmla="*/ 11 w 17"/>
                    <a:gd name="T1" fmla="*/ 11 h 17"/>
                    <a:gd name="T2" fmla="*/ 14 w 17"/>
                    <a:gd name="T3" fmla="*/ 3 h 17"/>
                    <a:gd name="T4" fmla="*/ 11 w 17"/>
                    <a:gd name="T5" fmla="*/ 0 h 17"/>
                    <a:gd name="T6" fmla="*/ 8 w 17"/>
                    <a:gd name="T7" fmla="*/ 3 h 17"/>
                    <a:gd name="T8" fmla="*/ 3 w 17"/>
                    <a:gd name="T9" fmla="*/ 6 h 17"/>
                    <a:gd name="T10" fmla="*/ 0 w 17"/>
                    <a:gd name="T11" fmla="*/ 11 h 17"/>
                    <a:gd name="T12" fmla="*/ 3 w 17"/>
                    <a:gd name="T13" fmla="*/ 15 h 17"/>
                    <a:gd name="T14" fmla="*/ 5 w 17"/>
                    <a:gd name="T15" fmla="*/ 15 h 17"/>
                    <a:gd name="T16" fmla="*/ 8 w 17"/>
                    <a:gd name="T17" fmla="*/ 15 h 17"/>
                    <a:gd name="T18" fmla="*/ 11 w 17"/>
                    <a:gd name="T19" fmla="*/ 11 h 17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7"/>
                    <a:gd name="T31" fmla="*/ 0 h 17"/>
                    <a:gd name="T32" fmla="*/ 17 w 17"/>
                    <a:gd name="T33" fmla="*/ 17 h 17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7" h="17">
                      <a:moveTo>
                        <a:pt x="12" y="12"/>
                      </a:moveTo>
                      <a:lnTo>
                        <a:pt x="16" y="3"/>
                      </a:lnTo>
                      <a:lnTo>
                        <a:pt x="12" y="0"/>
                      </a:lnTo>
                      <a:lnTo>
                        <a:pt x="9" y="3"/>
                      </a:lnTo>
                      <a:lnTo>
                        <a:pt x="3" y="6"/>
                      </a:lnTo>
                      <a:lnTo>
                        <a:pt x="0" y="12"/>
                      </a:lnTo>
                      <a:lnTo>
                        <a:pt x="3" y="16"/>
                      </a:lnTo>
                      <a:lnTo>
                        <a:pt x="6" y="16"/>
                      </a:lnTo>
                      <a:lnTo>
                        <a:pt x="9" y="16"/>
                      </a:lnTo>
                      <a:lnTo>
                        <a:pt x="12" y="12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10" name="Freeform 247">
                  <a:extLst>
                    <a:ext uri="{FF2B5EF4-FFF2-40B4-BE49-F238E27FC236}">
                      <a16:creationId xmlns:a16="http://schemas.microsoft.com/office/drawing/2014/main" id="{80EDD545-B407-079D-470C-5BE153E625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22" y="3021"/>
                  <a:ext cx="111" cy="67"/>
                </a:xfrm>
                <a:custGeom>
                  <a:avLst/>
                  <a:gdLst>
                    <a:gd name="T0" fmla="*/ 110 w 121"/>
                    <a:gd name="T1" fmla="*/ 13 h 71"/>
                    <a:gd name="T2" fmla="*/ 87 w 121"/>
                    <a:gd name="T3" fmla="*/ 0 h 71"/>
                    <a:gd name="T4" fmla="*/ 0 w 121"/>
                    <a:gd name="T5" fmla="*/ 52 h 71"/>
                    <a:gd name="T6" fmla="*/ 22 w 121"/>
                    <a:gd name="T7" fmla="*/ 66 h 71"/>
                    <a:gd name="T8" fmla="*/ 110 w 121"/>
                    <a:gd name="T9" fmla="*/ 13 h 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1"/>
                    <a:gd name="T16" fmla="*/ 0 h 71"/>
                    <a:gd name="T17" fmla="*/ 121 w 121"/>
                    <a:gd name="T18" fmla="*/ 71 h 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1" h="71">
                      <a:moveTo>
                        <a:pt x="120" y="14"/>
                      </a:moveTo>
                      <a:lnTo>
                        <a:pt x="95" y="0"/>
                      </a:lnTo>
                      <a:lnTo>
                        <a:pt x="0" y="55"/>
                      </a:lnTo>
                      <a:lnTo>
                        <a:pt x="24" y="70"/>
                      </a:lnTo>
                      <a:lnTo>
                        <a:pt x="120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11" name="Freeform 248">
                  <a:extLst>
                    <a:ext uri="{FF2B5EF4-FFF2-40B4-BE49-F238E27FC236}">
                      <a16:creationId xmlns:a16="http://schemas.microsoft.com/office/drawing/2014/main" id="{4D2E6DF3-5BDA-FA3A-854C-846BEB47D8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44" y="3035"/>
                  <a:ext cx="89" cy="81"/>
                </a:xfrm>
                <a:custGeom>
                  <a:avLst/>
                  <a:gdLst>
                    <a:gd name="T0" fmla="*/ 88 w 97"/>
                    <a:gd name="T1" fmla="*/ 0 h 85"/>
                    <a:gd name="T2" fmla="*/ 0 w 97"/>
                    <a:gd name="T3" fmla="*/ 52 h 85"/>
                    <a:gd name="T4" fmla="*/ 0 w 97"/>
                    <a:gd name="T5" fmla="*/ 80 h 85"/>
                    <a:gd name="T6" fmla="*/ 88 w 97"/>
                    <a:gd name="T7" fmla="*/ 27 h 85"/>
                    <a:gd name="T8" fmla="*/ 88 w 97"/>
                    <a:gd name="T9" fmla="*/ 0 h 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7"/>
                    <a:gd name="T16" fmla="*/ 0 h 85"/>
                    <a:gd name="T17" fmla="*/ 97 w 97"/>
                    <a:gd name="T18" fmla="*/ 85 h 8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7" h="85">
                      <a:moveTo>
                        <a:pt x="96" y="0"/>
                      </a:moveTo>
                      <a:lnTo>
                        <a:pt x="0" y="55"/>
                      </a:lnTo>
                      <a:lnTo>
                        <a:pt x="0" y="84"/>
                      </a:lnTo>
                      <a:lnTo>
                        <a:pt x="96" y="28"/>
                      </a:lnTo>
                      <a:lnTo>
                        <a:pt x="96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12" name="Freeform 249">
                  <a:extLst>
                    <a:ext uri="{FF2B5EF4-FFF2-40B4-BE49-F238E27FC236}">
                      <a16:creationId xmlns:a16="http://schemas.microsoft.com/office/drawing/2014/main" id="{E316EC90-0505-CCE0-4985-74364C6D58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04" y="3003"/>
                  <a:ext cx="24" cy="42"/>
                </a:xfrm>
                <a:custGeom>
                  <a:avLst/>
                  <a:gdLst>
                    <a:gd name="T0" fmla="*/ 23 w 26"/>
                    <a:gd name="T1" fmla="*/ 13 h 45"/>
                    <a:gd name="T2" fmla="*/ 0 w 26"/>
                    <a:gd name="T3" fmla="*/ 0 h 45"/>
                    <a:gd name="T4" fmla="*/ 0 w 26"/>
                    <a:gd name="T5" fmla="*/ 27 h 45"/>
                    <a:gd name="T6" fmla="*/ 23 w 26"/>
                    <a:gd name="T7" fmla="*/ 41 h 45"/>
                    <a:gd name="T8" fmla="*/ 23 w 26"/>
                    <a:gd name="T9" fmla="*/ 13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45"/>
                    <a:gd name="T17" fmla="*/ 26 w 26"/>
                    <a:gd name="T18" fmla="*/ 45 h 4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45">
                      <a:moveTo>
                        <a:pt x="25" y="14"/>
                      </a:moveTo>
                      <a:lnTo>
                        <a:pt x="0" y="0"/>
                      </a:lnTo>
                      <a:lnTo>
                        <a:pt x="0" y="29"/>
                      </a:lnTo>
                      <a:lnTo>
                        <a:pt x="25" y="44"/>
                      </a:lnTo>
                      <a:lnTo>
                        <a:pt x="25" y="14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13" name="Freeform 250">
                  <a:extLst>
                    <a:ext uri="{FF2B5EF4-FFF2-40B4-BE49-F238E27FC236}">
                      <a16:creationId xmlns:a16="http://schemas.microsoft.com/office/drawing/2014/main" id="{49223F1F-04A3-9CCC-DC28-08DD2CD3BC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22" y="3073"/>
                  <a:ext cx="23" cy="43"/>
                </a:xfrm>
                <a:custGeom>
                  <a:avLst/>
                  <a:gdLst>
                    <a:gd name="T0" fmla="*/ 22 w 25"/>
                    <a:gd name="T1" fmla="*/ 13 h 45"/>
                    <a:gd name="T2" fmla="*/ 0 w 25"/>
                    <a:gd name="T3" fmla="*/ 0 h 45"/>
                    <a:gd name="T4" fmla="*/ 0 w 25"/>
                    <a:gd name="T5" fmla="*/ 28 h 45"/>
                    <a:gd name="T6" fmla="*/ 22 w 25"/>
                    <a:gd name="T7" fmla="*/ 42 h 45"/>
                    <a:gd name="T8" fmla="*/ 22 w 25"/>
                    <a:gd name="T9" fmla="*/ 13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5"/>
                    <a:gd name="T16" fmla="*/ 0 h 45"/>
                    <a:gd name="T17" fmla="*/ 25 w 25"/>
                    <a:gd name="T18" fmla="*/ 45 h 4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5" h="45">
                      <a:moveTo>
                        <a:pt x="24" y="14"/>
                      </a:moveTo>
                      <a:lnTo>
                        <a:pt x="0" y="0"/>
                      </a:lnTo>
                      <a:lnTo>
                        <a:pt x="0" y="29"/>
                      </a:lnTo>
                      <a:lnTo>
                        <a:pt x="24" y="44"/>
                      </a:lnTo>
                      <a:lnTo>
                        <a:pt x="24" y="14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14" name="Freeform 251">
                  <a:extLst>
                    <a:ext uri="{FF2B5EF4-FFF2-40B4-BE49-F238E27FC236}">
                      <a16:creationId xmlns:a16="http://schemas.microsoft.com/office/drawing/2014/main" id="{B2682BCB-5CA7-B852-8F80-800F4C506D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27" y="2965"/>
                  <a:ext cx="88" cy="80"/>
                </a:xfrm>
                <a:custGeom>
                  <a:avLst/>
                  <a:gdLst>
                    <a:gd name="T0" fmla="*/ 86 w 96"/>
                    <a:gd name="T1" fmla="*/ 0 h 85"/>
                    <a:gd name="T2" fmla="*/ 0 w 96"/>
                    <a:gd name="T3" fmla="*/ 52 h 85"/>
                    <a:gd name="T4" fmla="*/ 0 w 96"/>
                    <a:gd name="T5" fmla="*/ 79 h 85"/>
                    <a:gd name="T6" fmla="*/ 87 w 96"/>
                    <a:gd name="T7" fmla="*/ 26 h 85"/>
                    <a:gd name="T8" fmla="*/ 86 w 96"/>
                    <a:gd name="T9" fmla="*/ 0 h 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6"/>
                    <a:gd name="T16" fmla="*/ 0 h 85"/>
                    <a:gd name="T17" fmla="*/ 96 w 96"/>
                    <a:gd name="T18" fmla="*/ 85 h 8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6" h="85">
                      <a:moveTo>
                        <a:pt x="94" y="0"/>
                      </a:moveTo>
                      <a:lnTo>
                        <a:pt x="0" y="55"/>
                      </a:lnTo>
                      <a:lnTo>
                        <a:pt x="0" y="84"/>
                      </a:lnTo>
                      <a:lnTo>
                        <a:pt x="95" y="28"/>
                      </a:lnTo>
                      <a:lnTo>
                        <a:pt x="94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grpSp>
              <p:nvGrpSpPr>
                <p:cNvPr id="115" name="Group 252">
                  <a:extLst>
                    <a:ext uri="{FF2B5EF4-FFF2-40B4-BE49-F238E27FC236}">
                      <a16:creationId xmlns:a16="http://schemas.microsoft.com/office/drawing/2014/main" id="{3F2572C6-42B8-517D-5D27-30ED03CF039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587" y="2873"/>
                  <a:ext cx="149" cy="130"/>
                  <a:chOff x="2587" y="2873"/>
                  <a:chExt cx="149" cy="130"/>
                </a:xfrm>
              </p:grpSpPr>
              <p:sp>
                <p:nvSpPr>
                  <p:cNvPr id="209" name="Line 253">
                    <a:extLst>
                      <a:ext uri="{FF2B5EF4-FFF2-40B4-BE49-F238E27FC236}">
                        <a16:creationId xmlns:a16="http://schemas.microsoft.com/office/drawing/2014/main" id="{6B58B96B-2DBD-5F71-3055-BFCD24B37E7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662" y="2954"/>
                    <a:ext cx="0" cy="4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ar-EG"/>
                  </a:p>
                </p:txBody>
              </p:sp>
              <p:sp>
                <p:nvSpPr>
                  <p:cNvPr id="210" name="Freeform 254">
                    <a:extLst>
                      <a:ext uri="{FF2B5EF4-FFF2-40B4-BE49-F238E27FC236}">
                        <a16:creationId xmlns:a16="http://schemas.microsoft.com/office/drawing/2014/main" id="{0660AFB4-9703-F150-F05C-0BBD5054D30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58" y="2960"/>
                    <a:ext cx="16" cy="16"/>
                  </a:xfrm>
                  <a:custGeom>
                    <a:avLst/>
                    <a:gdLst>
                      <a:gd name="T0" fmla="*/ 8 w 17"/>
                      <a:gd name="T1" fmla="*/ 12 h 17"/>
                      <a:gd name="T2" fmla="*/ 15 w 17"/>
                      <a:gd name="T3" fmla="*/ 10 h 17"/>
                      <a:gd name="T4" fmla="*/ 15 w 17"/>
                      <a:gd name="T5" fmla="*/ 8 h 17"/>
                      <a:gd name="T6" fmla="*/ 15 w 17"/>
                      <a:gd name="T7" fmla="*/ 4 h 17"/>
                      <a:gd name="T8" fmla="*/ 11 w 17"/>
                      <a:gd name="T9" fmla="*/ 2 h 17"/>
                      <a:gd name="T10" fmla="*/ 8 w 17"/>
                      <a:gd name="T11" fmla="*/ 0 h 17"/>
                      <a:gd name="T12" fmla="*/ 6 w 17"/>
                      <a:gd name="T13" fmla="*/ 0 h 17"/>
                      <a:gd name="T14" fmla="*/ 0 w 17"/>
                      <a:gd name="T15" fmla="*/ 2 h 17"/>
                      <a:gd name="T16" fmla="*/ 0 w 17"/>
                      <a:gd name="T17" fmla="*/ 4 h 17"/>
                      <a:gd name="T18" fmla="*/ 0 w 17"/>
                      <a:gd name="T19" fmla="*/ 8 h 17"/>
                      <a:gd name="T20" fmla="*/ 3 w 17"/>
                      <a:gd name="T21" fmla="*/ 10 h 17"/>
                      <a:gd name="T22" fmla="*/ 6 w 17"/>
                      <a:gd name="T23" fmla="*/ 12 h 17"/>
                      <a:gd name="T24" fmla="*/ 6 w 17"/>
                      <a:gd name="T25" fmla="*/ 15 h 17"/>
                      <a:gd name="T26" fmla="*/ 8 w 17"/>
                      <a:gd name="T27" fmla="*/ 12 h 17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17"/>
                      <a:gd name="T43" fmla="*/ 0 h 17"/>
                      <a:gd name="T44" fmla="*/ 17 w 17"/>
                      <a:gd name="T45" fmla="*/ 17 h 17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17" h="17">
                        <a:moveTo>
                          <a:pt x="9" y="13"/>
                        </a:moveTo>
                        <a:lnTo>
                          <a:pt x="16" y="11"/>
                        </a:lnTo>
                        <a:lnTo>
                          <a:pt x="16" y="9"/>
                        </a:lnTo>
                        <a:lnTo>
                          <a:pt x="16" y="4"/>
                        </a:lnTo>
                        <a:lnTo>
                          <a:pt x="12" y="2"/>
                        </a:lnTo>
                        <a:lnTo>
                          <a:pt x="9" y="0"/>
                        </a:lnTo>
                        <a:lnTo>
                          <a:pt x="6" y="0"/>
                        </a:lnTo>
                        <a:lnTo>
                          <a:pt x="0" y="2"/>
                        </a:lnTo>
                        <a:lnTo>
                          <a:pt x="0" y="4"/>
                        </a:lnTo>
                        <a:lnTo>
                          <a:pt x="0" y="9"/>
                        </a:lnTo>
                        <a:lnTo>
                          <a:pt x="3" y="11"/>
                        </a:lnTo>
                        <a:lnTo>
                          <a:pt x="6" y="13"/>
                        </a:lnTo>
                        <a:lnTo>
                          <a:pt x="6" y="16"/>
                        </a:lnTo>
                        <a:lnTo>
                          <a:pt x="9" y="13"/>
                        </a:lnTo>
                      </a:path>
                    </a:pathLst>
                  </a:custGeom>
                  <a:solidFill>
                    <a:srgbClr val="9999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1" name="Freeform 255">
                    <a:extLst>
                      <a:ext uri="{FF2B5EF4-FFF2-40B4-BE49-F238E27FC236}">
                        <a16:creationId xmlns:a16="http://schemas.microsoft.com/office/drawing/2014/main" id="{6C07B5B7-9F66-4C3E-3140-3D207A25457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58" y="2961"/>
                    <a:ext cx="16" cy="16"/>
                  </a:xfrm>
                  <a:custGeom>
                    <a:avLst/>
                    <a:gdLst>
                      <a:gd name="T0" fmla="*/ 0 w 17"/>
                      <a:gd name="T1" fmla="*/ 8 h 17"/>
                      <a:gd name="T2" fmla="*/ 0 w 17"/>
                      <a:gd name="T3" fmla="*/ 2 h 17"/>
                      <a:gd name="T4" fmla="*/ 0 w 17"/>
                      <a:gd name="T5" fmla="*/ 0 h 17"/>
                      <a:gd name="T6" fmla="*/ 4 w 17"/>
                      <a:gd name="T7" fmla="*/ 0 h 17"/>
                      <a:gd name="T8" fmla="*/ 8 w 17"/>
                      <a:gd name="T9" fmla="*/ 0 h 17"/>
                      <a:gd name="T10" fmla="*/ 11 w 17"/>
                      <a:gd name="T11" fmla="*/ 5 h 17"/>
                      <a:gd name="T12" fmla="*/ 15 w 17"/>
                      <a:gd name="T13" fmla="*/ 9 h 17"/>
                      <a:gd name="T14" fmla="*/ 15 w 17"/>
                      <a:gd name="T15" fmla="*/ 12 h 17"/>
                      <a:gd name="T16" fmla="*/ 11 w 17"/>
                      <a:gd name="T17" fmla="*/ 12 h 17"/>
                      <a:gd name="T18" fmla="*/ 8 w 17"/>
                      <a:gd name="T19" fmla="*/ 15 h 17"/>
                      <a:gd name="T20" fmla="*/ 8 w 17"/>
                      <a:gd name="T21" fmla="*/ 12 h 17"/>
                      <a:gd name="T22" fmla="*/ 0 w 17"/>
                      <a:gd name="T23" fmla="*/ 8 h 17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17"/>
                      <a:gd name="T37" fmla="*/ 0 h 17"/>
                      <a:gd name="T38" fmla="*/ 17 w 17"/>
                      <a:gd name="T39" fmla="*/ 17 h 17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17" h="17">
                        <a:moveTo>
                          <a:pt x="0" y="8"/>
                        </a:moveTo>
                        <a:lnTo>
                          <a:pt x="0" y="2"/>
                        </a:lnTo>
                        <a:lnTo>
                          <a:pt x="0" y="0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2" y="5"/>
                        </a:lnTo>
                        <a:lnTo>
                          <a:pt x="16" y="10"/>
                        </a:lnTo>
                        <a:lnTo>
                          <a:pt x="16" y="13"/>
                        </a:lnTo>
                        <a:lnTo>
                          <a:pt x="12" y="13"/>
                        </a:lnTo>
                        <a:lnTo>
                          <a:pt x="8" y="16"/>
                        </a:lnTo>
                        <a:lnTo>
                          <a:pt x="8" y="13"/>
                        </a:lnTo>
                        <a:lnTo>
                          <a:pt x="0" y="8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2" name="Freeform 256">
                    <a:extLst>
                      <a:ext uri="{FF2B5EF4-FFF2-40B4-BE49-F238E27FC236}">
                        <a16:creationId xmlns:a16="http://schemas.microsoft.com/office/drawing/2014/main" id="{8C484FFC-AE61-ECDB-9CFF-5EA15EE91DA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68" y="2960"/>
                    <a:ext cx="16" cy="16"/>
                  </a:xfrm>
                  <a:custGeom>
                    <a:avLst/>
                    <a:gdLst>
                      <a:gd name="T0" fmla="*/ 8 w 17"/>
                      <a:gd name="T1" fmla="*/ 15 h 17"/>
                      <a:gd name="T2" fmla="*/ 12 w 17"/>
                      <a:gd name="T3" fmla="*/ 12 h 17"/>
                      <a:gd name="T4" fmla="*/ 13 w 17"/>
                      <a:gd name="T5" fmla="*/ 11 h 17"/>
                      <a:gd name="T6" fmla="*/ 15 w 17"/>
                      <a:gd name="T7" fmla="*/ 11 h 17"/>
                      <a:gd name="T8" fmla="*/ 15 w 17"/>
                      <a:gd name="T9" fmla="*/ 9 h 17"/>
                      <a:gd name="T10" fmla="*/ 15 w 17"/>
                      <a:gd name="T11" fmla="*/ 8 h 17"/>
                      <a:gd name="T12" fmla="*/ 12 w 17"/>
                      <a:gd name="T13" fmla="*/ 3 h 17"/>
                      <a:gd name="T14" fmla="*/ 11 w 17"/>
                      <a:gd name="T15" fmla="*/ 2 h 17"/>
                      <a:gd name="T16" fmla="*/ 8 w 17"/>
                      <a:gd name="T17" fmla="*/ 0 h 17"/>
                      <a:gd name="T18" fmla="*/ 7 w 17"/>
                      <a:gd name="T19" fmla="*/ 0 h 17"/>
                      <a:gd name="T20" fmla="*/ 6 w 17"/>
                      <a:gd name="T21" fmla="*/ 0 h 17"/>
                      <a:gd name="T22" fmla="*/ 4 w 17"/>
                      <a:gd name="T23" fmla="*/ 0 h 17"/>
                      <a:gd name="T24" fmla="*/ 1 w 17"/>
                      <a:gd name="T25" fmla="*/ 1 h 17"/>
                      <a:gd name="T26" fmla="*/ 1 w 17"/>
                      <a:gd name="T27" fmla="*/ 2 h 17"/>
                      <a:gd name="T28" fmla="*/ 0 w 17"/>
                      <a:gd name="T29" fmla="*/ 3 h 17"/>
                      <a:gd name="T30" fmla="*/ 0 w 17"/>
                      <a:gd name="T31" fmla="*/ 5 h 17"/>
                      <a:gd name="T32" fmla="*/ 0 w 17"/>
                      <a:gd name="T33" fmla="*/ 8 h 17"/>
                      <a:gd name="T34" fmla="*/ 1 w 17"/>
                      <a:gd name="T35" fmla="*/ 10 h 17"/>
                      <a:gd name="T36" fmla="*/ 3 w 17"/>
                      <a:gd name="T37" fmla="*/ 12 h 17"/>
                      <a:gd name="T38" fmla="*/ 6 w 17"/>
                      <a:gd name="T39" fmla="*/ 13 h 17"/>
                      <a:gd name="T40" fmla="*/ 8 w 17"/>
                      <a:gd name="T41" fmla="*/ 15 h 17"/>
                      <a:gd name="T42" fmla="*/ 8 w 17"/>
                      <a:gd name="T43" fmla="*/ 15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9" y="16"/>
                        </a:moveTo>
                        <a:lnTo>
                          <a:pt x="13" y="13"/>
                        </a:lnTo>
                        <a:lnTo>
                          <a:pt x="14" y="12"/>
                        </a:lnTo>
                        <a:lnTo>
                          <a:pt x="16" y="12"/>
                        </a:lnTo>
                        <a:lnTo>
                          <a:pt x="16" y="10"/>
                        </a:lnTo>
                        <a:lnTo>
                          <a:pt x="16" y="8"/>
                        </a:lnTo>
                        <a:lnTo>
                          <a:pt x="13" y="3"/>
                        </a:lnTo>
                        <a:lnTo>
                          <a:pt x="12" y="2"/>
                        </a:lnTo>
                        <a:lnTo>
                          <a:pt x="9" y="0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4" y="0"/>
                        </a:lnTo>
                        <a:lnTo>
                          <a:pt x="1" y="1"/>
                        </a:lnTo>
                        <a:lnTo>
                          <a:pt x="1" y="2"/>
                        </a:lnTo>
                        <a:lnTo>
                          <a:pt x="0" y="3"/>
                        </a:lnTo>
                        <a:lnTo>
                          <a:pt x="0" y="5"/>
                        </a:lnTo>
                        <a:lnTo>
                          <a:pt x="0" y="8"/>
                        </a:lnTo>
                        <a:lnTo>
                          <a:pt x="1" y="11"/>
                        </a:lnTo>
                        <a:lnTo>
                          <a:pt x="3" y="13"/>
                        </a:lnTo>
                        <a:lnTo>
                          <a:pt x="6" y="14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3" name="Freeform 257">
                    <a:extLst>
                      <a:ext uri="{FF2B5EF4-FFF2-40B4-BE49-F238E27FC236}">
                        <a16:creationId xmlns:a16="http://schemas.microsoft.com/office/drawing/2014/main" id="{67107F0C-D585-610A-2E64-2D20C8FA776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68" y="2961"/>
                    <a:ext cx="16" cy="16"/>
                  </a:xfrm>
                  <a:custGeom>
                    <a:avLst/>
                    <a:gdLst>
                      <a:gd name="T0" fmla="*/ 1 w 17"/>
                      <a:gd name="T1" fmla="*/ 10 h 17"/>
                      <a:gd name="T2" fmla="*/ 0 w 17"/>
                      <a:gd name="T3" fmla="*/ 7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1 w 17"/>
                      <a:gd name="T9" fmla="*/ 1 h 17"/>
                      <a:gd name="T10" fmla="*/ 4 w 17"/>
                      <a:gd name="T11" fmla="*/ 0 h 17"/>
                      <a:gd name="T12" fmla="*/ 8 w 17"/>
                      <a:gd name="T13" fmla="*/ 1 h 17"/>
                      <a:gd name="T14" fmla="*/ 10 w 17"/>
                      <a:gd name="T15" fmla="*/ 2 h 17"/>
                      <a:gd name="T16" fmla="*/ 11 w 17"/>
                      <a:gd name="T17" fmla="*/ 6 h 17"/>
                      <a:gd name="T18" fmla="*/ 15 w 17"/>
                      <a:gd name="T19" fmla="*/ 8 h 17"/>
                      <a:gd name="T20" fmla="*/ 15 w 17"/>
                      <a:gd name="T21" fmla="*/ 10 h 17"/>
                      <a:gd name="T22" fmla="*/ 15 w 17"/>
                      <a:gd name="T23" fmla="*/ 13 h 17"/>
                      <a:gd name="T24" fmla="*/ 13 w 17"/>
                      <a:gd name="T25" fmla="*/ 13 h 17"/>
                      <a:gd name="T26" fmla="*/ 11 w 17"/>
                      <a:gd name="T27" fmla="*/ 15 h 17"/>
                      <a:gd name="T28" fmla="*/ 10 w 17"/>
                      <a:gd name="T29" fmla="*/ 15 h 17"/>
                      <a:gd name="T30" fmla="*/ 8 w 17"/>
                      <a:gd name="T31" fmla="*/ 13 h 17"/>
                      <a:gd name="T32" fmla="*/ 4 w 17"/>
                      <a:gd name="T33" fmla="*/ 12 h 17"/>
                      <a:gd name="T34" fmla="*/ 1 w 17"/>
                      <a:gd name="T35" fmla="*/ 10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1" y="11"/>
                        </a:moveTo>
                        <a:lnTo>
                          <a:pt x="0" y="7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1" y="1"/>
                        </a:lnTo>
                        <a:lnTo>
                          <a:pt x="4" y="0"/>
                        </a:lnTo>
                        <a:lnTo>
                          <a:pt x="8" y="1"/>
                        </a:lnTo>
                        <a:lnTo>
                          <a:pt x="11" y="2"/>
                        </a:lnTo>
                        <a:lnTo>
                          <a:pt x="12" y="6"/>
                        </a:lnTo>
                        <a:lnTo>
                          <a:pt x="16" y="8"/>
                        </a:lnTo>
                        <a:lnTo>
                          <a:pt x="16" y="11"/>
                        </a:lnTo>
                        <a:lnTo>
                          <a:pt x="16" y="14"/>
                        </a:lnTo>
                        <a:lnTo>
                          <a:pt x="14" y="14"/>
                        </a:lnTo>
                        <a:lnTo>
                          <a:pt x="12" y="16"/>
                        </a:lnTo>
                        <a:lnTo>
                          <a:pt x="11" y="16"/>
                        </a:lnTo>
                        <a:lnTo>
                          <a:pt x="8" y="14"/>
                        </a:lnTo>
                        <a:lnTo>
                          <a:pt x="4" y="13"/>
                        </a:lnTo>
                        <a:lnTo>
                          <a:pt x="1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4" name="Freeform 258">
                    <a:extLst>
                      <a:ext uri="{FF2B5EF4-FFF2-40B4-BE49-F238E27FC236}">
                        <a16:creationId xmlns:a16="http://schemas.microsoft.com/office/drawing/2014/main" id="{F4FA8036-AE22-C830-C68E-0DD558E361E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0" y="2963"/>
                    <a:ext cx="16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0 w 17"/>
                      <a:gd name="T3" fmla="*/ 6 h 17"/>
                      <a:gd name="T4" fmla="*/ 0 w 17"/>
                      <a:gd name="T5" fmla="*/ 2 h 17"/>
                      <a:gd name="T6" fmla="*/ 3 w 17"/>
                      <a:gd name="T7" fmla="*/ 2 h 17"/>
                      <a:gd name="T8" fmla="*/ 6 w 17"/>
                      <a:gd name="T9" fmla="*/ 0 h 17"/>
                      <a:gd name="T10" fmla="*/ 6 w 17"/>
                      <a:gd name="T11" fmla="*/ 2 h 17"/>
                      <a:gd name="T12" fmla="*/ 15 w 17"/>
                      <a:gd name="T13" fmla="*/ 6 h 17"/>
                      <a:gd name="T14" fmla="*/ 15 w 17"/>
                      <a:gd name="T15" fmla="*/ 8 h 17"/>
                      <a:gd name="T16" fmla="*/ 15 w 17"/>
                      <a:gd name="T17" fmla="*/ 12 h 17"/>
                      <a:gd name="T18" fmla="*/ 15 w 17"/>
                      <a:gd name="T19" fmla="*/ 15 h 17"/>
                      <a:gd name="T20" fmla="*/ 11 w 17"/>
                      <a:gd name="T21" fmla="*/ 15 h 17"/>
                      <a:gd name="T22" fmla="*/ 8 w 17"/>
                      <a:gd name="T23" fmla="*/ 15 h 17"/>
                      <a:gd name="T24" fmla="*/ 3 w 17"/>
                      <a:gd name="T25" fmla="*/ 10 h 17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17"/>
                      <a:gd name="T40" fmla="*/ 0 h 17"/>
                      <a:gd name="T41" fmla="*/ 17 w 17"/>
                      <a:gd name="T42" fmla="*/ 17 h 17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17" h="17">
                        <a:moveTo>
                          <a:pt x="3" y="11"/>
                        </a:moveTo>
                        <a:lnTo>
                          <a:pt x="0" y="6"/>
                        </a:lnTo>
                        <a:lnTo>
                          <a:pt x="0" y="2"/>
                        </a:lnTo>
                        <a:lnTo>
                          <a:pt x="3" y="2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16" y="6"/>
                        </a:lnTo>
                        <a:lnTo>
                          <a:pt x="16" y="9"/>
                        </a:lnTo>
                        <a:lnTo>
                          <a:pt x="16" y="13"/>
                        </a:lnTo>
                        <a:lnTo>
                          <a:pt x="16" y="16"/>
                        </a:lnTo>
                        <a:lnTo>
                          <a:pt x="12" y="16"/>
                        </a:lnTo>
                        <a:lnTo>
                          <a:pt x="9" y="16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5" name="Freeform 259">
                    <a:extLst>
                      <a:ext uri="{FF2B5EF4-FFF2-40B4-BE49-F238E27FC236}">
                        <a16:creationId xmlns:a16="http://schemas.microsoft.com/office/drawing/2014/main" id="{C0AF8BEE-09BB-C589-D73A-5DDB77384A4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6" y="2965"/>
                    <a:ext cx="16" cy="17"/>
                  </a:xfrm>
                  <a:custGeom>
                    <a:avLst/>
                    <a:gdLst>
                      <a:gd name="T0" fmla="*/ 10 w 17"/>
                      <a:gd name="T1" fmla="*/ 16 h 17"/>
                      <a:gd name="T2" fmla="*/ 13 w 17"/>
                      <a:gd name="T3" fmla="*/ 13 h 17"/>
                      <a:gd name="T4" fmla="*/ 13 w 17"/>
                      <a:gd name="T5" fmla="*/ 12 h 17"/>
                      <a:gd name="T6" fmla="*/ 13 w 17"/>
                      <a:gd name="T7" fmla="*/ 11 h 17"/>
                      <a:gd name="T8" fmla="*/ 15 w 17"/>
                      <a:gd name="T9" fmla="*/ 10 h 17"/>
                      <a:gd name="T10" fmla="*/ 13 w 17"/>
                      <a:gd name="T11" fmla="*/ 6 h 17"/>
                      <a:gd name="T12" fmla="*/ 13 w 17"/>
                      <a:gd name="T13" fmla="*/ 3 h 17"/>
                      <a:gd name="T14" fmla="*/ 11 w 17"/>
                      <a:gd name="T15" fmla="*/ 1 h 17"/>
                      <a:gd name="T16" fmla="*/ 9 w 17"/>
                      <a:gd name="T17" fmla="*/ 0 h 17"/>
                      <a:gd name="T18" fmla="*/ 8 w 17"/>
                      <a:gd name="T19" fmla="*/ 0 h 17"/>
                      <a:gd name="T20" fmla="*/ 6 w 17"/>
                      <a:gd name="T21" fmla="*/ 0 h 17"/>
                      <a:gd name="T22" fmla="*/ 2 w 17"/>
                      <a:gd name="T23" fmla="*/ 1 h 17"/>
                      <a:gd name="T24" fmla="*/ 2 w 17"/>
                      <a:gd name="T25" fmla="*/ 2 h 17"/>
                      <a:gd name="T26" fmla="*/ 1 w 17"/>
                      <a:gd name="T27" fmla="*/ 3 h 17"/>
                      <a:gd name="T28" fmla="*/ 0 w 17"/>
                      <a:gd name="T29" fmla="*/ 5 h 17"/>
                      <a:gd name="T30" fmla="*/ 1 w 17"/>
                      <a:gd name="T31" fmla="*/ 8 h 17"/>
                      <a:gd name="T32" fmla="*/ 2 w 17"/>
                      <a:gd name="T33" fmla="*/ 10 h 17"/>
                      <a:gd name="T34" fmla="*/ 4 w 17"/>
                      <a:gd name="T35" fmla="*/ 13 h 17"/>
                      <a:gd name="T36" fmla="*/ 6 w 17"/>
                      <a:gd name="T37" fmla="*/ 14 h 17"/>
                      <a:gd name="T38" fmla="*/ 8 w 17"/>
                      <a:gd name="T39" fmla="*/ 16 h 17"/>
                      <a:gd name="T40" fmla="*/ 9 w 17"/>
                      <a:gd name="T41" fmla="*/ 16 h 17"/>
                      <a:gd name="T42" fmla="*/ 10 w 17"/>
                      <a:gd name="T43" fmla="*/ 16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11" y="16"/>
                        </a:moveTo>
                        <a:lnTo>
                          <a:pt x="14" y="13"/>
                        </a:lnTo>
                        <a:lnTo>
                          <a:pt x="14" y="12"/>
                        </a:lnTo>
                        <a:lnTo>
                          <a:pt x="14" y="11"/>
                        </a:lnTo>
                        <a:lnTo>
                          <a:pt x="16" y="10"/>
                        </a:lnTo>
                        <a:lnTo>
                          <a:pt x="14" y="6"/>
                        </a:lnTo>
                        <a:lnTo>
                          <a:pt x="14" y="3"/>
                        </a:lnTo>
                        <a:lnTo>
                          <a:pt x="12" y="1"/>
                        </a:lnTo>
                        <a:lnTo>
                          <a:pt x="10" y="0"/>
                        </a:lnTo>
                        <a:lnTo>
                          <a:pt x="8" y="0"/>
                        </a:lnTo>
                        <a:lnTo>
                          <a:pt x="6" y="0"/>
                        </a:lnTo>
                        <a:lnTo>
                          <a:pt x="2" y="1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0" y="5"/>
                        </a:lnTo>
                        <a:lnTo>
                          <a:pt x="1" y="8"/>
                        </a:lnTo>
                        <a:lnTo>
                          <a:pt x="2" y="10"/>
                        </a:lnTo>
                        <a:lnTo>
                          <a:pt x="4" y="13"/>
                        </a:lnTo>
                        <a:lnTo>
                          <a:pt x="6" y="14"/>
                        </a:lnTo>
                        <a:lnTo>
                          <a:pt x="9" y="16"/>
                        </a:lnTo>
                        <a:lnTo>
                          <a:pt x="10" y="16"/>
                        </a:lnTo>
                        <a:lnTo>
                          <a:pt x="11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6" name="Freeform 260">
                    <a:extLst>
                      <a:ext uri="{FF2B5EF4-FFF2-40B4-BE49-F238E27FC236}">
                        <a16:creationId xmlns:a16="http://schemas.microsoft.com/office/drawing/2014/main" id="{98F00BC6-04BE-2EC8-1B60-DB909ACDB44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6" y="2966"/>
                    <a:ext cx="16" cy="17"/>
                  </a:xfrm>
                  <a:custGeom>
                    <a:avLst/>
                    <a:gdLst>
                      <a:gd name="T0" fmla="*/ 2 w 17"/>
                      <a:gd name="T1" fmla="*/ 9 h 17"/>
                      <a:gd name="T2" fmla="*/ 1 w 17"/>
                      <a:gd name="T3" fmla="*/ 7 h 17"/>
                      <a:gd name="T4" fmla="*/ 0 w 17"/>
                      <a:gd name="T5" fmla="*/ 4 h 17"/>
                      <a:gd name="T6" fmla="*/ 1 w 17"/>
                      <a:gd name="T7" fmla="*/ 2 h 17"/>
                      <a:gd name="T8" fmla="*/ 2 w 17"/>
                      <a:gd name="T9" fmla="*/ 1 h 17"/>
                      <a:gd name="T10" fmla="*/ 2 w 17"/>
                      <a:gd name="T11" fmla="*/ 0 h 17"/>
                      <a:gd name="T12" fmla="*/ 5 w 17"/>
                      <a:gd name="T13" fmla="*/ 0 h 17"/>
                      <a:gd name="T14" fmla="*/ 8 w 17"/>
                      <a:gd name="T15" fmla="*/ 1 h 17"/>
                      <a:gd name="T16" fmla="*/ 9 w 17"/>
                      <a:gd name="T17" fmla="*/ 2 h 17"/>
                      <a:gd name="T18" fmla="*/ 13 w 17"/>
                      <a:gd name="T19" fmla="*/ 6 h 17"/>
                      <a:gd name="T20" fmla="*/ 13 w 17"/>
                      <a:gd name="T21" fmla="*/ 8 h 17"/>
                      <a:gd name="T22" fmla="*/ 15 w 17"/>
                      <a:gd name="T23" fmla="*/ 11 h 17"/>
                      <a:gd name="T24" fmla="*/ 13 w 17"/>
                      <a:gd name="T25" fmla="*/ 14 h 17"/>
                      <a:gd name="T26" fmla="*/ 13 w 17"/>
                      <a:gd name="T27" fmla="*/ 16 h 17"/>
                      <a:gd name="T28" fmla="*/ 10 w 17"/>
                      <a:gd name="T29" fmla="*/ 16 h 17"/>
                      <a:gd name="T30" fmla="*/ 8 w 17"/>
                      <a:gd name="T31" fmla="*/ 14 h 17"/>
                      <a:gd name="T32" fmla="*/ 5 w 17"/>
                      <a:gd name="T33" fmla="*/ 13 h 17"/>
                      <a:gd name="T34" fmla="*/ 2 w 17"/>
                      <a:gd name="T35" fmla="*/ 9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2" y="9"/>
                        </a:moveTo>
                        <a:lnTo>
                          <a:pt x="1" y="7"/>
                        </a:lnTo>
                        <a:lnTo>
                          <a:pt x="0" y="4"/>
                        </a:lnTo>
                        <a:lnTo>
                          <a:pt x="1" y="2"/>
                        </a:lnTo>
                        <a:lnTo>
                          <a:pt x="2" y="1"/>
                        </a:lnTo>
                        <a:lnTo>
                          <a:pt x="2" y="0"/>
                        </a:lnTo>
                        <a:lnTo>
                          <a:pt x="5" y="0"/>
                        </a:lnTo>
                        <a:lnTo>
                          <a:pt x="8" y="1"/>
                        </a:lnTo>
                        <a:lnTo>
                          <a:pt x="10" y="2"/>
                        </a:lnTo>
                        <a:lnTo>
                          <a:pt x="14" y="6"/>
                        </a:lnTo>
                        <a:lnTo>
                          <a:pt x="14" y="8"/>
                        </a:lnTo>
                        <a:lnTo>
                          <a:pt x="16" y="11"/>
                        </a:lnTo>
                        <a:lnTo>
                          <a:pt x="14" y="14"/>
                        </a:lnTo>
                        <a:lnTo>
                          <a:pt x="14" y="16"/>
                        </a:lnTo>
                        <a:lnTo>
                          <a:pt x="11" y="16"/>
                        </a:lnTo>
                        <a:lnTo>
                          <a:pt x="8" y="14"/>
                        </a:lnTo>
                        <a:lnTo>
                          <a:pt x="5" y="13"/>
                        </a:lnTo>
                        <a:lnTo>
                          <a:pt x="2" y="9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7" name="Freeform 261">
                    <a:extLst>
                      <a:ext uri="{FF2B5EF4-FFF2-40B4-BE49-F238E27FC236}">
                        <a16:creationId xmlns:a16="http://schemas.microsoft.com/office/drawing/2014/main" id="{11B840AB-2111-0100-DE7C-50EB5CCBDF5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9" y="2967"/>
                    <a:ext cx="16" cy="17"/>
                  </a:xfrm>
                  <a:custGeom>
                    <a:avLst/>
                    <a:gdLst>
                      <a:gd name="T0" fmla="*/ 3 w 17"/>
                      <a:gd name="T1" fmla="*/ 11 h 17"/>
                      <a:gd name="T2" fmla="*/ 0 w 17"/>
                      <a:gd name="T3" fmla="*/ 6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3 w 17"/>
                      <a:gd name="T9" fmla="*/ 2 h 17"/>
                      <a:gd name="T10" fmla="*/ 6 w 17"/>
                      <a:gd name="T11" fmla="*/ 0 h 17"/>
                      <a:gd name="T12" fmla="*/ 8 w 17"/>
                      <a:gd name="T13" fmla="*/ 2 h 17"/>
                      <a:gd name="T14" fmla="*/ 11 w 17"/>
                      <a:gd name="T15" fmla="*/ 4 h 17"/>
                      <a:gd name="T16" fmla="*/ 15 w 17"/>
                      <a:gd name="T17" fmla="*/ 9 h 17"/>
                      <a:gd name="T18" fmla="*/ 15 w 17"/>
                      <a:gd name="T19" fmla="*/ 11 h 17"/>
                      <a:gd name="T20" fmla="*/ 15 w 17"/>
                      <a:gd name="T21" fmla="*/ 13 h 17"/>
                      <a:gd name="T22" fmla="*/ 11 w 17"/>
                      <a:gd name="T23" fmla="*/ 16 h 17"/>
                      <a:gd name="T24" fmla="*/ 8 w 17"/>
                      <a:gd name="T25" fmla="*/ 16 h 17"/>
                      <a:gd name="T26" fmla="*/ 3 w 17"/>
                      <a:gd name="T27" fmla="*/ 11 h 17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17"/>
                      <a:gd name="T43" fmla="*/ 0 h 17"/>
                      <a:gd name="T44" fmla="*/ 17 w 17"/>
                      <a:gd name="T45" fmla="*/ 17 h 17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17" h="17">
                        <a:moveTo>
                          <a:pt x="3" y="11"/>
                        </a:moveTo>
                        <a:lnTo>
                          <a:pt x="0" y="6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3" y="2"/>
                        </a:lnTo>
                        <a:lnTo>
                          <a:pt x="6" y="0"/>
                        </a:lnTo>
                        <a:lnTo>
                          <a:pt x="9" y="2"/>
                        </a:lnTo>
                        <a:lnTo>
                          <a:pt x="12" y="4"/>
                        </a:lnTo>
                        <a:lnTo>
                          <a:pt x="16" y="9"/>
                        </a:lnTo>
                        <a:lnTo>
                          <a:pt x="16" y="11"/>
                        </a:lnTo>
                        <a:lnTo>
                          <a:pt x="16" y="13"/>
                        </a:lnTo>
                        <a:lnTo>
                          <a:pt x="12" y="16"/>
                        </a:lnTo>
                        <a:lnTo>
                          <a:pt x="9" y="16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8" name="Freeform 262">
                    <a:extLst>
                      <a:ext uri="{FF2B5EF4-FFF2-40B4-BE49-F238E27FC236}">
                        <a16:creationId xmlns:a16="http://schemas.microsoft.com/office/drawing/2014/main" id="{DD31F72F-B00D-3AEF-4977-F564EBBD01C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64" y="2963"/>
                    <a:ext cx="15" cy="16"/>
                  </a:xfrm>
                  <a:custGeom>
                    <a:avLst/>
                    <a:gdLst>
                      <a:gd name="T0" fmla="*/ 10 w 17"/>
                      <a:gd name="T1" fmla="*/ 15 h 17"/>
                      <a:gd name="T2" fmla="*/ 12 w 17"/>
                      <a:gd name="T3" fmla="*/ 12 h 17"/>
                      <a:gd name="T4" fmla="*/ 14 w 17"/>
                      <a:gd name="T5" fmla="*/ 12 h 17"/>
                      <a:gd name="T6" fmla="*/ 14 w 17"/>
                      <a:gd name="T7" fmla="*/ 11 h 17"/>
                      <a:gd name="T8" fmla="*/ 14 w 17"/>
                      <a:gd name="T9" fmla="*/ 9 h 17"/>
                      <a:gd name="T10" fmla="*/ 14 w 17"/>
                      <a:gd name="T11" fmla="*/ 8 h 17"/>
                      <a:gd name="T12" fmla="*/ 12 w 17"/>
                      <a:gd name="T13" fmla="*/ 4 h 17"/>
                      <a:gd name="T14" fmla="*/ 11 w 17"/>
                      <a:gd name="T15" fmla="*/ 2 h 17"/>
                      <a:gd name="T16" fmla="*/ 10 w 17"/>
                      <a:gd name="T17" fmla="*/ 0 h 17"/>
                      <a:gd name="T18" fmla="*/ 7 w 17"/>
                      <a:gd name="T19" fmla="*/ 0 h 17"/>
                      <a:gd name="T20" fmla="*/ 6 w 17"/>
                      <a:gd name="T21" fmla="*/ 0 h 17"/>
                      <a:gd name="T22" fmla="*/ 5 w 17"/>
                      <a:gd name="T23" fmla="*/ 0 h 17"/>
                      <a:gd name="T24" fmla="*/ 2 w 17"/>
                      <a:gd name="T25" fmla="*/ 2 h 17"/>
                      <a:gd name="T26" fmla="*/ 1 w 17"/>
                      <a:gd name="T27" fmla="*/ 2 h 17"/>
                      <a:gd name="T28" fmla="*/ 0 w 17"/>
                      <a:gd name="T29" fmla="*/ 3 h 17"/>
                      <a:gd name="T30" fmla="*/ 0 w 17"/>
                      <a:gd name="T31" fmla="*/ 5 h 17"/>
                      <a:gd name="T32" fmla="*/ 0 w 17"/>
                      <a:gd name="T33" fmla="*/ 8 h 17"/>
                      <a:gd name="T34" fmla="*/ 2 w 17"/>
                      <a:gd name="T35" fmla="*/ 10 h 17"/>
                      <a:gd name="T36" fmla="*/ 4 w 17"/>
                      <a:gd name="T37" fmla="*/ 12 h 17"/>
                      <a:gd name="T38" fmla="*/ 6 w 17"/>
                      <a:gd name="T39" fmla="*/ 13 h 17"/>
                      <a:gd name="T40" fmla="*/ 7 w 17"/>
                      <a:gd name="T41" fmla="*/ 15 h 17"/>
                      <a:gd name="T42" fmla="*/ 8 w 17"/>
                      <a:gd name="T43" fmla="*/ 15 h 17"/>
                      <a:gd name="T44" fmla="*/ 10 w 17"/>
                      <a:gd name="T45" fmla="*/ 15 h 17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17"/>
                      <a:gd name="T70" fmla="*/ 0 h 17"/>
                      <a:gd name="T71" fmla="*/ 17 w 17"/>
                      <a:gd name="T72" fmla="*/ 17 h 17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17" h="17">
                        <a:moveTo>
                          <a:pt x="11" y="16"/>
                        </a:moveTo>
                        <a:lnTo>
                          <a:pt x="14" y="13"/>
                        </a:lnTo>
                        <a:lnTo>
                          <a:pt x="16" y="13"/>
                        </a:lnTo>
                        <a:lnTo>
                          <a:pt x="16" y="12"/>
                        </a:lnTo>
                        <a:lnTo>
                          <a:pt x="16" y="10"/>
                        </a:lnTo>
                        <a:lnTo>
                          <a:pt x="16" y="8"/>
                        </a:lnTo>
                        <a:lnTo>
                          <a:pt x="14" y="4"/>
                        </a:lnTo>
                        <a:lnTo>
                          <a:pt x="12" y="2"/>
                        </a:lnTo>
                        <a:lnTo>
                          <a:pt x="11" y="0"/>
                        </a:lnTo>
                        <a:lnTo>
                          <a:pt x="8" y="0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2" y="2"/>
                        </a:lnTo>
                        <a:lnTo>
                          <a:pt x="1" y="2"/>
                        </a:lnTo>
                        <a:lnTo>
                          <a:pt x="0" y="3"/>
                        </a:lnTo>
                        <a:lnTo>
                          <a:pt x="0" y="5"/>
                        </a:lnTo>
                        <a:lnTo>
                          <a:pt x="0" y="8"/>
                        </a:lnTo>
                        <a:lnTo>
                          <a:pt x="2" y="11"/>
                        </a:lnTo>
                        <a:lnTo>
                          <a:pt x="4" y="13"/>
                        </a:lnTo>
                        <a:lnTo>
                          <a:pt x="7" y="14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  <a:lnTo>
                          <a:pt x="11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9" name="Freeform 263">
                    <a:extLst>
                      <a:ext uri="{FF2B5EF4-FFF2-40B4-BE49-F238E27FC236}">
                        <a16:creationId xmlns:a16="http://schemas.microsoft.com/office/drawing/2014/main" id="{E91373D3-C7A2-B755-B434-A24D8638061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64" y="2963"/>
                    <a:ext cx="15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0 w 17"/>
                      <a:gd name="T3" fmla="*/ 7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1 w 17"/>
                      <a:gd name="T9" fmla="*/ 1 h 17"/>
                      <a:gd name="T10" fmla="*/ 3 w 17"/>
                      <a:gd name="T11" fmla="*/ 1 h 17"/>
                      <a:gd name="T12" fmla="*/ 5 w 17"/>
                      <a:gd name="T13" fmla="*/ 0 h 17"/>
                      <a:gd name="T14" fmla="*/ 8 w 17"/>
                      <a:gd name="T15" fmla="*/ 1 h 17"/>
                      <a:gd name="T16" fmla="*/ 10 w 17"/>
                      <a:gd name="T17" fmla="*/ 3 h 17"/>
                      <a:gd name="T18" fmla="*/ 12 w 17"/>
                      <a:gd name="T19" fmla="*/ 6 h 17"/>
                      <a:gd name="T20" fmla="*/ 14 w 17"/>
                      <a:gd name="T21" fmla="*/ 8 h 17"/>
                      <a:gd name="T22" fmla="*/ 14 w 17"/>
                      <a:gd name="T23" fmla="*/ 10 h 17"/>
                      <a:gd name="T24" fmla="*/ 14 w 17"/>
                      <a:gd name="T25" fmla="*/ 13 h 17"/>
                      <a:gd name="T26" fmla="*/ 12 w 17"/>
                      <a:gd name="T27" fmla="*/ 15 h 17"/>
                      <a:gd name="T28" fmla="*/ 10 w 17"/>
                      <a:gd name="T29" fmla="*/ 15 h 17"/>
                      <a:gd name="T30" fmla="*/ 8 w 17"/>
                      <a:gd name="T31" fmla="*/ 13 h 17"/>
                      <a:gd name="T32" fmla="*/ 5 w 17"/>
                      <a:gd name="T33" fmla="*/ 12 h 17"/>
                      <a:gd name="T34" fmla="*/ 3 w 17"/>
                      <a:gd name="T35" fmla="*/ 10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3" y="11"/>
                        </a:moveTo>
                        <a:lnTo>
                          <a:pt x="0" y="7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1" y="1"/>
                        </a:lnTo>
                        <a:lnTo>
                          <a:pt x="3" y="1"/>
                        </a:lnTo>
                        <a:lnTo>
                          <a:pt x="6" y="0"/>
                        </a:lnTo>
                        <a:lnTo>
                          <a:pt x="9" y="1"/>
                        </a:lnTo>
                        <a:lnTo>
                          <a:pt x="11" y="3"/>
                        </a:lnTo>
                        <a:lnTo>
                          <a:pt x="14" y="6"/>
                        </a:lnTo>
                        <a:lnTo>
                          <a:pt x="16" y="8"/>
                        </a:lnTo>
                        <a:lnTo>
                          <a:pt x="16" y="11"/>
                        </a:lnTo>
                        <a:lnTo>
                          <a:pt x="16" y="14"/>
                        </a:lnTo>
                        <a:lnTo>
                          <a:pt x="14" y="16"/>
                        </a:lnTo>
                        <a:lnTo>
                          <a:pt x="11" y="16"/>
                        </a:lnTo>
                        <a:lnTo>
                          <a:pt x="9" y="14"/>
                        </a:lnTo>
                        <a:lnTo>
                          <a:pt x="6" y="13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0" name="Freeform 264">
                    <a:extLst>
                      <a:ext uri="{FF2B5EF4-FFF2-40B4-BE49-F238E27FC236}">
                        <a16:creationId xmlns:a16="http://schemas.microsoft.com/office/drawing/2014/main" id="{E05A8660-DB87-BA1C-B323-F49CC2A751C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3" y="2967"/>
                    <a:ext cx="15" cy="17"/>
                  </a:xfrm>
                  <a:custGeom>
                    <a:avLst/>
                    <a:gdLst>
                      <a:gd name="T0" fmla="*/ 9 w 17"/>
                      <a:gd name="T1" fmla="*/ 16 h 17"/>
                      <a:gd name="T2" fmla="*/ 11 w 17"/>
                      <a:gd name="T3" fmla="*/ 13 h 17"/>
                      <a:gd name="T4" fmla="*/ 12 w 17"/>
                      <a:gd name="T5" fmla="*/ 12 h 17"/>
                      <a:gd name="T6" fmla="*/ 14 w 17"/>
                      <a:gd name="T7" fmla="*/ 10 h 17"/>
                      <a:gd name="T8" fmla="*/ 12 w 17"/>
                      <a:gd name="T9" fmla="*/ 6 h 17"/>
                      <a:gd name="T10" fmla="*/ 11 w 17"/>
                      <a:gd name="T11" fmla="*/ 3 h 17"/>
                      <a:gd name="T12" fmla="*/ 11 w 17"/>
                      <a:gd name="T13" fmla="*/ 2 h 17"/>
                      <a:gd name="T14" fmla="*/ 8 w 17"/>
                      <a:gd name="T15" fmla="*/ 0 h 17"/>
                      <a:gd name="T16" fmla="*/ 7 w 17"/>
                      <a:gd name="T17" fmla="*/ 0 h 17"/>
                      <a:gd name="T18" fmla="*/ 5 w 17"/>
                      <a:gd name="T19" fmla="*/ 0 h 17"/>
                      <a:gd name="T20" fmla="*/ 4 w 17"/>
                      <a:gd name="T21" fmla="*/ 0 h 17"/>
                      <a:gd name="T22" fmla="*/ 1 w 17"/>
                      <a:gd name="T23" fmla="*/ 1 h 17"/>
                      <a:gd name="T24" fmla="*/ 1 w 17"/>
                      <a:gd name="T25" fmla="*/ 2 h 17"/>
                      <a:gd name="T26" fmla="*/ 1 w 17"/>
                      <a:gd name="T27" fmla="*/ 3 h 17"/>
                      <a:gd name="T28" fmla="*/ 0 w 17"/>
                      <a:gd name="T29" fmla="*/ 5 h 17"/>
                      <a:gd name="T30" fmla="*/ 1 w 17"/>
                      <a:gd name="T31" fmla="*/ 8 h 17"/>
                      <a:gd name="T32" fmla="*/ 1 w 17"/>
                      <a:gd name="T33" fmla="*/ 11 h 17"/>
                      <a:gd name="T34" fmla="*/ 4 w 17"/>
                      <a:gd name="T35" fmla="*/ 13 h 17"/>
                      <a:gd name="T36" fmla="*/ 4 w 17"/>
                      <a:gd name="T37" fmla="*/ 14 h 17"/>
                      <a:gd name="T38" fmla="*/ 7 w 17"/>
                      <a:gd name="T39" fmla="*/ 16 h 17"/>
                      <a:gd name="T40" fmla="*/ 8 w 17"/>
                      <a:gd name="T41" fmla="*/ 16 h 17"/>
                      <a:gd name="T42" fmla="*/ 9 w 17"/>
                      <a:gd name="T43" fmla="*/ 16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10" y="16"/>
                        </a:moveTo>
                        <a:lnTo>
                          <a:pt x="13" y="13"/>
                        </a:lnTo>
                        <a:lnTo>
                          <a:pt x="14" y="12"/>
                        </a:lnTo>
                        <a:lnTo>
                          <a:pt x="16" y="10"/>
                        </a:lnTo>
                        <a:lnTo>
                          <a:pt x="14" y="6"/>
                        </a:lnTo>
                        <a:lnTo>
                          <a:pt x="13" y="3"/>
                        </a:lnTo>
                        <a:lnTo>
                          <a:pt x="12" y="2"/>
                        </a:lnTo>
                        <a:lnTo>
                          <a:pt x="9" y="0"/>
                        </a:lnTo>
                        <a:lnTo>
                          <a:pt x="8" y="0"/>
                        </a:lnTo>
                        <a:lnTo>
                          <a:pt x="6" y="0"/>
                        </a:lnTo>
                        <a:lnTo>
                          <a:pt x="5" y="0"/>
                        </a:lnTo>
                        <a:lnTo>
                          <a:pt x="1" y="1"/>
                        </a:lnTo>
                        <a:lnTo>
                          <a:pt x="1" y="2"/>
                        </a:lnTo>
                        <a:lnTo>
                          <a:pt x="1" y="3"/>
                        </a:lnTo>
                        <a:lnTo>
                          <a:pt x="0" y="5"/>
                        </a:lnTo>
                        <a:lnTo>
                          <a:pt x="1" y="8"/>
                        </a:lnTo>
                        <a:lnTo>
                          <a:pt x="1" y="11"/>
                        </a:lnTo>
                        <a:lnTo>
                          <a:pt x="4" y="13"/>
                        </a:lnTo>
                        <a:lnTo>
                          <a:pt x="5" y="14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  <a:lnTo>
                          <a:pt x="10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1" name="Freeform 265">
                    <a:extLst>
                      <a:ext uri="{FF2B5EF4-FFF2-40B4-BE49-F238E27FC236}">
                        <a16:creationId xmlns:a16="http://schemas.microsoft.com/office/drawing/2014/main" id="{AFFE4D70-59B8-F887-975A-ABE443C9DF3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3" y="2967"/>
                    <a:ext cx="15" cy="17"/>
                  </a:xfrm>
                  <a:custGeom>
                    <a:avLst/>
                    <a:gdLst>
                      <a:gd name="T0" fmla="*/ 1 w 17"/>
                      <a:gd name="T1" fmla="*/ 11 h 17"/>
                      <a:gd name="T2" fmla="*/ 1 w 17"/>
                      <a:gd name="T3" fmla="*/ 7 h 17"/>
                      <a:gd name="T4" fmla="*/ 0 w 17"/>
                      <a:gd name="T5" fmla="*/ 4 h 17"/>
                      <a:gd name="T6" fmla="*/ 1 w 17"/>
                      <a:gd name="T7" fmla="*/ 2 h 17"/>
                      <a:gd name="T8" fmla="*/ 1 w 17"/>
                      <a:gd name="T9" fmla="*/ 1 h 17"/>
                      <a:gd name="T10" fmla="*/ 4 w 17"/>
                      <a:gd name="T11" fmla="*/ 0 h 17"/>
                      <a:gd name="T12" fmla="*/ 6 w 17"/>
                      <a:gd name="T13" fmla="*/ 1 h 17"/>
                      <a:gd name="T14" fmla="*/ 9 w 17"/>
                      <a:gd name="T15" fmla="*/ 2 h 17"/>
                      <a:gd name="T16" fmla="*/ 11 w 17"/>
                      <a:gd name="T17" fmla="*/ 6 h 17"/>
                      <a:gd name="T18" fmla="*/ 12 w 17"/>
                      <a:gd name="T19" fmla="*/ 8 h 17"/>
                      <a:gd name="T20" fmla="*/ 14 w 17"/>
                      <a:gd name="T21" fmla="*/ 11 h 17"/>
                      <a:gd name="T22" fmla="*/ 12 w 17"/>
                      <a:gd name="T23" fmla="*/ 14 h 17"/>
                      <a:gd name="T24" fmla="*/ 11 w 17"/>
                      <a:gd name="T25" fmla="*/ 14 h 17"/>
                      <a:gd name="T26" fmla="*/ 11 w 17"/>
                      <a:gd name="T27" fmla="*/ 16 h 17"/>
                      <a:gd name="T28" fmla="*/ 9 w 17"/>
                      <a:gd name="T29" fmla="*/ 16 h 17"/>
                      <a:gd name="T30" fmla="*/ 6 w 17"/>
                      <a:gd name="T31" fmla="*/ 14 h 17"/>
                      <a:gd name="T32" fmla="*/ 4 w 17"/>
                      <a:gd name="T33" fmla="*/ 13 h 17"/>
                      <a:gd name="T34" fmla="*/ 1 w 17"/>
                      <a:gd name="T35" fmla="*/ 11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1" y="11"/>
                        </a:moveTo>
                        <a:lnTo>
                          <a:pt x="1" y="7"/>
                        </a:lnTo>
                        <a:lnTo>
                          <a:pt x="0" y="4"/>
                        </a:lnTo>
                        <a:lnTo>
                          <a:pt x="1" y="2"/>
                        </a:lnTo>
                        <a:lnTo>
                          <a:pt x="1" y="1"/>
                        </a:lnTo>
                        <a:lnTo>
                          <a:pt x="5" y="0"/>
                        </a:lnTo>
                        <a:lnTo>
                          <a:pt x="7" y="1"/>
                        </a:lnTo>
                        <a:lnTo>
                          <a:pt x="10" y="2"/>
                        </a:lnTo>
                        <a:lnTo>
                          <a:pt x="13" y="6"/>
                        </a:lnTo>
                        <a:lnTo>
                          <a:pt x="14" y="8"/>
                        </a:lnTo>
                        <a:lnTo>
                          <a:pt x="16" y="11"/>
                        </a:lnTo>
                        <a:lnTo>
                          <a:pt x="14" y="14"/>
                        </a:lnTo>
                        <a:lnTo>
                          <a:pt x="13" y="14"/>
                        </a:lnTo>
                        <a:lnTo>
                          <a:pt x="13" y="16"/>
                        </a:lnTo>
                        <a:lnTo>
                          <a:pt x="10" y="16"/>
                        </a:lnTo>
                        <a:lnTo>
                          <a:pt x="7" y="14"/>
                        </a:lnTo>
                        <a:lnTo>
                          <a:pt x="5" y="13"/>
                        </a:lnTo>
                        <a:lnTo>
                          <a:pt x="1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2" name="Freeform 266">
                    <a:extLst>
                      <a:ext uri="{FF2B5EF4-FFF2-40B4-BE49-F238E27FC236}">
                        <a16:creationId xmlns:a16="http://schemas.microsoft.com/office/drawing/2014/main" id="{2C4D0737-5FD3-2C89-6674-415F4605EE3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7" y="2986"/>
                    <a:ext cx="15" cy="17"/>
                  </a:xfrm>
                  <a:custGeom>
                    <a:avLst/>
                    <a:gdLst>
                      <a:gd name="T0" fmla="*/ 1 w 17"/>
                      <a:gd name="T1" fmla="*/ 9 h 17"/>
                      <a:gd name="T2" fmla="*/ 1 w 17"/>
                      <a:gd name="T3" fmla="*/ 6 h 17"/>
                      <a:gd name="T4" fmla="*/ 0 w 17"/>
                      <a:gd name="T5" fmla="*/ 3 h 17"/>
                      <a:gd name="T6" fmla="*/ 1 w 17"/>
                      <a:gd name="T7" fmla="*/ 1 h 17"/>
                      <a:gd name="T8" fmla="*/ 1 w 17"/>
                      <a:gd name="T9" fmla="*/ 0 h 17"/>
                      <a:gd name="T10" fmla="*/ 4 w 17"/>
                      <a:gd name="T11" fmla="*/ 0 h 17"/>
                      <a:gd name="T12" fmla="*/ 7 w 17"/>
                      <a:gd name="T13" fmla="*/ 0 h 17"/>
                      <a:gd name="T14" fmla="*/ 10 w 17"/>
                      <a:gd name="T15" fmla="*/ 1 h 17"/>
                      <a:gd name="T16" fmla="*/ 11 w 17"/>
                      <a:gd name="T17" fmla="*/ 4 h 17"/>
                      <a:gd name="T18" fmla="*/ 14 w 17"/>
                      <a:gd name="T19" fmla="*/ 8 h 17"/>
                      <a:gd name="T20" fmla="*/ 14 w 17"/>
                      <a:gd name="T21" fmla="*/ 11 h 17"/>
                      <a:gd name="T22" fmla="*/ 14 w 17"/>
                      <a:gd name="T23" fmla="*/ 13 h 17"/>
                      <a:gd name="T24" fmla="*/ 12 w 17"/>
                      <a:gd name="T25" fmla="*/ 13 h 17"/>
                      <a:gd name="T26" fmla="*/ 11 w 17"/>
                      <a:gd name="T27" fmla="*/ 14 h 17"/>
                      <a:gd name="T28" fmla="*/ 10 w 17"/>
                      <a:gd name="T29" fmla="*/ 16 h 17"/>
                      <a:gd name="T30" fmla="*/ 7 w 17"/>
                      <a:gd name="T31" fmla="*/ 14 h 17"/>
                      <a:gd name="T32" fmla="*/ 4 w 17"/>
                      <a:gd name="T33" fmla="*/ 13 h 17"/>
                      <a:gd name="T34" fmla="*/ 1 w 17"/>
                      <a:gd name="T35" fmla="*/ 9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1" y="9"/>
                        </a:moveTo>
                        <a:lnTo>
                          <a:pt x="1" y="6"/>
                        </a:lnTo>
                        <a:lnTo>
                          <a:pt x="0" y="3"/>
                        </a:lnTo>
                        <a:lnTo>
                          <a:pt x="1" y="1"/>
                        </a:lnTo>
                        <a:lnTo>
                          <a:pt x="1" y="0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1" y="1"/>
                        </a:lnTo>
                        <a:lnTo>
                          <a:pt x="12" y="4"/>
                        </a:lnTo>
                        <a:lnTo>
                          <a:pt x="16" y="8"/>
                        </a:lnTo>
                        <a:lnTo>
                          <a:pt x="16" y="11"/>
                        </a:lnTo>
                        <a:lnTo>
                          <a:pt x="16" y="13"/>
                        </a:lnTo>
                        <a:lnTo>
                          <a:pt x="14" y="13"/>
                        </a:lnTo>
                        <a:lnTo>
                          <a:pt x="12" y="14"/>
                        </a:lnTo>
                        <a:lnTo>
                          <a:pt x="11" y="16"/>
                        </a:lnTo>
                        <a:lnTo>
                          <a:pt x="8" y="14"/>
                        </a:lnTo>
                        <a:lnTo>
                          <a:pt x="4" y="13"/>
                        </a:lnTo>
                        <a:lnTo>
                          <a:pt x="1" y="9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3" name="Freeform 267">
                    <a:extLst>
                      <a:ext uri="{FF2B5EF4-FFF2-40B4-BE49-F238E27FC236}">
                        <a16:creationId xmlns:a16="http://schemas.microsoft.com/office/drawing/2014/main" id="{E69BF60F-84CE-9EBC-86A5-0B41A56286E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5" y="2925"/>
                    <a:ext cx="24" cy="42"/>
                  </a:xfrm>
                  <a:custGeom>
                    <a:avLst/>
                    <a:gdLst>
                      <a:gd name="T0" fmla="*/ 0 w 27"/>
                      <a:gd name="T1" fmla="*/ 13 h 45"/>
                      <a:gd name="T2" fmla="*/ 23 w 27"/>
                      <a:gd name="T3" fmla="*/ 0 h 45"/>
                      <a:gd name="T4" fmla="*/ 23 w 27"/>
                      <a:gd name="T5" fmla="*/ 27 h 45"/>
                      <a:gd name="T6" fmla="*/ 0 w 27"/>
                      <a:gd name="T7" fmla="*/ 41 h 45"/>
                      <a:gd name="T8" fmla="*/ 0 w 27"/>
                      <a:gd name="T9" fmla="*/ 13 h 45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7"/>
                      <a:gd name="T16" fmla="*/ 0 h 45"/>
                      <a:gd name="T17" fmla="*/ 27 w 27"/>
                      <a:gd name="T18" fmla="*/ 45 h 45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7" h="45">
                        <a:moveTo>
                          <a:pt x="0" y="14"/>
                        </a:moveTo>
                        <a:lnTo>
                          <a:pt x="26" y="0"/>
                        </a:lnTo>
                        <a:lnTo>
                          <a:pt x="26" y="29"/>
                        </a:lnTo>
                        <a:lnTo>
                          <a:pt x="0" y="44"/>
                        </a:lnTo>
                        <a:lnTo>
                          <a:pt x="0" y="14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4" name="Freeform 268">
                    <a:extLst>
                      <a:ext uri="{FF2B5EF4-FFF2-40B4-BE49-F238E27FC236}">
                        <a16:creationId xmlns:a16="http://schemas.microsoft.com/office/drawing/2014/main" id="{D983435A-157A-08E4-3003-86C45EE13CB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0" y="2917"/>
                    <a:ext cx="16" cy="16"/>
                  </a:xfrm>
                  <a:custGeom>
                    <a:avLst/>
                    <a:gdLst>
                      <a:gd name="T0" fmla="*/ 8 w 17"/>
                      <a:gd name="T1" fmla="*/ 15 h 17"/>
                      <a:gd name="T2" fmla="*/ 12 w 17"/>
                      <a:gd name="T3" fmla="*/ 12 h 17"/>
                      <a:gd name="T4" fmla="*/ 13 w 17"/>
                      <a:gd name="T5" fmla="*/ 11 h 17"/>
                      <a:gd name="T6" fmla="*/ 15 w 17"/>
                      <a:gd name="T7" fmla="*/ 11 h 17"/>
                      <a:gd name="T8" fmla="*/ 15 w 17"/>
                      <a:gd name="T9" fmla="*/ 8 h 17"/>
                      <a:gd name="T10" fmla="*/ 15 w 17"/>
                      <a:gd name="T11" fmla="*/ 7 h 17"/>
                      <a:gd name="T12" fmla="*/ 12 w 17"/>
                      <a:gd name="T13" fmla="*/ 5 h 17"/>
                      <a:gd name="T14" fmla="*/ 11 w 17"/>
                      <a:gd name="T15" fmla="*/ 2 h 17"/>
                      <a:gd name="T16" fmla="*/ 8 w 17"/>
                      <a:gd name="T17" fmla="*/ 1 h 17"/>
                      <a:gd name="T18" fmla="*/ 7 w 17"/>
                      <a:gd name="T19" fmla="*/ 0 h 17"/>
                      <a:gd name="T20" fmla="*/ 6 w 17"/>
                      <a:gd name="T21" fmla="*/ 0 h 17"/>
                      <a:gd name="T22" fmla="*/ 6 w 17"/>
                      <a:gd name="T23" fmla="*/ 1 h 17"/>
                      <a:gd name="T24" fmla="*/ 2 w 17"/>
                      <a:gd name="T25" fmla="*/ 2 h 17"/>
                      <a:gd name="T26" fmla="*/ 1 w 17"/>
                      <a:gd name="T27" fmla="*/ 3 h 17"/>
                      <a:gd name="T28" fmla="*/ 0 w 17"/>
                      <a:gd name="T29" fmla="*/ 4 h 17"/>
                      <a:gd name="T30" fmla="*/ 0 w 17"/>
                      <a:gd name="T31" fmla="*/ 5 h 17"/>
                      <a:gd name="T32" fmla="*/ 0 w 17"/>
                      <a:gd name="T33" fmla="*/ 8 h 17"/>
                      <a:gd name="T34" fmla="*/ 2 w 17"/>
                      <a:gd name="T35" fmla="*/ 10 h 17"/>
                      <a:gd name="T36" fmla="*/ 3 w 17"/>
                      <a:gd name="T37" fmla="*/ 12 h 17"/>
                      <a:gd name="T38" fmla="*/ 6 w 17"/>
                      <a:gd name="T39" fmla="*/ 15 h 17"/>
                      <a:gd name="T40" fmla="*/ 8 w 17"/>
                      <a:gd name="T41" fmla="*/ 15 h 17"/>
                      <a:gd name="T42" fmla="*/ 8 w 17"/>
                      <a:gd name="T43" fmla="*/ 15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9" y="16"/>
                        </a:moveTo>
                        <a:lnTo>
                          <a:pt x="13" y="13"/>
                        </a:lnTo>
                        <a:lnTo>
                          <a:pt x="14" y="12"/>
                        </a:lnTo>
                        <a:lnTo>
                          <a:pt x="16" y="12"/>
                        </a:lnTo>
                        <a:lnTo>
                          <a:pt x="16" y="9"/>
                        </a:lnTo>
                        <a:lnTo>
                          <a:pt x="16" y="7"/>
                        </a:lnTo>
                        <a:lnTo>
                          <a:pt x="13" y="5"/>
                        </a:lnTo>
                        <a:lnTo>
                          <a:pt x="12" y="2"/>
                        </a:lnTo>
                        <a:lnTo>
                          <a:pt x="9" y="1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6" y="1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0" y="4"/>
                        </a:lnTo>
                        <a:lnTo>
                          <a:pt x="0" y="5"/>
                        </a:lnTo>
                        <a:lnTo>
                          <a:pt x="0" y="8"/>
                        </a:lnTo>
                        <a:lnTo>
                          <a:pt x="2" y="11"/>
                        </a:lnTo>
                        <a:lnTo>
                          <a:pt x="3" y="13"/>
                        </a:lnTo>
                        <a:lnTo>
                          <a:pt x="6" y="16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5" name="Freeform 269">
                    <a:extLst>
                      <a:ext uri="{FF2B5EF4-FFF2-40B4-BE49-F238E27FC236}">
                        <a16:creationId xmlns:a16="http://schemas.microsoft.com/office/drawing/2014/main" id="{8C644366-DDF3-0A32-34E9-6DF259637AD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0" y="2920"/>
                    <a:ext cx="16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0 w 17"/>
                      <a:gd name="T3" fmla="*/ 7 h 17"/>
                      <a:gd name="T4" fmla="*/ 0 w 17"/>
                      <a:gd name="T5" fmla="*/ 3 h 17"/>
                      <a:gd name="T6" fmla="*/ 0 w 17"/>
                      <a:gd name="T7" fmla="*/ 2 h 17"/>
                      <a:gd name="T8" fmla="*/ 1 w 17"/>
                      <a:gd name="T9" fmla="*/ 1 h 17"/>
                      <a:gd name="T10" fmla="*/ 3 w 17"/>
                      <a:gd name="T11" fmla="*/ 0 h 17"/>
                      <a:gd name="T12" fmla="*/ 4 w 17"/>
                      <a:gd name="T13" fmla="*/ 0 h 17"/>
                      <a:gd name="T14" fmla="*/ 8 w 17"/>
                      <a:gd name="T15" fmla="*/ 0 h 17"/>
                      <a:gd name="T16" fmla="*/ 10 w 17"/>
                      <a:gd name="T17" fmla="*/ 2 h 17"/>
                      <a:gd name="T18" fmla="*/ 11 w 17"/>
                      <a:gd name="T19" fmla="*/ 4 h 17"/>
                      <a:gd name="T20" fmla="*/ 13 w 17"/>
                      <a:gd name="T21" fmla="*/ 8 h 17"/>
                      <a:gd name="T22" fmla="*/ 15 w 17"/>
                      <a:gd name="T23" fmla="*/ 11 h 17"/>
                      <a:gd name="T24" fmla="*/ 13 w 17"/>
                      <a:gd name="T25" fmla="*/ 12 h 17"/>
                      <a:gd name="T26" fmla="*/ 13 w 17"/>
                      <a:gd name="T27" fmla="*/ 13 h 17"/>
                      <a:gd name="T28" fmla="*/ 11 w 17"/>
                      <a:gd name="T29" fmla="*/ 15 h 17"/>
                      <a:gd name="T30" fmla="*/ 10 w 17"/>
                      <a:gd name="T31" fmla="*/ 15 h 17"/>
                      <a:gd name="T32" fmla="*/ 8 w 17"/>
                      <a:gd name="T33" fmla="*/ 15 h 17"/>
                      <a:gd name="T34" fmla="*/ 4 w 17"/>
                      <a:gd name="T35" fmla="*/ 12 h 17"/>
                      <a:gd name="T36" fmla="*/ 3 w 17"/>
                      <a:gd name="T37" fmla="*/ 10 h 17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17"/>
                      <a:gd name="T58" fmla="*/ 0 h 17"/>
                      <a:gd name="T59" fmla="*/ 17 w 17"/>
                      <a:gd name="T60" fmla="*/ 17 h 17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17" h="17">
                        <a:moveTo>
                          <a:pt x="3" y="11"/>
                        </a:moveTo>
                        <a:lnTo>
                          <a:pt x="0" y="7"/>
                        </a:lnTo>
                        <a:lnTo>
                          <a:pt x="0" y="3"/>
                        </a:lnTo>
                        <a:lnTo>
                          <a:pt x="0" y="2"/>
                        </a:lnTo>
                        <a:lnTo>
                          <a:pt x="1" y="1"/>
                        </a:lnTo>
                        <a:lnTo>
                          <a:pt x="3" y="0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1" y="2"/>
                        </a:lnTo>
                        <a:lnTo>
                          <a:pt x="12" y="4"/>
                        </a:lnTo>
                        <a:lnTo>
                          <a:pt x="14" y="8"/>
                        </a:lnTo>
                        <a:lnTo>
                          <a:pt x="16" y="12"/>
                        </a:lnTo>
                        <a:lnTo>
                          <a:pt x="14" y="13"/>
                        </a:lnTo>
                        <a:lnTo>
                          <a:pt x="14" y="14"/>
                        </a:lnTo>
                        <a:lnTo>
                          <a:pt x="12" y="16"/>
                        </a:lnTo>
                        <a:lnTo>
                          <a:pt x="11" y="16"/>
                        </a:lnTo>
                        <a:lnTo>
                          <a:pt x="8" y="16"/>
                        </a:lnTo>
                        <a:lnTo>
                          <a:pt x="4" y="13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6" name="Freeform 270">
                    <a:extLst>
                      <a:ext uri="{FF2B5EF4-FFF2-40B4-BE49-F238E27FC236}">
                        <a16:creationId xmlns:a16="http://schemas.microsoft.com/office/drawing/2014/main" id="{F1B3453D-1105-4169-AB6E-C94765D6C59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1" y="2922"/>
                    <a:ext cx="16" cy="16"/>
                  </a:xfrm>
                  <a:custGeom>
                    <a:avLst/>
                    <a:gdLst>
                      <a:gd name="T0" fmla="*/ 2 w 17"/>
                      <a:gd name="T1" fmla="*/ 10 h 17"/>
                      <a:gd name="T2" fmla="*/ 0 w 17"/>
                      <a:gd name="T3" fmla="*/ 8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2 w 17"/>
                      <a:gd name="T9" fmla="*/ 0 h 17"/>
                      <a:gd name="T10" fmla="*/ 5 w 17"/>
                      <a:gd name="T11" fmla="*/ 0 h 17"/>
                      <a:gd name="T12" fmla="*/ 8 w 17"/>
                      <a:gd name="T13" fmla="*/ 0 h 17"/>
                      <a:gd name="T14" fmla="*/ 12 w 17"/>
                      <a:gd name="T15" fmla="*/ 6 h 17"/>
                      <a:gd name="T16" fmla="*/ 12 w 17"/>
                      <a:gd name="T17" fmla="*/ 8 h 17"/>
                      <a:gd name="T18" fmla="*/ 15 w 17"/>
                      <a:gd name="T19" fmla="*/ 10 h 17"/>
                      <a:gd name="T20" fmla="*/ 12 w 17"/>
                      <a:gd name="T21" fmla="*/ 12 h 17"/>
                      <a:gd name="T22" fmla="*/ 12 w 17"/>
                      <a:gd name="T23" fmla="*/ 15 h 17"/>
                      <a:gd name="T24" fmla="*/ 9 w 17"/>
                      <a:gd name="T25" fmla="*/ 15 h 17"/>
                      <a:gd name="T26" fmla="*/ 8 w 17"/>
                      <a:gd name="T27" fmla="*/ 15 h 17"/>
                      <a:gd name="T28" fmla="*/ 2 w 17"/>
                      <a:gd name="T29" fmla="*/ 10 h 17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17"/>
                      <a:gd name="T46" fmla="*/ 0 h 17"/>
                      <a:gd name="T47" fmla="*/ 17 w 17"/>
                      <a:gd name="T48" fmla="*/ 17 h 17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17" h="17">
                        <a:moveTo>
                          <a:pt x="2" y="11"/>
                        </a:moveTo>
                        <a:lnTo>
                          <a:pt x="0" y="9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2" y="0"/>
                        </a:lnTo>
                        <a:lnTo>
                          <a:pt x="5" y="0"/>
                        </a:lnTo>
                        <a:lnTo>
                          <a:pt x="8" y="0"/>
                        </a:lnTo>
                        <a:lnTo>
                          <a:pt x="13" y="6"/>
                        </a:lnTo>
                        <a:lnTo>
                          <a:pt x="13" y="9"/>
                        </a:lnTo>
                        <a:lnTo>
                          <a:pt x="16" y="11"/>
                        </a:lnTo>
                        <a:lnTo>
                          <a:pt x="13" y="13"/>
                        </a:lnTo>
                        <a:lnTo>
                          <a:pt x="13" y="16"/>
                        </a:lnTo>
                        <a:lnTo>
                          <a:pt x="10" y="16"/>
                        </a:lnTo>
                        <a:lnTo>
                          <a:pt x="8" y="16"/>
                        </a:lnTo>
                        <a:lnTo>
                          <a:pt x="2" y="11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7" name="Freeform 271">
                    <a:extLst>
                      <a:ext uri="{FF2B5EF4-FFF2-40B4-BE49-F238E27FC236}">
                        <a16:creationId xmlns:a16="http://schemas.microsoft.com/office/drawing/2014/main" id="{67EA4C41-2B2F-F04A-56CC-DBD34E39559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8" y="2924"/>
                    <a:ext cx="15" cy="16"/>
                  </a:xfrm>
                  <a:custGeom>
                    <a:avLst/>
                    <a:gdLst>
                      <a:gd name="T0" fmla="*/ 9 w 17"/>
                      <a:gd name="T1" fmla="*/ 15 h 17"/>
                      <a:gd name="T2" fmla="*/ 12 w 17"/>
                      <a:gd name="T3" fmla="*/ 12 h 17"/>
                      <a:gd name="T4" fmla="*/ 12 w 17"/>
                      <a:gd name="T5" fmla="*/ 11 h 17"/>
                      <a:gd name="T6" fmla="*/ 12 w 17"/>
                      <a:gd name="T7" fmla="*/ 10 h 17"/>
                      <a:gd name="T8" fmla="*/ 14 w 17"/>
                      <a:gd name="T9" fmla="*/ 8 h 17"/>
                      <a:gd name="T10" fmla="*/ 12 w 17"/>
                      <a:gd name="T11" fmla="*/ 7 h 17"/>
                      <a:gd name="T12" fmla="*/ 12 w 17"/>
                      <a:gd name="T13" fmla="*/ 5 h 17"/>
                      <a:gd name="T14" fmla="*/ 10 w 17"/>
                      <a:gd name="T15" fmla="*/ 2 h 17"/>
                      <a:gd name="T16" fmla="*/ 9 w 17"/>
                      <a:gd name="T17" fmla="*/ 1 h 17"/>
                      <a:gd name="T18" fmla="*/ 7 w 17"/>
                      <a:gd name="T19" fmla="*/ 0 h 17"/>
                      <a:gd name="T20" fmla="*/ 5 w 17"/>
                      <a:gd name="T21" fmla="*/ 0 h 17"/>
                      <a:gd name="T22" fmla="*/ 4 w 17"/>
                      <a:gd name="T23" fmla="*/ 0 h 17"/>
                      <a:gd name="T24" fmla="*/ 2 w 17"/>
                      <a:gd name="T25" fmla="*/ 2 h 17"/>
                      <a:gd name="T26" fmla="*/ 1 w 17"/>
                      <a:gd name="T27" fmla="*/ 3 h 17"/>
                      <a:gd name="T28" fmla="*/ 1 w 17"/>
                      <a:gd name="T29" fmla="*/ 4 h 17"/>
                      <a:gd name="T30" fmla="*/ 0 w 17"/>
                      <a:gd name="T31" fmla="*/ 5 h 17"/>
                      <a:gd name="T32" fmla="*/ 1 w 17"/>
                      <a:gd name="T33" fmla="*/ 8 h 17"/>
                      <a:gd name="T34" fmla="*/ 2 w 17"/>
                      <a:gd name="T35" fmla="*/ 10 h 17"/>
                      <a:gd name="T36" fmla="*/ 4 w 17"/>
                      <a:gd name="T37" fmla="*/ 12 h 17"/>
                      <a:gd name="T38" fmla="*/ 5 w 17"/>
                      <a:gd name="T39" fmla="*/ 15 h 17"/>
                      <a:gd name="T40" fmla="*/ 7 w 17"/>
                      <a:gd name="T41" fmla="*/ 15 h 17"/>
                      <a:gd name="T42" fmla="*/ 8 w 17"/>
                      <a:gd name="T43" fmla="*/ 15 h 17"/>
                      <a:gd name="T44" fmla="*/ 9 w 17"/>
                      <a:gd name="T45" fmla="*/ 15 h 17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17"/>
                      <a:gd name="T70" fmla="*/ 0 h 17"/>
                      <a:gd name="T71" fmla="*/ 17 w 17"/>
                      <a:gd name="T72" fmla="*/ 17 h 17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17" h="17">
                        <a:moveTo>
                          <a:pt x="10" y="16"/>
                        </a:moveTo>
                        <a:lnTo>
                          <a:pt x="14" y="13"/>
                        </a:lnTo>
                        <a:lnTo>
                          <a:pt x="14" y="12"/>
                        </a:lnTo>
                        <a:lnTo>
                          <a:pt x="14" y="11"/>
                        </a:lnTo>
                        <a:lnTo>
                          <a:pt x="16" y="9"/>
                        </a:lnTo>
                        <a:lnTo>
                          <a:pt x="14" y="7"/>
                        </a:lnTo>
                        <a:lnTo>
                          <a:pt x="14" y="5"/>
                        </a:lnTo>
                        <a:lnTo>
                          <a:pt x="11" y="2"/>
                        </a:lnTo>
                        <a:lnTo>
                          <a:pt x="10" y="1"/>
                        </a:lnTo>
                        <a:lnTo>
                          <a:pt x="8" y="0"/>
                        </a:lnTo>
                        <a:lnTo>
                          <a:pt x="6" y="0"/>
                        </a:lnTo>
                        <a:lnTo>
                          <a:pt x="5" y="0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1" y="4"/>
                        </a:lnTo>
                        <a:lnTo>
                          <a:pt x="0" y="5"/>
                        </a:lnTo>
                        <a:lnTo>
                          <a:pt x="1" y="8"/>
                        </a:lnTo>
                        <a:lnTo>
                          <a:pt x="2" y="11"/>
                        </a:lnTo>
                        <a:lnTo>
                          <a:pt x="4" y="13"/>
                        </a:lnTo>
                        <a:lnTo>
                          <a:pt x="6" y="16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  <a:lnTo>
                          <a:pt x="10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8" name="Freeform 272">
                    <a:extLst>
                      <a:ext uri="{FF2B5EF4-FFF2-40B4-BE49-F238E27FC236}">
                        <a16:creationId xmlns:a16="http://schemas.microsoft.com/office/drawing/2014/main" id="{26B67CD0-5822-FC5A-7142-BE8328F0A85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8" y="2925"/>
                    <a:ext cx="15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1 w 17"/>
                      <a:gd name="T3" fmla="*/ 7 h 17"/>
                      <a:gd name="T4" fmla="*/ 0 w 17"/>
                      <a:gd name="T5" fmla="*/ 3 h 17"/>
                      <a:gd name="T6" fmla="*/ 1 w 17"/>
                      <a:gd name="T7" fmla="*/ 2 h 17"/>
                      <a:gd name="T8" fmla="*/ 1 w 17"/>
                      <a:gd name="T9" fmla="*/ 1 h 17"/>
                      <a:gd name="T10" fmla="*/ 3 w 17"/>
                      <a:gd name="T11" fmla="*/ 0 h 17"/>
                      <a:gd name="T12" fmla="*/ 5 w 17"/>
                      <a:gd name="T13" fmla="*/ 0 h 17"/>
                      <a:gd name="T14" fmla="*/ 8 w 17"/>
                      <a:gd name="T15" fmla="*/ 0 h 17"/>
                      <a:gd name="T16" fmla="*/ 10 w 17"/>
                      <a:gd name="T17" fmla="*/ 2 h 17"/>
                      <a:gd name="T18" fmla="*/ 12 w 17"/>
                      <a:gd name="T19" fmla="*/ 4 h 17"/>
                      <a:gd name="T20" fmla="*/ 14 w 17"/>
                      <a:gd name="T21" fmla="*/ 8 h 17"/>
                      <a:gd name="T22" fmla="*/ 14 w 17"/>
                      <a:gd name="T23" fmla="*/ 10 h 17"/>
                      <a:gd name="T24" fmla="*/ 14 w 17"/>
                      <a:gd name="T25" fmla="*/ 12 h 17"/>
                      <a:gd name="T26" fmla="*/ 14 w 17"/>
                      <a:gd name="T27" fmla="*/ 13 h 17"/>
                      <a:gd name="T28" fmla="*/ 12 w 17"/>
                      <a:gd name="T29" fmla="*/ 15 h 17"/>
                      <a:gd name="T30" fmla="*/ 10 w 17"/>
                      <a:gd name="T31" fmla="*/ 15 h 17"/>
                      <a:gd name="T32" fmla="*/ 8 w 17"/>
                      <a:gd name="T33" fmla="*/ 15 h 17"/>
                      <a:gd name="T34" fmla="*/ 5 w 17"/>
                      <a:gd name="T35" fmla="*/ 12 h 17"/>
                      <a:gd name="T36" fmla="*/ 3 w 17"/>
                      <a:gd name="T37" fmla="*/ 10 h 17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17"/>
                      <a:gd name="T58" fmla="*/ 0 h 17"/>
                      <a:gd name="T59" fmla="*/ 17 w 17"/>
                      <a:gd name="T60" fmla="*/ 17 h 17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17" h="17">
                        <a:moveTo>
                          <a:pt x="3" y="11"/>
                        </a:moveTo>
                        <a:lnTo>
                          <a:pt x="1" y="7"/>
                        </a:lnTo>
                        <a:lnTo>
                          <a:pt x="0" y="3"/>
                        </a:lnTo>
                        <a:lnTo>
                          <a:pt x="1" y="2"/>
                        </a:lnTo>
                        <a:lnTo>
                          <a:pt x="1" y="1"/>
                        </a:lnTo>
                        <a:lnTo>
                          <a:pt x="3" y="0"/>
                        </a:lnTo>
                        <a:lnTo>
                          <a:pt x="6" y="0"/>
                        </a:lnTo>
                        <a:lnTo>
                          <a:pt x="9" y="0"/>
                        </a:lnTo>
                        <a:lnTo>
                          <a:pt x="11" y="2"/>
                        </a:lnTo>
                        <a:lnTo>
                          <a:pt x="14" y="4"/>
                        </a:lnTo>
                        <a:lnTo>
                          <a:pt x="16" y="8"/>
                        </a:lnTo>
                        <a:lnTo>
                          <a:pt x="16" y="11"/>
                        </a:lnTo>
                        <a:lnTo>
                          <a:pt x="16" y="13"/>
                        </a:lnTo>
                        <a:lnTo>
                          <a:pt x="16" y="14"/>
                        </a:lnTo>
                        <a:lnTo>
                          <a:pt x="14" y="16"/>
                        </a:lnTo>
                        <a:lnTo>
                          <a:pt x="11" y="16"/>
                        </a:lnTo>
                        <a:lnTo>
                          <a:pt x="9" y="16"/>
                        </a:lnTo>
                        <a:lnTo>
                          <a:pt x="6" y="13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9" name="Freeform 273">
                    <a:extLst>
                      <a:ext uri="{FF2B5EF4-FFF2-40B4-BE49-F238E27FC236}">
                        <a16:creationId xmlns:a16="http://schemas.microsoft.com/office/drawing/2014/main" id="{ADB38DE4-ED91-06A8-DF04-2B8A3804EFB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10" y="2927"/>
                    <a:ext cx="16" cy="16"/>
                  </a:xfrm>
                  <a:custGeom>
                    <a:avLst/>
                    <a:gdLst>
                      <a:gd name="T0" fmla="*/ 3 w 17"/>
                      <a:gd name="T1" fmla="*/ 9 h 17"/>
                      <a:gd name="T2" fmla="*/ 3 w 17"/>
                      <a:gd name="T3" fmla="*/ 8 h 17"/>
                      <a:gd name="T4" fmla="*/ 0 w 17"/>
                      <a:gd name="T5" fmla="*/ 5 h 17"/>
                      <a:gd name="T6" fmla="*/ 3 w 17"/>
                      <a:gd name="T7" fmla="*/ 2 h 17"/>
                      <a:gd name="T8" fmla="*/ 3 w 17"/>
                      <a:gd name="T9" fmla="*/ 0 h 17"/>
                      <a:gd name="T10" fmla="*/ 8 w 17"/>
                      <a:gd name="T11" fmla="*/ 0 h 17"/>
                      <a:gd name="T12" fmla="*/ 11 w 17"/>
                      <a:gd name="T13" fmla="*/ 8 h 17"/>
                      <a:gd name="T14" fmla="*/ 15 w 17"/>
                      <a:gd name="T15" fmla="*/ 8 h 17"/>
                      <a:gd name="T16" fmla="*/ 15 w 17"/>
                      <a:gd name="T17" fmla="*/ 12 h 17"/>
                      <a:gd name="T18" fmla="*/ 15 w 17"/>
                      <a:gd name="T19" fmla="*/ 15 h 17"/>
                      <a:gd name="T20" fmla="*/ 11 w 17"/>
                      <a:gd name="T21" fmla="*/ 15 h 17"/>
                      <a:gd name="T22" fmla="*/ 8 w 17"/>
                      <a:gd name="T23" fmla="*/ 15 h 17"/>
                      <a:gd name="T24" fmla="*/ 3 w 17"/>
                      <a:gd name="T25" fmla="*/ 9 h 17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17"/>
                      <a:gd name="T40" fmla="*/ 0 h 17"/>
                      <a:gd name="T41" fmla="*/ 17 w 17"/>
                      <a:gd name="T42" fmla="*/ 17 h 17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17" h="17">
                        <a:moveTo>
                          <a:pt x="3" y="10"/>
                        </a:moveTo>
                        <a:lnTo>
                          <a:pt x="3" y="8"/>
                        </a:lnTo>
                        <a:lnTo>
                          <a:pt x="0" y="5"/>
                        </a:lnTo>
                        <a:lnTo>
                          <a:pt x="3" y="2"/>
                        </a:lnTo>
                        <a:lnTo>
                          <a:pt x="3" y="0"/>
                        </a:lnTo>
                        <a:lnTo>
                          <a:pt x="9" y="0"/>
                        </a:lnTo>
                        <a:lnTo>
                          <a:pt x="12" y="8"/>
                        </a:lnTo>
                        <a:lnTo>
                          <a:pt x="16" y="8"/>
                        </a:lnTo>
                        <a:lnTo>
                          <a:pt x="16" y="13"/>
                        </a:lnTo>
                        <a:lnTo>
                          <a:pt x="16" y="16"/>
                        </a:lnTo>
                        <a:lnTo>
                          <a:pt x="12" y="16"/>
                        </a:lnTo>
                        <a:lnTo>
                          <a:pt x="9" y="16"/>
                        </a:lnTo>
                        <a:lnTo>
                          <a:pt x="3" y="1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0" name="Freeform 274">
                    <a:extLst>
                      <a:ext uri="{FF2B5EF4-FFF2-40B4-BE49-F238E27FC236}">
                        <a16:creationId xmlns:a16="http://schemas.microsoft.com/office/drawing/2014/main" id="{B5471A83-9AB8-F69B-DCCC-2D183B8A8EF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96" y="2920"/>
                    <a:ext cx="15" cy="16"/>
                  </a:xfrm>
                  <a:custGeom>
                    <a:avLst/>
                    <a:gdLst>
                      <a:gd name="T0" fmla="*/ 8 w 17"/>
                      <a:gd name="T1" fmla="*/ 15 h 17"/>
                      <a:gd name="T2" fmla="*/ 11 w 17"/>
                      <a:gd name="T3" fmla="*/ 12 h 17"/>
                      <a:gd name="T4" fmla="*/ 12 w 17"/>
                      <a:gd name="T5" fmla="*/ 11 h 17"/>
                      <a:gd name="T6" fmla="*/ 14 w 17"/>
                      <a:gd name="T7" fmla="*/ 11 h 17"/>
                      <a:gd name="T8" fmla="*/ 14 w 17"/>
                      <a:gd name="T9" fmla="*/ 8 h 17"/>
                      <a:gd name="T10" fmla="*/ 14 w 17"/>
                      <a:gd name="T11" fmla="*/ 7 h 17"/>
                      <a:gd name="T12" fmla="*/ 11 w 17"/>
                      <a:gd name="T13" fmla="*/ 5 h 17"/>
                      <a:gd name="T14" fmla="*/ 11 w 17"/>
                      <a:gd name="T15" fmla="*/ 2 h 17"/>
                      <a:gd name="T16" fmla="*/ 7 w 17"/>
                      <a:gd name="T17" fmla="*/ 1 h 17"/>
                      <a:gd name="T18" fmla="*/ 6 w 17"/>
                      <a:gd name="T19" fmla="*/ 0 h 17"/>
                      <a:gd name="T20" fmla="*/ 5 w 17"/>
                      <a:gd name="T21" fmla="*/ 0 h 17"/>
                      <a:gd name="T22" fmla="*/ 4 w 17"/>
                      <a:gd name="T23" fmla="*/ 1 h 17"/>
                      <a:gd name="T24" fmla="*/ 1 w 17"/>
                      <a:gd name="T25" fmla="*/ 2 h 17"/>
                      <a:gd name="T26" fmla="*/ 0 w 17"/>
                      <a:gd name="T27" fmla="*/ 3 h 17"/>
                      <a:gd name="T28" fmla="*/ 0 w 17"/>
                      <a:gd name="T29" fmla="*/ 4 h 17"/>
                      <a:gd name="T30" fmla="*/ 0 w 17"/>
                      <a:gd name="T31" fmla="*/ 6 h 17"/>
                      <a:gd name="T32" fmla="*/ 0 w 17"/>
                      <a:gd name="T33" fmla="*/ 8 h 17"/>
                      <a:gd name="T34" fmla="*/ 1 w 17"/>
                      <a:gd name="T35" fmla="*/ 10 h 17"/>
                      <a:gd name="T36" fmla="*/ 3 w 17"/>
                      <a:gd name="T37" fmla="*/ 12 h 17"/>
                      <a:gd name="T38" fmla="*/ 4 w 17"/>
                      <a:gd name="T39" fmla="*/ 15 h 17"/>
                      <a:gd name="T40" fmla="*/ 7 w 17"/>
                      <a:gd name="T41" fmla="*/ 15 h 17"/>
                      <a:gd name="T42" fmla="*/ 8 w 17"/>
                      <a:gd name="T43" fmla="*/ 15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9" y="16"/>
                        </a:moveTo>
                        <a:lnTo>
                          <a:pt x="13" y="13"/>
                        </a:lnTo>
                        <a:lnTo>
                          <a:pt x="14" y="12"/>
                        </a:lnTo>
                        <a:lnTo>
                          <a:pt x="16" y="12"/>
                        </a:lnTo>
                        <a:lnTo>
                          <a:pt x="16" y="9"/>
                        </a:lnTo>
                        <a:lnTo>
                          <a:pt x="16" y="7"/>
                        </a:lnTo>
                        <a:lnTo>
                          <a:pt x="13" y="5"/>
                        </a:lnTo>
                        <a:lnTo>
                          <a:pt x="12" y="2"/>
                        </a:lnTo>
                        <a:lnTo>
                          <a:pt x="8" y="1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4" y="1"/>
                        </a:lnTo>
                        <a:lnTo>
                          <a:pt x="1" y="2"/>
                        </a:lnTo>
                        <a:lnTo>
                          <a:pt x="0" y="3"/>
                        </a:lnTo>
                        <a:lnTo>
                          <a:pt x="0" y="4"/>
                        </a:lnTo>
                        <a:lnTo>
                          <a:pt x="0" y="6"/>
                        </a:lnTo>
                        <a:lnTo>
                          <a:pt x="0" y="8"/>
                        </a:lnTo>
                        <a:lnTo>
                          <a:pt x="1" y="11"/>
                        </a:lnTo>
                        <a:lnTo>
                          <a:pt x="3" y="13"/>
                        </a:lnTo>
                        <a:lnTo>
                          <a:pt x="4" y="16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1" name="Freeform 275">
                    <a:extLst>
                      <a:ext uri="{FF2B5EF4-FFF2-40B4-BE49-F238E27FC236}">
                        <a16:creationId xmlns:a16="http://schemas.microsoft.com/office/drawing/2014/main" id="{A9F65966-2239-F932-CA54-F9C32937472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96" y="2922"/>
                    <a:ext cx="15" cy="16"/>
                  </a:xfrm>
                  <a:custGeom>
                    <a:avLst/>
                    <a:gdLst>
                      <a:gd name="T0" fmla="*/ 1 w 17"/>
                      <a:gd name="T1" fmla="*/ 10 h 17"/>
                      <a:gd name="T2" fmla="*/ 0 w 17"/>
                      <a:gd name="T3" fmla="*/ 7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0 w 17"/>
                      <a:gd name="T9" fmla="*/ 1 h 17"/>
                      <a:gd name="T10" fmla="*/ 1 w 17"/>
                      <a:gd name="T11" fmla="*/ 0 h 17"/>
                      <a:gd name="T12" fmla="*/ 4 w 17"/>
                      <a:gd name="T13" fmla="*/ 0 h 17"/>
                      <a:gd name="T14" fmla="*/ 5 w 17"/>
                      <a:gd name="T15" fmla="*/ 1 h 17"/>
                      <a:gd name="T16" fmla="*/ 10 w 17"/>
                      <a:gd name="T17" fmla="*/ 3 h 17"/>
                      <a:gd name="T18" fmla="*/ 11 w 17"/>
                      <a:gd name="T19" fmla="*/ 4 h 17"/>
                      <a:gd name="T20" fmla="*/ 12 w 17"/>
                      <a:gd name="T21" fmla="*/ 8 h 17"/>
                      <a:gd name="T22" fmla="*/ 14 w 17"/>
                      <a:gd name="T23" fmla="*/ 11 h 17"/>
                      <a:gd name="T24" fmla="*/ 12 w 17"/>
                      <a:gd name="T25" fmla="*/ 12 h 17"/>
                      <a:gd name="T26" fmla="*/ 12 w 17"/>
                      <a:gd name="T27" fmla="*/ 13 h 17"/>
                      <a:gd name="T28" fmla="*/ 11 w 17"/>
                      <a:gd name="T29" fmla="*/ 15 h 17"/>
                      <a:gd name="T30" fmla="*/ 10 w 17"/>
                      <a:gd name="T31" fmla="*/ 15 h 17"/>
                      <a:gd name="T32" fmla="*/ 5 w 17"/>
                      <a:gd name="T33" fmla="*/ 15 h 17"/>
                      <a:gd name="T34" fmla="*/ 4 w 17"/>
                      <a:gd name="T35" fmla="*/ 12 h 17"/>
                      <a:gd name="T36" fmla="*/ 1 w 17"/>
                      <a:gd name="T37" fmla="*/ 10 h 17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17"/>
                      <a:gd name="T58" fmla="*/ 0 h 17"/>
                      <a:gd name="T59" fmla="*/ 17 w 17"/>
                      <a:gd name="T60" fmla="*/ 17 h 17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17" h="17">
                        <a:moveTo>
                          <a:pt x="1" y="11"/>
                        </a:moveTo>
                        <a:lnTo>
                          <a:pt x="0" y="7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0" y="1"/>
                        </a:lnTo>
                        <a:lnTo>
                          <a:pt x="1" y="0"/>
                        </a:lnTo>
                        <a:lnTo>
                          <a:pt x="4" y="0"/>
                        </a:lnTo>
                        <a:lnTo>
                          <a:pt x="6" y="1"/>
                        </a:lnTo>
                        <a:lnTo>
                          <a:pt x="11" y="3"/>
                        </a:lnTo>
                        <a:lnTo>
                          <a:pt x="12" y="4"/>
                        </a:lnTo>
                        <a:lnTo>
                          <a:pt x="14" y="8"/>
                        </a:lnTo>
                        <a:lnTo>
                          <a:pt x="16" y="12"/>
                        </a:lnTo>
                        <a:lnTo>
                          <a:pt x="14" y="13"/>
                        </a:lnTo>
                        <a:lnTo>
                          <a:pt x="14" y="14"/>
                        </a:lnTo>
                        <a:lnTo>
                          <a:pt x="12" y="16"/>
                        </a:lnTo>
                        <a:lnTo>
                          <a:pt x="11" y="16"/>
                        </a:lnTo>
                        <a:lnTo>
                          <a:pt x="6" y="16"/>
                        </a:lnTo>
                        <a:lnTo>
                          <a:pt x="4" y="13"/>
                        </a:lnTo>
                        <a:lnTo>
                          <a:pt x="1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2" name="Freeform 276">
                    <a:extLst>
                      <a:ext uri="{FF2B5EF4-FFF2-40B4-BE49-F238E27FC236}">
                        <a16:creationId xmlns:a16="http://schemas.microsoft.com/office/drawing/2014/main" id="{E894C913-2ACA-9287-F836-EE3A14515B3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4" y="2926"/>
                    <a:ext cx="16" cy="16"/>
                  </a:xfrm>
                  <a:custGeom>
                    <a:avLst/>
                    <a:gdLst>
                      <a:gd name="T0" fmla="*/ 9 w 17"/>
                      <a:gd name="T1" fmla="*/ 15 h 17"/>
                      <a:gd name="T2" fmla="*/ 12 w 17"/>
                      <a:gd name="T3" fmla="*/ 12 h 17"/>
                      <a:gd name="T4" fmla="*/ 12 w 17"/>
                      <a:gd name="T5" fmla="*/ 11 h 17"/>
                      <a:gd name="T6" fmla="*/ 13 w 17"/>
                      <a:gd name="T7" fmla="*/ 11 h 17"/>
                      <a:gd name="T8" fmla="*/ 15 w 17"/>
                      <a:gd name="T9" fmla="*/ 8 h 17"/>
                      <a:gd name="T10" fmla="*/ 13 w 17"/>
                      <a:gd name="T11" fmla="*/ 7 h 17"/>
                      <a:gd name="T12" fmla="*/ 12 w 17"/>
                      <a:gd name="T13" fmla="*/ 5 h 17"/>
                      <a:gd name="T14" fmla="*/ 10 w 17"/>
                      <a:gd name="T15" fmla="*/ 2 h 17"/>
                      <a:gd name="T16" fmla="*/ 9 w 17"/>
                      <a:gd name="T17" fmla="*/ 1 h 17"/>
                      <a:gd name="T18" fmla="*/ 6 w 17"/>
                      <a:gd name="T19" fmla="*/ 0 h 17"/>
                      <a:gd name="T20" fmla="*/ 5 w 17"/>
                      <a:gd name="T21" fmla="*/ 0 h 17"/>
                      <a:gd name="T22" fmla="*/ 5 w 17"/>
                      <a:gd name="T23" fmla="*/ 1 h 17"/>
                      <a:gd name="T24" fmla="*/ 2 w 17"/>
                      <a:gd name="T25" fmla="*/ 2 h 17"/>
                      <a:gd name="T26" fmla="*/ 1 w 17"/>
                      <a:gd name="T27" fmla="*/ 3 h 17"/>
                      <a:gd name="T28" fmla="*/ 1 w 17"/>
                      <a:gd name="T29" fmla="*/ 4 h 17"/>
                      <a:gd name="T30" fmla="*/ 0 w 17"/>
                      <a:gd name="T31" fmla="*/ 5 h 17"/>
                      <a:gd name="T32" fmla="*/ 1 w 17"/>
                      <a:gd name="T33" fmla="*/ 8 h 17"/>
                      <a:gd name="T34" fmla="*/ 2 w 17"/>
                      <a:gd name="T35" fmla="*/ 10 h 17"/>
                      <a:gd name="T36" fmla="*/ 3 w 17"/>
                      <a:gd name="T37" fmla="*/ 12 h 17"/>
                      <a:gd name="T38" fmla="*/ 5 w 17"/>
                      <a:gd name="T39" fmla="*/ 15 h 17"/>
                      <a:gd name="T40" fmla="*/ 8 w 17"/>
                      <a:gd name="T41" fmla="*/ 15 h 17"/>
                      <a:gd name="T42" fmla="*/ 8 w 17"/>
                      <a:gd name="T43" fmla="*/ 15 h 17"/>
                      <a:gd name="T44" fmla="*/ 9 w 17"/>
                      <a:gd name="T45" fmla="*/ 15 h 17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17"/>
                      <a:gd name="T70" fmla="*/ 0 h 17"/>
                      <a:gd name="T71" fmla="*/ 17 w 17"/>
                      <a:gd name="T72" fmla="*/ 17 h 17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17" h="17">
                        <a:moveTo>
                          <a:pt x="10" y="16"/>
                        </a:moveTo>
                        <a:lnTo>
                          <a:pt x="13" y="13"/>
                        </a:lnTo>
                        <a:lnTo>
                          <a:pt x="13" y="12"/>
                        </a:lnTo>
                        <a:lnTo>
                          <a:pt x="14" y="12"/>
                        </a:lnTo>
                        <a:lnTo>
                          <a:pt x="16" y="9"/>
                        </a:lnTo>
                        <a:lnTo>
                          <a:pt x="14" y="7"/>
                        </a:lnTo>
                        <a:lnTo>
                          <a:pt x="13" y="5"/>
                        </a:lnTo>
                        <a:lnTo>
                          <a:pt x="11" y="2"/>
                        </a:lnTo>
                        <a:lnTo>
                          <a:pt x="10" y="1"/>
                        </a:lnTo>
                        <a:lnTo>
                          <a:pt x="6" y="0"/>
                        </a:lnTo>
                        <a:lnTo>
                          <a:pt x="5" y="0"/>
                        </a:lnTo>
                        <a:lnTo>
                          <a:pt x="5" y="1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1" y="4"/>
                        </a:lnTo>
                        <a:lnTo>
                          <a:pt x="0" y="5"/>
                        </a:lnTo>
                        <a:lnTo>
                          <a:pt x="1" y="8"/>
                        </a:lnTo>
                        <a:lnTo>
                          <a:pt x="2" y="11"/>
                        </a:lnTo>
                        <a:lnTo>
                          <a:pt x="3" y="13"/>
                        </a:lnTo>
                        <a:lnTo>
                          <a:pt x="5" y="16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  <a:lnTo>
                          <a:pt x="10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3" name="Freeform 277">
                    <a:extLst>
                      <a:ext uri="{FF2B5EF4-FFF2-40B4-BE49-F238E27FC236}">
                        <a16:creationId xmlns:a16="http://schemas.microsoft.com/office/drawing/2014/main" id="{08DA4438-0D63-4096-5E68-1A807C3F715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4" y="2927"/>
                    <a:ext cx="16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1 w 17"/>
                      <a:gd name="T3" fmla="*/ 7 h 17"/>
                      <a:gd name="T4" fmla="*/ 0 w 17"/>
                      <a:gd name="T5" fmla="*/ 3 h 17"/>
                      <a:gd name="T6" fmla="*/ 1 w 17"/>
                      <a:gd name="T7" fmla="*/ 2 h 17"/>
                      <a:gd name="T8" fmla="*/ 1 w 17"/>
                      <a:gd name="T9" fmla="*/ 1 h 17"/>
                      <a:gd name="T10" fmla="*/ 3 w 17"/>
                      <a:gd name="T11" fmla="*/ 0 h 17"/>
                      <a:gd name="T12" fmla="*/ 4 w 17"/>
                      <a:gd name="T13" fmla="*/ 0 h 17"/>
                      <a:gd name="T14" fmla="*/ 8 w 17"/>
                      <a:gd name="T15" fmla="*/ 0 h 17"/>
                      <a:gd name="T16" fmla="*/ 10 w 17"/>
                      <a:gd name="T17" fmla="*/ 2 h 17"/>
                      <a:gd name="T18" fmla="*/ 13 w 17"/>
                      <a:gd name="T19" fmla="*/ 4 h 17"/>
                      <a:gd name="T20" fmla="*/ 15 w 17"/>
                      <a:gd name="T21" fmla="*/ 8 h 17"/>
                      <a:gd name="T22" fmla="*/ 15 w 17"/>
                      <a:gd name="T23" fmla="*/ 11 h 17"/>
                      <a:gd name="T24" fmla="*/ 15 w 17"/>
                      <a:gd name="T25" fmla="*/ 12 h 17"/>
                      <a:gd name="T26" fmla="*/ 13 w 17"/>
                      <a:gd name="T27" fmla="*/ 13 h 17"/>
                      <a:gd name="T28" fmla="*/ 13 w 17"/>
                      <a:gd name="T29" fmla="*/ 15 h 17"/>
                      <a:gd name="T30" fmla="*/ 10 w 17"/>
                      <a:gd name="T31" fmla="*/ 15 h 17"/>
                      <a:gd name="T32" fmla="*/ 8 w 17"/>
                      <a:gd name="T33" fmla="*/ 15 h 17"/>
                      <a:gd name="T34" fmla="*/ 4 w 17"/>
                      <a:gd name="T35" fmla="*/ 12 h 17"/>
                      <a:gd name="T36" fmla="*/ 3 w 17"/>
                      <a:gd name="T37" fmla="*/ 10 h 17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17"/>
                      <a:gd name="T58" fmla="*/ 0 h 17"/>
                      <a:gd name="T59" fmla="*/ 17 w 17"/>
                      <a:gd name="T60" fmla="*/ 17 h 17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17" h="17">
                        <a:moveTo>
                          <a:pt x="3" y="11"/>
                        </a:moveTo>
                        <a:lnTo>
                          <a:pt x="1" y="7"/>
                        </a:lnTo>
                        <a:lnTo>
                          <a:pt x="0" y="3"/>
                        </a:lnTo>
                        <a:lnTo>
                          <a:pt x="1" y="2"/>
                        </a:lnTo>
                        <a:lnTo>
                          <a:pt x="1" y="1"/>
                        </a:lnTo>
                        <a:lnTo>
                          <a:pt x="3" y="0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1" y="2"/>
                        </a:lnTo>
                        <a:lnTo>
                          <a:pt x="14" y="4"/>
                        </a:lnTo>
                        <a:lnTo>
                          <a:pt x="16" y="8"/>
                        </a:lnTo>
                        <a:lnTo>
                          <a:pt x="16" y="12"/>
                        </a:lnTo>
                        <a:lnTo>
                          <a:pt x="16" y="13"/>
                        </a:lnTo>
                        <a:lnTo>
                          <a:pt x="14" y="14"/>
                        </a:lnTo>
                        <a:lnTo>
                          <a:pt x="14" y="16"/>
                        </a:lnTo>
                        <a:lnTo>
                          <a:pt x="11" y="16"/>
                        </a:lnTo>
                        <a:lnTo>
                          <a:pt x="8" y="16"/>
                        </a:lnTo>
                        <a:lnTo>
                          <a:pt x="4" y="13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4" name="Freeform 278">
                    <a:extLst>
                      <a:ext uri="{FF2B5EF4-FFF2-40B4-BE49-F238E27FC236}">
                        <a16:creationId xmlns:a16="http://schemas.microsoft.com/office/drawing/2014/main" id="{729959BB-9F47-43DD-7C92-CBF63AE5BF7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87" y="2873"/>
                    <a:ext cx="112" cy="67"/>
                  </a:xfrm>
                  <a:custGeom>
                    <a:avLst/>
                    <a:gdLst>
                      <a:gd name="T0" fmla="*/ 0 w 123"/>
                      <a:gd name="T1" fmla="*/ 12 h 70"/>
                      <a:gd name="T2" fmla="*/ 22 w 123"/>
                      <a:gd name="T3" fmla="*/ 0 h 70"/>
                      <a:gd name="T4" fmla="*/ 111 w 123"/>
                      <a:gd name="T5" fmla="*/ 52 h 70"/>
                      <a:gd name="T6" fmla="*/ 87 w 123"/>
                      <a:gd name="T7" fmla="*/ 66 h 70"/>
                      <a:gd name="T8" fmla="*/ 0 w 123"/>
                      <a:gd name="T9" fmla="*/ 12 h 70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23"/>
                      <a:gd name="T16" fmla="*/ 0 h 70"/>
                      <a:gd name="T17" fmla="*/ 123 w 123"/>
                      <a:gd name="T18" fmla="*/ 70 h 70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23" h="70">
                        <a:moveTo>
                          <a:pt x="0" y="13"/>
                        </a:moveTo>
                        <a:lnTo>
                          <a:pt x="24" y="0"/>
                        </a:lnTo>
                        <a:lnTo>
                          <a:pt x="122" y="54"/>
                        </a:lnTo>
                        <a:lnTo>
                          <a:pt x="96" y="69"/>
                        </a:lnTo>
                        <a:lnTo>
                          <a:pt x="0" y="13"/>
                        </a:lnTo>
                      </a:path>
                    </a:pathLst>
                  </a:custGeom>
                  <a:solidFill>
                    <a:srgbClr val="CCCCC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5" name="Freeform 279">
                    <a:extLst>
                      <a:ext uri="{FF2B5EF4-FFF2-40B4-BE49-F238E27FC236}">
                        <a16:creationId xmlns:a16="http://schemas.microsoft.com/office/drawing/2014/main" id="{C72BBA17-06B8-1C4D-FD7C-4FCAD53E96A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87" y="2885"/>
                    <a:ext cx="89" cy="82"/>
                  </a:xfrm>
                  <a:custGeom>
                    <a:avLst/>
                    <a:gdLst>
                      <a:gd name="T0" fmla="*/ 0 w 97"/>
                      <a:gd name="T1" fmla="*/ 0 h 87"/>
                      <a:gd name="T2" fmla="*/ 88 w 97"/>
                      <a:gd name="T3" fmla="*/ 54 h 87"/>
                      <a:gd name="T4" fmla="*/ 88 w 97"/>
                      <a:gd name="T5" fmla="*/ 81 h 87"/>
                      <a:gd name="T6" fmla="*/ 0 w 97"/>
                      <a:gd name="T7" fmla="*/ 26 h 87"/>
                      <a:gd name="T8" fmla="*/ 0 w 97"/>
                      <a:gd name="T9" fmla="*/ 0 h 8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97"/>
                      <a:gd name="T16" fmla="*/ 0 h 87"/>
                      <a:gd name="T17" fmla="*/ 97 w 97"/>
                      <a:gd name="T18" fmla="*/ 87 h 8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97" h="87">
                        <a:moveTo>
                          <a:pt x="0" y="0"/>
                        </a:moveTo>
                        <a:lnTo>
                          <a:pt x="96" y="57"/>
                        </a:lnTo>
                        <a:lnTo>
                          <a:pt x="96" y="86"/>
                        </a:lnTo>
                        <a:lnTo>
                          <a:pt x="0" y="28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9999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6" name="Freeform 280">
                    <a:extLst>
                      <a:ext uri="{FF2B5EF4-FFF2-40B4-BE49-F238E27FC236}">
                        <a16:creationId xmlns:a16="http://schemas.microsoft.com/office/drawing/2014/main" id="{2545034C-252F-372F-A5EA-850A8DCB99D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20" y="2970"/>
                    <a:ext cx="16" cy="16"/>
                  </a:xfrm>
                  <a:custGeom>
                    <a:avLst/>
                    <a:gdLst>
                      <a:gd name="T0" fmla="*/ 4 w 17"/>
                      <a:gd name="T1" fmla="*/ 0 h 17"/>
                      <a:gd name="T2" fmla="*/ 15 w 17"/>
                      <a:gd name="T3" fmla="*/ 8 h 17"/>
                      <a:gd name="T4" fmla="*/ 11 w 17"/>
                      <a:gd name="T5" fmla="*/ 15 h 17"/>
                      <a:gd name="T6" fmla="*/ 0 w 17"/>
                      <a:gd name="T7" fmla="*/ 5 h 17"/>
                      <a:gd name="T8" fmla="*/ 4 w 17"/>
                      <a:gd name="T9" fmla="*/ 0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17"/>
                      <a:gd name="T17" fmla="*/ 17 w 17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17">
                        <a:moveTo>
                          <a:pt x="4" y="0"/>
                        </a:moveTo>
                        <a:lnTo>
                          <a:pt x="16" y="9"/>
                        </a:lnTo>
                        <a:lnTo>
                          <a:pt x="12" y="16"/>
                        </a:lnTo>
                        <a:lnTo>
                          <a:pt x="0" y="5"/>
                        </a:lnTo>
                        <a:lnTo>
                          <a:pt x="4" y="0"/>
                        </a:lnTo>
                      </a:path>
                    </a:pathLst>
                  </a:custGeom>
                  <a:solidFill>
                    <a:srgbClr val="F934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7" name="Freeform 281">
                    <a:extLst>
                      <a:ext uri="{FF2B5EF4-FFF2-40B4-BE49-F238E27FC236}">
                        <a16:creationId xmlns:a16="http://schemas.microsoft.com/office/drawing/2014/main" id="{49453679-8CD6-F53A-BBD7-08AD2EAC99E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82" y="2940"/>
                    <a:ext cx="33" cy="20"/>
                  </a:xfrm>
                  <a:custGeom>
                    <a:avLst/>
                    <a:gdLst>
                      <a:gd name="T0" fmla="*/ 21 w 36"/>
                      <a:gd name="T1" fmla="*/ 0 h 21"/>
                      <a:gd name="T2" fmla="*/ 32 w 36"/>
                      <a:gd name="T3" fmla="*/ 7 h 21"/>
                      <a:gd name="T4" fmla="*/ 11 w 36"/>
                      <a:gd name="T5" fmla="*/ 19 h 21"/>
                      <a:gd name="T6" fmla="*/ 0 w 36"/>
                      <a:gd name="T7" fmla="*/ 11 h 21"/>
                      <a:gd name="T8" fmla="*/ 21 w 36"/>
                      <a:gd name="T9" fmla="*/ 0 h 2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36"/>
                      <a:gd name="T16" fmla="*/ 0 h 21"/>
                      <a:gd name="T17" fmla="*/ 36 w 36"/>
                      <a:gd name="T18" fmla="*/ 21 h 2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36" h="21">
                        <a:moveTo>
                          <a:pt x="23" y="0"/>
                        </a:moveTo>
                        <a:lnTo>
                          <a:pt x="35" y="7"/>
                        </a:lnTo>
                        <a:lnTo>
                          <a:pt x="12" y="20"/>
                        </a:lnTo>
                        <a:lnTo>
                          <a:pt x="0" y="12"/>
                        </a:lnTo>
                        <a:lnTo>
                          <a:pt x="23" y="0"/>
                        </a:lnTo>
                      </a:path>
                    </a:pathLst>
                  </a:custGeom>
                  <a:solidFill>
                    <a:srgbClr val="FC677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8" name="Freeform 282">
                    <a:extLst>
                      <a:ext uri="{FF2B5EF4-FFF2-40B4-BE49-F238E27FC236}">
                        <a16:creationId xmlns:a16="http://schemas.microsoft.com/office/drawing/2014/main" id="{77C3649F-0332-FC4A-D818-220AC5BCDD9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82" y="2952"/>
                    <a:ext cx="16" cy="32"/>
                  </a:xfrm>
                  <a:custGeom>
                    <a:avLst/>
                    <a:gdLst>
                      <a:gd name="T0" fmla="*/ 0 w 17"/>
                      <a:gd name="T1" fmla="*/ 25 h 33"/>
                      <a:gd name="T2" fmla="*/ 15 w 17"/>
                      <a:gd name="T3" fmla="*/ 31 h 33"/>
                      <a:gd name="T4" fmla="*/ 15 w 17"/>
                      <a:gd name="T5" fmla="*/ 7 h 33"/>
                      <a:gd name="T6" fmla="*/ 0 w 17"/>
                      <a:gd name="T7" fmla="*/ 0 h 33"/>
                      <a:gd name="T8" fmla="*/ 0 w 17"/>
                      <a:gd name="T9" fmla="*/ 25 h 3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33"/>
                      <a:gd name="T17" fmla="*/ 17 w 17"/>
                      <a:gd name="T18" fmla="*/ 33 h 33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33">
                        <a:moveTo>
                          <a:pt x="0" y="26"/>
                        </a:moveTo>
                        <a:lnTo>
                          <a:pt x="16" y="32"/>
                        </a:lnTo>
                        <a:lnTo>
                          <a:pt x="16" y="7"/>
                        </a:lnTo>
                        <a:lnTo>
                          <a:pt x="0" y="0"/>
                        </a:lnTo>
                        <a:lnTo>
                          <a:pt x="0" y="26"/>
                        </a:lnTo>
                      </a:path>
                    </a:pathLst>
                  </a:custGeom>
                  <a:solidFill>
                    <a:srgbClr val="F901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39" name="Freeform 283">
                    <a:extLst>
                      <a:ext uri="{FF2B5EF4-FFF2-40B4-BE49-F238E27FC236}">
                        <a16:creationId xmlns:a16="http://schemas.microsoft.com/office/drawing/2014/main" id="{33A06338-3526-7BE7-DC5D-4BF9E53FF5B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93" y="2946"/>
                    <a:ext cx="22" cy="38"/>
                  </a:xfrm>
                  <a:custGeom>
                    <a:avLst/>
                    <a:gdLst>
                      <a:gd name="T0" fmla="*/ 21 w 24"/>
                      <a:gd name="T1" fmla="*/ 25 h 39"/>
                      <a:gd name="T2" fmla="*/ 0 w 24"/>
                      <a:gd name="T3" fmla="*/ 37 h 39"/>
                      <a:gd name="T4" fmla="*/ 0 w 24"/>
                      <a:gd name="T5" fmla="*/ 13 h 39"/>
                      <a:gd name="T6" fmla="*/ 21 w 24"/>
                      <a:gd name="T7" fmla="*/ 0 h 39"/>
                      <a:gd name="T8" fmla="*/ 21 w 24"/>
                      <a:gd name="T9" fmla="*/ 25 h 39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4"/>
                      <a:gd name="T16" fmla="*/ 0 h 39"/>
                      <a:gd name="T17" fmla="*/ 24 w 24"/>
                      <a:gd name="T18" fmla="*/ 39 h 39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4" h="39">
                        <a:moveTo>
                          <a:pt x="23" y="26"/>
                        </a:moveTo>
                        <a:lnTo>
                          <a:pt x="0" y="38"/>
                        </a:lnTo>
                        <a:lnTo>
                          <a:pt x="0" y="13"/>
                        </a:lnTo>
                        <a:lnTo>
                          <a:pt x="23" y="0"/>
                        </a:lnTo>
                        <a:lnTo>
                          <a:pt x="23" y="26"/>
                        </a:lnTo>
                      </a:path>
                    </a:pathLst>
                  </a:custGeom>
                  <a:solidFill>
                    <a:srgbClr val="99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40" name="Freeform 284">
                    <a:extLst>
                      <a:ext uri="{FF2B5EF4-FFF2-40B4-BE49-F238E27FC236}">
                        <a16:creationId xmlns:a16="http://schemas.microsoft.com/office/drawing/2014/main" id="{1916FD40-EB04-17AF-6B74-F7A023DE318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95" y="2953"/>
                    <a:ext cx="25" cy="16"/>
                  </a:xfrm>
                  <a:custGeom>
                    <a:avLst/>
                    <a:gdLst>
                      <a:gd name="T0" fmla="*/ 17 w 27"/>
                      <a:gd name="T1" fmla="*/ 0 h 17"/>
                      <a:gd name="T2" fmla="*/ 24 w 27"/>
                      <a:gd name="T3" fmla="*/ 5 h 17"/>
                      <a:gd name="T4" fmla="*/ 19 w 27"/>
                      <a:gd name="T5" fmla="*/ 12 h 17"/>
                      <a:gd name="T6" fmla="*/ 8 w 27"/>
                      <a:gd name="T7" fmla="*/ 15 h 17"/>
                      <a:gd name="T8" fmla="*/ 0 w 27"/>
                      <a:gd name="T9" fmla="*/ 9 h 17"/>
                      <a:gd name="T10" fmla="*/ 17 w 27"/>
                      <a:gd name="T11" fmla="*/ 0 h 17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27"/>
                      <a:gd name="T19" fmla="*/ 0 h 17"/>
                      <a:gd name="T20" fmla="*/ 27 w 27"/>
                      <a:gd name="T21" fmla="*/ 17 h 17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27" h="17">
                        <a:moveTo>
                          <a:pt x="18" y="0"/>
                        </a:moveTo>
                        <a:lnTo>
                          <a:pt x="26" y="5"/>
                        </a:lnTo>
                        <a:lnTo>
                          <a:pt x="21" y="13"/>
                        </a:lnTo>
                        <a:lnTo>
                          <a:pt x="9" y="16"/>
                        </a:lnTo>
                        <a:lnTo>
                          <a:pt x="0" y="10"/>
                        </a:lnTo>
                        <a:lnTo>
                          <a:pt x="18" y="0"/>
                        </a:lnTo>
                      </a:path>
                    </a:pathLst>
                  </a:custGeom>
                  <a:solidFill>
                    <a:srgbClr val="F934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41" name="Freeform 285">
                    <a:extLst>
                      <a:ext uri="{FF2B5EF4-FFF2-40B4-BE49-F238E27FC236}">
                        <a16:creationId xmlns:a16="http://schemas.microsoft.com/office/drawing/2014/main" id="{35568702-BF4B-3F6E-991F-9E400CEE8FF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95" y="2963"/>
                    <a:ext cx="15" cy="28"/>
                  </a:xfrm>
                  <a:custGeom>
                    <a:avLst/>
                    <a:gdLst>
                      <a:gd name="T0" fmla="*/ 0 w 17"/>
                      <a:gd name="T1" fmla="*/ 19 h 30"/>
                      <a:gd name="T2" fmla="*/ 13 w 17"/>
                      <a:gd name="T3" fmla="*/ 27 h 30"/>
                      <a:gd name="T4" fmla="*/ 14 w 17"/>
                      <a:gd name="T5" fmla="*/ 12 h 30"/>
                      <a:gd name="T6" fmla="*/ 11 w 17"/>
                      <a:gd name="T7" fmla="*/ 4 h 30"/>
                      <a:gd name="T8" fmla="*/ 0 w 17"/>
                      <a:gd name="T9" fmla="*/ 0 h 30"/>
                      <a:gd name="T10" fmla="*/ 0 w 17"/>
                      <a:gd name="T11" fmla="*/ 19 h 30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7"/>
                      <a:gd name="T19" fmla="*/ 0 h 30"/>
                      <a:gd name="T20" fmla="*/ 17 w 17"/>
                      <a:gd name="T21" fmla="*/ 30 h 30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7" h="30">
                        <a:moveTo>
                          <a:pt x="0" y="20"/>
                        </a:moveTo>
                        <a:lnTo>
                          <a:pt x="15" y="29"/>
                        </a:lnTo>
                        <a:lnTo>
                          <a:pt x="16" y="13"/>
                        </a:lnTo>
                        <a:lnTo>
                          <a:pt x="12" y="4"/>
                        </a:lnTo>
                        <a:lnTo>
                          <a:pt x="0" y="0"/>
                        </a:lnTo>
                        <a:lnTo>
                          <a:pt x="0" y="20"/>
                        </a:lnTo>
                      </a:path>
                    </a:pathLst>
                  </a:custGeom>
                  <a:solidFill>
                    <a:srgbClr val="F901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42" name="Freeform 286">
                    <a:extLst>
                      <a:ext uri="{FF2B5EF4-FFF2-40B4-BE49-F238E27FC236}">
                        <a16:creationId xmlns:a16="http://schemas.microsoft.com/office/drawing/2014/main" id="{B93F3453-CCD4-3FF2-D3B1-90BBB33452F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7" y="2975"/>
                    <a:ext cx="15" cy="21"/>
                  </a:xfrm>
                  <a:custGeom>
                    <a:avLst/>
                    <a:gdLst>
                      <a:gd name="T0" fmla="*/ 0 w 17"/>
                      <a:gd name="T1" fmla="*/ 14 h 22"/>
                      <a:gd name="T2" fmla="*/ 2 w 17"/>
                      <a:gd name="T3" fmla="*/ 10 h 22"/>
                      <a:gd name="T4" fmla="*/ 8 w 17"/>
                      <a:gd name="T5" fmla="*/ 11 h 22"/>
                      <a:gd name="T6" fmla="*/ 11 w 17"/>
                      <a:gd name="T7" fmla="*/ 20 h 22"/>
                      <a:gd name="T8" fmla="*/ 14 w 17"/>
                      <a:gd name="T9" fmla="*/ 19 h 22"/>
                      <a:gd name="T10" fmla="*/ 11 w 17"/>
                      <a:gd name="T11" fmla="*/ 8 h 22"/>
                      <a:gd name="T12" fmla="*/ 0 w 17"/>
                      <a:gd name="T13" fmla="*/ 0 h 22"/>
                      <a:gd name="T14" fmla="*/ 0 w 17"/>
                      <a:gd name="T15" fmla="*/ 14 h 22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17"/>
                      <a:gd name="T25" fmla="*/ 0 h 22"/>
                      <a:gd name="T26" fmla="*/ 17 w 17"/>
                      <a:gd name="T27" fmla="*/ 22 h 22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17" h="22">
                        <a:moveTo>
                          <a:pt x="0" y="15"/>
                        </a:moveTo>
                        <a:lnTo>
                          <a:pt x="2" y="10"/>
                        </a:lnTo>
                        <a:lnTo>
                          <a:pt x="9" y="12"/>
                        </a:lnTo>
                        <a:lnTo>
                          <a:pt x="13" y="21"/>
                        </a:lnTo>
                        <a:lnTo>
                          <a:pt x="16" y="20"/>
                        </a:lnTo>
                        <a:lnTo>
                          <a:pt x="13" y="8"/>
                        </a:lnTo>
                        <a:lnTo>
                          <a:pt x="0" y="0"/>
                        </a:lnTo>
                        <a:lnTo>
                          <a:pt x="0" y="15"/>
                        </a:lnTo>
                      </a:path>
                    </a:pathLst>
                  </a:custGeom>
                  <a:solidFill>
                    <a:srgbClr val="F901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43" name="Freeform 287">
                    <a:extLst>
                      <a:ext uri="{FF2B5EF4-FFF2-40B4-BE49-F238E27FC236}">
                        <a16:creationId xmlns:a16="http://schemas.microsoft.com/office/drawing/2014/main" id="{6CCBA424-ED37-50C1-53F8-E469EE8E484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20" y="2977"/>
                    <a:ext cx="16" cy="19"/>
                  </a:xfrm>
                  <a:custGeom>
                    <a:avLst/>
                    <a:gdLst>
                      <a:gd name="T0" fmla="*/ 15 w 17"/>
                      <a:gd name="T1" fmla="*/ 12 h 20"/>
                      <a:gd name="T2" fmla="*/ 2 w 17"/>
                      <a:gd name="T3" fmla="*/ 18 h 20"/>
                      <a:gd name="T4" fmla="*/ 0 w 17"/>
                      <a:gd name="T5" fmla="*/ 6 h 20"/>
                      <a:gd name="T6" fmla="*/ 8 w 17"/>
                      <a:gd name="T7" fmla="*/ 4 h 20"/>
                      <a:gd name="T8" fmla="*/ 13 w 17"/>
                      <a:gd name="T9" fmla="*/ 0 h 20"/>
                      <a:gd name="T10" fmla="*/ 15 w 17"/>
                      <a:gd name="T11" fmla="*/ 12 h 20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7"/>
                      <a:gd name="T19" fmla="*/ 0 h 20"/>
                      <a:gd name="T20" fmla="*/ 17 w 17"/>
                      <a:gd name="T21" fmla="*/ 20 h 20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7" h="20">
                        <a:moveTo>
                          <a:pt x="16" y="13"/>
                        </a:moveTo>
                        <a:lnTo>
                          <a:pt x="2" y="19"/>
                        </a:lnTo>
                        <a:lnTo>
                          <a:pt x="0" y="6"/>
                        </a:lnTo>
                        <a:lnTo>
                          <a:pt x="9" y="4"/>
                        </a:lnTo>
                        <a:lnTo>
                          <a:pt x="14" y="0"/>
                        </a:lnTo>
                        <a:lnTo>
                          <a:pt x="16" y="13"/>
                        </a:lnTo>
                      </a:path>
                    </a:pathLst>
                  </a:custGeom>
                  <a:solidFill>
                    <a:srgbClr val="99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44" name="Freeform 288">
                    <a:extLst>
                      <a:ext uri="{FF2B5EF4-FFF2-40B4-BE49-F238E27FC236}">
                        <a16:creationId xmlns:a16="http://schemas.microsoft.com/office/drawing/2014/main" id="{20324E2D-588A-28D6-E056-F987DE9F960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96" y="2965"/>
                    <a:ext cx="15" cy="17"/>
                  </a:xfrm>
                  <a:custGeom>
                    <a:avLst/>
                    <a:gdLst>
                      <a:gd name="T0" fmla="*/ 0 w 17"/>
                      <a:gd name="T1" fmla="*/ 9 h 17"/>
                      <a:gd name="T2" fmla="*/ 14 w 17"/>
                      <a:gd name="T3" fmla="*/ 16 h 17"/>
                      <a:gd name="T4" fmla="*/ 10 w 17"/>
                      <a:gd name="T5" fmla="*/ 4 h 17"/>
                      <a:gd name="T6" fmla="*/ 0 w 17"/>
                      <a:gd name="T7" fmla="*/ 0 h 17"/>
                      <a:gd name="T8" fmla="*/ 0 w 17"/>
                      <a:gd name="T9" fmla="*/ 9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17"/>
                      <a:gd name="T17" fmla="*/ 17 w 17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17">
                        <a:moveTo>
                          <a:pt x="0" y="9"/>
                        </a:moveTo>
                        <a:lnTo>
                          <a:pt x="16" y="16"/>
                        </a:lnTo>
                        <a:lnTo>
                          <a:pt x="11" y="4"/>
                        </a:lnTo>
                        <a:lnTo>
                          <a:pt x="0" y="0"/>
                        </a:lnTo>
                        <a:lnTo>
                          <a:pt x="0" y="9"/>
                        </a:lnTo>
                      </a:path>
                    </a:pathLst>
                  </a:custGeom>
                  <a:solidFill>
                    <a:srgbClr val="CEE1E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45" name="Freeform 289">
                    <a:extLst>
                      <a:ext uri="{FF2B5EF4-FFF2-40B4-BE49-F238E27FC236}">
                        <a16:creationId xmlns:a16="http://schemas.microsoft.com/office/drawing/2014/main" id="{42E36C2B-42A4-0FC8-ECF4-AC5639E8C9F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7" y="2973"/>
                    <a:ext cx="22" cy="16"/>
                  </a:xfrm>
                  <a:custGeom>
                    <a:avLst/>
                    <a:gdLst>
                      <a:gd name="T0" fmla="*/ 21 w 24"/>
                      <a:gd name="T1" fmla="*/ 11 h 17"/>
                      <a:gd name="T2" fmla="*/ 13 w 24"/>
                      <a:gd name="T3" fmla="*/ 15 h 17"/>
                      <a:gd name="T4" fmla="*/ 0 w 24"/>
                      <a:gd name="T5" fmla="*/ 3 h 17"/>
                      <a:gd name="T6" fmla="*/ 12 w 24"/>
                      <a:gd name="T7" fmla="*/ 0 h 17"/>
                      <a:gd name="T8" fmla="*/ 21 w 24"/>
                      <a:gd name="T9" fmla="*/ 11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4"/>
                      <a:gd name="T16" fmla="*/ 0 h 17"/>
                      <a:gd name="T17" fmla="*/ 24 w 24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4" h="17">
                        <a:moveTo>
                          <a:pt x="23" y="12"/>
                        </a:moveTo>
                        <a:lnTo>
                          <a:pt x="14" y="16"/>
                        </a:lnTo>
                        <a:lnTo>
                          <a:pt x="0" y="3"/>
                        </a:lnTo>
                        <a:lnTo>
                          <a:pt x="13" y="0"/>
                        </a:lnTo>
                        <a:lnTo>
                          <a:pt x="23" y="12"/>
                        </a:lnTo>
                      </a:path>
                    </a:pathLst>
                  </a:custGeom>
                  <a:solidFill>
                    <a:srgbClr val="F934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46" name="Freeform 290">
                    <a:extLst>
                      <a:ext uri="{FF2B5EF4-FFF2-40B4-BE49-F238E27FC236}">
                        <a16:creationId xmlns:a16="http://schemas.microsoft.com/office/drawing/2014/main" id="{0BD60FE5-742D-30D6-B407-5D3451DC4B3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19" y="2966"/>
                    <a:ext cx="15" cy="17"/>
                  </a:xfrm>
                  <a:custGeom>
                    <a:avLst/>
                    <a:gdLst>
                      <a:gd name="T0" fmla="*/ 0 w 17"/>
                      <a:gd name="T1" fmla="*/ 7 h 17"/>
                      <a:gd name="T2" fmla="*/ 3 w 17"/>
                      <a:gd name="T3" fmla="*/ 0 h 17"/>
                      <a:gd name="T4" fmla="*/ 14 w 17"/>
                      <a:gd name="T5" fmla="*/ 12 h 17"/>
                      <a:gd name="T6" fmla="*/ 10 w 17"/>
                      <a:gd name="T7" fmla="*/ 16 h 17"/>
                      <a:gd name="T8" fmla="*/ 0 w 17"/>
                      <a:gd name="T9" fmla="*/ 7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17"/>
                      <a:gd name="T17" fmla="*/ 17 w 17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17">
                        <a:moveTo>
                          <a:pt x="0" y="7"/>
                        </a:moveTo>
                        <a:lnTo>
                          <a:pt x="3" y="0"/>
                        </a:lnTo>
                        <a:lnTo>
                          <a:pt x="16" y="12"/>
                        </a:lnTo>
                        <a:lnTo>
                          <a:pt x="11" y="16"/>
                        </a:lnTo>
                        <a:lnTo>
                          <a:pt x="0" y="7"/>
                        </a:lnTo>
                      </a:path>
                    </a:pathLst>
                  </a:custGeom>
                  <a:solidFill>
                    <a:srgbClr val="F901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47" name="Freeform 291">
                    <a:extLst>
                      <a:ext uri="{FF2B5EF4-FFF2-40B4-BE49-F238E27FC236}">
                        <a16:creationId xmlns:a16="http://schemas.microsoft.com/office/drawing/2014/main" id="{D0D2D05E-A06C-6247-0CA6-0E05D38E08D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4" y="2961"/>
                    <a:ext cx="21" cy="18"/>
                  </a:xfrm>
                  <a:custGeom>
                    <a:avLst/>
                    <a:gdLst>
                      <a:gd name="T0" fmla="*/ 20 w 23"/>
                      <a:gd name="T1" fmla="*/ 12 h 19"/>
                      <a:gd name="T2" fmla="*/ 4 w 23"/>
                      <a:gd name="T3" fmla="*/ 17 h 19"/>
                      <a:gd name="T4" fmla="*/ 0 w 23"/>
                      <a:gd name="T5" fmla="*/ 4 h 19"/>
                      <a:gd name="T6" fmla="*/ 15 w 23"/>
                      <a:gd name="T7" fmla="*/ 0 h 19"/>
                      <a:gd name="T8" fmla="*/ 20 w 23"/>
                      <a:gd name="T9" fmla="*/ 12 h 19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3"/>
                      <a:gd name="T16" fmla="*/ 0 h 19"/>
                      <a:gd name="T17" fmla="*/ 23 w 23"/>
                      <a:gd name="T18" fmla="*/ 19 h 19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3" h="19">
                        <a:moveTo>
                          <a:pt x="22" y="13"/>
                        </a:moveTo>
                        <a:lnTo>
                          <a:pt x="4" y="18"/>
                        </a:lnTo>
                        <a:lnTo>
                          <a:pt x="0" y="4"/>
                        </a:lnTo>
                        <a:lnTo>
                          <a:pt x="16" y="0"/>
                        </a:lnTo>
                        <a:lnTo>
                          <a:pt x="22" y="13"/>
                        </a:lnTo>
                      </a:path>
                    </a:pathLst>
                  </a:custGeom>
                  <a:solidFill>
                    <a:srgbClr val="9DB9DA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</p:grpSp>
            <p:sp>
              <p:nvSpPr>
                <p:cNvPr id="116" name="Freeform 292">
                  <a:extLst>
                    <a:ext uri="{FF2B5EF4-FFF2-40B4-BE49-F238E27FC236}">
                      <a16:creationId xmlns:a16="http://schemas.microsoft.com/office/drawing/2014/main" id="{0F0DC5C9-9E8A-590C-6CEA-85AEA34F42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2" y="2997"/>
                  <a:ext cx="112" cy="67"/>
                </a:xfrm>
                <a:custGeom>
                  <a:avLst/>
                  <a:gdLst>
                    <a:gd name="T0" fmla="*/ 111 w 122"/>
                    <a:gd name="T1" fmla="*/ 13 h 71"/>
                    <a:gd name="T2" fmla="*/ 88 w 122"/>
                    <a:gd name="T3" fmla="*/ 0 h 71"/>
                    <a:gd name="T4" fmla="*/ 0 w 122"/>
                    <a:gd name="T5" fmla="*/ 53 h 71"/>
                    <a:gd name="T6" fmla="*/ 23 w 122"/>
                    <a:gd name="T7" fmla="*/ 66 h 71"/>
                    <a:gd name="T8" fmla="*/ 111 w 122"/>
                    <a:gd name="T9" fmla="*/ 13 h 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2"/>
                    <a:gd name="T16" fmla="*/ 0 h 71"/>
                    <a:gd name="T17" fmla="*/ 122 w 122"/>
                    <a:gd name="T18" fmla="*/ 71 h 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2" h="71">
                      <a:moveTo>
                        <a:pt x="121" y="14"/>
                      </a:moveTo>
                      <a:lnTo>
                        <a:pt x="96" y="0"/>
                      </a:lnTo>
                      <a:lnTo>
                        <a:pt x="0" y="56"/>
                      </a:lnTo>
                      <a:lnTo>
                        <a:pt x="25" y="70"/>
                      </a:lnTo>
                      <a:lnTo>
                        <a:pt x="121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17" name="Freeform 293">
                  <a:extLst>
                    <a:ext uri="{FF2B5EF4-FFF2-40B4-BE49-F238E27FC236}">
                      <a16:creationId xmlns:a16="http://schemas.microsoft.com/office/drawing/2014/main" id="{098639D6-4F19-B36E-F85D-159395E304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04" y="2950"/>
                  <a:ext cx="111" cy="68"/>
                </a:xfrm>
                <a:custGeom>
                  <a:avLst/>
                  <a:gdLst>
                    <a:gd name="T0" fmla="*/ 110 w 121"/>
                    <a:gd name="T1" fmla="*/ 13 h 71"/>
                    <a:gd name="T2" fmla="*/ 87 w 121"/>
                    <a:gd name="T3" fmla="*/ 0 h 71"/>
                    <a:gd name="T4" fmla="*/ 0 w 121"/>
                    <a:gd name="T5" fmla="*/ 53 h 71"/>
                    <a:gd name="T6" fmla="*/ 22 w 121"/>
                    <a:gd name="T7" fmla="*/ 67 h 71"/>
                    <a:gd name="T8" fmla="*/ 110 w 121"/>
                    <a:gd name="T9" fmla="*/ 13 h 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1"/>
                    <a:gd name="T16" fmla="*/ 0 h 71"/>
                    <a:gd name="T17" fmla="*/ 121 w 121"/>
                    <a:gd name="T18" fmla="*/ 71 h 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1" h="71">
                      <a:moveTo>
                        <a:pt x="120" y="14"/>
                      </a:moveTo>
                      <a:lnTo>
                        <a:pt x="95" y="0"/>
                      </a:lnTo>
                      <a:lnTo>
                        <a:pt x="0" y="55"/>
                      </a:lnTo>
                      <a:lnTo>
                        <a:pt x="24" y="70"/>
                      </a:lnTo>
                      <a:lnTo>
                        <a:pt x="120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18" name="Freeform 294">
                  <a:extLst>
                    <a:ext uri="{FF2B5EF4-FFF2-40B4-BE49-F238E27FC236}">
                      <a16:creationId xmlns:a16="http://schemas.microsoft.com/office/drawing/2014/main" id="{42703D3C-2F00-B909-DE80-C7027321E7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35" y="2975"/>
                  <a:ext cx="84" cy="166"/>
                </a:xfrm>
                <a:custGeom>
                  <a:avLst/>
                  <a:gdLst>
                    <a:gd name="T0" fmla="*/ 83 w 92"/>
                    <a:gd name="T1" fmla="*/ 49 h 175"/>
                    <a:gd name="T2" fmla="*/ 0 w 92"/>
                    <a:gd name="T3" fmla="*/ 0 h 175"/>
                    <a:gd name="T4" fmla="*/ 0 w 92"/>
                    <a:gd name="T5" fmla="*/ 115 h 175"/>
                    <a:gd name="T6" fmla="*/ 83 w 92"/>
                    <a:gd name="T7" fmla="*/ 165 h 175"/>
                    <a:gd name="T8" fmla="*/ 83 w 92"/>
                    <a:gd name="T9" fmla="*/ 49 h 17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2"/>
                    <a:gd name="T16" fmla="*/ 0 h 175"/>
                    <a:gd name="T17" fmla="*/ 92 w 92"/>
                    <a:gd name="T18" fmla="*/ 175 h 17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2" h="175">
                      <a:moveTo>
                        <a:pt x="91" y="52"/>
                      </a:moveTo>
                      <a:lnTo>
                        <a:pt x="0" y="0"/>
                      </a:lnTo>
                      <a:lnTo>
                        <a:pt x="0" y="121"/>
                      </a:lnTo>
                      <a:lnTo>
                        <a:pt x="91" y="174"/>
                      </a:lnTo>
                      <a:lnTo>
                        <a:pt x="91" y="52"/>
                      </a:lnTo>
                    </a:path>
                  </a:pathLst>
                </a:custGeom>
                <a:solidFill>
                  <a:srgbClr val="A19AC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19" name="Freeform 295">
                  <a:extLst>
                    <a:ext uri="{FF2B5EF4-FFF2-40B4-BE49-F238E27FC236}">
                      <a16:creationId xmlns:a16="http://schemas.microsoft.com/office/drawing/2014/main" id="{BF6A2BB2-735A-CD2E-26A0-CDBF2AA722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35" y="2859"/>
                  <a:ext cx="278" cy="167"/>
                </a:xfrm>
                <a:custGeom>
                  <a:avLst/>
                  <a:gdLst>
                    <a:gd name="T0" fmla="*/ 277 w 304"/>
                    <a:gd name="T1" fmla="*/ 50 h 176"/>
                    <a:gd name="T2" fmla="*/ 192 w 304"/>
                    <a:gd name="T3" fmla="*/ 0 h 176"/>
                    <a:gd name="T4" fmla="*/ 0 w 304"/>
                    <a:gd name="T5" fmla="*/ 115 h 176"/>
                    <a:gd name="T6" fmla="*/ 83 w 304"/>
                    <a:gd name="T7" fmla="*/ 166 h 176"/>
                    <a:gd name="T8" fmla="*/ 277 w 304"/>
                    <a:gd name="T9" fmla="*/ 50 h 1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04"/>
                    <a:gd name="T16" fmla="*/ 0 h 176"/>
                    <a:gd name="T17" fmla="*/ 304 w 304"/>
                    <a:gd name="T18" fmla="*/ 176 h 1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04" h="176">
                      <a:moveTo>
                        <a:pt x="303" y="53"/>
                      </a:moveTo>
                      <a:lnTo>
                        <a:pt x="210" y="0"/>
                      </a:lnTo>
                      <a:lnTo>
                        <a:pt x="0" y="121"/>
                      </a:lnTo>
                      <a:lnTo>
                        <a:pt x="91" y="175"/>
                      </a:lnTo>
                      <a:lnTo>
                        <a:pt x="303" y="53"/>
                      </a:lnTo>
                    </a:path>
                  </a:pathLst>
                </a:custGeom>
                <a:solidFill>
                  <a:srgbClr val="D0CD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0" name="Freeform 296">
                  <a:extLst>
                    <a:ext uri="{FF2B5EF4-FFF2-40B4-BE49-F238E27FC236}">
                      <a16:creationId xmlns:a16="http://schemas.microsoft.com/office/drawing/2014/main" id="{2AEFA443-1151-6E7D-3121-2D23FAD2B2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8" y="2909"/>
                  <a:ext cx="195" cy="232"/>
                </a:xfrm>
                <a:custGeom>
                  <a:avLst/>
                  <a:gdLst>
                    <a:gd name="T0" fmla="*/ 194 w 213"/>
                    <a:gd name="T1" fmla="*/ 0 h 244"/>
                    <a:gd name="T2" fmla="*/ 0 w 213"/>
                    <a:gd name="T3" fmla="*/ 115 h 244"/>
                    <a:gd name="T4" fmla="*/ 0 w 213"/>
                    <a:gd name="T5" fmla="*/ 231 h 244"/>
                    <a:gd name="T6" fmla="*/ 194 w 213"/>
                    <a:gd name="T7" fmla="*/ 115 h 244"/>
                    <a:gd name="T8" fmla="*/ 194 w 213"/>
                    <a:gd name="T9" fmla="*/ 0 h 2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13"/>
                    <a:gd name="T16" fmla="*/ 0 h 244"/>
                    <a:gd name="T17" fmla="*/ 213 w 213"/>
                    <a:gd name="T18" fmla="*/ 244 h 2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13" h="244">
                      <a:moveTo>
                        <a:pt x="212" y="0"/>
                      </a:moveTo>
                      <a:lnTo>
                        <a:pt x="0" y="121"/>
                      </a:lnTo>
                      <a:lnTo>
                        <a:pt x="0" y="243"/>
                      </a:lnTo>
                      <a:lnTo>
                        <a:pt x="212" y="121"/>
                      </a:lnTo>
                      <a:lnTo>
                        <a:pt x="212" y="0"/>
                      </a:lnTo>
                    </a:path>
                  </a:pathLst>
                </a:custGeom>
                <a:solidFill>
                  <a:srgbClr val="3E347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1" name="Freeform 297">
                  <a:extLst>
                    <a:ext uri="{FF2B5EF4-FFF2-40B4-BE49-F238E27FC236}">
                      <a16:creationId xmlns:a16="http://schemas.microsoft.com/office/drawing/2014/main" id="{1CA8CD49-EC06-2A62-C5D9-1663C7C872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39" y="3044"/>
                  <a:ext cx="170" cy="186"/>
                </a:xfrm>
                <a:custGeom>
                  <a:avLst/>
                  <a:gdLst>
                    <a:gd name="T0" fmla="*/ 169 w 185"/>
                    <a:gd name="T1" fmla="*/ 101 h 195"/>
                    <a:gd name="T2" fmla="*/ 0 w 185"/>
                    <a:gd name="T3" fmla="*/ 0 h 195"/>
                    <a:gd name="T4" fmla="*/ 0 w 185"/>
                    <a:gd name="T5" fmla="*/ 84 h 195"/>
                    <a:gd name="T6" fmla="*/ 169 w 185"/>
                    <a:gd name="T7" fmla="*/ 185 h 195"/>
                    <a:gd name="T8" fmla="*/ 169 w 185"/>
                    <a:gd name="T9" fmla="*/ 101 h 19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5"/>
                    <a:gd name="T16" fmla="*/ 0 h 195"/>
                    <a:gd name="T17" fmla="*/ 185 w 185"/>
                    <a:gd name="T18" fmla="*/ 195 h 19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5" h="195">
                      <a:moveTo>
                        <a:pt x="184" y="106"/>
                      </a:moveTo>
                      <a:lnTo>
                        <a:pt x="0" y="0"/>
                      </a:lnTo>
                      <a:lnTo>
                        <a:pt x="0" y="88"/>
                      </a:lnTo>
                      <a:lnTo>
                        <a:pt x="184" y="194"/>
                      </a:lnTo>
                      <a:lnTo>
                        <a:pt x="184" y="106"/>
                      </a:lnTo>
                    </a:path>
                  </a:pathLst>
                </a:custGeom>
                <a:solidFill>
                  <a:srgbClr val="A19AC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2" name="Freeform 298">
                  <a:extLst>
                    <a:ext uri="{FF2B5EF4-FFF2-40B4-BE49-F238E27FC236}">
                      <a16:creationId xmlns:a16="http://schemas.microsoft.com/office/drawing/2014/main" id="{F6E44CBB-1B13-6E13-D8FF-91AE6B2C9A8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39" y="2948"/>
                  <a:ext cx="330" cy="199"/>
                </a:xfrm>
                <a:custGeom>
                  <a:avLst/>
                  <a:gdLst>
                    <a:gd name="T0" fmla="*/ 329 w 360"/>
                    <a:gd name="T1" fmla="*/ 102 h 209"/>
                    <a:gd name="T2" fmla="*/ 160 w 360"/>
                    <a:gd name="T3" fmla="*/ 0 h 209"/>
                    <a:gd name="T4" fmla="*/ 0 w 360"/>
                    <a:gd name="T5" fmla="*/ 95 h 209"/>
                    <a:gd name="T6" fmla="*/ 169 w 360"/>
                    <a:gd name="T7" fmla="*/ 198 h 209"/>
                    <a:gd name="T8" fmla="*/ 329 w 360"/>
                    <a:gd name="T9" fmla="*/ 102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60"/>
                    <a:gd name="T16" fmla="*/ 0 h 209"/>
                    <a:gd name="T17" fmla="*/ 360 w 360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60" h="209">
                      <a:moveTo>
                        <a:pt x="359" y="107"/>
                      </a:moveTo>
                      <a:lnTo>
                        <a:pt x="174" y="0"/>
                      </a:lnTo>
                      <a:lnTo>
                        <a:pt x="0" y="100"/>
                      </a:lnTo>
                      <a:lnTo>
                        <a:pt x="184" y="208"/>
                      </a:lnTo>
                      <a:lnTo>
                        <a:pt x="359" y="107"/>
                      </a:lnTo>
                    </a:path>
                  </a:pathLst>
                </a:custGeom>
                <a:solidFill>
                  <a:srgbClr val="D0CD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3" name="Freeform 299">
                  <a:extLst>
                    <a:ext uri="{FF2B5EF4-FFF2-40B4-BE49-F238E27FC236}">
                      <a16:creationId xmlns:a16="http://schemas.microsoft.com/office/drawing/2014/main" id="{EC16107A-A702-BA50-3423-DA52FE1D6A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08" y="3050"/>
                  <a:ext cx="161" cy="180"/>
                </a:xfrm>
                <a:custGeom>
                  <a:avLst/>
                  <a:gdLst>
                    <a:gd name="T0" fmla="*/ 160 w 176"/>
                    <a:gd name="T1" fmla="*/ 0 h 189"/>
                    <a:gd name="T2" fmla="*/ 0 w 176"/>
                    <a:gd name="T3" fmla="*/ 95 h 189"/>
                    <a:gd name="T4" fmla="*/ 0 w 176"/>
                    <a:gd name="T5" fmla="*/ 179 h 189"/>
                    <a:gd name="T6" fmla="*/ 160 w 176"/>
                    <a:gd name="T7" fmla="*/ 83 h 189"/>
                    <a:gd name="T8" fmla="*/ 160 w 176"/>
                    <a:gd name="T9" fmla="*/ 0 h 18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6"/>
                    <a:gd name="T16" fmla="*/ 0 h 189"/>
                    <a:gd name="T17" fmla="*/ 176 w 176"/>
                    <a:gd name="T18" fmla="*/ 189 h 18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6" h="189">
                      <a:moveTo>
                        <a:pt x="175" y="0"/>
                      </a:moveTo>
                      <a:lnTo>
                        <a:pt x="0" y="100"/>
                      </a:lnTo>
                      <a:lnTo>
                        <a:pt x="0" y="188"/>
                      </a:lnTo>
                      <a:lnTo>
                        <a:pt x="175" y="87"/>
                      </a:lnTo>
                      <a:lnTo>
                        <a:pt x="175" y="0"/>
                      </a:lnTo>
                    </a:path>
                  </a:pathLst>
                </a:custGeom>
                <a:solidFill>
                  <a:srgbClr val="3E347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4" name="Freeform 300">
                  <a:extLst>
                    <a:ext uri="{FF2B5EF4-FFF2-40B4-BE49-F238E27FC236}">
                      <a16:creationId xmlns:a16="http://schemas.microsoft.com/office/drawing/2014/main" id="{8F513C2D-BA5B-0F22-D05C-00C26E9BD2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0" y="3088"/>
                  <a:ext cx="30" cy="59"/>
                </a:xfrm>
                <a:custGeom>
                  <a:avLst/>
                  <a:gdLst>
                    <a:gd name="T0" fmla="*/ 29 w 32"/>
                    <a:gd name="T1" fmla="*/ 58 h 62"/>
                    <a:gd name="T2" fmla="*/ 29 w 32"/>
                    <a:gd name="T3" fmla="*/ 17 h 62"/>
                    <a:gd name="T4" fmla="*/ 0 w 32"/>
                    <a:gd name="T5" fmla="*/ 0 h 62"/>
                    <a:gd name="T6" fmla="*/ 0 w 32"/>
                    <a:gd name="T7" fmla="*/ 40 h 62"/>
                    <a:gd name="T8" fmla="*/ 29 w 32"/>
                    <a:gd name="T9" fmla="*/ 58 h 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62"/>
                    <a:gd name="T17" fmla="*/ 32 w 32"/>
                    <a:gd name="T18" fmla="*/ 62 h 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62">
                      <a:moveTo>
                        <a:pt x="31" y="61"/>
                      </a:moveTo>
                      <a:lnTo>
                        <a:pt x="31" y="18"/>
                      </a:lnTo>
                      <a:lnTo>
                        <a:pt x="0" y="0"/>
                      </a:lnTo>
                      <a:lnTo>
                        <a:pt x="0" y="42"/>
                      </a:lnTo>
                      <a:lnTo>
                        <a:pt x="31" y="6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5" name="Freeform 301">
                  <a:extLst>
                    <a:ext uri="{FF2B5EF4-FFF2-40B4-BE49-F238E27FC236}">
                      <a16:creationId xmlns:a16="http://schemas.microsoft.com/office/drawing/2014/main" id="{2F217BBA-86B1-1D8E-F7D2-100B180165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0" y="3126"/>
                  <a:ext cx="30" cy="21"/>
                </a:xfrm>
                <a:custGeom>
                  <a:avLst/>
                  <a:gdLst>
                    <a:gd name="T0" fmla="*/ 29 w 32"/>
                    <a:gd name="T1" fmla="*/ 13 h 22"/>
                    <a:gd name="T2" fmla="*/ 5 w 32"/>
                    <a:gd name="T3" fmla="*/ 0 h 22"/>
                    <a:gd name="T4" fmla="*/ 0 w 32"/>
                    <a:gd name="T5" fmla="*/ 3 h 22"/>
                    <a:gd name="T6" fmla="*/ 29 w 32"/>
                    <a:gd name="T7" fmla="*/ 20 h 22"/>
                    <a:gd name="T8" fmla="*/ 29 w 32"/>
                    <a:gd name="T9" fmla="*/ 13 h 2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22"/>
                    <a:gd name="T17" fmla="*/ 32 w 32"/>
                    <a:gd name="T18" fmla="*/ 22 h 2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22">
                      <a:moveTo>
                        <a:pt x="31" y="14"/>
                      </a:moveTo>
                      <a:lnTo>
                        <a:pt x="5" y="0"/>
                      </a:lnTo>
                      <a:lnTo>
                        <a:pt x="0" y="3"/>
                      </a:lnTo>
                      <a:lnTo>
                        <a:pt x="31" y="21"/>
                      </a:lnTo>
                      <a:lnTo>
                        <a:pt x="31" y="14"/>
                      </a:lnTo>
                    </a:path>
                  </a:pathLst>
                </a:custGeom>
                <a:solidFill>
                  <a:srgbClr val="D0CD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6" name="Freeform 302">
                  <a:extLst>
                    <a:ext uri="{FF2B5EF4-FFF2-40B4-BE49-F238E27FC236}">
                      <a16:creationId xmlns:a16="http://schemas.microsoft.com/office/drawing/2014/main" id="{C8218B88-1200-81AF-E392-CE193E84B5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7" y="3111"/>
                  <a:ext cx="29" cy="58"/>
                </a:xfrm>
                <a:custGeom>
                  <a:avLst/>
                  <a:gdLst>
                    <a:gd name="T0" fmla="*/ 28 w 32"/>
                    <a:gd name="T1" fmla="*/ 57 h 61"/>
                    <a:gd name="T2" fmla="*/ 28 w 32"/>
                    <a:gd name="T3" fmla="*/ 16 h 61"/>
                    <a:gd name="T4" fmla="*/ 0 w 32"/>
                    <a:gd name="T5" fmla="*/ 0 h 61"/>
                    <a:gd name="T6" fmla="*/ 0 w 32"/>
                    <a:gd name="T7" fmla="*/ 40 h 61"/>
                    <a:gd name="T8" fmla="*/ 28 w 32"/>
                    <a:gd name="T9" fmla="*/ 57 h 6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61"/>
                    <a:gd name="T17" fmla="*/ 32 w 32"/>
                    <a:gd name="T18" fmla="*/ 61 h 6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61">
                      <a:moveTo>
                        <a:pt x="31" y="60"/>
                      </a:moveTo>
                      <a:lnTo>
                        <a:pt x="31" y="17"/>
                      </a:lnTo>
                      <a:lnTo>
                        <a:pt x="0" y="0"/>
                      </a:lnTo>
                      <a:lnTo>
                        <a:pt x="0" y="42"/>
                      </a:lnTo>
                      <a:lnTo>
                        <a:pt x="31" y="6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7" name="Freeform 303">
                  <a:extLst>
                    <a:ext uri="{FF2B5EF4-FFF2-40B4-BE49-F238E27FC236}">
                      <a16:creationId xmlns:a16="http://schemas.microsoft.com/office/drawing/2014/main" id="{3F7B7829-3E94-D477-F61B-B66D3D1C39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23" y="3132"/>
                  <a:ext cx="29" cy="59"/>
                </a:xfrm>
                <a:custGeom>
                  <a:avLst/>
                  <a:gdLst>
                    <a:gd name="T0" fmla="*/ 28 w 32"/>
                    <a:gd name="T1" fmla="*/ 58 h 62"/>
                    <a:gd name="T2" fmla="*/ 28 w 32"/>
                    <a:gd name="T3" fmla="*/ 17 h 62"/>
                    <a:gd name="T4" fmla="*/ 0 w 32"/>
                    <a:gd name="T5" fmla="*/ 0 h 62"/>
                    <a:gd name="T6" fmla="*/ 0 w 32"/>
                    <a:gd name="T7" fmla="*/ 40 h 62"/>
                    <a:gd name="T8" fmla="*/ 28 w 32"/>
                    <a:gd name="T9" fmla="*/ 58 h 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62"/>
                    <a:gd name="T17" fmla="*/ 32 w 32"/>
                    <a:gd name="T18" fmla="*/ 62 h 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62">
                      <a:moveTo>
                        <a:pt x="31" y="61"/>
                      </a:moveTo>
                      <a:lnTo>
                        <a:pt x="31" y="18"/>
                      </a:lnTo>
                      <a:lnTo>
                        <a:pt x="0" y="0"/>
                      </a:lnTo>
                      <a:lnTo>
                        <a:pt x="0" y="42"/>
                      </a:lnTo>
                      <a:lnTo>
                        <a:pt x="31" y="6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8" name="Freeform 304">
                  <a:extLst>
                    <a:ext uri="{FF2B5EF4-FFF2-40B4-BE49-F238E27FC236}">
                      <a16:creationId xmlns:a16="http://schemas.microsoft.com/office/drawing/2014/main" id="{E8B99A0B-530A-1F96-5C00-7BCD6A4C27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59" y="3155"/>
                  <a:ext cx="30" cy="59"/>
                </a:xfrm>
                <a:custGeom>
                  <a:avLst/>
                  <a:gdLst>
                    <a:gd name="T0" fmla="*/ 29 w 33"/>
                    <a:gd name="T1" fmla="*/ 58 h 62"/>
                    <a:gd name="T2" fmla="*/ 29 w 33"/>
                    <a:gd name="T3" fmla="*/ 17 h 62"/>
                    <a:gd name="T4" fmla="*/ 0 w 33"/>
                    <a:gd name="T5" fmla="*/ 0 h 62"/>
                    <a:gd name="T6" fmla="*/ 0 w 33"/>
                    <a:gd name="T7" fmla="*/ 40 h 62"/>
                    <a:gd name="T8" fmla="*/ 29 w 33"/>
                    <a:gd name="T9" fmla="*/ 58 h 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3"/>
                    <a:gd name="T16" fmla="*/ 0 h 62"/>
                    <a:gd name="T17" fmla="*/ 33 w 33"/>
                    <a:gd name="T18" fmla="*/ 62 h 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3" h="62">
                      <a:moveTo>
                        <a:pt x="32" y="61"/>
                      </a:moveTo>
                      <a:lnTo>
                        <a:pt x="32" y="18"/>
                      </a:lnTo>
                      <a:lnTo>
                        <a:pt x="0" y="0"/>
                      </a:lnTo>
                      <a:lnTo>
                        <a:pt x="0" y="42"/>
                      </a:lnTo>
                      <a:lnTo>
                        <a:pt x="32" y="6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9" name="Line 305">
                  <a:extLst>
                    <a:ext uri="{FF2B5EF4-FFF2-40B4-BE49-F238E27FC236}">
                      <a16:creationId xmlns:a16="http://schemas.microsoft.com/office/drawing/2014/main" id="{5959914B-F2CC-ADC9-CB8C-AAA9B809DA7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2998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0" name="Line 306">
                  <a:extLst>
                    <a:ext uri="{FF2B5EF4-FFF2-40B4-BE49-F238E27FC236}">
                      <a16:creationId xmlns:a16="http://schemas.microsoft.com/office/drawing/2014/main" id="{1BF0C5E8-C634-5240-F4A7-4FCF413E51F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02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1" name="Line 307">
                  <a:extLst>
                    <a:ext uri="{FF2B5EF4-FFF2-40B4-BE49-F238E27FC236}">
                      <a16:creationId xmlns:a16="http://schemas.microsoft.com/office/drawing/2014/main" id="{3D8E13A3-FFEA-6B7A-ACCB-96FFF48081F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06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2" name="Line 308">
                  <a:extLst>
                    <a:ext uri="{FF2B5EF4-FFF2-40B4-BE49-F238E27FC236}">
                      <a16:creationId xmlns:a16="http://schemas.microsoft.com/office/drawing/2014/main" id="{5555FC9E-E1C1-735D-72D1-DFA30DFEDD5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10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3" name="Line 309">
                  <a:extLst>
                    <a:ext uri="{FF2B5EF4-FFF2-40B4-BE49-F238E27FC236}">
                      <a16:creationId xmlns:a16="http://schemas.microsoft.com/office/drawing/2014/main" id="{2405118A-BBAF-A659-C91E-395364DDA37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15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4" name="Line 310">
                  <a:extLst>
                    <a:ext uri="{FF2B5EF4-FFF2-40B4-BE49-F238E27FC236}">
                      <a16:creationId xmlns:a16="http://schemas.microsoft.com/office/drawing/2014/main" id="{1FB1AD50-72B0-FB1E-E3C9-9B9966A727A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20"/>
                  <a:ext cx="79" cy="45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5" name="Line 311">
                  <a:extLst>
                    <a:ext uri="{FF2B5EF4-FFF2-40B4-BE49-F238E27FC236}">
                      <a16:creationId xmlns:a16="http://schemas.microsoft.com/office/drawing/2014/main" id="{F2DD9F47-C09B-E022-0E6D-CF540F77C71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24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6" name="Line 312">
                  <a:extLst>
                    <a:ext uri="{FF2B5EF4-FFF2-40B4-BE49-F238E27FC236}">
                      <a16:creationId xmlns:a16="http://schemas.microsoft.com/office/drawing/2014/main" id="{6C8CC294-9E3E-CE26-E7F1-03479A99E9B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29"/>
                  <a:ext cx="79" cy="47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7" name="Line 313">
                  <a:extLst>
                    <a:ext uri="{FF2B5EF4-FFF2-40B4-BE49-F238E27FC236}">
                      <a16:creationId xmlns:a16="http://schemas.microsoft.com/office/drawing/2014/main" id="{7ECDDB8F-D4D6-50FF-72AE-480C41D023B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34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8" name="Line 314">
                  <a:extLst>
                    <a:ext uri="{FF2B5EF4-FFF2-40B4-BE49-F238E27FC236}">
                      <a16:creationId xmlns:a16="http://schemas.microsoft.com/office/drawing/2014/main" id="{ACD0E3C0-5116-B5DF-6E7F-76A9C037326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38"/>
                  <a:ext cx="79" cy="45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39" name="Line 315">
                  <a:extLst>
                    <a:ext uri="{FF2B5EF4-FFF2-40B4-BE49-F238E27FC236}">
                      <a16:creationId xmlns:a16="http://schemas.microsoft.com/office/drawing/2014/main" id="{F7AE60A5-7932-3E8B-9CDF-CEF3EE0C340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42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0" name="Line 316">
                  <a:extLst>
                    <a:ext uri="{FF2B5EF4-FFF2-40B4-BE49-F238E27FC236}">
                      <a16:creationId xmlns:a16="http://schemas.microsoft.com/office/drawing/2014/main" id="{354D1DB8-26FF-95A8-59EA-4BA96CC839A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47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1" name="Line 317">
                  <a:extLst>
                    <a:ext uri="{FF2B5EF4-FFF2-40B4-BE49-F238E27FC236}">
                      <a16:creationId xmlns:a16="http://schemas.microsoft.com/office/drawing/2014/main" id="{F122566D-EB30-FE5C-8D62-8C4111E2355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51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2" name="Line 318">
                  <a:extLst>
                    <a:ext uri="{FF2B5EF4-FFF2-40B4-BE49-F238E27FC236}">
                      <a16:creationId xmlns:a16="http://schemas.microsoft.com/office/drawing/2014/main" id="{0D771D7A-1A1C-2439-91DF-49B222E71DC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57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3" name="Line 319">
                  <a:extLst>
                    <a:ext uri="{FF2B5EF4-FFF2-40B4-BE49-F238E27FC236}">
                      <a16:creationId xmlns:a16="http://schemas.microsoft.com/office/drawing/2014/main" id="{754E8721-7D0D-A35B-2B5A-9C131D94BAA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61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4" name="Line 320">
                  <a:extLst>
                    <a:ext uri="{FF2B5EF4-FFF2-40B4-BE49-F238E27FC236}">
                      <a16:creationId xmlns:a16="http://schemas.microsoft.com/office/drawing/2014/main" id="{37AB3536-DE67-A8FC-7AF2-3D6D474468A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65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5" name="Line 321">
                  <a:extLst>
                    <a:ext uri="{FF2B5EF4-FFF2-40B4-BE49-F238E27FC236}">
                      <a16:creationId xmlns:a16="http://schemas.microsoft.com/office/drawing/2014/main" id="{ACC34550-E1BA-57E4-D2D2-17BE8BB7B2D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69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6" name="Line 322">
                  <a:extLst>
                    <a:ext uri="{FF2B5EF4-FFF2-40B4-BE49-F238E27FC236}">
                      <a16:creationId xmlns:a16="http://schemas.microsoft.com/office/drawing/2014/main" id="{2E2F7865-E8A8-5574-2F9B-82CB53A7E91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74"/>
                  <a:ext cx="79" cy="45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7" name="Line 323">
                  <a:extLst>
                    <a:ext uri="{FF2B5EF4-FFF2-40B4-BE49-F238E27FC236}">
                      <a16:creationId xmlns:a16="http://schemas.microsoft.com/office/drawing/2014/main" id="{A7CA8B8B-6A30-3630-FA51-DAD65495920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79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8" name="Line 324">
                  <a:extLst>
                    <a:ext uri="{FF2B5EF4-FFF2-40B4-BE49-F238E27FC236}">
                      <a16:creationId xmlns:a16="http://schemas.microsoft.com/office/drawing/2014/main" id="{AFCC99C3-0DF1-07E7-D73C-922D7AFD71A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82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9" name="Line 325">
                  <a:extLst>
                    <a:ext uri="{FF2B5EF4-FFF2-40B4-BE49-F238E27FC236}">
                      <a16:creationId xmlns:a16="http://schemas.microsoft.com/office/drawing/2014/main" id="{164127AA-8EFE-DC05-50BB-7917DA7F195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88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50" name="Line 326">
                  <a:extLst>
                    <a:ext uri="{FF2B5EF4-FFF2-40B4-BE49-F238E27FC236}">
                      <a16:creationId xmlns:a16="http://schemas.microsoft.com/office/drawing/2014/main" id="{A7DBDD30-D778-44B6-BE49-F45539D703E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92"/>
                  <a:ext cx="79" cy="45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51" name="Freeform 327">
                  <a:extLst>
                    <a:ext uri="{FF2B5EF4-FFF2-40B4-BE49-F238E27FC236}">
                      <a16:creationId xmlns:a16="http://schemas.microsoft.com/office/drawing/2014/main" id="{E731D346-33CB-472F-2CF6-229EB8EB6DB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32" y="2976"/>
                  <a:ext cx="16" cy="121"/>
                </a:xfrm>
                <a:custGeom>
                  <a:avLst/>
                  <a:gdLst>
                    <a:gd name="T0" fmla="*/ 0 w 17"/>
                    <a:gd name="T1" fmla="*/ 116 h 127"/>
                    <a:gd name="T2" fmla="*/ 0 w 17"/>
                    <a:gd name="T3" fmla="*/ 0 h 127"/>
                    <a:gd name="T4" fmla="*/ 15 w 17"/>
                    <a:gd name="T5" fmla="*/ 4 h 127"/>
                    <a:gd name="T6" fmla="*/ 15 w 17"/>
                    <a:gd name="T7" fmla="*/ 120 h 127"/>
                    <a:gd name="T8" fmla="*/ 0 w 17"/>
                    <a:gd name="T9" fmla="*/ 116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7"/>
                    <a:gd name="T17" fmla="*/ 17 w 17"/>
                    <a:gd name="T18" fmla="*/ 127 h 1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7">
                      <a:moveTo>
                        <a:pt x="0" y="122"/>
                      </a:moveTo>
                      <a:lnTo>
                        <a:pt x="0" y="0"/>
                      </a:lnTo>
                      <a:lnTo>
                        <a:pt x="16" y="4"/>
                      </a:lnTo>
                      <a:lnTo>
                        <a:pt x="16" y="126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2" name="Freeform 328">
                  <a:extLst>
                    <a:ext uri="{FF2B5EF4-FFF2-40B4-BE49-F238E27FC236}">
                      <a16:creationId xmlns:a16="http://schemas.microsoft.com/office/drawing/2014/main" id="{D3A1ABAB-8BD1-9811-D081-F96C949BD9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51" y="2989"/>
                  <a:ext cx="16" cy="120"/>
                </a:xfrm>
                <a:custGeom>
                  <a:avLst/>
                  <a:gdLst>
                    <a:gd name="T0" fmla="*/ 0 w 17"/>
                    <a:gd name="T1" fmla="*/ 114 h 126"/>
                    <a:gd name="T2" fmla="*/ 0 w 17"/>
                    <a:gd name="T3" fmla="*/ 0 h 126"/>
                    <a:gd name="T4" fmla="*/ 15 w 17"/>
                    <a:gd name="T5" fmla="*/ 4 h 126"/>
                    <a:gd name="T6" fmla="*/ 15 w 17"/>
                    <a:gd name="T7" fmla="*/ 119 h 126"/>
                    <a:gd name="T8" fmla="*/ 0 w 17"/>
                    <a:gd name="T9" fmla="*/ 114 h 12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6"/>
                    <a:gd name="T17" fmla="*/ 17 w 17"/>
                    <a:gd name="T18" fmla="*/ 126 h 12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6">
                      <a:moveTo>
                        <a:pt x="0" y="120"/>
                      </a:moveTo>
                      <a:lnTo>
                        <a:pt x="0" y="0"/>
                      </a:lnTo>
                      <a:lnTo>
                        <a:pt x="16" y="4"/>
                      </a:lnTo>
                      <a:lnTo>
                        <a:pt x="16" y="125"/>
                      </a:lnTo>
                      <a:lnTo>
                        <a:pt x="0" y="120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3" name="Freeform 329">
                  <a:extLst>
                    <a:ext uri="{FF2B5EF4-FFF2-40B4-BE49-F238E27FC236}">
                      <a16:creationId xmlns:a16="http://schemas.microsoft.com/office/drawing/2014/main" id="{1B8395FA-785E-77BA-4216-10D55014E7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71" y="3000"/>
                  <a:ext cx="16" cy="119"/>
                </a:xfrm>
                <a:custGeom>
                  <a:avLst/>
                  <a:gdLst>
                    <a:gd name="T0" fmla="*/ 0 w 17"/>
                    <a:gd name="T1" fmla="*/ 114 h 125"/>
                    <a:gd name="T2" fmla="*/ 0 w 17"/>
                    <a:gd name="T3" fmla="*/ 0 h 125"/>
                    <a:gd name="T4" fmla="*/ 15 w 17"/>
                    <a:gd name="T5" fmla="*/ 2 h 125"/>
                    <a:gd name="T6" fmla="*/ 15 w 17"/>
                    <a:gd name="T7" fmla="*/ 118 h 125"/>
                    <a:gd name="T8" fmla="*/ 0 w 17"/>
                    <a:gd name="T9" fmla="*/ 114 h 12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5"/>
                    <a:gd name="T17" fmla="*/ 17 w 17"/>
                    <a:gd name="T18" fmla="*/ 125 h 12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5">
                      <a:moveTo>
                        <a:pt x="0" y="120"/>
                      </a:moveTo>
                      <a:lnTo>
                        <a:pt x="0" y="0"/>
                      </a:lnTo>
                      <a:lnTo>
                        <a:pt x="16" y="2"/>
                      </a:lnTo>
                      <a:lnTo>
                        <a:pt x="16" y="124"/>
                      </a:lnTo>
                      <a:lnTo>
                        <a:pt x="0" y="120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4" name="Freeform 330">
                  <a:extLst>
                    <a:ext uri="{FF2B5EF4-FFF2-40B4-BE49-F238E27FC236}">
                      <a16:creationId xmlns:a16="http://schemas.microsoft.com/office/drawing/2014/main" id="{DCC79508-C7CD-BA9B-FEE8-25A6F489FE8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0" y="3011"/>
                  <a:ext cx="15" cy="121"/>
                </a:xfrm>
                <a:custGeom>
                  <a:avLst/>
                  <a:gdLst>
                    <a:gd name="T0" fmla="*/ 1 w 17"/>
                    <a:gd name="T1" fmla="*/ 116 h 127"/>
                    <a:gd name="T2" fmla="*/ 0 w 17"/>
                    <a:gd name="T3" fmla="*/ 0 h 127"/>
                    <a:gd name="T4" fmla="*/ 14 w 17"/>
                    <a:gd name="T5" fmla="*/ 4 h 127"/>
                    <a:gd name="T6" fmla="*/ 14 w 17"/>
                    <a:gd name="T7" fmla="*/ 120 h 127"/>
                    <a:gd name="T8" fmla="*/ 1 w 17"/>
                    <a:gd name="T9" fmla="*/ 116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7"/>
                    <a:gd name="T17" fmla="*/ 17 w 17"/>
                    <a:gd name="T18" fmla="*/ 127 h 1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7">
                      <a:moveTo>
                        <a:pt x="1" y="122"/>
                      </a:moveTo>
                      <a:lnTo>
                        <a:pt x="0" y="0"/>
                      </a:lnTo>
                      <a:lnTo>
                        <a:pt x="16" y="4"/>
                      </a:lnTo>
                      <a:lnTo>
                        <a:pt x="16" y="126"/>
                      </a:lnTo>
                      <a:lnTo>
                        <a:pt x="1" y="122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5" name="Freeform 331">
                  <a:extLst>
                    <a:ext uri="{FF2B5EF4-FFF2-40B4-BE49-F238E27FC236}">
                      <a16:creationId xmlns:a16="http://schemas.microsoft.com/office/drawing/2014/main" id="{75BEBE8C-090B-B8B5-917E-7D99B2219FD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1" y="3023"/>
                  <a:ext cx="15" cy="120"/>
                </a:xfrm>
                <a:custGeom>
                  <a:avLst/>
                  <a:gdLst>
                    <a:gd name="T0" fmla="*/ 0 w 17"/>
                    <a:gd name="T1" fmla="*/ 114 h 127"/>
                    <a:gd name="T2" fmla="*/ 0 w 17"/>
                    <a:gd name="T3" fmla="*/ 0 h 127"/>
                    <a:gd name="T4" fmla="*/ 14 w 17"/>
                    <a:gd name="T5" fmla="*/ 4 h 127"/>
                    <a:gd name="T6" fmla="*/ 14 w 17"/>
                    <a:gd name="T7" fmla="*/ 119 h 127"/>
                    <a:gd name="T8" fmla="*/ 0 w 17"/>
                    <a:gd name="T9" fmla="*/ 114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7"/>
                    <a:gd name="T17" fmla="*/ 17 w 17"/>
                    <a:gd name="T18" fmla="*/ 127 h 1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7">
                      <a:moveTo>
                        <a:pt x="0" y="121"/>
                      </a:moveTo>
                      <a:lnTo>
                        <a:pt x="0" y="0"/>
                      </a:lnTo>
                      <a:lnTo>
                        <a:pt x="16" y="4"/>
                      </a:lnTo>
                      <a:lnTo>
                        <a:pt x="16" y="126"/>
                      </a:lnTo>
                      <a:lnTo>
                        <a:pt x="0" y="121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6" name="Freeform 332">
                  <a:extLst>
                    <a:ext uri="{FF2B5EF4-FFF2-40B4-BE49-F238E27FC236}">
                      <a16:creationId xmlns:a16="http://schemas.microsoft.com/office/drawing/2014/main" id="{EF3FA701-F84F-25EA-3C3C-A1694B47E9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4" y="3103"/>
                  <a:ext cx="112" cy="69"/>
                </a:xfrm>
                <a:custGeom>
                  <a:avLst/>
                  <a:gdLst>
                    <a:gd name="T0" fmla="*/ 111 w 122"/>
                    <a:gd name="T1" fmla="*/ 13 h 72"/>
                    <a:gd name="T2" fmla="*/ 89 w 122"/>
                    <a:gd name="T3" fmla="*/ 0 h 72"/>
                    <a:gd name="T4" fmla="*/ 0 w 122"/>
                    <a:gd name="T5" fmla="*/ 54 h 72"/>
                    <a:gd name="T6" fmla="*/ 22 w 122"/>
                    <a:gd name="T7" fmla="*/ 68 h 72"/>
                    <a:gd name="T8" fmla="*/ 111 w 122"/>
                    <a:gd name="T9" fmla="*/ 13 h 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2"/>
                    <a:gd name="T16" fmla="*/ 0 h 72"/>
                    <a:gd name="T17" fmla="*/ 122 w 122"/>
                    <a:gd name="T18" fmla="*/ 72 h 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2" h="72">
                      <a:moveTo>
                        <a:pt x="121" y="14"/>
                      </a:moveTo>
                      <a:lnTo>
                        <a:pt x="97" y="0"/>
                      </a:lnTo>
                      <a:lnTo>
                        <a:pt x="0" y="56"/>
                      </a:lnTo>
                      <a:lnTo>
                        <a:pt x="24" y="71"/>
                      </a:lnTo>
                      <a:lnTo>
                        <a:pt x="121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7" name="Freeform 333">
                  <a:extLst>
                    <a:ext uri="{FF2B5EF4-FFF2-40B4-BE49-F238E27FC236}">
                      <a16:creationId xmlns:a16="http://schemas.microsoft.com/office/drawing/2014/main" id="{BC84A831-0831-FFE1-DF5B-4A04DBEB96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4" y="3157"/>
                  <a:ext cx="23" cy="41"/>
                </a:xfrm>
                <a:custGeom>
                  <a:avLst/>
                  <a:gdLst>
                    <a:gd name="T0" fmla="*/ 22 w 25"/>
                    <a:gd name="T1" fmla="*/ 13 h 44"/>
                    <a:gd name="T2" fmla="*/ 0 w 25"/>
                    <a:gd name="T3" fmla="*/ 0 h 44"/>
                    <a:gd name="T4" fmla="*/ 0 w 25"/>
                    <a:gd name="T5" fmla="*/ 26 h 44"/>
                    <a:gd name="T6" fmla="*/ 22 w 25"/>
                    <a:gd name="T7" fmla="*/ 40 h 44"/>
                    <a:gd name="T8" fmla="*/ 22 w 25"/>
                    <a:gd name="T9" fmla="*/ 13 h 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5"/>
                    <a:gd name="T16" fmla="*/ 0 h 44"/>
                    <a:gd name="T17" fmla="*/ 25 w 25"/>
                    <a:gd name="T18" fmla="*/ 44 h 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5" h="44">
                      <a:moveTo>
                        <a:pt x="24" y="14"/>
                      </a:moveTo>
                      <a:lnTo>
                        <a:pt x="0" y="0"/>
                      </a:lnTo>
                      <a:lnTo>
                        <a:pt x="0" y="28"/>
                      </a:lnTo>
                      <a:lnTo>
                        <a:pt x="24" y="43"/>
                      </a:lnTo>
                      <a:lnTo>
                        <a:pt x="24" y="14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8" name="Freeform 334">
                  <a:extLst>
                    <a:ext uri="{FF2B5EF4-FFF2-40B4-BE49-F238E27FC236}">
                      <a16:creationId xmlns:a16="http://schemas.microsoft.com/office/drawing/2014/main" id="{18DF0388-9E90-121C-45E0-4B1BC2A2F93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86" y="3117"/>
                  <a:ext cx="90" cy="81"/>
                </a:xfrm>
                <a:custGeom>
                  <a:avLst/>
                  <a:gdLst>
                    <a:gd name="T0" fmla="*/ 89 w 98"/>
                    <a:gd name="T1" fmla="*/ 0 h 86"/>
                    <a:gd name="T2" fmla="*/ 0 w 98"/>
                    <a:gd name="T3" fmla="*/ 53 h 86"/>
                    <a:gd name="T4" fmla="*/ 0 w 98"/>
                    <a:gd name="T5" fmla="*/ 80 h 86"/>
                    <a:gd name="T6" fmla="*/ 89 w 98"/>
                    <a:gd name="T7" fmla="*/ 26 h 86"/>
                    <a:gd name="T8" fmla="*/ 89 w 98"/>
                    <a:gd name="T9" fmla="*/ 0 h 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8"/>
                    <a:gd name="T16" fmla="*/ 0 h 86"/>
                    <a:gd name="T17" fmla="*/ 98 w 98"/>
                    <a:gd name="T18" fmla="*/ 86 h 8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8" h="86">
                      <a:moveTo>
                        <a:pt x="97" y="0"/>
                      </a:moveTo>
                      <a:lnTo>
                        <a:pt x="0" y="56"/>
                      </a:lnTo>
                      <a:lnTo>
                        <a:pt x="0" y="85"/>
                      </a:lnTo>
                      <a:lnTo>
                        <a:pt x="97" y="28"/>
                      </a:lnTo>
                      <a:lnTo>
                        <a:pt x="97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9" name="Freeform 335">
                  <a:extLst>
                    <a:ext uri="{FF2B5EF4-FFF2-40B4-BE49-F238E27FC236}">
                      <a16:creationId xmlns:a16="http://schemas.microsoft.com/office/drawing/2014/main" id="{77CD491D-8F56-81D2-E77C-29E4125F98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3" y="3150"/>
                  <a:ext cx="16" cy="16"/>
                </a:xfrm>
                <a:custGeom>
                  <a:avLst/>
                  <a:gdLst>
                    <a:gd name="T0" fmla="*/ 4 w 17"/>
                    <a:gd name="T1" fmla="*/ 15 h 17"/>
                    <a:gd name="T2" fmla="*/ 1 w 17"/>
                    <a:gd name="T3" fmla="*/ 12 h 17"/>
                    <a:gd name="T4" fmla="*/ 1 w 17"/>
                    <a:gd name="T5" fmla="*/ 11 h 17"/>
                    <a:gd name="T6" fmla="*/ 1 w 17"/>
                    <a:gd name="T7" fmla="*/ 10 h 17"/>
                    <a:gd name="T8" fmla="*/ 0 w 17"/>
                    <a:gd name="T9" fmla="*/ 8 h 17"/>
                    <a:gd name="T10" fmla="*/ 1 w 17"/>
                    <a:gd name="T11" fmla="*/ 7 h 17"/>
                    <a:gd name="T12" fmla="*/ 1 w 17"/>
                    <a:gd name="T13" fmla="*/ 5 h 17"/>
                    <a:gd name="T14" fmla="*/ 3 w 17"/>
                    <a:gd name="T15" fmla="*/ 2 h 17"/>
                    <a:gd name="T16" fmla="*/ 5 w 17"/>
                    <a:gd name="T17" fmla="*/ 1 h 17"/>
                    <a:gd name="T18" fmla="*/ 8 w 17"/>
                    <a:gd name="T19" fmla="*/ 0 h 17"/>
                    <a:gd name="T20" fmla="*/ 8 w 17"/>
                    <a:gd name="T21" fmla="*/ 0 h 17"/>
                    <a:gd name="T22" fmla="*/ 12 w 17"/>
                    <a:gd name="T23" fmla="*/ 2 h 17"/>
                    <a:gd name="T24" fmla="*/ 12 w 17"/>
                    <a:gd name="T25" fmla="*/ 3 h 17"/>
                    <a:gd name="T26" fmla="*/ 13 w 17"/>
                    <a:gd name="T27" fmla="*/ 4 h 17"/>
                    <a:gd name="T28" fmla="*/ 15 w 17"/>
                    <a:gd name="T29" fmla="*/ 5 h 17"/>
                    <a:gd name="T30" fmla="*/ 13 w 17"/>
                    <a:gd name="T31" fmla="*/ 8 h 17"/>
                    <a:gd name="T32" fmla="*/ 12 w 17"/>
                    <a:gd name="T33" fmla="*/ 10 h 17"/>
                    <a:gd name="T34" fmla="*/ 10 w 17"/>
                    <a:gd name="T35" fmla="*/ 12 h 17"/>
                    <a:gd name="T36" fmla="*/ 8 w 17"/>
                    <a:gd name="T37" fmla="*/ 15 h 17"/>
                    <a:gd name="T38" fmla="*/ 6 w 17"/>
                    <a:gd name="T39" fmla="*/ 15 h 17"/>
                    <a:gd name="T40" fmla="*/ 5 w 17"/>
                    <a:gd name="T41" fmla="*/ 15 h 17"/>
                    <a:gd name="T42" fmla="*/ 4 w 17"/>
                    <a:gd name="T43" fmla="*/ 15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7"/>
                    <a:gd name="T67" fmla="*/ 0 h 17"/>
                    <a:gd name="T68" fmla="*/ 17 w 17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7" h="17">
                      <a:moveTo>
                        <a:pt x="4" y="16"/>
                      </a:moveTo>
                      <a:lnTo>
                        <a:pt x="1" y="13"/>
                      </a:lnTo>
                      <a:lnTo>
                        <a:pt x="1" y="12"/>
                      </a:lnTo>
                      <a:lnTo>
                        <a:pt x="1" y="11"/>
                      </a:lnTo>
                      <a:lnTo>
                        <a:pt x="0" y="9"/>
                      </a:lnTo>
                      <a:lnTo>
                        <a:pt x="1" y="7"/>
                      </a:lnTo>
                      <a:lnTo>
                        <a:pt x="1" y="5"/>
                      </a:lnTo>
                      <a:lnTo>
                        <a:pt x="3" y="2"/>
                      </a:lnTo>
                      <a:lnTo>
                        <a:pt x="5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3" y="2"/>
                      </a:lnTo>
                      <a:lnTo>
                        <a:pt x="13" y="3"/>
                      </a:lnTo>
                      <a:lnTo>
                        <a:pt x="14" y="4"/>
                      </a:lnTo>
                      <a:lnTo>
                        <a:pt x="16" y="5"/>
                      </a:lnTo>
                      <a:lnTo>
                        <a:pt x="14" y="8"/>
                      </a:lnTo>
                      <a:lnTo>
                        <a:pt x="13" y="11"/>
                      </a:lnTo>
                      <a:lnTo>
                        <a:pt x="11" y="13"/>
                      </a:lnTo>
                      <a:lnTo>
                        <a:pt x="9" y="16"/>
                      </a:lnTo>
                      <a:lnTo>
                        <a:pt x="6" y="16"/>
                      </a:lnTo>
                      <a:lnTo>
                        <a:pt x="5" y="16"/>
                      </a:lnTo>
                      <a:lnTo>
                        <a:pt x="4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0" name="Freeform 336">
                  <a:extLst>
                    <a:ext uri="{FF2B5EF4-FFF2-40B4-BE49-F238E27FC236}">
                      <a16:creationId xmlns:a16="http://schemas.microsoft.com/office/drawing/2014/main" id="{5EB15557-6E23-A451-0105-B35CF943AD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5" y="3152"/>
                  <a:ext cx="15" cy="16"/>
                </a:xfrm>
                <a:custGeom>
                  <a:avLst/>
                  <a:gdLst>
                    <a:gd name="T0" fmla="*/ 11 w 17"/>
                    <a:gd name="T1" fmla="*/ 10 h 17"/>
                    <a:gd name="T2" fmla="*/ 12 w 17"/>
                    <a:gd name="T3" fmla="*/ 7 h 17"/>
                    <a:gd name="T4" fmla="*/ 14 w 17"/>
                    <a:gd name="T5" fmla="*/ 3 h 17"/>
                    <a:gd name="T6" fmla="*/ 12 w 17"/>
                    <a:gd name="T7" fmla="*/ 2 h 17"/>
                    <a:gd name="T8" fmla="*/ 11 w 17"/>
                    <a:gd name="T9" fmla="*/ 1 h 17"/>
                    <a:gd name="T10" fmla="*/ 11 w 17"/>
                    <a:gd name="T11" fmla="*/ 0 h 17"/>
                    <a:gd name="T12" fmla="*/ 9 w 17"/>
                    <a:gd name="T13" fmla="*/ 0 h 17"/>
                    <a:gd name="T14" fmla="*/ 6 w 17"/>
                    <a:gd name="T15" fmla="*/ 0 h 17"/>
                    <a:gd name="T16" fmla="*/ 4 w 17"/>
                    <a:gd name="T17" fmla="*/ 2 h 17"/>
                    <a:gd name="T18" fmla="*/ 1 w 17"/>
                    <a:gd name="T19" fmla="*/ 4 h 17"/>
                    <a:gd name="T20" fmla="*/ 1 w 17"/>
                    <a:gd name="T21" fmla="*/ 8 h 17"/>
                    <a:gd name="T22" fmla="*/ 0 w 17"/>
                    <a:gd name="T23" fmla="*/ 10 h 17"/>
                    <a:gd name="T24" fmla="*/ 1 w 17"/>
                    <a:gd name="T25" fmla="*/ 12 h 17"/>
                    <a:gd name="T26" fmla="*/ 1 w 17"/>
                    <a:gd name="T27" fmla="*/ 13 h 17"/>
                    <a:gd name="T28" fmla="*/ 1 w 17"/>
                    <a:gd name="T29" fmla="*/ 15 h 17"/>
                    <a:gd name="T30" fmla="*/ 4 w 17"/>
                    <a:gd name="T31" fmla="*/ 15 h 17"/>
                    <a:gd name="T32" fmla="*/ 6 w 17"/>
                    <a:gd name="T33" fmla="*/ 15 h 17"/>
                    <a:gd name="T34" fmla="*/ 9 w 17"/>
                    <a:gd name="T35" fmla="*/ 12 h 17"/>
                    <a:gd name="T36" fmla="*/ 11 w 17"/>
                    <a:gd name="T37" fmla="*/ 10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3" y="11"/>
                      </a:moveTo>
                      <a:lnTo>
                        <a:pt x="14" y="7"/>
                      </a:lnTo>
                      <a:lnTo>
                        <a:pt x="16" y="3"/>
                      </a:lnTo>
                      <a:lnTo>
                        <a:pt x="14" y="2"/>
                      </a:lnTo>
                      <a:lnTo>
                        <a:pt x="13" y="1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7" y="0"/>
                      </a:lnTo>
                      <a:lnTo>
                        <a:pt x="4" y="2"/>
                      </a:lnTo>
                      <a:lnTo>
                        <a:pt x="1" y="4"/>
                      </a:lnTo>
                      <a:lnTo>
                        <a:pt x="1" y="8"/>
                      </a:lnTo>
                      <a:lnTo>
                        <a:pt x="0" y="11"/>
                      </a:lnTo>
                      <a:lnTo>
                        <a:pt x="1" y="13"/>
                      </a:lnTo>
                      <a:lnTo>
                        <a:pt x="1" y="14"/>
                      </a:lnTo>
                      <a:lnTo>
                        <a:pt x="1" y="16"/>
                      </a:lnTo>
                      <a:lnTo>
                        <a:pt x="4" y="16"/>
                      </a:lnTo>
                      <a:lnTo>
                        <a:pt x="7" y="16"/>
                      </a:lnTo>
                      <a:lnTo>
                        <a:pt x="10" y="13"/>
                      </a:lnTo>
                      <a:lnTo>
                        <a:pt x="13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1" name="Freeform 337">
                  <a:extLst>
                    <a:ext uri="{FF2B5EF4-FFF2-40B4-BE49-F238E27FC236}">
                      <a16:creationId xmlns:a16="http://schemas.microsoft.com/office/drawing/2014/main" id="{BE46A926-5724-767B-5018-600D8CF2BF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7" y="3155"/>
                  <a:ext cx="15" cy="16"/>
                </a:xfrm>
                <a:custGeom>
                  <a:avLst/>
                  <a:gdLst>
                    <a:gd name="T0" fmla="*/ 14 w 17"/>
                    <a:gd name="T1" fmla="*/ 9 h 17"/>
                    <a:gd name="T2" fmla="*/ 14 w 17"/>
                    <a:gd name="T3" fmla="*/ 8 h 17"/>
                    <a:gd name="T4" fmla="*/ 14 w 17"/>
                    <a:gd name="T5" fmla="*/ 5 h 17"/>
                    <a:gd name="T6" fmla="*/ 14 w 17"/>
                    <a:gd name="T7" fmla="*/ 2 h 17"/>
                    <a:gd name="T8" fmla="*/ 14 w 17"/>
                    <a:gd name="T9" fmla="*/ 0 h 17"/>
                    <a:gd name="T10" fmla="*/ 11 w 17"/>
                    <a:gd name="T11" fmla="*/ 0 h 17"/>
                    <a:gd name="T12" fmla="*/ 7 w 17"/>
                    <a:gd name="T13" fmla="*/ 0 h 17"/>
                    <a:gd name="T14" fmla="*/ 4 w 17"/>
                    <a:gd name="T15" fmla="*/ 8 h 17"/>
                    <a:gd name="T16" fmla="*/ 0 w 17"/>
                    <a:gd name="T17" fmla="*/ 8 h 17"/>
                    <a:gd name="T18" fmla="*/ 0 w 17"/>
                    <a:gd name="T19" fmla="*/ 12 h 17"/>
                    <a:gd name="T20" fmla="*/ 0 w 17"/>
                    <a:gd name="T21" fmla="*/ 15 h 17"/>
                    <a:gd name="T22" fmla="*/ 4 w 17"/>
                    <a:gd name="T23" fmla="*/ 15 h 17"/>
                    <a:gd name="T24" fmla="*/ 7 w 17"/>
                    <a:gd name="T25" fmla="*/ 15 h 17"/>
                    <a:gd name="T26" fmla="*/ 14 w 17"/>
                    <a:gd name="T27" fmla="*/ 9 h 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7"/>
                    <a:gd name="T43" fmla="*/ 0 h 17"/>
                    <a:gd name="T44" fmla="*/ 17 w 17"/>
                    <a:gd name="T45" fmla="*/ 17 h 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7" h="17">
                      <a:moveTo>
                        <a:pt x="16" y="10"/>
                      </a:moveTo>
                      <a:lnTo>
                        <a:pt x="16" y="8"/>
                      </a:lnTo>
                      <a:lnTo>
                        <a:pt x="16" y="5"/>
                      </a:lnTo>
                      <a:lnTo>
                        <a:pt x="16" y="2"/>
                      </a:lnTo>
                      <a:lnTo>
                        <a:pt x="16" y="0"/>
                      </a:lnTo>
                      <a:lnTo>
                        <a:pt x="12" y="0"/>
                      </a:lnTo>
                      <a:lnTo>
                        <a:pt x="8" y="0"/>
                      </a:lnTo>
                      <a:lnTo>
                        <a:pt x="4" y="8"/>
                      </a:lnTo>
                      <a:lnTo>
                        <a:pt x="0" y="8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6" y="1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2" name="Freeform 338">
                  <a:extLst>
                    <a:ext uri="{FF2B5EF4-FFF2-40B4-BE49-F238E27FC236}">
                      <a16:creationId xmlns:a16="http://schemas.microsoft.com/office/drawing/2014/main" id="{164F84FD-2720-BEFB-5B56-E061E1C50F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3" y="3156"/>
                  <a:ext cx="15" cy="16"/>
                </a:xfrm>
                <a:custGeom>
                  <a:avLst/>
                  <a:gdLst>
                    <a:gd name="T0" fmla="*/ 5 w 17"/>
                    <a:gd name="T1" fmla="*/ 15 h 17"/>
                    <a:gd name="T2" fmla="*/ 2 w 17"/>
                    <a:gd name="T3" fmla="*/ 12 h 17"/>
                    <a:gd name="T4" fmla="*/ 1 w 17"/>
                    <a:gd name="T5" fmla="*/ 12 h 17"/>
                    <a:gd name="T6" fmla="*/ 0 w 17"/>
                    <a:gd name="T7" fmla="*/ 11 h 17"/>
                    <a:gd name="T8" fmla="*/ 0 w 17"/>
                    <a:gd name="T9" fmla="*/ 9 h 17"/>
                    <a:gd name="T10" fmla="*/ 0 w 17"/>
                    <a:gd name="T11" fmla="*/ 8 h 17"/>
                    <a:gd name="T12" fmla="*/ 2 w 17"/>
                    <a:gd name="T13" fmla="*/ 4 h 17"/>
                    <a:gd name="T14" fmla="*/ 3 w 17"/>
                    <a:gd name="T15" fmla="*/ 2 h 17"/>
                    <a:gd name="T16" fmla="*/ 5 w 17"/>
                    <a:gd name="T17" fmla="*/ 1 h 17"/>
                    <a:gd name="T18" fmla="*/ 7 w 17"/>
                    <a:gd name="T19" fmla="*/ 0 h 17"/>
                    <a:gd name="T20" fmla="*/ 8 w 17"/>
                    <a:gd name="T21" fmla="*/ 0 h 17"/>
                    <a:gd name="T22" fmla="*/ 10 w 17"/>
                    <a:gd name="T23" fmla="*/ 0 h 17"/>
                    <a:gd name="T24" fmla="*/ 12 w 17"/>
                    <a:gd name="T25" fmla="*/ 2 h 17"/>
                    <a:gd name="T26" fmla="*/ 14 w 17"/>
                    <a:gd name="T27" fmla="*/ 3 h 17"/>
                    <a:gd name="T28" fmla="*/ 14 w 17"/>
                    <a:gd name="T29" fmla="*/ 5 h 17"/>
                    <a:gd name="T30" fmla="*/ 14 w 17"/>
                    <a:gd name="T31" fmla="*/ 8 h 17"/>
                    <a:gd name="T32" fmla="*/ 12 w 17"/>
                    <a:gd name="T33" fmla="*/ 11 h 17"/>
                    <a:gd name="T34" fmla="*/ 11 w 17"/>
                    <a:gd name="T35" fmla="*/ 12 h 17"/>
                    <a:gd name="T36" fmla="*/ 8 w 17"/>
                    <a:gd name="T37" fmla="*/ 15 h 17"/>
                    <a:gd name="T38" fmla="*/ 6 w 17"/>
                    <a:gd name="T39" fmla="*/ 15 h 17"/>
                    <a:gd name="T40" fmla="*/ 5 w 17"/>
                    <a:gd name="T41" fmla="*/ 15 h 17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7"/>
                    <a:gd name="T64" fmla="*/ 0 h 17"/>
                    <a:gd name="T65" fmla="*/ 17 w 17"/>
                    <a:gd name="T66" fmla="*/ 17 h 17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7" h="17">
                      <a:moveTo>
                        <a:pt x="6" y="16"/>
                      </a:moveTo>
                      <a:lnTo>
                        <a:pt x="2" y="13"/>
                      </a:lnTo>
                      <a:lnTo>
                        <a:pt x="1" y="13"/>
                      </a:lnTo>
                      <a:lnTo>
                        <a:pt x="0" y="12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3" y="2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1" y="0"/>
                      </a:lnTo>
                      <a:lnTo>
                        <a:pt x="14" y="2"/>
                      </a:lnTo>
                      <a:lnTo>
                        <a:pt x="16" y="3"/>
                      </a:lnTo>
                      <a:lnTo>
                        <a:pt x="16" y="5"/>
                      </a:lnTo>
                      <a:lnTo>
                        <a:pt x="16" y="9"/>
                      </a:lnTo>
                      <a:lnTo>
                        <a:pt x="14" y="12"/>
                      </a:lnTo>
                      <a:lnTo>
                        <a:pt x="12" y="13"/>
                      </a:lnTo>
                      <a:lnTo>
                        <a:pt x="9" y="16"/>
                      </a:lnTo>
                      <a:lnTo>
                        <a:pt x="7" y="16"/>
                      </a:lnTo>
                      <a:lnTo>
                        <a:pt x="6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3" name="Freeform 339">
                  <a:extLst>
                    <a:ext uri="{FF2B5EF4-FFF2-40B4-BE49-F238E27FC236}">
                      <a16:creationId xmlns:a16="http://schemas.microsoft.com/office/drawing/2014/main" id="{CAC1CFF1-AAAE-09B2-F5C8-9FA08F65FA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5" y="3156"/>
                  <a:ext cx="15" cy="16"/>
                </a:xfrm>
                <a:custGeom>
                  <a:avLst/>
                  <a:gdLst>
                    <a:gd name="T0" fmla="*/ 12 w 17"/>
                    <a:gd name="T1" fmla="*/ 11 h 17"/>
                    <a:gd name="T2" fmla="*/ 14 w 17"/>
                    <a:gd name="T3" fmla="*/ 8 h 17"/>
                    <a:gd name="T4" fmla="*/ 14 w 17"/>
                    <a:gd name="T5" fmla="*/ 4 h 17"/>
                    <a:gd name="T6" fmla="*/ 14 w 17"/>
                    <a:gd name="T7" fmla="*/ 2 h 17"/>
                    <a:gd name="T8" fmla="*/ 12 w 17"/>
                    <a:gd name="T9" fmla="*/ 1 h 17"/>
                    <a:gd name="T10" fmla="*/ 10 w 17"/>
                    <a:gd name="T11" fmla="*/ 0 h 17"/>
                    <a:gd name="T12" fmla="*/ 7 w 17"/>
                    <a:gd name="T13" fmla="*/ 1 h 17"/>
                    <a:gd name="T14" fmla="*/ 4 w 17"/>
                    <a:gd name="T15" fmla="*/ 3 h 17"/>
                    <a:gd name="T16" fmla="*/ 3 w 17"/>
                    <a:gd name="T17" fmla="*/ 6 h 17"/>
                    <a:gd name="T18" fmla="*/ 0 w 17"/>
                    <a:gd name="T19" fmla="*/ 8 h 17"/>
                    <a:gd name="T20" fmla="*/ 0 w 17"/>
                    <a:gd name="T21" fmla="*/ 11 h 17"/>
                    <a:gd name="T22" fmla="*/ 0 w 17"/>
                    <a:gd name="T23" fmla="*/ 13 h 17"/>
                    <a:gd name="T24" fmla="*/ 1 w 17"/>
                    <a:gd name="T25" fmla="*/ 15 h 17"/>
                    <a:gd name="T26" fmla="*/ 3 w 17"/>
                    <a:gd name="T27" fmla="*/ 15 h 17"/>
                    <a:gd name="T28" fmla="*/ 4 w 17"/>
                    <a:gd name="T29" fmla="*/ 15 h 17"/>
                    <a:gd name="T30" fmla="*/ 7 w 17"/>
                    <a:gd name="T31" fmla="*/ 15 h 17"/>
                    <a:gd name="T32" fmla="*/ 10 w 17"/>
                    <a:gd name="T33" fmla="*/ 12 h 17"/>
                    <a:gd name="T34" fmla="*/ 12 w 17"/>
                    <a:gd name="T35" fmla="*/ 11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4" y="12"/>
                      </a:moveTo>
                      <a:lnTo>
                        <a:pt x="16" y="8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4" y="1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3"/>
                      </a:lnTo>
                      <a:lnTo>
                        <a:pt x="3" y="6"/>
                      </a:lnTo>
                      <a:lnTo>
                        <a:pt x="0" y="9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1" y="16"/>
                      </a:lnTo>
                      <a:lnTo>
                        <a:pt x="3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1" y="13"/>
                      </a:lnTo>
                      <a:lnTo>
                        <a:pt x="14" y="12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4" name="Freeform 340">
                  <a:extLst>
                    <a:ext uri="{FF2B5EF4-FFF2-40B4-BE49-F238E27FC236}">
                      <a16:creationId xmlns:a16="http://schemas.microsoft.com/office/drawing/2014/main" id="{1524C35F-49A9-4854-662B-7E41C0FC19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7" y="3159"/>
                  <a:ext cx="16" cy="17"/>
                </a:xfrm>
                <a:custGeom>
                  <a:avLst/>
                  <a:gdLst>
                    <a:gd name="T0" fmla="*/ 11 w 17"/>
                    <a:gd name="T1" fmla="*/ 10 h 17"/>
                    <a:gd name="T2" fmla="*/ 15 w 17"/>
                    <a:gd name="T3" fmla="*/ 8 h 17"/>
                    <a:gd name="T4" fmla="*/ 15 w 17"/>
                    <a:gd name="T5" fmla="*/ 5 h 17"/>
                    <a:gd name="T6" fmla="*/ 15 w 17"/>
                    <a:gd name="T7" fmla="*/ 2 h 17"/>
                    <a:gd name="T8" fmla="*/ 11 w 17"/>
                    <a:gd name="T9" fmla="*/ 0 h 17"/>
                    <a:gd name="T10" fmla="*/ 8 w 17"/>
                    <a:gd name="T11" fmla="*/ 0 h 17"/>
                    <a:gd name="T12" fmla="*/ 0 w 17"/>
                    <a:gd name="T13" fmla="*/ 8 h 17"/>
                    <a:gd name="T14" fmla="*/ 0 w 17"/>
                    <a:gd name="T15" fmla="*/ 13 h 17"/>
                    <a:gd name="T16" fmla="*/ 0 w 17"/>
                    <a:gd name="T17" fmla="*/ 16 h 17"/>
                    <a:gd name="T18" fmla="*/ 3 w 17"/>
                    <a:gd name="T19" fmla="*/ 16 h 17"/>
                    <a:gd name="T20" fmla="*/ 8 w 17"/>
                    <a:gd name="T21" fmla="*/ 16 h 17"/>
                    <a:gd name="T22" fmla="*/ 11 w 17"/>
                    <a:gd name="T23" fmla="*/ 10 h 1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7"/>
                    <a:gd name="T37" fmla="*/ 0 h 17"/>
                    <a:gd name="T38" fmla="*/ 17 w 17"/>
                    <a:gd name="T39" fmla="*/ 17 h 17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7" h="17">
                      <a:moveTo>
                        <a:pt x="12" y="10"/>
                      </a:moveTo>
                      <a:lnTo>
                        <a:pt x="16" y="8"/>
                      </a:lnTo>
                      <a:lnTo>
                        <a:pt x="16" y="5"/>
                      </a:lnTo>
                      <a:lnTo>
                        <a:pt x="16" y="2"/>
                      </a:lnTo>
                      <a:lnTo>
                        <a:pt x="12" y="0"/>
                      </a:lnTo>
                      <a:lnTo>
                        <a:pt x="9" y="0"/>
                      </a:lnTo>
                      <a:lnTo>
                        <a:pt x="0" y="8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3" y="16"/>
                      </a:lnTo>
                      <a:lnTo>
                        <a:pt x="9" y="16"/>
                      </a:lnTo>
                      <a:lnTo>
                        <a:pt x="12" y="1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5" name="Line 341">
                  <a:extLst>
                    <a:ext uri="{FF2B5EF4-FFF2-40B4-BE49-F238E27FC236}">
                      <a16:creationId xmlns:a16="http://schemas.microsoft.com/office/drawing/2014/main" id="{BB8F8636-A6C2-683C-356F-2CD50CED240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301" y="3186"/>
                  <a:ext cx="0" cy="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66" name="Freeform 342">
                  <a:extLst>
                    <a:ext uri="{FF2B5EF4-FFF2-40B4-BE49-F238E27FC236}">
                      <a16:creationId xmlns:a16="http://schemas.microsoft.com/office/drawing/2014/main" id="{D75DA9E1-766A-6257-3D1A-E63EF48F25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6" y="3152"/>
                  <a:ext cx="15" cy="16"/>
                </a:xfrm>
                <a:custGeom>
                  <a:avLst/>
                  <a:gdLst>
                    <a:gd name="T0" fmla="*/ 4 w 17"/>
                    <a:gd name="T1" fmla="*/ 15 h 17"/>
                    <a:gd name="T2" fmla="*/ 2 w 17"/>
                    <a:gd name="T3" fmla="*/ 12 h 17"/>
                    <a:gd name="T4" fmla="*/ 1 w 17"/>
                    <a:gd name="T5" fmla="*/ 11 h 17"/>
                    <a:gd name="T6" fmla="*/ 0 w 17"/>
                    <a:gd name="T7" fmla="*/ 8 h 17"/>
                    <a:gd name="T8" fmla="*/ 1 w 17"/>
                    <a:gd name="T9" fmla="*/ 7 h 17"/>
                    <a:gd name="T10" fmla="*/ 2 w 17"/>
                    <a:gd name="T11" fmla="*/ 5 h 17"/>
                    <a:gd name="T12" fmla="*/ 3 w 17"/>
                    <a:gd name="T13" fmla="*/ 2 h 17"/>
                    <a:gd name="T14" fmla="*/ 4 w 17"/>
                    <a:gd name="T15" fmla="*/ 1 h 17"/>
                    <a:gd name="T16" fmla="*/ 7 w 17"/>
                    <a:gd name="T17" fmla="*/ 0 h 17"/>
                    <a:gd name="T18" fmla="*/ 8 w 17"/>
                    <a:gd name="T19" fmla="*/ 0 h 17"/>
                    <a:gd name="T20" fmla="*/ 9 w 17"/>
                    <a:gd name="T21" fmla="*/ 1 h 17"/>
                    <a:gd name="T22" fmla="*/ 11 w 17"/>
                    <a:gd name="T23" fmla="*/ 2 h 17"/>
                    <a:gd name="T24" fmla="*/ 11 w 17"/>
                    <a:gd name="T25" fmla="*/ 3 h 17"/>
                    <a:gd name="T26" fmla="*/ 12 w 17"/>
                    <a:gd name="T27" fmla="*/ 4 h 17"/>
                    <a:gd name="T28" fmla="*/ 14 w 17"/>
                    <a:gd name="T29" fmla="*/ 5 h 17"/>
                    <a:gd name="T30" fmla="*/ 12 w 17"/>
                    <a:gd name="T31" fmla="*/ 8 h 17"/>
                    <a:gd name="T32" fmla="*/ 11 w 17"/>
                    <a:gd name="T33" fmla="*/ 10 h 17"/>
                    <a:gd name="T34" fmla="*/ 10 w 17"/>
                    <a:gd name="T35" fmla="*/ 12 h 17"/>
                    <a:gd name="T36" fmla="*/ 9 w 17"/>
                    <a:gd name="T37" fmla="*/ 15 h 17"/>
                    <a:gd name="T38" fmla="*/ 7 w 17"/>
                    <a:gd name="T39" fmla="*/ 15 h 17"/>
                    <a:gd name="T40" fmla="*/ 4 w 17"/>
                    <a:gd name="T41" fmla="*/ 15 h 17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7"/>
                    <a:gd name="T64" fmla="*/ 0 h 17"/>
                    <a:gd name="T65" fmla="*/ 17 w 17"/>
                    <a:gd name="T66" fmla="*/ 17 h 17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7" h="17">
                      <a:moveTo>
                        <a:pt x="5" y="16"/>
                      </a:moveTo>
                      <a:lnTo>
                        <a:pt x="2" y="13"/>
                      </a:lnTo>
                      <a:lnTo>
                        <a:pt x="1" y="12"/>
                      </a:lnTo>
                      <a:lnTo>
                        <a:pt x="0" y="9"/>
                      </a:lnTo>
                      <a:lnTo>
                        <a:pt x="1" y="7"/>
                      </a:lnTo>
                      <a:lnTo>
                        <a:pt x="2" y="5"/>
                      </a:lnTo>
                      <a:lnTo>
                        <a:pt x="3" y="2"/>
                      </a:lnTo>
                      <a:lnTo>
                        <a:pt x="5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0" y="1"/>
                      </a:lnTo>
                      <a:lnTo>
                        <a:pt x="13" y="2"/>
                      </a:lnTo>
                      <a:lnTo>
                        <a:pt x="13" y="3"/>
                      </a:lnTo>
                      <a:lnTo>
                        <a:pt x="14" y="4"/>
                      </a:lnTo>
                      <a:lnTo>
                        <a:pt x="16" y="5"/>
                      </a:lnTo>
                      <a:lnTo>
                        <a:pt x="14" y="8"/>
                      </a:lnTo>
                      <a:lnTo>
                        <a:pt x="13" y="11"/>
                      </a:lnTo>
                      <a:lnTo>
                        <a:pt x="11" y="13"/>
                      </a:lnTo>
                      <a:lnTo>
                        <a:pt x="10" y="16"/>
                      </a:lnTo>
                      <a:lnTo>
                        <a:pt x="8" y="16"/>
                      </a:lnTo>
                      <a:lnTo>
                        <a:pt x="5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7" name="Freeform 343">
                  <a:extLst>
                    <a:ext uri="{FF2B5EF4-FFF2-40B4-BE49-F238E27FC236}">
                      <a16:creationId xmlns:a16="http://schemas.microsoft.com/office/drawing/2014/main" id="{CC3EC4D9-C877-3D6C-9A56-FDE93D28E4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8" y="3155"/>
                  <a:ext cx="16" cy="16"/>
                </a:xfrm>
                <a:custGeom>
                  <a:avLst/>
                  <a:gdLst>
                    <a:gd name="T0" fmla="*/ 12 w 17"/>
                    <a:gd name="T1" fmla="*/ 10 h 17"/>
                    <a:gd name="T2" fmla="*/ 13 w 17"/>
                    <a:gd name="T3" fmla="*/ 7 h 17"/>
                    <a:gd name="T4" fmla="*/ 15 w 17"/>
                    <a:gd name="T5" fmla="*/ 3 h 17"/>
                    <a:gd name="T6" fmla="*/ 13 w 17"/>
                    <a:gd name="T7" fmla="*/ 2 h 17"/>
                    <a:gd name="T8" fmla="*/ 12 w 17"/>
                    <a:gd name="T9" fmla="*/ 1 h 17"/>
                    <a:gd name="T10" fmla="*/ 12 w 17"/>
                    <a:gd name="T11" fmla="*/ 0 h 17"/>
                    <a:gd name="T12" fmla="*/ 9 w 17"/>
                    <a:gd name="T13" fmla="*/ 0 h 17"/>
                    <a:gd name="T14" fmla="*/ 8 w 17"/>
                    <a:gd name="T15" fmla="*/ 0 h 17"/>
                    <a:gd name="T16" fmla="*/ 5 w 17"/>
                    <a:gd name="T17" fmla="*/ 2 h 17"/>
                    <a:gd name="T18" fmla="*/ 2 w 17"/>
                    <a:gd name="T19" fmla="*/ 4 h 17"/>
                    <a:gd name="T20" fmla="*/ 1 w 17"/>
                    <a:gd name="T21" fmla="*/ 8 h 17"/>
                    <a:gd name="T22" fmla="*/ 0 w 17"/>
                    <a:gd name="T23" fmla="*/ 11 h 17"/>
                    <a:gd name="T24" fmla="*/ 1 w 17"/>
                    <a:gd name="T25" fmla="*/ 12 h 17"/>
                    <a:gd name="T26" fmla="*/ 2 w 17"/>
                    <a:gd name="T27" fmla="*/ 13 h 17"/>
                    <a:gd name="T28" fmla="*/ 2 w 17"/>
                    <a:gd name="T29" fmla="*/ 15 h 17"/>
                    <a:gd name="T30" fmla="*/ 5 w 17"/>
                    <a:gd name="T31" fmla="*/ 15 h 17"/>
                    <a:gd name="T32" fmla="*/ 8 w 17"/>
                    <a:gd name="T33" fmla="*/ 15 h 17"/>
                    <a:gd name="T34" fmla="*/ 9 w 17"/>
                    <a:gd name="T35" fmla="*/ 12 h 17"/>
                    <a:gd name="T36" fmla="*/ 12 w 17"/>
                    <a:gd name="T37" fmla="*/ 10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3" y="11"/>
                      </a:moveTo>
                      <a:lnTo>
                        <a:pt x="14" y="7"/>
                      </a:lnTo>
                      <a:lnTo>
                        <a:pt x="16" y="3"/>
                      </a:lnTo>
                      <a:lnTo>
                        <a:pt x="14" y="2"/>
                      </a:lnTo>
                      <a:lnTo>
                        <a:pt x="13" y="1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5" y="2"/>
                      </a:lnTo>
                      <a:lnTo>
                        <a:pt x="2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3"/>
                      </a:lnTo>
                      <a:lnTo>
                        <a:pt x="2" y="14"/>
                      </a:lnTo>
                      <a:lnTo>
                        <a:pt x="2" y="16"/>
                      </a:lnTo>
                      <a:lnTo>
                        <a:pt x="5" y="16"/>
                      </a:lnTo>
                      <a:lnTo>
                        <a:pt x="8" y="16"/>
                      </a:lnTo>
                      <a:lnTo>
                        <a:pt x="10" y="13"/>
                      </a:lnTo>
                      <a:lnTo>
                        <a:pt x="13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8" name="Freeform 344">
                  <a:extLst>
                    <a:ext uri="{FF2B5EF4-FFF2-40B4-BE49-F238E27FC236}">
                      <a16:creationId xmlns:a16="http://schemas.microsoft.com/office/drawing/2014/main" id="{454FC37F-12D8-21D5-6BF3-47C8FD8565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60" y="3156"/>
                  <a:ext cx="16" cy="16"/>
                </a:xfrm>
                <a:custGeom>
                  <a:avLst/>
                  <a:gdLst>
                    <a:gd name="T0" fmla="*/ 11 w 17"/>
                    <a:gd name="T1" fmla="*/ 10 h 17"/>
                    <a:gd name="T2" fmla="*/ 15 w 17"/>
                    <a:gd name="T3" fmla="*/ 6 h 17"/>
                    <a:gd name="T4" fmla="*/ 15 w 17"/>
                    <a:gd name="T5" fmla="*/ 4 h 17"/>
                    <a:gd name="T6" fmla="*/ 15 w 17"/>
                    <a:gd name="T7" fmla="*/ 2 h 17"/>
                    <a:gd name="T8" fmla="*/ 11 w 17"/>
                    <a:gd name="T9" fmla="*/ 0 h 17"/>
                    <a:gd name="T10" fmla="*/ 8 w 17"/>
                    <a:gd name="T11" fmla="*/ 0 h 17"/>
                    <a:gd name="T12" fmla="*/ 3 w 17"/>
                    <a:gd name="T13" fmla="*/ 6 h 17"/>
                    <a:gd name="T14" fmla="*/ 0 w 17"/>
                    <a:gd name="T15" fmla="*/ 6 h 17"/>
                    <a:gd name="T16" fmla="*/ 0 w 17"/>
                    <a:gd name="T17" fmla="*/ 10 h 17"/>
                    <a:gd name="T18" fmla="*/ 0 w 17"/>
                    <a:gd name="T19" fmla="*/ 12 h 17"/>
                    <a:gd name="T20" fmla="*/ 3 w 17"/>
                    <a:gd name="T21" fmla="*/ 15 h 17"/>
                    <a:gd name="T22" fmla="*/ 6 w 17"/>
                    <a:gd name="T23" fmla="*/ 15 h 17"/>
                    <a:gd name="T24" fmla="*/ 8 w 17"/>
                    <a:gd name="T25" fmla="*/ 15 h 17"/>
                    <a:gd name="T26" fmla="*/ 11 w 17"/>
                    <a:gd name="T27" fmla="*/ 10 h 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7"/>
                    <a:gd name="T43" fmla="*/ 0 h 17"/>
                    <a:gd name="T44" fmla="*/ 17 w 17"/>
                    <a:gd name="T45" fmla="*/ 17 h 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7" h="17">
                      <a:moveTo>
                        <a:pt x="12" y="11"/>
                      </a:moveTo>
                      <a:lnTo>
                        <a:pt x="16" y="6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2" y="0"/>
                      </a:lnTo>
                      <a:lnTo>
                        <a:pt x="9" y="0"/>
                      </a:lnTo>
                      <a:lnTo>
                        <a:pt x="3" y="6"/>
                      </a:lnTo>
                      <a:lnTo>
                        <a:pt x="0" y="6"/>
                      </a:lnTo>
                      <a:lnTo>
                        <a:pt x="0" y="11"/>
                      </a:lnTo>
                      <a:lnTo>
                        <a:pt x="0" y="13"/>
                      </a:lnTo>
                      <a:lnTo>
                        <a:pt x="3" y="16"/>
                      </a:lnTo>
                      <a:lnTo>
                        <a:pt x="6" y="16"/>
                      </a:lnTo>
                      <a:lnTo>
                        <a:pt x="9" y="16"/>
                      </a:lnTo>
                      <a:lnTo>
                        <a:pt x="12" y="1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9" name="Freeform 345">
                  <a:extLst>
                    <a:ext uri="{FF2B5EF4-FFF2-40B4-BE49-F238E27FC236}">
                      <a16:creationId xmlns:a16="http://schemas.microsoft.com/office/drawing/2014/main" id="{F89663EF-2DA9-445B-461A-F990F28F26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7" y="3158"/>
                  <a:ext cx="16" cy="16"/>
                </a:xfrm>
                <a:custGeom>
                  <a:avLst/>
                  <a:gdLst>
                    <a:gd name="T0" fmla="*/ 4 w 17"/>
                    <a:gd name="T1" fmla="*/ 15 h 17"/>
                    <a:gd name="T2" fmla="*/ 1 w 17"/>
                    <a:gd name="T3" fmla="*/ 13 h 17"/>
                    <a:gd name="T4" fmla="*/ 0 w 17"/>
                    <a:gd name="T5" fmla="*/ 12 h 17"/>
                    <a:gd name="T6" fmla="*/ 0 w 17"/>
                    <a:gd name="T7" fmla="*/ 11 h 17"/>
                    <a:gd name="T8" fmla="*/ 0 w 17"/>
                    <a:gd name="T9" fmla="*/ 9 h 17"/>
                    <a:gd name="T10" fmla="*/ 0 w 17"/>
                    <a:gd name="T11" fmla="*/ 8 h 17"/>
                    <a:gd name="T12" fmla="*/ 1 w 17"/>
                    <a:gd name="T13" fmla="*/ 5 h 17"/>
                    <a:gd name="T14" fmla="*/ 3 w 17"/>
                    <a:gd name="T15" fmla="*/ 2 h 17"/>
                    <a:gd name="T16" fmla="*/ 4 w 17"/>
                    <a:gd name="T17" fmla="*/ 1 h 17"/>
                    <a:gd name="T18" fmla="*/ 8 w 17"/>
                    <a:gd name="T19" fmla="*/ 0 h 17"/>
                    <a:gd name="T20" fmla="*/ 8 w 17"/>
                    <a:gd name="T21" fmla="*/ 0 h 17"/>
                    <a:gd name="T22" fmla="*/ 12 w 17"/>
                    <a:gd name="T23" fmla="*/ 2 h 17"/>
                    <a:gd name="T24" fmla="*/ 13 w 17"/>
                    <a:gd name="T25" fmla="*/ 3 h 17"/>
                    <a:gd name="T26" fmla="*/ 15 w 17"/>
                    <a:gd name="T27" fmla="*/ 4 h 17"/>
                    <a:gd name="T28" fmla="*/ 15 w 17"/>
                    <a:gd name="T29" fmla="*/ 5 h 17"/>
                    <a:gd name="T30" fmla="*/ 15 w 17"/>
                    <a:gd name="T31" fmla="*/ 8 h 17"/>
                    <a:gd name="T32" fmla="*/ 12 w 17"/>
                    <a:gd name="T33" fmla="*/ 11 h 17"/>
                    <a:gd name="T34" fmla="*/ 11 w 17"/>
                    <a:gd name="T35" fmla="*/ 13 h 17"/>
                    <a:gd name="T36" fmla="*/ 8 w 17"/>
                    <a:gd name="T37" fmla="*/ 15 h 17"/>
                    <a:gd name="T38" fmla="*/ 7 w 17"/>
                    <a:gd name="T39" fmla="*/ 15 h 17"/>
                    <a:gd name="T40" fmla="*/ 6 w 17"/>
                    <a:gd name="T41" fmla="*/ 15 h 17"/>
                    <a:gd name="T42" fmla="*/ 4 w 17"/>
                    <a:gd name="T43" fmla="*/ 15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7"/>
                    <a:gd name="T67" fmla="*/ 0 h 17"/>
                    <a:gd name="T68" fmla="*/ 17 w 17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7" h="17">
                      <a:moveTo>
                        <a:pt x="4" y="16"/>
                      </a:moveTo>
                      <a:lnTo>
                        <a:pt x="1" y="14"/>
                      </a:lnTo>
                      <a:lnTo>
                        <a:pt x="0" y="13"/>
                      </a:lnTo>
                      <a:lnTo>
                        <a:pt x="0" y="12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1" y="5"/>
                      </a:lnTo>
                      <a:lnTo>
                        <a:pt x="3" y="2"/>
                      </a:lnTo>
                      <a:lnTo>
                        <a:pt x="4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3" y="2"/>
                      </a:lnTo>
                      <a:lnTo>
                        <a:pt x="14" y="3"/>
                      </a:lnTo>
                      <a:lnTo>
                        <a:pt x="16" y="4"/>
                      </a:lnTo>
                      <a:lnTo>
                        <a:pt x="16" y="5"/>
                      </a:lnTo>
                      <a:lnTo>
                        <a:pt x="16" y="9"/>
                      </a:lnTo>
                      <a:lnTo>
                        <a:pt x="13" y="12"/>
                      </a:lnTo>
                      <a:lnTo>
                        <a:pt x="12" y="14"/>
                      </a:lnTo>
                      <a:lnTo>
                        <a:pt x="9" y="16"/>
                      </a:lnTo>
                      <a:lnTo>
                        <a:pt x="7" y="16"/>
                      </a:lnTo>
                      <a:lnTo>
                        <a:pt x="6" y="16"/>
                      </a:lnTo>
                      <a:lnTo>
                        <a:pt x="4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0" name="Freeform 346">
                  <a:extLst>
                    <a:ext uri="{FF2B5EF4-FFF2-40B4-BE49-F238E27FC236}">
                      <a16:creationId xmlns:a16="http://schemas.microsoft.com/office/drawing/2014/main" id="{6903B425-2B19-76E4-FFB5-BD3272133D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0" y="3158"/>
                  <a:ext cx="16" cy="16"/>
                </a:xfrm>
                <a:custGeom>
                  <a:avLst/>
                  <a:gdLst>
                    <a:gd name="T0" fmla="*/ 11 w 17"/>
                    <a:gd name="T1" fmla="*/ 11 h 17"/>
                    <a:gd name="T2" fmla="*/ 15 w 17"/>
                    <a:gd name="T3" fmla="*/ 8 h 17"/>
                    <a:gd name="T4" fmla="*/ 15 w 17"/>
                    <a:gd name="T5" fmla="*/ 4 h 17"/>
                    <a:gd name="T6" fmla="*/ 15 w 17"/>
                    <a:gd name="T7" fmla="*/ 3 h 17"/>
                    <a:gd name="T8" fmla="*/ 13 w 17"/>
                    <a:gd name="T9" fmla="*/ 2 h 17"/>
                    <a:gd name="T10" fmla="*/ 11 w 17"/>
                    <a:gd name="T11" fmla="*/ 1 h 17"/>
                    <a:gd name="T12" fmla="*/ 10 w 17"/>
                    <a:gd name="T13" fmla="*/ 0 h 17"/>
                    <a:gd name="T14" fmla="*/ 8 w 17"/>
                    <a:gd name="T15" fmla="*/ 1 h 17"/>
                    <a:gd name="T16" fmla="*/ 4 w 17"/>
                    <a:gd name="T17" fmla="*/ 3 h 17"/>
                    <a:gd name="T18" fmla="*/ 1 w 17"/>
                    <a:gd name="T19" fmla="*/ 6 h 17"/>
                    <a:gd name="T20" fmla="*/ 0 w 17"/>
                    <a:gd name="T21" fmla="*/ 8 h 17"/>
                    <a:gd name="T22" fmla="*/ 0 w 17"/>
                    <a:gd name="T23" fmla="*/ 11 h 17"/>
                    <a:gd name="T24" fmla="*/ 0 w 17"/>
                    <a:gd name="T25" fmla="*/ 13 h 17"/>
                    <a:gd name="T26" fmla="*/ 0 w 17"/>
                    <a:gd name="T27" fmla="*/ 15 h 17"/>
                    <a:gd name="T28" fmla="*/ 1 w 17"/>
                    <a:gd name="T29" fmla="*/ 15 h 17"/>
                    <a:gd name="T30" fmla="*/ 4 w 17"/>
                    <a:gd name="T31" fmla="*/ 15 h 17"/>
                    <a:gd name="T32" fmla="*/ 8 w 17"/>
                    <a:gd name="T33" fmla="*/ 15 h 17"/>
                    <a:gd name="T34" fmla="*/ 10 w 17"/>
                    <a:gd name="T35" fmla="*/ 13 h 17"/>
                    <a:gd name="T36" fmla="*/ 11 w 17"/>
                    <a:gd name="T37" fmla="*/ 11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2" y="12"/>
                      </a:moveTo>
                      <a:lnTo>
                        <a:pt x="16" y="8"/>
                      </a:lnTo>
                      <a:lnTo>
                        <a:pt x="16" y="4"/>
                      </a:lnTo>
                      <a:lnTo>
                        <a:pt x="16" y="3"/>
                      </a:lnTo>
                      <a:lnTo>
                        <a:pt x="14" y="2"/>
                      </a:lnTo>
                      <a:lnTo>
                        <a:pt x="12" y="1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3"/>
                      </a:lnTo>
                      <a:lnTo>
                        <a:pt x="1" y="6"/>
                      </a:lnTo>
                      <a:lnTo>
                        <a:pt x="0" y="9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0" y="16"/>
                      </a:lnTo>
                      <a:lnTo>
                        <a:pt x="1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1" y="14"/>
                      </a:lnTo>
                      <a:lnTo>
                        <a:pt x="12" y="12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1" name="Freeform 347">
                  <a:extLst>
                    <a:ext uri="{FF2B5EF4-FFF2-40B4-BE49-F238E27FC236}">
                      <a16:creationId xmlns:a16="http://schemas.microsoft.com/office/drawing/2014/main" id="{E77A0F96-BA48-BD3D-1167-D4AE3FA072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1" y="3161"/>
                  <a:ext cx="16" cy="16"/>
                </a:xfrm>
                <a:custGeom>
                  <a:avLst/>
                  <a:gdLst>
                    <a:gd name="T0" fmla="*/ 15 w 17"/>
                    <a:gd name="T1" fmla="*/ 9 h 17"/>
                    <a:gd name="T2" fmla="*/ 15 w 17"/>
                    <a:gd name="T3" fmla="*/ 8 h 17"/>
                    <a:gd name="T4" fmla="*/ 15 w 17"/>
                    <a:gd name="T5" fmla="*/ 5 h 17"/>
                    <a:gd name="T6" fmla="*/ 15 w 17"/>
                    <a:gd name="T7" fmla="*/ 2 h 17"/>
                    <a:gd name="T8" fmla="*/ 15 w 17"/>
                    <a:gd name="T9" fmla="*/ 0 h 17"/>
                    <a:gd name="T10" fmla="*/ 11 w 17"/>
                    <a:gd name="T11" fmla="*/ 0 h 17"/>
                    <a:gd name="T12" fmla="*/ 8 w 17"/>
                    <a:gd name="T13" fmla="*/ 0 h 17"/>
                    <a:gd name="T14" fmla="*/ 3 w 17"/>
                    <a:gd name="T15" fmla="*/ 8 h 17"/>
                    <a:gd name="T16" fmla="*/ 0 w 17"/>
                    <a:gd name="T17" fmla="*/ 8 h 17"/>
                    <a:gd name="T18" fmla="*/ 0 w 17"/>
                    <a:gd name="T19" fmla="*/ 12 h 17"/>
                    <a:gd name="T20" fmla="*/ 0 w 17"/>
                    <a:gd name="T21" fmla="*/ 15 h 17"/>
                    <a:gd name="T22" fmla="*/ 3 w 17"/>
                    <a:gd name="T23" fmla="*/ 15 h 17"/>
                    <a:gd name="T24" fmla="*/ 6 w 17"/>
                    <a:gd name="T25" fmla="*/ 15 h 17"/>
                    <a:gd name="T26" fmla="*/ 8 w 17"/>
                    <a:gd name="T27" fmla="*/ 15 h 17"/>
                    <a:gd name="T28" fmla="*/ 15 w 17"/>
                    <a:gd name="T29" fmla="*/ 9 h 1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7"/>
                    <a:gd name="T46" fmla="*/ 0 h 17"/>
                    <a:gd name="T47" fmla="*/ 17 w 17"/>
                    <a:gd name="T48" fmla="*/ 17 h 1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7" h="17">
                      <a:moveTo>
                        <a:pt x="16" y="10"/>
                      </a:moveTo>
                      <a:lnTo>
                        <a:pt x="16" y="8"/>
                      </a:lnTo>
                      <a:lnTo>
                        <a:pt x="16" y="5"/>
                      </a:lnTo>
                      <a:lnTo>
                        <a:pt x="16" y="2"/>
                      </a:lnTo>
                      <a:lnTo>
                        <a:pt x="16" y="0"/>
                      </a:lnTo>
                      <a:lnTo>
                        <a:pt x="12" y="0"/>
                      </a:lnTo>
                      <a:lnTo>
                        <a:pt x="9" y="0"/>
                      </a:lnTo>
                      <a:lnTo>
                        <a:pt x="3" y="8"/>
                      </a:lnTo>
                      <a:lnTo>
                        <a:pt x="0" y="8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3" y="16"/>
                      </a:lnTo>
                      <a:lnTo>
                        <a:pt x="6" y="16"/>
                      </a:lnTo>
                      <a:lnTo>
                        <a:pt x="9" y="16"/>
                      </a:lnTo>
                      <a:lnTo>
                        <a:pt x="16" y="1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2" name="Freeform 348">
                  <a:extLst>
                    <a:ext uri="{FF2B5EF4-FFF2-40B4-BE49-F238E27FC236}">
                      <a16:creationId xmlns:a16="http://schemas.microsoft.com/office/drawing/2014/main" id="{9DF4E5D7-93E0-B7F3-4EE5-26A9652AFF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9" y="3192"/>
                  <a:ext cx="15" cy="16"/>
                </a:xfrm>
                <a:custGeom>
                  <a:avLst/>
                  <a:gdLst>
                    <a:gd name="T0" fmla="*/ 7 w 17"/>
                    <a:gd name="T1" fmla="*/ 15 h 17"/>
                    <a:gd name="T2" fmla="*/ 2 w 17"/>
                    <a:gd name="T3" fmla="*/ 12 h 17"/>
                    <a:gd name="T4" fmla="*/ 0 w 17"/>
                    <a:gd name="T5" fmla="*/ 9 h 17"/>
                    <a:gd name="T6" fmla="*/ 2 w 17"/>
                    <a:gd name="T7" fmla="*/ 5 h 17"/>
                    <a:gd name="T8" fmla="*/ 4 w 17"/>
                    <a:gd name="T9" fmla="*/ 2 h 17"/>
                    <a:gd name="T10" fmla="*/ 7 w 17"/>
                    <a:gd name="T11" fmla="*/ 0 h 17"/>
                    <a:gd name="T12" fmla="*/ 9 w 17"/>
                    <a:gd name="T13" fmla="*/ 0 h 17"/>
                    <a:gd name="T14" fmla="*/ 14 w 17"/>
                    <a:gd name="T15" fmla="*/ 2 h 17"/>
                    <a:gd name="T16" fmla="*/ 14 w 17"/>
                    <a:gd name="T17" fmla="*/ 5 h 17"/>
                    <a:gd name="T18" fmla="*/ 14 w 17"/>
                    <a:gd name="T19" fmla="*/ 9 h 17"/>
                    <a:gd name="T20" fmla="*/ 11 w 17"/>
                    <a:gd name="T21" fmla="*/ 12 h 17"/>
                    <a:gd name="T22" fmla="*/ 9 w 17"/>
                    <a:gd name="T23" fmla="*/ 15 h 17"/>
                    <a:gd name="T24" fmla="*/ 7 w 17"/>
                    <a:gd name="T25" fmla="*/ 15 h 1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7"/>
                    <a:gd name="T40" fmla="*/ 0 h 17"/>
                    <a:gd name="T41" fmla="*/ 17 w 17"/>
                    <a:gd name="T42" fmla="*/ 17 h 1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7" h="17">
                      <a:moveTo>
                        <a:pt x="8" y="16"/>
                      </a:moveTo>
                      <a:lnTo>
                        <a:pt x="2" y="13"/>
                      </a:lnTo>
                      <a:lnTo>
                        <a:pt x="0" y="10"/>
                      </a:lnTo>
                      <a:lnTo>
                        <a:pt x="2" y="5"/>
                      </a:lnTo>
                      <a:lnTo>
                        <a:pt x="5" y="2"/>
                      </a:lnTo>
                      <a:lnTo>
                        <a:pt x="8" y="0"/>
                      </a:lnTo>
                      <a:lnTo>
                        <a:pt x="10" y="0"/>
                      </a:lnTo>
                      <a:lnTo>
                        <a:pt x="16" y="2"/>
                      </a:lnTo>
                      <a:lnTo>
                        <a:pt x="16" y="5"/>
                      </a:lnTo>
                      <a:lnTo>
                        <a:pt x="16" y="10"/>
                      </a:lnTo>
                      <a:lnTo>
                        <a:pt x="13" y="13"/>
                      </a:lnTo>
                      <a:lnTo>
                        <a:pt x="10" y="16"/>
                      </a:lnTo>
                      <a:lnTo>
                        <a:pt x="8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3" name="Freeform 349">
                  <a:extLst>
                    <a:ext uri="{FF2B5EF4-FFF2-40B4-BE49-F238E27FC236}">
                      <a16:creationId xmlns:a16="http://schemas.microsoft.com/office/drawing/2014/main" id="{AE27E41F-6CD8-7D84-7D24-1F05405A00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01" y="3192"/>
                  <a:ext cx="15" cy="16"/>
                </a:xfrm>
                <a:custGeom>
                  <a:avLst/>
                  <a:gdLst>
                    <a:gd name="T0" fmla="*/ 14 w 17"/>
                    <a:gd name="T1" fmla="*/ 9 h 17"/>
                    <a:gd name="T2" fmla="*/ 14 w 17"/>
                    <a:gd name="T3" fmla="*/ 5 h 17"/>
                    <a:gd name="T4" fmla="*/ 14 w 17"/>
                    <a:gd name="T5" fmla="*/ 2 h 17"/>
                    <a:gd name="T6" fmla="*/ 11 w 17"/>
                    <a:gd name="T7" fmla="*/ 0 h 17"/>
                    <a:gd name="T8" fmla="*/ 7 w 17"/>
                    <a:gd name="T9" fmla="*/ 2 h 17"/>
                    <a:gd name="T10" fmla="*/ 4 w 17"/>
                    <a:gd name="T11" fmla="*/ 8 h 17"/>
                    <a:gd name="T12" fmla="*/ 0 w 17"/>
                    <a:gd name="T13" fmla="*/ 12 h 17"/>
                    <a:gd name="T14" fmla="*/ 0 w 17"/>
                    <a:gd name="T15" fmla="*/ 15 h 17"/>
                    <a:gd name="T16" fmla="*/ 4 w 17"/>
                    <a:gd name="T17" fmla="*/ 15 h 17"/>
                    <a:gd name="T18" fmla="*/ 7 w 17"/>
                    <a:gd name="T19" fmla="*/ 15 h 17"/>
                    <a:gd name="T20" fmla="*/ 14 w 17"/>
                    <a:gd name="T21" fmla="*/ 9 h 17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7"/>
                    <a:gd name="T34" fmla="*/ 0 h 17"/>
                    <a:gd name="T35" fmla="*/ 17 w 17"/>
                    <a:gd name="T36" fmla="*/ 17 h 17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7" h="17">
                      <a:moveTo>
                        <a:pt x="16" y="10"/>
                      </a:moveTo>
                      <a:lnTo>
                        <a:pt x="16" y="5"/>
                      </a:lnTo>
                      <a:lnTo>
                        <a:pt x="16" y="2"/>
                      </a:lnTo>
                      <a:lnTo>
                        <a:pt x="12" y="0"/>
                      </a:lnTo>
                      <a:lnTo>
                        <a:pt x="8" y="2"/>
                      </a:lnTo>
                      <a:lnTo>
                        <a:pt x="4" y="8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6" y="1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4" name="Line 350">
                  <a:extLst>
                    <a:ext uri="{FF2B5EF4-FFF2-40B4-BE49-F238E27FC236}">
                      <a16:creationId xmlns:a16="http://schemas.microsoft.com/office/drawing/2014/main" id="{0F5C9728-B80A-296E-3B23-B32A09C8CD9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336" y="3210"/>
                  <a:ext cx="0" cy="3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75" name="Freeform 351">
                  <a:extLst>
                    <a:ext uri="{FF2B5EF4-FFF2-40B4-BE49-F238E27FC236}">
                      <a16:creationId xmlns:a16="http://schemas.microsoft.com/office/drawing/2014/main" id="{00E9C12D-85C2-38E1-753E-9794938F6A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8" y="3213"/>
                  <a:ext cx="16" cy="16"/>
                </a:xfrm>
                <a:custGeom>
                  <a:avLst/>
                  <a:gdLst>
                    <a:gd name="T0" fmla="*/ 5 w 17"/>
                    <a:gd name="T1" fmla="*/ 15 h 17"/>
                    <a:gd name="T2" fmla="*/ 2 w 17"/>
                    <a:gd name="T3" fmla="*/ 12 h 17"/>
                    <a:gd name="T4" fmla="*/ 1 w 17"/>
                    <a:gd name="T5" fmla="*/ 11 h 17"/>
                    <a:gd name="T6" fmla="*/ 1 w 17"/>
                    <a:gd name="T7" fmla="*/ 10 h 17"/>
                    <a:gd name="T8" fmla="*/ 0 w 17"/>
                    <a:gd name="T9" fmla="*/ 9 h 17"/>
                    <a:gd name="T10" fmla="*/ 1 w 17"/>
                    <a:gd name="T11" fmla="*/ 8 h 17"/>
                    <a:gd name="T12" fmla="*/ 2 w 17"/>
                    <a:gd name="T13" fmla="*/ 5 h 17"/>
                    <a:gd name="T14" fmla="*/ 4 w 17"/>
                    <a:gd name="T15" fmla="*/ 2 h 17"/>
                    <a:gd name="T16" fmla="*/ 6 w 17"/>
                    <a:gd name="T17" fmla="*/ 1 h 17"/>
                    <a:gd name="T18" fmla="*/ 8 w 17"/>
                    <a:gd name="T19" fmla="*/ 0 h 17"/>
                    <a:gd name="T20" fmla="*/ 9 w 17"/>
                    <a:gd name="T21" fmla="*/ 0 h 17"/>
                    <a:gd name="T22" fmla="*/ 10 w 17"/>
                    <a:gd name="T23" fmla="*/ 1 h 17"/>
                    <a:gd name="T24" fmla="*/ 13 w 17"/>
                    <a:gd name="T25" fmla="*/ 2 h 17"/>
                    <a:gd name="T26" fmla="*/ 13 w 17"/>
                    <a:gd name="T27" fmla="*/ 3 h 17"/>
                    <a:gd name="T28" fmla="*/ 13 w 17"/>
                    <a:gd name="T29" fmla="*/ 4 h 17"/>
                    <a:gd name="T30" fmla="*/ 15 w 17"/>
                    <a:gd name="T31" fmla="*/ 6 h 17"/>
                    <a:gd name="T32" fmla="*/ 13 w 17"/>
                    <a:gd name="T33" fmla="*/ 8 h 17"/>
                    <a:gd name="T34" fmla="*/ 13 w 17"/>
                    <a:gd name="T35" fmla="*/ 10 h 17"/>
                    <a:gd name="T36" fmla="*/ 11 w 17"/>
                    <a:gd name="T37" fmla="*/ 12 h 17"/>
                    <a:gd name="T38" fmla="*/ 9 w 17"/>
                    <a:gd name="T39" fmla="*/ 15 h 17"/>
                    <a:gd name="T40" fmla="*/ 8 w 17"/>
                    <a:gd name="T41" fmla="*/ 15 h 17"/>
                    <a:gd name="T42" fmla="*/ 6 w 17"/>
                    <a:gd name="T43" fmla="*/ 15 h 17"/>
                    <a:gd name="T44" fmla="*/ 5 w 17"/>
                    <a:gd name="T45" fmla="*/ 15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5" y="16"/>
                      </a:moveTo>
                      <a:lnTo>
                        <a:pt x="2" y="13"/>
                      </a:lnTo>
                      <a:lnTo>
                        <a:pt x="1" y="12"/>
                      </a:lnTo>
                      <a:lnTo>
                        <a:pt x="1" y="11"/>
                      </a:lnTo>
                      <a:lnTo>
                        <a:pt x="0" y="10"/>
                      </a:lnTo>
                      <a:lnTo>
                        <a:pt x="1" y="8"/>
                      </a:lnTo>
                      <a:lnTo>
                        <a:pt x="2" y="5"/>
                      </a:lnTo>
                      <a:lnTo>
                        <a:pt x="4" y="2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10" y="0"/>
                      </a:lnTo>
                      <a:lnTo>
                        <a:pt x="11" y="1"/>
                      </a:lnTo>
                      <a:lnTo>
                        <a:pt x="14" y="2"/>
                      </a:lnTo>
                      <a:lnTo>
                        <a:pt x="14" y="3"/>
                      </a:lnTo>
                      <a:lnTo>
                        <a:pt x="14" y="4"/>
                      </a:lnTo>
                      <a:lnTo>
                        <a:pt x="16" y="6"/>
                      </a:lnTo>
                      <a:lnTo>
                        <a:pt x="14" y="8"/>
                      </a:lnTo>
                      <a:lnTo>
                        <a:pt x="14" y="11"/>
                      </a:lnTo>
                      <a:lnTo>
                        <a:pt x="12" y="13"/>
                      </a:lnTo>
                      <a:lnTo>
                        <a:pt x="10" y="16"/>
                      </a:lnTo>
                      <a:lnTo>
                        <a:pt x="8" y="16"/>
                      </a:lnTo>
                      <a:lnTo>
                        <a:pt x="6" y="16"/>
                      </a:lnTo>
                      <a:lnTo>
                        <a:pt x="5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6" name="Freeform 352">
                  <a:extLst>
                    <a:ext uri="{FF2B5EF4-FFF2-40B4-BE49-F238E27FC236}">
                      <a16:creationId xmlns:a16="http://schemas.microsoft.com/office/drawing/2014/main" id="{683A323C-FE41-38B0-D35E-2E904F4333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2" y="3215"/>
                  <a:ext cx="15" cy="16"/>
                </a:xfrm>
                <a:custGeom>
                  <a:avLst/>
                  <a:gdLst>
                    <a:gd name="T0" fmla="*/ 12 w 17"/>
                    <a:gd name="T1" fmla="*/ 10 h 17"/>
                    <a:gd name="T2" fmla="*/ 12 w 17"/>
                    <a:gd name="T3" fmla="*/ 7 h 17"/>
                    <a:gd name="T4" fmla="*/ 14 w 17"/>
                    <a:gd name="T5" fmla="*/ 4 h 17"/>
                    <a:gd name="T6" fmla="*/ 12 w 17"/>
                    <a:gd name="T7" fmla="*/ 2 h 17"/>
                    <a:gd name="T8" fmla="*/ 12 w 17"/>
                    <a:gd name="T9" fmla="*/ 1 h 17"/>
                    <a:gd name="T10" fmla="*/ 12 w 17"/>
                    <a:gd name="T11" fmla="*/ 0 h 17"/>
                    <a:gd name="T12" fmla="*/ 10 w 17"/>
                    <a:gd name="T13" fmla="*/ 0 h 17"/>
                    <a:gd name="T14" fmla="*/ 7 w 17"/>
                    <a:gd name="T15" fmla="*/ 1 h 17"/>
                    <a:gd name="T16" fmla="*/ 4 w 17"/>
                    <a:gd name="T17" fmla="*/ 3 h 17"/>
                    <a:gd name="T18" fmla="*/ 3 w 17"/>
                    <a:gd name="T19" fmla="*/ 6 h 17"/>
                    <a:gd name="T20" fmla="*/ 0 w 17"/>
                    <a:gd name="T21" fmla="*/ 8 h 17"/>
                    <a:gd name="T22" fmla="*/ 0 w 17"/>
                    <a:gd name="T23" fmla="*/ 10 h 17"/>
                    <a:gd name="T24" fmla="*/ 0 w 17"/>
                    <a:gd name="T25" fmla="*/ 13 h 17"/>
                    <a:gd name="T26" fmla="*/ 1 w 17"/>
                    <a:gd name="T27" fmla="*/ 15 h 17"/>
                    <a:gd name="T28" fmla="*/ 3 w 17"/>
                    <a:gd name="T29" fmla="*/ 15 h 17"/>
                    <a:gd name="T30" fmla="*/ 4 w 17"/>
                    <a:gd name="T31" fmla="*/ 15 h 17"/>
                    <a:gd name="T32" fmla="*/ 7 w 17"/>
                    <a:gd name="T33" fmla="*/ 15 h 17"/>
                    <a:gd name="T34" fmla="*/ 10 w 17"/>
                    <a:gd name="T35" fmla="*/ 12 h 17"/>
                    <a:gd name="T36" fmla="*/ 12 w 17"/>
                    <a:gd name="T37" fmla="*/ 10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4" y="11"/>
                      </a:moveTo>
                      <a:lnTo>
                        <a:pt x="14" y="7"/>
                      </a:lnTo>
                      <a:lnTo>
                        <a:pt x="16" y="4"/>
                      </a:lnTo>
                      <a:lnTo>
                        <a:pt x="14" y="2"/>
                      </a:lnTo>
                      <a:lnTo>
                        <a:pt x="14" y="1"/>
                      </a:lnTo>
                      <a:lnTo>
                        <a:pt x="14" y="0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3"/>
                      </a:lnTo>
                      <a:lnTo>
                        <a:pt x="3" y="6"/>
                      </a:lnTo>
                      <a:lnTo>
                        <a:pt x="0" y="8"/>
                      </a:lnTo>
                      <a:lnTo>
                        <a:pt x="0" y="11"/>
                      </a:lnTo>
                      <a:lnTo>
                        <a:pt x="0" y="14"/>
                      </a:lnTo>
                      <a:lnTo>
                        <a:pt x="1" y="16"/>
                      </a:lnTo>
                      <a:lnTo>
                        <a:pt x="3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1" y="13"/>
                      </a:lnTo>
                      <a:lnTo>
                        <a:pt x="14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7" name="Freeform 353">
                  <a:extLst>
                    <a:ext uri="{FF2B5EF4-FFF2-40B4-BE49-F238E27FC236}">
                      <a16:creationId xmlns:a16="http://schemas.microsoft.com/office/drawing/2014/main" id="{7EE98B8B-E0D1-7A36-37C1-54F10F1520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3" y="3217"/>
                  <a:ext cx="15" cy="17"/>
                </a:xfrm>
                <a:custGeom>
                  <a:avLst/>
                  <a:gdLst>
                    <a:gd name="T0" fmla="*/ 11 w 17"/>
                    <a:gd name="T1" fmla="*/ 11 h 17"/>
                    <a:gd name="T2" fmla="*/ 11 w 17"/>
                    <a:gd name="T3" fmla="*/ 6 h 17"/>
                    <a:gd name="T4" fmla="*/ 14 w 17"/>
                    <a:gd name="T5" fmla="*/ 6 h 17"/>
                    <a:gd name="T6" fmla="*/ 11 w 17"/>
                    <a:gd name="T7" fmla="*/ 2 h 17"/>
                    <a:gd name="T8" fmla="*/ 11 w 17"/>
                    <a:gd name="T9" fmla="*/ 0 h 17"/>
                    <a:gd name="T10" fmla="*/ 9 w 17"/>
                    <a:gd name="T11" fmla="*/ 0 h 17"/>
                    <a:gd name="T12" fmla="*/ 7 w 17"/>
                    <a:gd name="T13" fmla="*/ 2 h 17"/>
                    <a:gd name="T14" fmla="*/ 2 w 17"/>
                    <a:gd name="T15" fmla="*/ 6 h 17"/>
                    <a:gd name="T16" fmla="*/ 0 w 17"/>
                    <a:gd name="T17" fmla="*/ 9 h 17"/>
                    <a:gd name="T18" fmla="*/ 0 w 17"/>
                    <a:gd name="T19" fmla="*/ 11 h 17"/>
                    <a:gd name="T20" fmla="*/ 0 w 17"/>
                    <a:gd name="T21" fmla="*/ 13 h 17"/>
                    <a:gd name="T22" fmla="*/ 2 w 17"/>
                    <a:gd name="T23" fmla="*/ 16 h 17"/>
                    <a:gd name="T24" fmla="*/ 4 w 17"/>
                    <a:gd name="T25" fmla="*/ 16 h 17"/>
                    <a:gd name="T26" fmla="*/ 7 w 17"/>
                    <a:gd name="T27" fmla="*/ 13 h 17"/>
                    <a:gd name="T28" fmla="*/ 11 w 17"/>
                    <a:gd name="T29" fmla="*/ 11 h 1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7"/>
                    <a:gd name="T46" fmla="*/ 0 h 17"/>
                    <a:gd name="T47" fmla="*/ 17 w 17"/>
                    <a:gd name="T48" fmla="*/ 17 h 1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7" h="17">
                      <a:moveTo>
                        <a:pt x="13" y="11"/>
                      </a:moveTo>
                      <a:lnTo>
                        <a:pt x="13" y="6"/>
                      </a:lnTo>
                      <a:lnTo>
                        <a:pt x="16" y="6"/>
                      </a:lnTo>
                      <a:lnTo>
                        <a:pt x="13" y="2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2" y="6"/>
                      </a:lnTo>
                      <a:lnTo>
                        <a:pt x="0" y="9"/>
                      </a:lnTo>
                      <a:lnTo>
                        <a:pt x="0" y="11"/>
                      </a:lnTo>
                      <a:lnTo>
                        <a:pt x="0" y="13"/>
                      </a:lnTo>
                      <a:lnTo>
                        <a:pt x="2" y="16"/>
                      </a:lnTo>
                      <a:lnTo>
                        <a:pt x="5" y="16"/>
                      </a:lnTo>
                      <a:lnTo>
                        <a:pt x="8" y="13"/>
                      </a:lnTo>
                      <a:lnTo>
                        <a:pt x="13" y="1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8" name="Freeform 354">
                  <a:extLst>
                    <a:ext uri="{FF2B5EF4-FFF2-40B4-BE49-F238E27FC236}">
                      <a16:creationId xmlns:a16="http://schemas.microsoft.com/office/drawing/2014/main" id="{D464777F-9DE5-80A8-68DF-431285FC57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1" y="3217"/>
                  <a:ext cx="15" cy="17"/>
                </a:xfrm>
                <a:custGeom>
                  <a:avLst/>
                  <a:gdLst>
                    <a:gd name="T0" fmla="*/ 4 w 17"/>
                    <a:gd name="T1" fmla="*/ 14 h 17"/>
                    <a:gd name="T2" fmla="*/ 1 w 17"/>
                    <a:gd name="T3" fmla="*/ 13 h 17"/>
                    <a:gd name="T4" fmla="*/ 1 w 17"/>
                    <a:gd name="T5" fmla="*/ 12 h 17"/>
                    <a:gd name="T6" fmla="*/ 0 w 17"/>
                    <a:gd name="T7" fmla="*/ 11 h 17"/>
                    <a:gd name="T8" fmla="*/ 0 w 17"/>
                    <a:gd name="T9" fmla="*/ 10 h 17"/>
                    <a:gd name="T10" fmla="*/ 0 w 17"/>
                    <a:gd name="T11" fmla="*/ 8 h 17"/>
                    <a:gd name="T12" fmla="*/ 1 w 17"/>
                    <a:gd name="T13" fmla="*/ 4 h 17"/>
                    <a:gd name="T14" fmla="*/ 3 w 17"/>
                    <a:gd name="T15" fmla="*/ 2 h 17"/>
                    <a:gd name="T16" fmla="*/ 5 w 17"/>
                    <a:gd name="T17" fmla="*/ 1 h 17"/>
                    <a:gd name="T18" fmla="*/ 7 w 17"/>
                    <a:gd name="T19" fmla="*/ 0 h 17"/>
                    <a:gd name="T20" fmla="*/ 8 w 17"/>
                    <a:gd name="T21" fmla="*/ 0 h 17"/>
                    <a:gd name="T22" fmla="*/ 8 w 17"/>
                    <a:gd name="T23" fmla="*/ 1 h 17"/>
                    <a:gd name="T24" fmla="*/ 11 w 17"/>
                    <a:gd name="T25" fmla="*/ 2 h 17"/>
                    <a:gd name="T26" fmla="*/ 12 w 17"/>
                    <a:gd name="T27" fmla="*/ 3 h 17"/>
                    <a:gd name="T28" fmla="*/ 14 w 17"/>
                    <a:gd name="T29" fmla="*/ 4 h 17"/>
                    <a:gd name="T30" fmla="*/ 14 w 17"/>
                    <a:gd name="T31" fmla="*/ 5 h 17"/>
                    <a:gd name="T32" fmla="*/ 14 w 17"/>
                    <a:gd name="T33" fmla="*/ 8 h 17"/>
                    <a:gd name="T34" fmla="*/ 11 w 17"/>
                    <a:gd name="T35" fmla="*/ 11 h 17"/>
                    <a:gd name="T36" fmla="*/ 11 w 17"/>
                    <a:gd name="T37" fmla="*/ 13 h 17"/>
                    <a:gd name="T38" fmla="*/ 8 w 17"/>
                    <a:gd name="T39" fmla="*/ 14 h 17"/>
                    <a:gd name="T40" fmla="*/ 6 w 17"/>
                    <a:gd name="T41" fmla="*/ 16 h 17"/>
                    <a:gd name="T42" fmla="*/ 5 w 17"/>
                    <a:gd name="T43" fmla="*/ 16 h 17"/>
                    <a:gd name="T44" fmla="*/ 4 w 17"/>
                    <a:gd name="T45" fmla="*/ 14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4" y="14"/>
                      </a:moveTo>
                      <a:lnTo>
                        <a:pt x="1" y="13"/>
                      </a:lnTo>
                      <a:lnTo>
                        <a:pt x="1" y="12"/>
                      </a:lnTo>
                      <a:lnTo>
                        <a:pt x="0" y="11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1" y="4"/>
                      </a:lnTo>
                      <a:lnTo>
                        <a:pt x="3" y="2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9" y="1"/>
                      </a:lnTo>
                      <a:lnTo>
                        <a:pt x="13" y="2"/>
                      </a:lnTo>
                      <a:lnTo>
                        <a:pt x="14" y="3"/>
                      </a:lnTo>
                      <a:lnTo>
                        <a:pt x="16" y="4"/>
                      </a:lnTo>
                      <a:lnTo>
                        <a:pt x="16" y="5"/>
                      </a:lnTo>
                      <a:lnTo>
                        <a:pt x="16" y="8"/>
                      </a:lnTo>
                      <a:lnTo>
                        <a:pt x="13" y="11"/>
                      </a:lnTo>
                      <a:lnTo>
                        <a:pt x="12" y="13"/>
                      </a:lnTo>
                      <a:lnTo>
                        <a:pt x="9" y="14"/>
                      </a:lnTo>
                      <a:lnTo>
                        <a:pt x="7" y="16"/>
                      </a:lnTo>
                      <a:lnTo>
                        <a:pt x="6" y="16"/>
                      </a:lnTo>
                      <a:lnTo>
                        <a:pt x="4" y="14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9" name="Freeform 355">
                  <a:extLst>
                    <a:ext uri="{FF2B5EF4-FFF2-40B4-BE49-F238E27FC236}">
                      <a16:creationId xmlns:a16="http://schemas.microsoft.com/office/drawing/2014/main" id="{DA7B4796-9879-FCA8-A286-727C5309B50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4" y="3219"/>
                  <a:ext cx="15" cy="16"/>
                </a:xfrm>
                <a:custGeom>
                  <a:avLst/>
                  <a:gdLst>
                    <a:gd name="T0" fmla="*/ 11 w 17"/>
                    <a:gd name="T1" fmla="*/ 10 h 17"/>
                    <a:gd name="T2" fmla="*/ 14 w 17"/>
                    <a:gd name="T3" fmla="*/ 7 h 17"/>
                    <a:gd name="T4" fmla="*/ 14 w 17"/>
                    <a:gd name="T5" fmla="*/ 3 h 17"/>
                    <a:gd name="T6" fmla="*/ 14 w 17"/>
                    <a:gd name="T7" fmla="*/ 2 h 17"/>
                    <a:gd name="T8" fmla="*/ 12 w 17"/>
                    <a:gd name="T9" fmla="*/ 1 h 17"/>
                    <a:gd name="T10" fmla="*/ 11 w 17"/>
                    <a:gd name="T11" fmla="*/ 0 h 17"/>
                    <a:gd name="T12" fmla="*/ 10 w 17"/>
                    <a:gd name="T13" fmla="*/ 0 h 17"/>
                    <a:gd name="T14" fmla="*/ 7 w 17"/>
                    <a:gd name="T15" fmla="*/ 1 h 17"/>
                    <a:gd name="T16" fmla="*/ 4 w 17"/>
                    <a:gd name="T17" fmla="*/ 2 h 17"/>
                    <a:gd name="T18" fmla="*/ 1 w 17"/>
                    <a:gd name="T19" fmla="*/ 6 h 17"/>
                    <a:gd name="T20" fmla="*/ 1 w 17"/>
                    <a:gd name="T21" fmla="*/ 8 h 17"/>
                    <a:gd name="T22" fmla="*/ 0 w 17"/>
                    <a:gd name="T23" fmla="*/ 10 h 17"/>
                    <a:gd name="T24" fmla="*/ 1 w 17"/>
                    <a:gd name="T25" fmla="*/ 13 h 17"/>
                    <a:gd name="T26" fmla="*/ 4 w 17"/>
                    <a:gd name="T27" fmla="*/ 15 h 17"/>
                    <a:gd name="T28" fmla="*/ 7 w 17"/>
                    <a:gd name="T29" fmla="*/ 13 h 17"/>
                    <a:gd name="T30" fmla="*/ 10 w 17"/>
                    <a:gd name="T31" fmla="*/ 12 h 17"/>
                    <a:gd name="T32" fmla="*/ 11 w 17"/>
                    <a:gd name="T33" fmla="*/ 10 h 17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17"/>
                    <a:gd name="T52" fmla="*/ 0 h 17"/>
                    <a:gd name="T53" fmla="*/ 17 w 17"/>
                    <a:gd name="T54" fmla="*/ 17 h 17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17" h="17">
                      <a:moveTo>
                        <a:pt x="12" y="11"/>
                      </a:moveTo>
                      <a:lnTo>
                        <a:pt x="16" y="7"/>
                      </a:lnTo>
                      <a:lnTo>
                        <a:pt x="16" y="3"/>
                      </a:lnTo>
                      <a:lnTo>
                        <a:pt x="16" y="2"/>
                      </a:lnTo>
                      <a:lnTo>
                        <a:pt x="14" y="1"/>
                      </a:lnTo>
                      <a:lnTo>
                        <a:pt x="12" y="0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2"/>
                      </a:lnTo>
                      <a:lnTo>
                        <a:pt x="1" y="6"/>
                      </a:lnTo>
                      <a:lnTo>
                        <a:pt x="1" y="8"/>
                      </a:lnTo>
                      <a:lnTo>
                        <a:pt x="0" y="11"/>
                      </a:lnTo>
                      <a:lnTo>
                        <a:pt x="1" y="14"/>
                      </a:lnTo>
                      <a:lnTo>
                        <a:pt x="4" y="16"/>
                      </a:lnTo>
                      <a:lnTo>
                        <a:pt x="8" y="14"/>
                      </a:lnTo>
                      <a:lnTo>
                        <a:pt x="11" y="13"/>
                      </a:lnTo>
                      <a:lnTo>
                        <a:pt x="12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0" name="Freeform 356">
                  <a:extLst>
                    <a:ext uri="{FF2B5EF4-FFF2-40B4-BE49-F238E27FC236}">
                      <a16:creationId xmlns:a16="http://schemas.microsoft.com/office/drawing/2014/main" id="{6A0982B1-2008-5000-A24A-E55128B4B3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4" y="3222"/>
                  <a:ext cx="16" cy="16"/>
                </a:xfrm>
                <a:custGeom>
                  <a:avLst/>
                  <a:gdLst>
                    <a:gd name="T0" fmla="*/ 12 w 17"/>
                    <a:gd name="T1" fmla="*/ 10 h 17"/>
                    <a:gd name="T2" fmla="*/ 15 w 17"/>
                    <a:gd name="T3" fmla="*/ 6 h 17"/>
                    <a:gd name="T4" fmla="*/ 15 w 17"/>
                    <a:gd name="T5" fmla="*/ 4 h 17"/>
                    <a:gd name="T6" fmla="*/ 15 w 17"/>
                    <a:gd name="T7" fmla="*/ 2 h 17"/>
                    <a:gd name="T8" fmla="*/ 12 w 17"/>
                    <a:gd name="T9" fmla="*/ 0 h 17"/>
                    <a:gd name="T10" fmla="*/ 9 w 17"/>
                    <a:gd name="T11" fmla="*/ 0 h 17"/>
                    <a:gd name="T12" fmla="*/ 8 w 17"/>
                    <a:gd name="T13" fmla="*/ 2 h 17"/>
                    <a:gd name="T14" fmla="*/ 2 w 17"/>
                    <a:gd name="T15" fmla="*/ 6 h 17"/>
                    <a:gd name="T16" fmla="*/ 2 w 17"/>
                    <a:gd name="T17" fmla="*/ 8 h 17"/>
                    <a:gd name="T18" fmla="*/ 0 w 17"/>
                    <a:gd name="T19" fmla="*/ 10 h 17"/>
                    <a:gd name="T20" fmla="*/ 2 w 17"/>
                    <a:gd name="T21" fmla="*/ 12 h 17"/>
                    <a:gd name="T22" fmla="*/ 2 w 17"/>
                    <a:gd name="T23" fmla="*/ 15 h 17"/>
                    <a:gd name="T24" fmla="*/ 5 w 17"/>
                    <a:gd name="T25" fmla="*/ 15 h 17"/>
                    <a:gd name="T26" fmla="*/ 8 w 17"/>
                    <a:gd name="T27" fmla="*/ 12 h 17"/>
                    <a:gd name="T28" fmla="*/ 12 w 17"/>
                    <a:gd name="T29" fmla="*/ 10 h 1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7"/>
                    <a:gd name="T46" fmla="*/ 0 h 17"/>
                    <a:gd name="T47" fmla="*/ 17 w 17"/>
                    <a:gd name="T48" fmla="*/ 17 h 1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7" h="17">
                      <a:moveTo>
                        <a:pt x="13" y="11"/>
                      </a:moveTo>
                      <a:lnTo>
                        <a:pt x="16" y="6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2" y="6"/>
                      </a:lnTo>
                      <a:lnTo>
                        <a:pt x="2" y="9"/>
                      </a:lnTo>
                      <a:lnTo>
                        <a:pt x="0" y="11"/>
                      </a:lnTo>
                      <a:lnTo>
                        <a:pt x="2" y="13"/>
                      </a:lnTo>
                      <a:lnTo>
                        <a:pt x="2" y="16"/>
                      </a:lnTo>
                      <a:lnTo>
                        <a:pt x="5" y="16"/>
                      </a:lnTo>
                      <a:lnTo>
                        <a:pt x="8" y="13"/>
                      </a:lnTo>
                      <a:lnTo>
                        <a:pt x="13" y="1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1" name="Freeform 357">
                  <a:extLst>
                    <a:ext uri="{FF2B5EF4-FFF2-40B4-BE49-F238E27FC236}">
                      <a16:creationId xmlns:a16="http://schemas.microsoft.com/office/drawing/2014/main" id="{57339EE3-F5C3-51C4-03E1-8BD872009A1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3" y="3216"/>
                  <a:ext cx="15" cy="16"/>
                </a:xfrm>
                <a:custGeom>
                  <a:avLst/>
                  <a:gdLst>
                    <a:gd name="T0" fmla="*/ 5 w 17"/>
                    <a:gd name="T1" fmla="*/ 15 h 17"/>
                    <a:gd name="T2" fmla="*/ 1 w 17"/>
                    <a:gd name="T3" fmla="*/ 12 h 17"/>
                    <a:gd name="T4" fmla="*/ 1 w 17"/>
                    <a:gd name="T5" fmla="*/ 11 h 17"/>
                    <a:gd name="T6" fmla="*/ 0 w 17"/>
                    <a:gd name="T7" fmla="*/ 11 h 17"/>
                    <a:gd name="T8" fmla="*/ 0 w 17"/>
                    <a:gd name="T9" fmla="*/ 9 h 17"/>
                    <a:gd name="T10" fmla="*/ 0 w 17"/>
                    <a:gd name="T11" fmla="*/ 8 h 17"/>
                    <a:gd name="T12" fmla="*/ 1 w 17"/>
                    <a:gd name="T13" fmla="*/ 4 h 17"/>
                    <a:gd name="T14" fmla="*/ 4 w 17"/>
                    <a:gd name="T15" fmla="*/ 1 h 17"/>
                    <a:gd name="T16" fmla="*/ 5 w 17"/>
                    <a:gd name="T17" fmla="*/ 0 h 17"/>
                    <a:gd name="T18" fmla="*/ 7 w 17"/>
                    <a:gd name="T19" fmla="*/ 0 h 17"/>
                    <a:gd name="T20" fmla="*/ 8 w 17"/>
                    <a:gd name="T21" fmla="*/ 0 h 17"/>
                    <a:gd name="T22" fmla="*/ 10 w 17"/>
                    <a:gd name="T23" fmla="*/ 0 h 17"/>
                    <a:gd name="T24" fmla="*/ 12 w 17"/>
                    <a:gd name="T25" fmla="*/ 1 h 17"/>
                    <a:gd name="T26" fmla="*/ 14 w 17"/>
                    <a:gd name="T27" fmla="*/ 2 h 17"/>
                    <a:gd name="T28" fmla="*/ 14 w 17"/>
                    <a:gd name="T29" fmla="*/ 3 h 17"/>
                    <a:gd name="T30" fmla="*/ 14 w 17"/>
                    <a:gd name="T31" fmla="*/ 5 h 17"/>
                    <a:gd name="T32" fmla="*/ 14 w 17"/>
                    <a:gd name="T33" fmla="*/ 8 h 17"/>
                    <a:gd name="T34" fmla="*/ 12 w 17"/>
                    <a:gd name="T35" fmla="*/ 10 h 17"/>
                    <a:gd name="T36" fmla="*/ 11 w 17"/>
                    <a:gd name="T37" fmla="*/ 12 h 17"/>
                    <a:gd name="T38" fmla="*/ 8 w 17"/>
                    <a:gd name="T39" fmla="*/ 15 h 17"/>
                    <a:gd name="T40" fmla="*/ 7 w 17"/>
                    <a:gd name="T41" fmla="*/ 15 h 17"/>
                    <a:gd name="T42" fmla="*/ 6 w 17"/>
                    <a:gd name="T43" fmla="*/ 15 h 17"/>
                    <a:gd name="T44" fmla="*/ 5 w 17"/>
                    <a:gd name="T45" fmla="*/ 15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6" y="16"/>
                      </a:moveTo>
                      <a:lnTo>
                        <a:pt x="1" y="13"/>
                      </a:lnTo>
                      <a:lnTo>
                        <a:pt x="1" y="12"/>
                      </a:lnTo>
                      <a:lnTo>
                        <a:pt x="0" y="12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1" y="4"/>
                      </a:lnTo>
                      <a:lnTo>
                        <a:pt x="4" y="1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1" y="0"/>
                      </a:lnTo>
                      <a:lnTo>
                        <a:pt x="14" y="1"/>
                      </a:lnTo>
                      <a:lnTo>
                        <a:pt x="16" y="2"/>
                      </a:lnTo>
                      <a:lnTo>
                        <a:pt x="16" y="3"/>
                      </a:lnTo>
                      <a:lnTo>
                        <a:pt x="16" y="5"/>
                      </a:lnTo>
                      <a:lnTo>
                        <a:pt x="16" y="8"/>
                      </a:lnTo>
                      <a:lnTo>
                        <a:pt x="14" y="11"/>
                      </a:lnTo>
                      <a:lnTo>
                        <a:pt x="12" y="13"/>
                      </a:lnTo>
                      <a:lnTo>
                        <a:pt x="9" y="16"/>
                      </a:lnTo>
                      <a:lnTo>
                        <a:pt x="8" y="16"/>
                      </a:lnTo>
                      <a:lnTo>
                        <a:pt x="7" y="16"/>
                      </a:lnTo>
                      <a:lnTo>
                        <a:pt x="6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2" name="Freeform 358">
                  <a:extLst>
                    <a:ext uri="{FF2B5EF4-FFF2-40B4-BE49-F238E27FC236}">
                      <a16:creationId xmlns:a16="http://schemas.microsoft.com/office/drawing/2014/main" id="{CFED32EA-7704-92DA-3539-3BB35DEC1D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5" y="3217"/>
                  <a:ext cx="16" cy="17"/>
                </a:xfrm>
                <a:custGeom>
                  <a:avLst/>
                  <a:gdLst>
                    <a:gd name="T0" fmla="*/ 13 w 17"/>
                    <a:gd name="T1" fmla="*/ 11 h 17"/>
                    <a:gd name="T2" fmla="*/ 15 w 17"/>
                    <a:gd name="T3" fmla="*/ 7 h 17"/>
                    <a:gd name="T4" fmla="*/ 15 w 17"/>
                    <a:gd name="T5" fmla="*/ 4 h 17"/>
                    <a:gd name="T6" fmla="*/ 15 w 17"/>
                    <a:gd name="T7" fmla="*/ 2 h 17"/>
                    <a:gd name="T8" fmla="*/ 15 w 17"/>
                    <a:gd name="T9" fmla="*/ 1 h 17"/>
                    <a:gd name="T10" fmla="*/ 13 w 17"/>
                    <a:gd name="T11" fmla="*/ 0 h 17"/>
                    <a:gd name="T12" fmla="*/ 9 w 17"/>
                    <a:gd name="T13" fmla="*/ 0 h 17"/>
                    <a:gd name="T14" fmla="*/ 7 w 17"/>
                    <a:gd name="T15" fmla="*/ 1 h 17"/>
                    <a:gd name="T16" fmla="*/ 5 w 17"/>
                    <a:gd name="T17" fmla="*/ 3 h 17"/>
                    <a:gd name="T18" fmla="*/ 1 w 17"/>
                    <a:gd name="T19" fmla="*/ 6 h 17"/>
                    <a:gd name="T20" fmla="*/ 0 w 17"/>
                    <a:gd name="T21" fmla="*/ 8 h 17"/>
                    <a:gd name="T22" fmla="*/ 0 w 17"/>
                    <a:gd name="T23" fmla="*/ 12 h 17"/>
                    <a:gd name="T24" fmla="*/ 0 w 17"/>
                    <a:gd name="T25" fmla="*/ 14 h 17"/>
                    <a:gd name="T26" fmla="*/ 0 w 17"/>
                    <a:gd name="T27" fmla="*/ 16 h 17"/>
                    <a:gd name="T28" fmla="*/ 1 w 17"/>
                    <a:gd name="T29" fmla="*/ 16 h 17"/>
                    <a:gd name="T30" fmla="*/ 5 w 17"/>
                    <a:gd name="T31" fmla="*/ 16 h 17"/>
                    <a:gd name="T32" fmla="*/ 7 w 17"/>
                    <a:gd name="T33" fmla="*/ 16 h 17"/>
                    <a:gd name="T34" fmla="*/ 9 w 17"/>
                    <a:gd name="T35" fmla="*/ 13 h 17"/>
                    <a:gd name="T36" fmla="*/ 13 w 17"/>
                    <a:gd name="T37" fmla="*/ 11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4" y="11"/>
                      </a:moveTo>
                      <a:lnTo>
                        <a:pt x="16" y="7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6" y="1"/>
                      </a:ln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7" y="1"/>
                      </a:lnTo>
                      <a:lnTo>
                        <a:pt x="5" y="3"/>
                      </a:lnTo>
                      <a:lnTo>
                        <a:pt x="1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0" y="16"/>
                      </a:lnTo>
                      <a:lnTo>
                        <a:pt x="1" y="16"/>
                      </a:lnTo>
                      <a:lnTo>
                        <a:pt x="5" y="16"/>
                      </a:lnTo>
                      <a:lnTo>
                        <a:pt x="7" y="16"/>
                      </a:lnTo>
                      <a:lnTo>
                        <a:pt x="10" y="13"/>
                      </a:lnTo>
                      <a:lnTo>
                        <a:pt x="14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3" name="Freeform 359">
                  <a:extLst>
                    <a:ext uri="{FF2B5EF4-FFF2-40B4-BE49-F238E27FC236}">
                      <a16:creationId xmlns:a16="http://schemas.microsoft.com/office/drawing/2014/main" id="{8B091FE6-6D52-5923-8E87-C04575CE1F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4" y="3220"/>
                  <a:ext cx="16" cy="16"/>
                </a:xfrm>
                <a:custGeom>
                  <a:avLst/>
                  <a:gdLst>
                    <a:gd name="T0" fmla="*/ 6 w 17"/>
                    <a:gd name="T1" fmla="*/ 13 h 17"/>
                    <a:gd name="T2" fmla="*/ 2 w 17"/>
                    <a:gd name="T3" fmla="*/ 12 h 17"/>
                    <a:gd name="T4" fmla="*/ 1 w 17"/>
                    <a:gd name="T5" fmla="*/ 11 h 17"/>
                    <a:gd name="T6" fmla="*/ 0 w 17"/>
                    <a:gd name="T7" fmla="*/ 10 h 17"/>
                    <a:gd name="T8" fmla="*/ 0 w 17"/>
                    <a:gd name="T9" fmla="*/ 9 h 17"/>
                    <a:gd name="T10" fmla="*/ 0 w 17"/>
                    <a:gd name="T11" fmla="*/ 8 h 17"/>
                    <a:gd name="T12" fmla="*/ 2 w 17"/>
                    <a:gd name="T13" fmla="*/ 5 h 17"/>
                    <a:gd name="T14" fmla="*/ 3 w 17"/>
                    <a:gd name="T15" fmla="*/ 2 h 17"/>
                    <a:gd name="T16" fmla="*/ 7 w 17"/>
                    <a:gd name="T17" fmla="*/ 1 h 17"/>
                    <a:gd name="T18" fmla="*/ 8 w 17"/>
                    <a:gd name="T19" fmla="*/ 0 h 17"/>
                    <a:gd name="T20" fmla="*/ 8 w 17"/>
                    <a:gd name="T21" fmla="*/ 0 h 17"/>
                    <a:gd name="T22" fmla="*/ 10 w 17"/>
                    <a:gd name="T23" fmla="*/ 1 h 17"/>
                    <a:gd name="T24" fmla="*/ 13 w 17"/>
                    <a:gd name="T25" fmla="*/ 2 h 17"/>
                    <a:gd name="T26" fmla="*/ 13 w 17"/>
                    <a:gd name="T27" fmla="*/ 3 h 17"/>
                    <a:gd name="T28" fmla="*/ 15 w 17"/>
                    <a:gd name="T29" fmla="*/ 4 h 17"/>
                    <a:gd name="T30" fmla="*/ 15 w 17"/>
                    <a:gd name="T31" fmla="*/ 6 h 17"/>
                    <a:gd name="T32" fmla="*/ 15 w 17"/>
                    <a:gd name="T33" fmla="*/ 8 h 17"/>
                    <a:gd name="T34" fmla="*/ 13 w 17"/>
                    <a:gd name="T35" fmla="*/ 10 h 17"/>
                    <a:gd name="T36" fmla="*/ 11 w 17"/>
                    <a:gd name="T37" fmla="*/ 12 h 17"/>
                    <a:gd name="T38" fmla="*/ 10 w 17"/>
                    <a:gd name="T39" fmla="*/ 13 h 17"/>
                    <a:gd name="T40" fmla="*/ 7 w 17"/>
                    <a:gd name="T41" fmla="*/ 15 h 17"/>
                    <a:gd name="T42" fmla="*/ 6 w 17"/>
                    <a:gd name="T43" fmla="*/ 13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7"/>
                    <a:gd name="T67" fmla="*/ 0 h 17"/>
                    <a:gd name="T68" fmla="*/ 17 w 17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7" h="17">
                      <a:moveTo>
                        <a:pt x="6" y="14"/>
                      </a:moveTo>
                      <a:lnTo>
                        <a:pt x="2" y="13"/>
                      </a:lnTo>
                      <a:lnTo>
                        <a:pt x="1" y="12"/>
                      </a:lnTo>
                      <a:lnTo>
                        <a:pt x="0" y="11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2" y="5"/>
                      </a:lnTo>
                      <a:lnTo>
                        <a:pt x="3" y="2"/>
                      </a:lnTo>
                      <a:lnTo>
                        <a:pt x="7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1" y="1"/>
                      </a:lnTo>
                      <a:lnTo>
                        <a:pt x="14" y="2"/>
                      </a:lnTo>
                      <a:lnTo>
                        <a:pt x="14" y="3"/>
                      </a:lnTo>
                      <a:lnTo>
                        <a:pt x="16" y="4"/>
                      </a:lnTo>
                      <a:lnTo>
                        <a:pt x="16" y="6"/>
                      </a:lnTo>
                      <a:lnTo>
                        <a:pt x="16" y="8"/>
                      </a:lnTo>
                      <a:lnTo>
                        <a:pt x="14" y="11"/>
                      </a:lnTo>
                      <a:lnTo>
                        <a:pt x="12" y="13"/>
                      </a:lnTo>
                      <a:lnTo>
                        <a:pt x="11" y="14"/>
                      </a:lnTo>
                      <a:lnTo>
                        <a:pt x="7" y="16"/>
                      </a:lnTo>
                      <a:lnTo>
                        <a:pt x="6" y="14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4" name="Freeform 360">
                  <a:extLst>
                    <a:ext uri="{FF2B5EF4-FFF2-40B4-BE49-F238E27FC236}">
                      <a16:creationId xmlns:a16="http://schemas.microsoft.com/office/drawing/2014/main" id="{94342BF0-275D-9DB8-0454-7B10470CD6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6" y="3222"/>
                  <a:ext cx="16" cy="16"/>
                </a:xfrm>
                <a:custGeom>
                  <a:avLst/>
                  <a:gdLst>
                    <a:gd name="T0" fmla="*/ 13 w 17"/>
                    <a:gd name="T1" fmla="*/ 10 h 17"/>
                    <a:gd name="T2" fmla="*/ 15 w 17"/>
                    <a:gd name="T3" fmla="*/ 7 h 17"/>
                    <a:gd name="T4" fmla="*/ 15 w 17"/>
                    <a:gd name="T5" fmla="*/ 4 h 17"/>
                    <a:gd name="T6" fmla="*/ 15 w 17"/>
                    <a:gd name="T7" fmla="*/ 2 h 17"/>
                    <a:gd name="T8" fmla="*/ 13 w 17"/>
                    <a:gd name="T9" fmla="*/ 1 h 17"/>
                    <a:gd name="T10" fmla="*/ 13 w 17"/>
                    <a:gd name="T11" fmla="*/ 0 h 17"/>
                    <a:gd name="T12" fmla="*/ 10 w 17"/>
                    <a:gd name="T13" fmla="*/ 0 h 17"/>
                    <a:gd name="T14" fmla="*/ 8 w 17"/>
                    <a:gd name="T15" fmla="*/ 1 h 17"/>
                    <a:gd name="T16" fmla="*/ 4 w 17"/>
                    <a:gd name="T17" fmla="*/ 3 h 17"/>
                    <a:gd name="T18" fmla="*/ 3 w 17"/>
                    <a:gd name="T19" fmla="*/ 6 h 17"/>
                    <a:gd name="T20" fmla="*/ 1 w 17"/>
                    <a:gd name="T21" fmla="*/ 8 h 17"/>
                    <a:gd name="T22" fmla="*/ 0 w 17"/>
                    <a:gd name="T23" fmla="*/ 10 h 17"/>
                    <a:gd name="T24" fmla="*/ 1 w 17"/>
                    <a:gd name="T25" fmla="*/ 13 h 17"/>
                    <a:gd name="T26" fmla="*/ 3 w 17"/>
                    <a:gd name="T27" fmla="*/ 13 h 17"/>
                    <a:gd name="T28" fmla="*/ 4 w 17"/>
                    <a:gd name="T29" fmla="*/ 15 h 17"/>
                    <a:gd name="T30" fmla="*/ 8 w 17"/>
                    <a:gd name="T31" fmla="*/ 13 h 17"/>
                    <a:gd name="T32" fmla="*/ 10 w 17"/>
                    <a:gd name="T33" fmla="*/ 12 h 17"/>
                    <a:gd name="T34" fmla="*/ 13 w 17"/>
                    <a:gd name="T35" fmla="*/ 10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4" y="11"/>
                      </a:moveTo>
                      <a:lnTo>
                        <a:pt x="16" y="7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4" y="1"/>
                      </a:lnTo>
                      <a:lnTo>
                        <a:pt x="14" y="0"/>
                      </a:lnTo>
                      <a:lnTo>
                        <a:pt x="11" y="0"/>
                      </a:lnTo>
                      <a:lnTo>
                        <a:pt x="9" y="1"/>
                      </a:lnTo>
                      <a:lnTo>
                        <a:pt x="4" y="3"/>
                      </a:lnTo>
                      <a:lnTo>
                        <a:pt x="3" y="6"/>
                      </a:lnTo>
                      <a:lnTo>
                        <a:pt x="1" y="8"/>
                      </a:lnTo>
                      <a:lnTo>
                        <a:pt x="0" y="11"/>
                      </a:lnTo>
                      <a:lnTo>
                        <a:pt x="1" y="14"/>
                      </a:lnTo>
                      <a:lnTo>
                        <a:pt x="3" y="14"/>
                      </a:lnTo>
                      <a:lnTo>
                        <a:pt x="4" y="16"/>
                      </a:lnTo>
                      <a:lnTo>
                        <a:pt x="9" y="14"/>
                      </a:lnTo>
                      <a:lnTo>
                        <a:pt x="11" y="13"/>
                      </a:lnTo>
                      <a:lnTo>
                        <a:pt x="14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5" name="Freeform 361">
                  <a:extLst>
                    <a:ext uri="{FF2B5EF4-FFF2-40B4-BE49-F238E27FC236}">
                      <a16:creationId xmlns:a16="http://schemas.microsoft.com/office/drawing/2014/main" id="{966DA4E6-EA3D-729E-9973-FD9EED09E6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8" y="3172"/>
                  <a:ext cx="15" cy="16"/>
                </a:xfrm>
                <a:custGeom>
                  <a:avLst/>
                  <a:gdLst>
                    <a:gd name="T0" fmla="*/ 5 w 17"/>
                    <a:gd name="T1" fmla="*/ 15 h 17"/>
                    <a:gd name="T2" fmla="*/ 2 w 17"/>
                    <a:gd name="T3" fmla="*/ 12 h 17"/>
                    <a:gd name="T4" fmla="*/ 1 w 17"/>
                    <a:gd name="T5" fmla="*/ 12 h 17"/>
                    <a:gd name="T6" fmla="*/ 0 w 17"/>
                    <a:gd name="T7" fmla="*/ 11 h 17"/>
                    <a:gd name="T8" fmla="*/ 0 w 17"/>
                    <a:gd name="T9" fmla="*/ 8 h 17"/>
                    <a:gd name="T10" fmla="*/ 0 w 17"/>
                    <a:gd name="T11" fmla="*/ 7 h 17"/>
                    <a:gd name="T12" fmla="*/ 2 w 17"/>
                    <a:gd name="T13" fmla="*/ 5 h 17"/>
                    <a:gd name="T14" fmla="*/ 3 w 17"/>
                    <a:gd name="T15" fmla="*/ 3 h 17"/>
                    <a:gd name="T16" fmla="*/ 5 w 17"/>
                    <a:gd name="T17" fmla="*/ 1 h 17"/>
                    <a:gd name="T18" fmla="*/ 7 w 17"/>
                    <a:gd name="T19" fmla="*/ 0 h 17"/>
                    <a:gd name="T20" fmla="*/ 8 w 17"/>
                    <a:gd name="T21" fmla="*/ 0 h 17"/>
                    <a:gd name="T22" fmla="*/ 11 w 17"/>
                    <a:gd name="T23" fmla="*/ 3 h 17"/>
                    <a:gd name="T24" fmla="*/ 12 w 17"/>
                    <a:gd name="T25" fmla="*/ 3 h 17"/>
                    <a:gd name="T26" fmla="*/ 14 w 17"/>
                    <a:gd name="T27" fmla="*/ 6 h 17"/>
                    <a:gd name="T28" fmla="*/ 12 w 17"/>
                    <a:gd name="T29" fmla="*/ 8 h 17"/>
                    <a:gd name="T30" fmla="*/ 11 w 17"/>
                    <a:gd name="T31" fmla="*/ 9 h 17"/>
                    <a:gd name="T32" fmla="*/ 11 w 17"/>
                    <a:gd name="T33" fmla="*/ 12 h 17"/>
                    <a:gd name="T34" fmla="*/ 8 w 17"/>
                    <a:gd name="T35" fmla="*/ 13 h 17"/>
                    <a:gd name="T36" fmla="*/ 6 w 17"/>
                    <a:gd name="T37" fmla="*/ 15 h 17"/>
                    <a:gd name="T38" fmla="*/ 5 w 17"/>
                    <a:gd name="T39" fmla="*/ 15 h 17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17"/>
                    <a:gd name="T61" fmla="*/ 0 h 17"/>
                    <a:gd name="T62" fmla="*/ 17 w 17"/>
                    <a:gd name="T63" fmla="*/ 17 h 17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17" h="17">
                      <a:moveTo>
                        <a:pt x="6" y="16"/>
                      </a:moveTo>
                      <a:lnTo>
                        <a:pt x="2" y="13"/>
                      </a:lnTo>
                      <a:lnTo>
                        <a:pt x="1" y="13"/>
                      </a:lnTo>
                      <a:lnTo>
                        <a:pt x="0" y="12"/>
                      </a:lnTo>
                      <a:lnTo>
                        <a:pt x="0" y="9"/>
                      </a:lnTo>
                      <a:lnTo>
                        <a:pt x="0" y="7"/>
                      </a:lnTo>
                      <a:lnTo>
                        <a:pt x="2" y="5"/>
                      </a:lnTo>
                      <a:lnTo>
                        <a:pt x="3" y="3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3" y="3"/>
                      </a:lnTo>
                      <a:lnTo>
                        <a:pt x="14" y="3"/>
                      </a:lnTo>
                      <a:lnTo>
                        <a:pt x="16" y="6"/>
                      </a:lnTo>
                      <a:lnTo>
                        <a:pt x="14" y="8"/>
                      </a:lnTo>
                      <a:lnTo>
                        <a:pt x="13" y="10"/>
                      </a:lnTo>
                      <a:lnTo>
                        <a:pt x="12" y="13"/>
                      </a:lnTo>
                      <a:lnTo>
                        <a:pt x="9" y="14"/>
                      </a:lnTo>
                      <a:lnTo>
                        <a:pt x="7" y="16"/>
                      </a:lnTo>
                      <a:lnTo>
                        <a:pt x="6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6" name="Freeform 362">
                  <a:extLst>
                    <a:ext uri="{FF2B5EF4-FFF2-40B4-BE49-F238E27FC236}">
                      <a16:creationId xmlns:a16="http://schemas.microsoft.com/office/drawing/2014/main" id="{6CD74BEB-67B6-59A9-5FAF-AD950B8ABF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1" y="3174"/>
                  <a:ext cx="15" cy="16"/>
                </a:xfrm>
                <a:custGeom>
                  <a:avLst/>
                  <a:gdLst>
                    <a:gd name="T0" fmla="*/ 11 w 17"/>
                    <a:gd name="T1" fmla="*/ 8 h 17"/>
                    <a:gd name="T2" fmla="*/ 12 w 17"/>
                    <a:gd name="T3" fmla="*/ 7 h 17"/>
                    <a:gd name="T4" fmla="*/ 14 w 17"/>
                    <a:gd name="T5" fmla="*/ 4 h 17"/>
                    <a:gd name="T6" fmla="*/ 12 w 17"/>
                    <a:gd name="T7" fmla="*/ 1 h 17"/>
                    <a:gd name="T8" fmla="*/ 11 w 17"/>
                    <a:gd name="T9" fmla="*/ 1 h 17"/>
                    <a:gd name="T10" fmla="*/ 10 w 17"/>
                    <a:gd name="T11" fmla="*/ 0 h 17"/>
                    <a:gd name="T12" fmla="*/ 7 w 17"/>
                    <a:gd name="T13" fmla="*/ 1 h 17"/>
                    <a:gd name="T14" fmla="*/ 4 w 17"/>
                    <a:gd name="T15" fmla="*/ 2 h 17"/>
                    <a:gd name="T16" fmla="*/ 3 w 17"/>
                    <a:gd name="T17" fmla="*/ 4 h 17"/>
                    <a:gd name="T18" fmla="*/ 0 w 17"/>
                    <a:gd name="T19" fmla="*/ 8 h 17"/>
                    <a:gd name="T20" fmla="*/ 0 w 17"/>
                    <a:gd name="T21" fmla="*/ 11 h 17"/>
                    <a:gd name="T22" fmla="*/ 0 w 17"/>
                    <a:gd name="T23" fmla="*/ 12 h 17"/>
                    <a:gd name="T24" fmla="*/ 1 w 17"/>
                    <a:gd name="T25" fmla="*/ 13 h 17"/>
                    <a:gd name="T26" fmla="*/ 3 w 17"/>
                    <a:gd name="T27" fmla="*/ 15 h 17"/>
                    <a:gd name="T28" fmla="*/ 4 w 17"/>
                    <a:gd name="T29" fmla="*/ 15 h 17"/>
                    <a:gd name="T30" fmla="*/ 7 w 17"/>
                    <a:gd name="T31" fmla="*/ 13 h 17"/>
                    <a:gd name="T32" fmla="*/ 10 w 17"/>
                    <a:gd name="T33" fmla="*/ 12 h 17"/>
                    <a:gd name="T34" fmla="*/ 11 w 17"/>
                    <a:gd name="T35" fmla="*/ 8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2" y="9"/>
                      </a:moveTo>
                      <a:lnTo>
                        <a:pt x="14" y="7"/>
                      </a:lnTo>
                      <a:lnTo>
                        <a:pt x="16" y="4"/>
                      </a:lnTo>
                      <a:lnTo>
                        <a:pt x="14" y="1"/>
                      </a:lnTo>
                      <a:lnTo>
                        <a:pt x="12" y="1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2"/>
                      </a:lnTo>
                      <a:lnTo>
                        <a:pt x="3" y="4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3"/>
                      </a:lnTo>
                      <a:lnTo>
                        <a:pt x="1" y="14"/>
                      </a:lnTo>
                      <a:lnTo>
                        <a:pt x="3" y="16"/>
                      </a:lnTo>
                      <a:lnTo>
                        <a:pt x="4" y="16"/>
                      </a:lnTo>
                      <a:lnTo>
                        <a:pt x="8" y="14"/>
                      </a:lnTo>
                      <a:lnTo>
                        <a:pt x="11" y="13"/>
                      </a:lnTo>
                      <a:lnTo>
                        <a:pt x="12" y="9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7" name="Freeform 363">
                  <a:extLst>
                    <a:ext uri="{FF2B5EF4-FFF2-40B4-BE49-F238E27FC236}">
                      <a16:creationId xmlns:a16="http://schemas.microsoft.com/office/drawing/2014/main" id="{26ECA72D-8D85-C003-196B-CA35BC4F3B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1" y="3177"/>
                  <a:ext cx="16" cy="16"/>
                </a:xfrm>
                <a:custGeom>
                  <a:avLst/>
                  <a:gdLst>
                    <a:gd name="T0" fmla="*/ 12 w 17"/>
                    <a:gd name="T1" fmla="*/ 8 h 17"/>
                    <a:gd name="T2" fmla="*/ 15 w 17"/>
                    <a:gd name="T3" fmla="*/ 8 h 17"/>
                    <a:gd name="T4" fmla="*/ 15 w 17"/>
                    <a:gd name="T5" fmla="*/ 2 h 17"/>
                    <a:gd name="T6" fmla="*/ 15 w 17"/>
                    <a:gd name="T7" fmla="*/ 0 h 17"/>
                    <a:gd name="T8" fmla="*/ 12 w 17"/>
                    <a:gd name="T9" fmla="*/ 0 h 17"/>
                    <a:gd name="T10" fmla="*/ 9 w 17"/>
                    <a:gd name="T11" fmla="*/ 0 h 17"/>
                    <a:gd name="T12" fmla="*/ 8 w 17"/>
                    <a:gd name="T13" fmla="*/ 0 h 17"/>
                    <a:gd name="T14" fmla="*/ 2 w 17"/>
                    <a:gd name="T15" fmla="*/ 5 h 17"/>
                    <a:gd name="T16" fmla="*/ 0 w 17"/>
                    <a:gd name="T17" fmla="*/ 8 h 17"/>
                    <a:gd name="T18" fmla="*/ 0 w 17"/>
                    <a:gd name="T19" fmla="*/ 9 h 17"/>
                    <a:gd name="T20" fmla="*/ 0 w 17"/>
                    <a:gd name="T21" fmla="*/ 12 h 17"/>
                    <a:gd name="T22" fmla="*/ 2 w 17"/>
                    <a:gd name="T23" fmla="*/ 15 h 17"/>
                    <a:gd name="T24" fmla="*/ 5 w 17"/>
                    <a:gd name="T25" fmla="*/ 15 h 17"/>
                    <a:gd name="T26" fmla="*/ 8 w 17"/>
                    <a:gd name="T27" fmla="*/ 15 h 17"/>
                    <a:gd name="T28" fmla="*/ 12 w 17"/>
                    <a:gd name="T29" fmla="*/ 8 h 1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7"/>
                    <a:gd name="T46" fmla="*/ 0 h 17"/>
                    <a:gd name="T47" fmla="*/ 17 w 17"/>
                    <a:gd name="T48" fmla="*/ 17 h 1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7" h="17">
                      <a:moveTo>
                        <a:pt x="13" y="8"/>
                      </a:moveTo>
                      <a:lnTo>
                        <a:pt x="16" y="8"/>
                      </a:lnTo>
                      <a:lnTo>
                        <a:pt x="16" y="2"/>
                      </a:lnTo>
                      <a:lnTo>
                        <a:pt x="16" y="0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2" y="5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3"/>
                      </a:lnTo>
                      <a:lnTo>
                        <a:pt x="2" y="16"/>
                      </a:lnTo>
                      <a:lnTo>
                        <a:pt x="5" y="16"/>
                      </a:lnTo>
                      <a:lnTo>
                        <a:pt x="8" y="16"/>
                      </a:lnTo>
                      <a:lnTo>
                        <a:pt x="13" y="8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8" name="Freeform 364">
                  <a:extLst>
                    <a:ext uri="{FF2B5EF4-FFF2-40B4-BE49-F238E27FC236}">
                      <a16:creationId xmlns:a16="http://schemas.microsoft.com/office/drawing/2014/main" id="{0698E655-205B-2275-641E-66D649D0F9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9" y="3177"/>
                  <a:ext cx="15" cy="17"/>
                </a:xfrm>
                <a:custGeom>
                  <a:avLst/>
                  <a:gdLst>
                    <a:gd name="T0" fmla="*/ 4 w 17"/>
                    <a:gd name="T1" fmla="*/ 16 h 17"/>
                    <a:gd name="T2" fmla="*/ 1 w 17"/>
                    <a:gd name="T3" fmla="*/ 12 h 17"/>
                    <a:gd name="T4" fmla="*/ 0 w 17"/>
                    <a:gd name="T5" fmla="*/ 12 h 17"/>
                    <a:gd name="T6" fmla="*/ 0 w 17"/>
                    <a:gd name="T7" fmla="*/ 9 h 17"/>
                    <a:gd name="T8" fmla="*/ 0 w 17"/>
                    <a:gd name="T9" fmla="*/ 7 h 17"/>
                    <a:gd name="T10" fmla="*/ 1 w 17"/>
                    <a:gd name="T11" fmla="*/ 5 h 17"/>
                    <a:gd name="T12" fmla="*/ 3 w 17"/>
                    <a:gd name="T13" fmla="*/ 2 h 17"/>
                    <a:gd name="T14" fmla="*/ 5 w 17"/>
                    <a:gd name="T15" fmla="*/ 1 h 17"/>
                    <a:gd name="T16" fmla="*/ 7 w 17"/>
                    <a:gd name="T17" fmla="*/ 0 h 17"/>
                    <a:gd name="T18" fmla="*/ 8 w 17"/>
                    <a:gd name="T19" fmla="*/ 0 h 17"/>
                    <a:gd name="T20" fmla="*/ 12 w 17"/>
                    <a:gd name="T21" fmla="*/ 2 h 17"/>
                    <a:gd name="T22" fmla="*/ 14 w 17"/>
                    <a:gd name="T23" fmla="*/ 3 h 17"/>
                    <a:gd name="T24" fmla="*/ 14 w 17"/>
                    <a:gd name="T25" fmla="*/ 6 h 17"/>
                    <a:gd name="T26" fmla="*/ 14 w 17"/>
                    <a:gd name="T27" fmla="*/ 8 h 17"/>
                    <a:gd name="T28" fmla="*/ 12 w 17"/>
                    <a:gd name="T29" fmla="*/ 10 h 17"/>
                    <a:gd name="T30" fmla="*/ 11 w 17"/>
                    <a:gd name="T31" fmla="*/ 12 h 17"/>
                    <a:gd name="T32" fmla="*/ 8 w 17"/>
                    <a:gd name="T33" fmla="*/ 14 h 17"/>
                    <a:gd name="T34" fmla="*/ 6 w 17"/>
                    <a:gd name="T35" fmla="*/ 16 h 17"/>
                    <a:gd name="T36" fmla="*/ 5 w 17"/>
                    <a:gd name="T37" fmla="*/ 16 h 17"/>
                    <a:gd name="T38" fmla="*/ 4 w 17"/>
                    <a:gd name="T39" fmla="*/ 16 h 17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17"/>
                    <a:gd name="T61" fmla="*/ 0 h 17"/>
                    <a:gd name="T62" fmla="*/ 17 w 17"/>
                    <a:gd name="T63" fmla="*/ 17 h 17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17" h="17">
                      <a:moveTo>
                        <a:pt x="4" y="16"/>
                      </a:moveTo>
                      <a:lnTo>
                        <a:pt x="1" y="12"/>
                      </a:lnTo>
                      <a:lnTo>
                        <a:pt x="0" y="12"/>
                      </a:lnTo>
                      <a:lnTo>
                        <a:pt x="0" y="9"/>
                      </a:lnTo>
                      <a:lnTo>
                        <a:pt x="0" y="7"/>
                      </a:lnTo>
                      <a:lnTo>
                        <a:pt x="1" y="5"/>
                      </a:lnTo>
                      <a:lnTo>
                        <a:pt x="3" y="2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4" y="2"/>
                      </a:lnTo>
                      <a:lnTo>
                        <a:pt x="16" y="3"/>
                      </a:lnTo>
                      <a:lnTo>
                        <a:pt x="16" y="6"/>
                      </a:lnTo>
                      <a:lnTo>
                        <a:pt x="16" y="8"/>
                      </a:lnTo>
                      <a:lnTo>
                        <a:pt x="14" y="10"/>
                      </a:lnTo>
                      <a:lnTo>
                        <a:pt x="12" y="12"/>
                      </a:lnTo>
                      <a:lnTo>
                        <a:pt x="9" y="14"/>
                      </a:lnTo>
                      <a:lnTo>
                        <a:pt x="7" y="16"/>
                      </a:lnTo>
                      <a:lnTo>
                        <a:pt x="6" y="16"/>
                      </a:lnTo>
                      <a:lnTo>
                        <a:pt x="4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9" name="Freeform 365">
                  <a:extLst>
                    <a:ext uri="{FF2B5EF4-FFF2-40B4-BE49-F238E27FC236}">
                      <a16:creationId xmlns:a16="http://schemas.microsoft.com/office/drawing/2014/main" id="{A7887DA7-CB56-E858-DDA9-37D2E34837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1" y="3178"/>
                  <a:ext cx="16" cy="17"/>
                </a:xfrm>
                <a:custGeom>
                  <a:avLst/>
                  <a:gdLst>
                    <a:gd name="T0" fmla="*/ 13 w 17"/>
                    <a:gd name="T1" fmla="*/ 9 h 17"/>
                    <a:gd name="T2" fmla="*/ 15 w 17"/>
                    <a:gd name="T3" fmla="*/ 7 h 17"/>
                    <a:gd name="T4" fmla="*/ 15 w 17"/>
                    <a:gd name="T5" fmla="*/ 4 h 17"/>
                    <a:gd name="T6" fmla="*/ 15 w 17"/>
                    <a:gd name="T7" fmla="*/ 1 h 17"/>
                    <a:gd name="T8" fmla="*/ 13 w 17"/>
                    <a:gd name="T9" fmla="*/ 0 h 17"/>
                    <a:gd name="T10" fmla="*/ 10 w 17"/>
                    <a:gd name="T11" fmla="*/ 0 h 17"/>
                    <a:gd name="T12" fmla="*/ 8 w 17"/>
                    <a:gd name="T13" fmla="*/ 0 h 17"/>
                    <a:gd name="T14" fmla="*/ 4 w 17"/>
                    <a:gd name="T15" fmla="*/ 2 h 17"/>
                    <a:gd name="T16" fmla="*/ 1 w 17"/>
                    <a:gd name="T17" fmla="*/ 4 h 17"/>
                    <a:gd name="T18" fmla="*/ 1 w 17"/>
                    <a:gd name="T19" fmla="*/ 8 h 17"/>
                    <a:gd name="T20" fmla="*/ 0 w 17"/>
                    <a:gd name="T21" fmla="*/ 12 h 17"/>
                    <a:gd name="T22" fmla="*/ 1 w 17"/>
                    <a:gd name="T23" fmla="*/ 13 h 17"/>
                    <a:gd name="T24" fmla="*/ 1 w 17"/>
                    <a:gd name="T25" fmla="*/ 14 h 17"/>
                    <a:gd name="T26" fmla="*/ 1 w 17"/>
                    <a:gd name="T27" fmla="*/ 16 h 17"/>
                    <a:gd name="T28" fmla="*/ 4 w 17"/>
                    <a:gd name="T29" fmla="*/ 16 h 17"/>
                    <a:gd name="T30" fmla="*/ 8 w 17"/>
                    <a:gd name="T31" fmla="*/ 14 h 17"/>
                    <a:gd name="T32" fmla="*/ 10 w 17"/>
                    <a:gd name="T33" fmla="*/ 12 h 17"/>
                    <a:gd name="T34" fmla="*/ 13 w 17"/>
                    <a:gd name="T35" fmla="*/ 9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4" y="9"/>
                      </a:moveTo>
                      <a:lnTo>
                        <a:pt x="16" y="7"/>
                      </a:lnTo>
                      <a:lnTo>
                        <a:pt x="16" y="4"/>
                      </a:lnTo>
                      <a:lnTo>
                        <a:pt x="16" y="1"/>
                      </a:lnTo>
                      <a:lnTo>
                        <a:pt x="14" y="0"/>
                      </a:lnTo>
                      <a:lnTo>
                        <a:pt x="11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1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3"/>
                      </a:lnTo>
                      <a:lnTo>
                        <a:pt x="1" y="14"/>
                      </a:lnTo>
                      <a:lnTo>
                        <a:pt x="1" y="16"/>
                      </a:lnTo>
                      <a:lnTo>
                        <a:pt x="4" y="16"/>
                      </a:lnTo>
                      <a:lnTo>
                        <a:pt x="8" y="14"/>
                      </a:lnTo>
                      <a:lnTo>
                        <a:pt x="11" y="12"/>
                      </a:lnTo>
                      <a:lnTo>
                        <a:pt x="14" y="9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0" name="Freeform 366">
                  <a:extLst>
                    <a:ext uri="{FF2B5EF4-FFF2-40B4-BE49-F238E27FC236}">
                      <a16:creationId xmlns:a16="http://schemas.microsoft.com/office/drawing/2014/main" id="{4D487D1C-A714-E21C-4D57-73664D7C9F5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3" y="3181"/>
                  <a:ext cx="16" cy="16"/>
                </a:xfrm>
                <a:custGeom>
                  <a:avLst/>
                  <a:gdLst>
                    <a:gd name="T0" fmla="*/ 15 w 17"/>
                    <a:gd name="T1" fmla="*/ 8 h 17"/>
                    <a:gd name="T2" fmla="*/ 15 w 17"/>
                    <a:gd name="T3" fmla="*/ 8 h 17"/>
                    <a:gd name="T4" fmla="*/ 15 w 17"/>
                    <a:gd name="T5" fmla="*/ 2 h 17"/>
                    <a:gd name="T6" fmla="*/ 15 w 17"/>
                    <a:gd name="T7" fmla="*/ 0 h 17"/>
                    <a:gd name="T8" fmla="*/ 11 w 17"/>
                    <a:gd name="T9" fmla="*/ 0 h 17"/>
                    <a:gd name="T10" fmla="*/ 8 w 17"/>
                    <a:gd name="T11" fmla="*/ 0 h 17"/>
                    <a:gd name="T12" fmla="*/ 4 w 17"/>
                    <a:gd name="T13" fmla="*/ 2 h 17"/>
                    <a:gd name="T14" fmla="*/ 0 w 17"/>
                    <a:gd name="T15" fmla="*/ 8 h 17"/>
                    <a:gd name="T16" fmla="*/ 0 w 17"/>
                    <a:gd name="T17" fmla="*/ 9 h 17"/>
                    <a:gd name="T18" fmla="*/ 0 w 17"/>
                    <a:gd name="T19" fmla="*/ 12 h 17"/>
                    <a:gd name="T20" fmla="*/ 4 w 17"/>
                    <a:gd name="T21" fmla="*/ 15 h 17"/>
                    <a:gd name="T22" fmla="*/ 8 w 17"/>
                    <a:gd name="T23" fmla="*/ 15 h 17"/>
                    <a:gd name="T24" fmla="*/ 15 w 17"/>
                    <a:gd name="T25" fmla="*/ 8 h 1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7"/>
                    <a:gd name="T40" fmla="*/ 0 h 17"/>
                    <a:gd name="T41" fmla="*/ 17 w 17"/>
                    <a:gd name="T42" fmla="*/ 17 h 1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7" h="17">
                      <a:moveTo>
                        <a:pt x="16" y="8"/>
                      </a:moveTo>
                      <a:lnTo>
                        <a:pt x="16" y="8"/>
                      </a:lnTo>
                      <a:lnTo>
                        <a:pt x="16" y="2"/>
                      </a:lnTo>
                      <a:lnTo>
                        <a:pt x="16" y="0"/>
                      </a:lnTo>
                      <a:lnTo>
                        <a:pt x="12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3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6" y="8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1" name="Freeform 367">
                  <a:extLst>
                    <a:ext uri="{FF2B5EF4-FFF2-40B4-BE49-F238E27FC236}">
                      <a16:creationId xmlns:a16="http://schemas.microsoft.com/office/drawing/2014/main" id="{04B4BC76-A731-C41D-64BC-81DE0149E6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1" y="3175"/>
                  <a:ext cx="16" cy="16"/>
                </a:xfrm>
                <a:custGeom>
                  <a:avLst/>
                  <a:gdLst>
                    <a:gd name="T0" fmla="*/ 6 w 17"/>
                    <a:gd name="T1" fmla="*/ 15 h 17"/>
                    <a:gd name="T2" fmla="*/ 2 w 17"/>
                    <a:gd name="T3" fmla="*/ 12 h 17"/>
                    <a:gd name="T4" fmla="*/ 1 w 17"/>
                    <a:gd name="T5" fmla="*/ 12 h 17"/>
                    <a:gd name="T6" fmla="*/ 0 w 17"/>
                    <a:gd name="T7" fmla="*/ 11 h 17"/>
                    <a:gd name="T8" fmla="*/ 0 w 17"/>
                    <a:gd name="T9" fmla="*/ 9 h 17"/>
                    <a:gd name="T10" fmla="*/ 0 w 17"/>
                    <a:gd name="T11" fmla="*/ 7 h 17"/>
                    <a:gd name="T12" fmla="*/ 2 w 17"/>
                    <a:gd name="T13" fmla="*/ 5 h 17"/>
                    <a:gd name="T14" fmla="*/ 3 w 17"/>
                    <a:gd name="T15" fmla="*/ 3 h 17"/>
                    <a:gd name="T16" fmla="*/ 6 w 17"/>
                    <a:gd name="T17" fmla="*/ 1 h 17"/>
                    <a:gd name="T18" fmla="*/ 8 w 17"/>
                    <a:gd name="T19" fmla="*/ 0 h 17"/>
                    <a:gd name="T20" fmla="*/ 8 w 17"/>
                    <a:gd name="T21" fmla="*/ 0 h 17"/>
                    <a:gd name="T22" fmla="*/ 10 w 17"/>
                    <a:gd name="T23" fmla="*/ 0 h 17"/>
                    <a:gd name="T24" fmla="*/ 13 w 17"/>
                    <a:gd name="T25" fmla="*/ 3 h 17"/>
                    <a:gd name="T26" fmla="*/ 15 w 17"/>
                    <a:gd name="T27" fmla="*/ 3 h 17"/>
                    <a:gd name="T28" fmla="*/ 15 w 17"/>
                    <a:gd name="T29" fmla="*/ 6 h 17"/>
                    <a:gd name="T30" fmla="*/ 15 w 17"/>
                    <a:gd name="T31" fmla="*/ 8 h 17"/>
                    <a:gd name="T32" fmla="*/ 13 w 17"/>
                    <a:gd name="T33" fmla="*/ 10 h 17"/>
                    <a:gd name="T34" fmla="*/ 11 w 17"/>
                    <a:gd name="T35" fmla="*/ 12 h 17"/>
                    <a:gd name="T36" fmla="*/ 8 w 17"/>
                    <a:gd name="T37" fmla="*/ 13 h 17"/>
                    <a:gd name="T38" fmla="*/ 7 w 17"/>
                    <a:gd name="T39" fmla="*/ 15 h 17"/>
                    <a:gd name="T40" fmla="*/ 6 w 17"/>
                    <a:gd name="T41" fmla="*/ 15 h 17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7"/>
                    <a:gd name="T64" fmla="*/ 0 h 17"/>
                    <a:gd name="T65" fmla="*/ 17 w 17"/>
                    <a:gd name="T66" fmla="*/ 17 h 17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7" h="17">
                      <a:moveTo>
                        <a:pt x="6" y="16"/>
                      </a:moveTo>
                      <a:lnTo>
                        <a:pt x="2" y="13"/>
                      </a:lnTo>
                      <a:lnTo>
                        <a:pt x="1" y="13"/>
                      </a:lnTo>
                      <a:lnTo>
                        <a:pt x="0" y="12"/>
                      </a:lnTo>
                      <a:lnTo>
                        <a:pt x="0" y="10"/>
                      </a:lnTo>
                      <a:lnTo>
                        <a:pt x="0" y="7"/>
                      </a:lnTo>
                      <a:lnTo>
                        <a:pt x="2" y="5"/>
                      </a:lnTo>
                      <a:lnTo>
                        <a:pt x="3" y="3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1" y="0"/>
                      </a:lnTo>
                      <a:lnTo>
                        <a:pt x="14" y="3"/>
                      </a:lnTo>
                      <a:lnTo>
                        <a:pt x="16" y="3"/>
                      </a:lnTo>
                      <a:lnTo>
                        <a:pt x="16" y="6"/>
                      </a:lnTo>
                      <a:lnTo>
                        <a:pt x="16" y="8"/>
                      </a:lnTo>
                      <a:lnTo>
                        <a:pt x="14" y="11"/>
                      </a:lnTo>
                      <a:lnTo>
                        <a:pt x="12" y="13"/>
                      </a:lnTo>
                      <a:lnTo>
                        <a:pt x="9" y="14"/>
                      </a:lnTo>
                      <a:lnTo>
                        <a:pt x="7" y="16"/>
                      </a:lnTo>
                      <a:lnTo>
                        <a:pt x="6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2" name="Freeform 368">
                  <a:extLst>
                    <a:ext uri="{FF2B5EF4-FFF2-40B4-BE49-F238E27FC236}">
                      <a16:creationId xmlns:a16="http://schemas.microsoft.com/office/drawing/2014/main" id="{61C2FD9D-8852-52C5-6CD8-D9E5B84385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5" y="3181"/>
                  <a:ext cx="16" cy="16"/>
                </a:xfrm>
                <a:custGeom>
                  <a:avLst/>
                  <a:gdLst>
                    <a:gd name="T0" fmla="*/ 12 w 17"/>
                    <a:gd name="T1" fmla="*/ 8 h 17"/>
                    <a:gd name="T2" fmla="*/ 13 w 17"/>
                    <a:gd name="T3" fmla="*/ 7 h 17"/>
                    <a:gd name="T4" fmla="*/ 15 w 17"/>
                    <a:gd name="T5" fmla="*/ 4 h 17"/>
                    <a:gd name="T6" fmla="*/ 13 w 17"/>
                    <a:gd name="T7" fmla="*/ 1 h 17"/>
                    <a:gd name="T8" fmla="*/ 12 w 17"/>
                    <a:gd name="T9" fmla="*/ 1 h 17"/>
                    <a:gd name="T10" fmla="*/ 9 w 17"/>
                    <a:gd name="T11" fmla="*/ 0 h 17"/>
                    <a:gd name="T12" fmla="*/ 8 w 17"/>
                    <a:gd name="T13" fmla="*/ 1 h 17"/>
                    <a:gd name="T14" fmla="*/ 5 w 17"/>
                    <a:gd name="T15" fmla="*/ 2 h 17"/>
                    <a:gd name="T16" fmla="*/ 2 w 17"/>
                    <a:gd name="T17" fmla="*/ 4 h 17"/>
                    <a:gd name="T18" fmla="*/ 1 w 17"/>
                    <a:gd name="T19" fmla="*/ 8 h 17"/>
                    <a:gd name="T20" fmla="*/ 0 w 17"/>
                    <a:gd name="T21" fmla="*/ 11 h 17"/>
                    <a:gd name="T22" fmla="*/ 1 w 17"/>
                    <a:gd name="T23" fmla="*/ 12 h 17"/>
                    <a:gd name="T24" fmla="*/ 1 w 17"/>
                    <a:gd name="T25" fmla="*/ 13 h 17"/>
                    <a:gd name="T26" fmla="*/ 2 w 17"/>
                    <a:gd name="T27" fmla="*/ 15 h 17"/>
                    <a:gd name="T28" fmla="*/ 4 w 17"/>
                    <a:gd name="T29" fmla="*/ 15 h 17"/>
                    <a:gd name="T30" fmla="*/ 8 w 17"/>
                    <a:gd name="T31" fmla="*/ 13 h 17"/>
                    <a:gd name="T32" fmla="*/ 9 w 17"/>
                    <a:gd name="T33" fmla="*/ 11 h 17"/>
                    <a:gd name="T34" fmla="*/ 12 w 17"/>
                    <a:gd name="T35" fmla="*/ 8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3" y="9"/>
                      </a:moveTo>
                      <a:lnTo>
                        <a:pt x="14" y="7"/>
                      </a:lnTo>
                      <a:lnTo>
                        <a:pt x="16" y="4"/>
                      </a:lnTo>
                      <a:lnTo>
                        <a:pt x="14" y="1"/>
                      </a:lnTo>
                      <a:lnTo>
                        <a:pt x="13" y="1"/>
                      </a:lnTo>
                      <a:lnTo>
                        <a:pt x="10" y="0"/>
                      </a:lnTo>
                      <a:lnTo>
                        <a:pt x="8" y="1"/>
                      </a:lnTo>
                      <a:lnTo>
                        <a:pt x="5" y="2"/>
                      </a:lnTo>
                      <a:lnTo>
                        <a:pt x="2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3"/>
                      </a:lnTo>
                      <a:lnTo>
                        <a:pt x="1" y="14"/>
                      </a:lnTo>
                      <a:lnTo>
                        <a:pt x="2" y="16"/>
                      </a:lnTo>
                      <a:lnTo>
                        <a:pt x="4" y="16"/>
                      </a:lnTo>
                      <a:lnTo>
                        <a:pt x="8" y="14"/>
                      </a:lnTo>
                      <a:lnTo>
                        <a:pt x="10" y="12"/>
                      </a:lnTo>
                      <a:lnTo>
                        <a:pt x="13" y="9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3" name="Freeform 369">
                  <a:extLst>
                    <a:ext uri="{FF2B5EF4-FFF2-40B4-BE49-F238E27FC236}">
                      <a16:creationId xmlns:a16="http://schemas.microsoft.com/office/drawing/2014/main" id="{38837854-AA01-04BB-CBF9-BC6F62930CB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83" y="3198"/>
                  <a:ext cx="21" cy="40"/>
                </a:xfrm>
                <a:custGeom>
                  <a:avLst/>
                  <a:gdLst>
                    <a:gd name="T0" fmla="*/ 0 w 23"/>
                    <a:gd name="T1" fmla="*/ 27 h 42"/>
                    <a:gd name="T2" fmla="*/ 20 w 23"/>
                    <a:gd name="T3" fmla="*/ 39 h 42"/>
                    <a:gd name="T4" fmla="*/ 20 w 23"/>
                    <a:gd name="T5" fmla="*/ 12 h 42"/>
                    <a:gd name="T6" fmla="*/ 0 w 23"/>
                    <a:gd name="T7" fmla="*/ 0 h 42"/>
                    <a:gd name="T8" fmla="*/ 0 w 23"/>
                    <a:gd name="T9" fmla="*/ 27 h 4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42"/>
                    <a:gd name="T17" fmla="*/ 23 w 23"/>
                    <a:gd name="T18" fmla="*/ 42 h 4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42">
                      <a:moveTo>
                        <a:pt x="0" y="28"/>
                      </a:moveTo>
                      <a:lnTo>
                        <a:pt x="22" y="41"/>
                      </a:lnTo>
                      <a:lnTo>
                        <a:pt x="22" y="13"/>
                      </a:lnTo>
                      <a:lnTo>
                        <a:pt x="0" y="0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4" name="Freeform 370">
                  <a:extLst>
                    <a:ext uri="{FF2B5EF4-FFF2-40B4-BE49-F238E27FC236}">
                      <a16:creationId xmlns:a16="http://schemas.microsoft.com/office/drawing/2014/main" id="{2CAFE0D4-84F2-CE0A-5D31-7F9A1527AF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78" y="3207"/>
                  <a:ext cx="25" cy="16"/>
                </a:xfrm>
                <a:custGeom>
                  <a:avLst/>
                  <a:gdLst>
                    <a:gd name="T0" fmla="*/ 7 w 28"/>
                    <a:gd name="T1" fmla="*/ 0 h 17"/>
                    <a:gd name="T2" fmla="*/ 0 w 28"/>
                    <a:gd name="T3" fmla="*/ 5 h 17"/>
                    <a:gd name="T4" fmla="*/ 4 w 28"/>
                    <a:gd name="T5" fmla="*/ 12 h 17"/>
                    <a:gd name="T6" fmla="*/ 15 w 28"/>
                    <a:gd name="T7" fmla="*/ 15 h 17"/>
                    <a:gd name="T8" fmla="*/ 24 w 28"/>
                    <a:gd name="T9" fmla="*/ 9 h 17"/>
                    <a:gd name="T10" fmla="*/ 7 w 28"/>
                    <a:gd name="T11" fmla="*/ 0 h 1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8"/>
                    <a:gd name="T19" fmla="*/ 0 h 17"/>
                    <a:gd name="T20" fmla="*/ 28 w 28"/>
                    <a:gd name="T21" fmla="*/ 17 h 1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8" h="17">
                      <a:moveTo>
                        <a:pt x="8" y="0"/>
                      </a:moveTo>
                      <a:lnTo>
                        <a:pt x="0" y="5"/>
                      </a:lnTo>
                      <a:lnTo>
                        <a:pt x="4" y="13"/>
                      </a:lnTo>
                      <a:lnTo>
                        <a:pt x="17" y="16"/>
                      </a:lnTo>
                      <a:lnTo>
                        <a:pt x="27" y="10"/>
                      </a:lnTo>
                      <a:lnTo>
                        <a:pt x="8" y="0"/>
                      </a:lnTo>
                    </a:path>
                  </a:pathLst>
                </a:custGeom>
                <a:solidFill>
                  <a:srgbClr val="F934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5" name="Freeform 371">
                  <a:extLst>
                    <a:ext uri="{FF2B5EF4-FFF2-40B4-BE49-F238E27FC236}">
                      <a16:creationId xmlns:a16="http://schemas.microsoft.com/office/drawing/2014/main" id="{E4B2A881-6836-71B0-8268-32E603FA018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1" y="3217"/>
                  <a:ext cx="15" cy="27"/>
                </a:xfrm>
                <a:custGeom>
                  <a:avLst/>
                  <a:gdLst>
                    <a:gd name="T0" fmla="*/ 14 w 17"/>
                    <a:gd name="T1" fmla="*/ 18 h 28"/>
                    <a:gd name="T2" fmla="*/ 0 w 17"/>
                    <a:gd name="T3" fmla="*/ 26 h 28"/>
                    <a:gd name="T4" fmla="*/ 0 w 17"/>
                    <a:gd name="T5" fmla="*/ 12 h 28"/>
                    <a:gd name="T6" fmla="*/ 4 w 17"/>
                    <a:gd name="T7" fmla="*/ 4 h 28"/>
                    <a:gd name="T8" fmla="*/ 14 w 17"/>
                    <a:gd name="T9" fmla="*/ 0 h 28"/>
                    <a:gd name="T10" fmla="*/ 14 w 17"/>
                    <a:gd name="T11" fmla="*/ 18 h 2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28"/>
                    <a:gd name="T20" fmla="*/ 17 w 17"/>
                    <a:gd name="T21" fmla="*/ 28 h 2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28">
                      <a:moveTo>
                        <a:pt x="16" y="19"/>
                      </a:moveTo>
                      <a:lnTo>
                        <a:pt x="0" y="27"/>
                      </a:lnTo>
                      <a:lnTo>
                        <a:pt x="0" y="12"/>
                      </a:lnTo>
                      <a:lnTo>
                        <a:pt x="4" y="4"/>
                      </a:lnTo>
                      <a:lnTo>
                        <a:pt x="16" y="0"/>
                      </a:lnTo>
                      <a:lnTo>
                        <a:pt x="16" y="19"/>
                      </a:lnTo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6" name="Freeform 372">
                  <a:extLst>
                    <a:ext uri="{FF2B5EF4-FFF2-40B4-BE49-F238E27FC236}">
                      <a16:creationId xmlns:a16="http://schemas.microsoft.com/office/drawing/2014/main" id="{1BF40996-87CE-FD47-03B2-81A063A712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71" y="3228"/>
                  <a:ext cx="21" cy="22"/>
                </a:xfrm>
                <a:custGeom>
                  <a:avLst/>
                  <a:gdLst>
                    <a:gd name="T0" fmla="*/ 20 w 22"/>
                    <a:gd name="T1" fmla="*/ 14 h 23"/>
                    <a:gd name="T2" fmla="*/ 18 w 22"/>
                    <a:gd name="T3" fmla="*/ 11 h 23"/>
                    <a:gd name="T4" fmla="*/ 9 w 22"/>
                    <a:gd name="T5" fmla="*/ 12 h 23"/>
                    <a:gd name="T6" fmla="*/ 2 w 22"/>
                    <a:gd name="T7" fmla="*/ 21 h 23"/>
                    <a:gd name="T8" fmla="*/ 0 w 22"/>
                    <a:gd name="T9" fmla="*/ 20 h 23"/>
                    <a:gd name="T10" fmla="*/ 3 w 22"/>
                    <a:gd name="T11" fmla="*/ 9 h 23"/>
                    <a:gd name="T12" fmla="*/ 20 w 22"/>
                    <a:gd name="T13" fmla="*/ 0 h 23"/>
                    <a:gd name="T14" fmla="*/ 20 w 22"/>
                    <a:gd name="T15" fmla="*/ 14 h 2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2"/>
                    <a:gd name="T25" fmla="*/ 0 h 23"/>
                    <a:gd name="T26" fmla="*/ 22 w 22"/>
                    <a:gd name="T27" fmla="*/ 23 h 23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2" h="23">
                      <a:moveTo>
                        <a:pt x="21" y="15"/>
                      </a:moveTo>
                      <a:lnTo>
                        <a:pt x="19" y="11"/>
                      </a:lnTo>
                      <a:lnTo>
                        <a:pt x="9" y="13"/>
                      </a:lnTo>
                      <a:lnTo>
                        <a:pt x="2" y="22"/>
                      </a:lnTo>
                      <a:lnTo>
                        <a:pt x="0" y="21"/>
                      </a:lnTo>
                      <a:lnTo>
                        <a:pt x="3" y="9"/>
                      </a:lnTo>
                      <a:lnTo>
                        <a:pt x="21" y="0"/>
                      </a:lnTo>
                      <a:lnTo>
                        <a:pt x="21" y="15"/>
                      </a:lnTo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7" name="Freeform 373">
                  <a:extLst>
                    <a:ext uri="{FF2B5EF4-FFF2-40B4-BE49-F238E27FC236}">
                      <a16:creationId xmlns:a16="http://schemas.microsoft.com/office/drawing/2014/main" id="{B7912F08-CDCB-6B5A-4B8C-0B5DDA142E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2" y="3232"/>
                  <a:ext cx="16" cy="18"/>
                </a:xfrm>
                <a:custGeom>
                  <a:avLst/>
                  <a:gdLst>
                    <a:gd name="T0" fmla="*/ 0 w 17"/>
                    <a:gd name="T1" fmla="*/ 11 h 19"/>
                    <a:gd name="T2" fmla="*/ 11 w 17"/>
                    <a:gd name="T3" fmla="*/ 17 h 19"/>
                    <a:gd name="T4" fmla="*/ 15 w 17"/>
                    <a:gd name="T5" fmla="*/ 6 h 19"/>
                    <a:gd name="T6" fmla="*/ 6 w 17"/>
                    <a:gd name="T7" fmla="*/ 3 h 19"/>
                    <a:gd name="T8" fmla="*/ 0 w 17"/>
                    <a:gd name="T9" fmla="*/ 0 h 19"/>
                    <a:gd name="T10" fmla="*/ 0 w 17"/>
                    <a:gd name="T11" fmla="*/ 11 h 1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19"/>
                    <a:gd name="T20" fmla="*/ 17 w 17"/>
                    <a:gd name="T21" fmla="*/ 19 h 1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19">
                      <a:moveTo>
                        <a:pt x="0" y="12"/>
                      </a:moveTo>
                      <a:lnTo>
                        <a:pt x="12" y="18"/>
                      </a:lnTo>
                      <a:lnTo>
                        <a:pt x="16" y="6"/>
                      </a:lnTo>
                      <a:lnTo>
                        <a:pt x="6" y="3"/>
                      </a:lnTo>
                      <a:lnTo>
                        <a:pt x="0" y="0"/>
                      </a:lnTo>
                      <a:lnTo>
                        <a:pt x="0" y="12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8" name="Freeform 374">
                  <a:extLst>
                    <a:ext uri="{FF2B5EF4-FFF2-40B4-BE49-F238E27FC236}">
                      <a16:creationId xmlns:a16="http://schemas.microsoft.com/office/drawing/2014/main" id="{416B9884-F862-7225-B87C-2FE3513E12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2" y="3218"/>
                  <a:ext cx="16" cy="17"/>
                </a:xfrm>
                <a:custGeom>
                  <a:avLst/>
                  <a:gdLst>
                    <a:gd name="T0" fmla="*/ 15 w 17"/>
                    <a:gd name="T1" fmla="*/ 9 h 17"/>
                    <a:gd name="T2" fmla="*/ 0 w 17"/>
                    <a:gd name="T3" fmla="*/ 16 h 17"/>
                    <a:gd name="T4" fmla="*/ 4 w 17"/>
                    <a:gd name="T5" fmla="*/ 4 h 17"/>
                    <a:gd name="T6" fmla="*/ 15 w 17"/>
                    <a:gd name="T7" fmla="*/ 0 h 17"/>
                    <a:gd name="T8" fmla="*/ 15 w 17"/>
                    <a:gd name="T9" fmla="*/ 9 h 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7"/>
                    <a:gd name="T17" fmla="*/ 17 w 17"/>
                    <a:gd name="T18" fmla="*/ 17 h 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7">
                      <a:moveTo>
                        <a:pt x="16" y="9"/>
                      </a:moveTo>
                      <a:lnTo>
                        <a:pt x="0" y="16"/>
                      </a:lnTo>
                      <a:lnTo>
                        <a:pt x="4" y="4"/>
                      </a:lnTo>
                      <a:lnTo>
                        <a:pt x="16" y="0"/>
                      </a:lnTo>
                      <a:lnTo>
                        <a:pt x="16" y="9"/>
                      </a:lnTo>
                    </a:path>
                  </a:pathLst>
                </a:custGeom>
                <a:solidFill>
                  <a:srgbClr val="6E87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99" name="Freeform 375">
                  <a:extLst>
                    <a:ext uri="{FF2B5EF4-FFF2-40B4-BE49-F238E27FC236}">
                      <a16:creationId xmlns:a16="http://schemas.microsoft.com/office/drawing/2014/main" id="{A278CD14-EA45-0430-775D-476D73C846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0" y="3222"/>
                  <a:ext cx="32" cy="17"/>
                </a:xfrm>
                <a:custGeom>
                  <a:avLst/>
                  <a:gdLst>
                    <a:gd name="T0" fmla="*/ 0 w 34"/>
                    <a:gd name="T1" fmla="*/ 12 h 18"/>
                    <a:gd name="T2" fmla="*/ 10 w 34"/>
                    <a:gd name="T3" fmla="*/ 16 h 18"/>
                    <a:gd name="T4" fmla="*/ 31 w 34"/>
                    <a:gd name="T5" fmla="*/ 3 h 18"/>
                    <a:gd name="T6" fmla="*/ 13 w 34"/>
                    <a:gd name="T7" fmla="*/ 0 h 18"/>
                    <a:gd name="T8" fmla="*/ 0 w 34"/>
                    <a:gd name="T9" fmla="*/ 12 h 1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4"/>
                    <a:gd name="T16" fmla="*/ 0 h 18"/>
                    <a:gd name="T17" fmla="*/ 34 w 34"/>
                    <a:gd name="T18" fmla="*/ 18 h 1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4" h="18">
                      <a:moveTo>
                        <a:pt x="0" y="13"/>
                      </a:moveTo>
                      <a:lnTo>
                        <a:pt x="11" y="17"/>
                      </a:lnTo>
                      <a:lnTo>
                        <a:pt x="33" y="3"/>
                      </a:lnTo>
                      <a:lnTo>
                        <a:pt x="14" y="0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F934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0" name="Freeform 376">
                  <a:extLst>
                    <a:ext uri="{FF2B5EF4-FFF2-40B4-BE49-F238E27FC236}">
                      <a16:creationId xmlns:a16="http://schemas.microsoft.com/office/drawing/2014/main" id="{3C07743E-F28B-BF95-B4D2-C7C24E9269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76" y="3211"/>
                  <a:ext cx="20" cy="20"/>
                </a:xfrm>
                <a:custGeom>
                  <a:avLst/>
                  <a:gdLst>
                    <a:gd name="T0" fmla="*/ 19 w 22"/>
                    <a:gd name="T1" fmla="*/ 10 h 21"/>
                    <a:gd name="T2" fmla="*/ 6 w 22"/>
                    <a:gd name="T3" fmla="*/ 0 h 21"/>
                    <a:gd name="T4" fmla="*/ 0 w 22"/>
                    <a:gd name="T5" fmla="*/ 10 h 21"/>
                    <a:gd name="T6" fmla="*/ 9 w 22"/>
                    <a:gd name="T7" fmla="*/ 19 h 21"/>
                    <a:gd name="T8" fmla="*/ 19 w 22"/>
                    <a:gd name="T9" fmla="*/ 10 h 2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21"/>
                    <a:gd name="T17" fmla="*/ 22 w 22"/>
                    <a:gd name="T18" fmla="*/ 21 h 2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21">
                      <a:moveTo>
                        <a:pt x="21" y="10"/>
                      </a:moveTo>
                      <a:lnTo>
                        <a:pt x="7" y="0"/>
                      </a:lnTo>
                      <a:lnTo>
                        <a:pt x="0" y="11"/>
                      </a:lnTo>
                      <a:lnTo>
                        <a:pt x="10" y="20"/>
                      </a:lnTo>
                      <a:lnTo>
                        <a:pt x="21" y="10"/>
                      </a:lnTo>
                    </a:path>
                  </a:pathLst>
                </a:custGeom>
                <a:solidFill>
                  <a:srgbClr val="CEE1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1" name="Freeform 377">
                  <a:extLst>
                    <a:ext uri="{FF2B5EF4-FFF2-40B4-BE49-F238E27FC236}">
                      <a16:creationId xmlns:a16="http://schemas.microsoft.com/office/drawing/2014/main" id="{0CA10A79-0B07-1319-D420-C97B4E3644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00" y="3126"/>
                  <a:ext cx="112" cy="67"/>
                </a:xfrm>
                <a:custGeom>
                  <a:avLst/>
                  <a:gdLst>
                    <a:gd name="T0" fmla="*/ 111 w 122"/>
                    <a:gd name="T1" fmla="*/ 12 h 70"/>
                    <a:gd name="T2" fmla="*/ 87 w 122"/>
                    <a:gd name="T3" fmla="*/ 0 h 70"/>
                    <a:gd name="T4" fmla="*/ 0 w 122"/>
                    <a:gd name="T5" fmla="*/ 53 h 70"/>
                    <a:gd name="T6" fmla="*/ 23 w 122"/>
                    <a:gd name="T7" fmla="*/ 66 h 70"/>
                    <a:gd name="T8" fmla="*/ 111 w 122"/>
                    <a:gd name="T9" fmla="*/ 12 h 7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2"/>
                    <a:gd name="T16" fmla="*/ 0 h 70"/>
                    <a:gd name="T17" fmla="*/ 122 w 122"/>
                    <a:gd name="T18" fmla="*/ 70 h 7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2" h="70">
                      <a:moveTo>
                        <a:pt x="121" y="13"/>
                      </a:moveTo>
                      <a:lnTo>
                        <a:pt x="95" y="0"/>
                      </a:lnTo>
                      <a:lnTo>
                        <a:pt x="0" y="55"/>
                      </a:lnTo>
                      <a:lnTo>
                        <a:pt x="25" y="69"/>
                      </a:lnTo>
                      <a:lnTo>
                        <a:pt x="121" y="13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2" name="Freeform 378">
                  <a:extLst>
                    <a:ext uri="{FF2B5EF4-FFF2-40B4-BE49-F238E27FC236}">
                      <a16:creationId xmlns:a16="http://schemas.microsoft.com/office/drawing/2014/main" id="{0F7D4AFC-E165-4102-B3D8-319033961E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3" y="3139"/>
                  <a:ext cx="89" cy="80"/>
                </a:xfrm>
                <a:custGeom>
                  <a:avLst/>
                  <a:gdLst>
                    <a:gd name="T0" fmla="*/ 88 w 97"/>
                    <a:gd name="T1" fmla="*/ 0 h 84"/>
                    <a:gd name="T2" fmla="*/ 0 w 97"/>
                    <a:gd name="T3" fmla="*/ 51 h 84"/>
                    <a:gd name="T4" fmla="*/ 0 w 97"/>
                    <a:gd name="T5" fmla="*/ 79 h 84"/>
                    <a:gd name="T6" fmla="*/ 88 w 97"/>
                    <a:gd name="T7" fmla="*/ 27 h 84"/>
                    <a:gd name="T8" fmla="*/ 88 w 97"/>
                    <a:gd name="T9" fmla="*/ 0 h 8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7"/>
                    <a:gd name="T16" fmla="*/ 0 h 84"/>
                    <a:gd name="T17" fmla="*/ 97 w 97"/>
                    <a:gd name="T18" fmla="*/ 84 h 8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7" h="84">
                      <a:moveTo>
                        <a:pt x="96" y="0"/>
                      </a:moveTo>
                      <a:lnTo>
                        <a:pt x="0" y="54"/>
                      </a:lnTo>
                      <a:lnTo>
                        <a:pt x="0" y="83"/>
                      </a:lnTo>
                      <a:lnTo>
                        <a:pt x="96" y="28"/>
                      </a:lnTo>
                      <a:lnTo>
                        <a:pt x="96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3" name="Freeform 379">
                  <a:extLst>
                    <a:ext uri="{FF2B5EF4-FFF2-40B4-BE49-F238E27FC236}">
                      <a16:creationId xmlns:a16="http://schemas.microsoft.com/office/drawing/2014/main" id="{E52FB49E-DBCE-8237-6693-8311F1400A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00" y="3178"/>
                  <a:ext cx="24" cy="41"/>
                </a:xfrm>
                <a:custGeom>
                  <a:avLst/>
                  <a:gdLst>
                    <a:gd name="T0" fmla="*/ 23 w 26"/>
                    <a:gd name="T1" fmla="*/ 12 h 43"/>
                    <a:gd name="T2" fmla="*/ 0 w 26"/>
                    <a:gd name="T3" fmla="*/ 0 h 43"/>
                    <a:gd name="T4" fmla="*/ 0 w 26"/>
                    <a:gd name="T5" fmla="*/ 27 h 43"/>
                    <a:gd name="T6" fmla="*/ 23 w 26"/>
                    <a:gd name="T7" fmla="*/ 40 h 43"/>
                    <a:gd name="T8" fmla="*/ 23 w 26"/>
                    <a:gd name="T9" fmla="*/ 12 h 4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43"/>
                    <a:gd name="T17" fmla="*/ 26 w 26"/>
                    <a:gd name="T18" fmla="*/ 43 h 4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43">
                      <a:moveTo>
                        <a:pt x="25" y="13"/>
                      </a:moveTo>
                      <a:lnTo>
                        <a:pt x="0" y="0"/>
                      </a:lnTo>
                      <a:lnTo>
                        <a:pt x="0" y="28"/>
                      </a:lnTo>
                      <a:lnTo>
                        <a:pt x="25" y="42"/>
                      </a:lnTo>
                      <a:lnTo>
                        <a:pt x="25" y="13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4" name="Freeform 380">
                  <a:extLst>
                    <a:ext uri="{FF2B5EF4-FFF2-40B4-BE49-F238E27FC236}">
                      <a16:creationId xmlns:a16="http://schemas.microsoft.com/office/drawing/2014/main" id="{03A3DBF0-C8BD-FB1A-0ABE-9583D76870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83" y="3194"/>
                  <a:ext cx="32" cy="20"/>
                </a:xfrm>
                <a:custGeom>
                  <a:avLst/>
                  <a:gdLst>
                    <a:gd name="T0" fmla="*/ 10 w 35"/>
                    <a:gd name="T1" fmla="*/ 0 h 21"/>
                    <a:gd name="T2" fmla="*/ 0 w 35"/>
                    <a:gd name="T3" fmla="*/ 6 h 21"/>
                    <a:gd name="T4" fmla="*/ 19 w 35"/>
                    <a:gd name="T5" fmla="*/ 19 h 21"/>
                    <a:gd name="T6" fmla="*/ 31 w 35"/>
                    <a:gd name="T7" fmla="*/ 12 h 21"/>
                    <a:gd name="T8" fmla="*/ 10 w 35"/>
                    <a:gd name="T9" fmla="*/ 0 h 2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5"/>
                    <a:gd name="T16" fmla="*/ 0 h 21"/>
                    <a:gd name="T17" fmla="*/ 35 w 35"/>
                    <a:gd name="T18" fmla="*/ 21 h 2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5" h="21">
                      <a:moveTo>
                        <a:pt x="11" y="0"/>
                      </a:moveTo>
                      <a:lnTo>
                        <a:pt x="0" y="6"/>
                      </a:lnTo>
                      <a:lnTo>
                        <a:pt x="21" y="20"/>
                      </a:lnTo>
                      <a:lnTo>
                        <a:pt x="34" y="13"/>
                      </a:lnTo>
                      <a:lnTo>
                        <a:pt x="11" y="0"/>
                      </a:lnTo>
                    </a:path>
                  </a:pathLst>
                </a:custGeom>
                <a:solidFill>
                  <a:srgbClr val="FC677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5" name="Freeform 381">
                  <a:extLst>
                    <a:ext uri="{FF2B5EF4-FFF2-40B4-BE49-F238E27FC236}">
                      <a16:creationId xmlns:a16="http://schemas.microsoft.com/office/drawing/2014/main" id="{88766019-35EB-421C-C0DF-38EFDCF6AB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03" y="3206"/>
                  <a:ext cx="16" cy="32"/>
                </a:xfrm>
                <a:custGeom>
                  <a:avLst/>
                  <a:gdLst>
                    <a:gd name="T0" fmla="*/ 15 w 17"/>
                    <a:gd name="T1" fmla="*/ 24 h 34"/>
                    <a:gd name="T2" fmla="*/ 0 w 17"/>
                    <a:gd name="T3" fmla="*/ 31 h 34"/>
                    <a:gd name="T4" fmla="*/ 0 w 17"/>
                    <a:gd name="T5" fmla="*/ 6 h 34"/>
                    <a:gd name="T6" fmla="*/ 15 w 17"/>
                    <a:gd name="T7" fmla="*/ 0 h 34"/>
                    <a:gd name="T8" fmla="*/ 15 w 17"/>
                    <a:gd name="T9" fmla="*/ 24 h 3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34"/>
                    <a:gd name="T17" fmla="*/ 17 w 17"/>
                    <a:gd name="T18" fmla="*/ 34 h 3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34">
                      <a:moveTo>
                        <a:pt x="16" y="25"/>
                      </a:moveTo>
                      <a:lnTo>
                        <a:pt x="0" y="33"/>
                      </a:lnTo>
                      <a:lnTo>
                        <a:pt x="0" y="6"/>
                      </a:lnTo>
                      <a:lnTo>
                        <a:pt x="16" y="0"/>
                      </a:lnTo>
                      <a:lnTo>
                        <a:pt x="16" y="25"/>
                      </a:lnTo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6" name="Freeform 382">
                  <a:extLst>
                    <a:ext uri="{FF2B5EF4-FFF2-40B4-BE49-F238E27FC236}">
                      <a16:creationId xmlns:a16="http://schemas.microsoft.com/office/drawing/2014/main" id="{C2304E16-0BC6-DCEB-CBE6-23FDDF89A2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3" y="3169"/>
                  <a:ext cx="113" cy="68"/>
                </a:xfrm>
                <a:custGeom>
                  <a:avLst/>
                  <a:gdLst>
                    <a:gd name="T0" fmla="*/ 112 w 123"/>
                    <a:gd name="T1" fmla="*/ 13 h 72"/>
                    <a:gd name="T2" fmla="*/ 89 w 123"/>
                    <a:gd name="T3" fmla="*/ 0 h 72"/>
                    <a:gd name="T4" fmla="*/ 0 w 123"/>
                    <a:gd name="T5" fmla="*/ 53 h 72"/>
                    <a:gd name="T6" fmla="*/ 22 w 123"/>
                    <a:gd name="T7" fmla="*/ 67 h 72"/>
                    <a:gd name="T8" fmla="*/ 112 w 123"/>
                    <a:gd name="T9" fmla="*/ 13 h 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3"/>
                    <a:gd name="T16" fmla="*/ 0 h 72"/>
                    <a:gd name="T17" fmla="*/ 123 w 123"/>
                    <a:gd name="T18" fmla="*/ 72 h 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3" h="72">
                      <a:moveTo>
                        <a:pt x="122" y="14"/>
                      </a:moveTo>
                      <a:lnTo>
                        <a:pt x="97" y="0"/>
                      </a:lnTo>
                      <a:lnTo>
                        <a:pt x="0" y="56"/>
                      </a:lnTo>
                      <a:lnTo>
                        <a:pt x="24" y="71"/>
                      </a:lnTo>
                      <a:lnTo>
                        <a:pt x="122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7" name="Freeform 383">
                  <a:extLst>
                    <a:ext uri="{FF2B5EF4-FFF2-40B4-BE49-F238E27FC236}">
                      <a16:creationId xmlns:a16="http://schemas.microsoft.com/office/drawing/2014/main" id="{14CE1952-42C6-B002-5942-5262257B79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3" y="3222"/>
                  <a:ext cx="24" cy="42"/>
                </a:xfrm>
                <a:custGeom>
                  <a:avLst/>
                  <a:gdLst>
                    <a:gd name="T0" fmla="*/ 23 w 26"/>
                    <a:gd name="T1" fmla="*/ 13 h 44"/>
                    <a:gd name="T2" fmla="*/ 0 w 26"/>
                    <a:gd name="T3" fmla="*/ 0 h 44"/>
                    <a:gd name="T4" fmla="*/ 0 w 26"/>
                    <a:gd name="T5" fmla="*/ 27 h 44"/>
                    <a:gd name="T6" fmla="*/ 23 w 26"/>
                    <a:gd name="T7" fmla="*/ 41 h 44"/>
                    <a:gd name="T8" fmla="*/ 23 w 26"/>
                    <a:gd name="T9" fmla="*/ 13 h 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44"/>
                    <a:gd name="T17" fmla="*/ 26 w 26"/>
                    <a:gd name="T18" fmla="*/ 44 h 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44">
                      <a:moveTo>
                        <a:pt x="25" y="14"/>
                      </a:moveTo>
                      <a:lnTo>
                        <a:pt x="0" y="0"/>
                      </a:lnTo>
                      <a:lnTo>
                        <a:pt x="0" y="28"/>
                      </a:lnTo>
                      <a:lnTo>
                        <a:pt x="25" y="43"/>
                      </a:lnTo>
                      <a:lnTo>
                        <a:pt x="25" y="14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208" name="Freeform 384">
                  <a:extLst>
                    <a:ext uri="{FF2B5EF4-FFF2-40B4-BE49-F238E27FC236}">
                      <a16:creationId xmlns:a16="http://schemas.microsoft.com/office/drawing/2014/main" id="{93F0573D-E81B-65E6-B04D-8BFA99EF7F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6" y="3183"/>
                  <a:ext cx="90" cy="81"/>
                </a:xfrm>
                <a:custGeom>
                  <a:avLst/>
                  <a:gdLst>
                    <a:gd name="T0" fmla="*/ 89 w 98"/>
                    <a:gd name="T1" fmla="*/ 0 h 85"/>
                    <a:gd name="T2" fmla="*/ 0 w 98"/>
                    <a:gd name="T3" fmla="*/ 52 h 85"/>
                    <a:gd name="T4" fmla="*/ 0 w 98"/>
                    <a:gd name="T5" fmla="*/ 80 h 85"/>
                    <a:gd name="T6" fmla="*/ 89 w 98"/>
                    <a:gd name="T7" fmla="*/ 27 h 85"/>
                    <a:gd name="T8" fmla="*/ 89 w 98"/>
                    <a:gd name="T9" fmla="*/ 0 h 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8"/>
                    <a:gd name="T16" fmla="*/ 0 h 85"/>
                    <a:gd name="T17" fmla="*/ 98 w 98"/>
                    <a:gd name="T18" fmla="*/ 85 h 8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8" h="85">
                      <a:moveTo>
                        <a:pt x="97" y="0"/>
                      </a:moveTo>
                      <a:lnTo>
                        <a:pt x="0" y="55"/>
                      </a:lnTo>
                      <a:lnTo>
                        <a:pt x="0" y="84"/>
                      </a:lnTo>
                      <a:lnTo>
                        <a:pt x="97" y="28"/>
                      </a:lnTo>
                      <a:lnTo>
                        <a:pt x="97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</p:grpSp>
          <p:pic>
            <p:nvPicPr>
              <p:cNvPr id="55" name="Picture 385">
                <a:extLst>
                  <a:ext uri="{FF2B5EF4-FFF2-40B4-BE49-F238E27FC236}">
                    <a16:creationId xmlns:a16="http://schemas.microsoft.com/office/drawing/2014/main" id="{6093BF24-278D-B22B-4C25-C5F98D38FE7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10" y="1439"/>
                <a:ext cx="368" cy="2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</p:pic>
          <p:pic>
            <p:nvPicPr>
              <p:cNvPr id="56" name="Picture 386">
                <a:extLst>
                  <a:ext uri="{FF2B5EF4-FFF2-40B4-BE49-F238E27FC236}">
                    <a16:creationId xmlns:a16="http://schemas.microsoft.com/office/drawing/2014/main" id="{CA8C76E9-89C4-21F3-8883-B6CD68DA443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22" y="1467"/>
                <a:ext cx="521" cy="1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</p:pic>
          <p:grpSp>
            <p:nvGrpSpPr>
              <p:cNvPr id="57" name="Group 387">
                <a:extLst>
                  <a:ext uri="{FF2B5EF4-FFF2-40B4-BE49-F238E27FC236}">
                    <a16:creationId xmlns:a16="http://schemas.microsoft.com/office/drawing/2014/main" id="{589F04A5-B876-EFD6-9126-F61F46AEF38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29" y="1411"/>
                <a:ext cx="332" cy="308"/>
                <a:chOff x="1166" y="1703"/>
                <a:chExt cx="401" cy="542"/>
              </a:xfrm>
            </p:grpSpPr>
            <p:sp>
              <p:nvSpPr>
                <p:cNvPr id="60" name="Freeform 388">
                  <a:extLst>
                    <a:ext uri="{FF2B5EF4-FFF2-40B4-BE49-F238E27FC236}">
                      <a16:creationId xmlns:a16="http://schemas.microsoft.com/office/drawing/2014/main" id="{3C56E662-E6FF-0721-9062-A3E41C0CEC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5" y="1703"/>
                  <a:ext cx="63" cy="277"/>
                </a:xfrm>
                <a:custGeom>
                  <a:avLst/>
                  <a:gdLst>
                    <a:gd name="T0" fmla="*/ 0 w 63"/>
                    <a:gd name="T1" fmla="*/ 262 h 277"/>
                    <a:gd name="T2" fmla="*/ 15 w 63"/>
                    <a:gd name="T3" fmla="*/ 2 h 277"/>
                    <a:gd name="T4" fmla="*/ 28 w 63"/>
                    <a:gd name="T5" fmla="*/ 0 h 277"/>
                    <a:gd name="T6" fmla="*/ 41 w 63"/>
                    <a:gd name="T7" fmla="*/ 2 h 277"/>
                    <a:gd name="T8" fmla="*/ 62 w 63"/>
                    <a:gd name="T9" fmla="*/ 262 h 277"/>
                    <a:gd name="T10" fmla="*/ 59 w 63"/>
                    <a:gd name="T11" fmla="*/ 264 h 277"/>
                    <a:gd name="T12" fmla="*/ 56 w 63"/>
                    <a:gd name="T13" fmla="*/ 267 h 277"/>
                    <a:gd name="T14" fmla="*/ 52 w 63"/>
                    <a:gd name="T15" fmla="*/ 269 h 277"/>
                    <a:gd name="T16" fmla="*/ 48 w 63"/>
                    <a:gd name="T17" fmla="*/ 271 h 277"/>
                    <a:gd name="T18" fmla="*/ 42 w 63"/>
                    <a:gd name="T19" fmla="*/ 273 h 277"/>
                    <a:gd name="T20" fmla="*/ 36 w 63"/>
                    <a:gd name="T21" fmla="*/ 275 h 277"/>
                    <a:gd name="T22" fmla="*/ 32 w 63"/>
                    <a:gd name="T23" fmla="*/ 276 h 277"/>
                    <a:gd name="T24" fmla="*/ 29 w 63"/>
                    <a:gd name="T25" fmla="*/ 276 h 277"/>
                    <a:gd name="T26" fmla="*/ 25 w 63"/>
                    <a:gd name="T27" fmla="*/ 276 h 277"/>
                    <a:gd name="T28" fmla="*/ 20 w 63"/>
                    <a:gd name="T29" fmla="*/ 275 h 277"/>
                    <a:gd name="T30" fmla="*/ 17 w 63"/>
                    <a:gd name="T31" fmla="*/ 274 h 277"/>
                    <a:gd name="T32" fmla="*/ 14 w 63"/>
                    <a:gd name="T33" fmla="*/ 273 h 277"/>
                    <a:gd name="T34" fmla="*/ 11 w 63"/>
                    <a:gd name="T35" fmla="*/ 273 h 277"/>
                    <a:gd name="T36" fmla="*/ 9 w 63"/>
                    <a:gd name="T37" fmla="*/ 271 h 277"/>
                    <a:gd name="T38" fmla="*/ 5 w 63"/>
                    <a:gd name="T39" fmla="*/ 269 h 277"/>
                    <a:gd name="T40" fmla="*/ 2 w 63"/>
                    <a:gd name="T41" fmla="*/ 267 h 277"/>
                    <a:gd name="T42" fmla="*/ 1 w 63"/>
                    <a:gd name="T43" fmla="*/ 264 h 277"/>
                    <a:gd name="T44" fmla="*/ 0 w 63"/>
                    <a:gd name="T45" fmla="*/ 263 h 277"/>
                    <a:gd name="T46" fmla="*/ 0 w 63"/>
                    <a:gd name="T47" fmla="*/ 262 h 277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63"/>
                    <a:gd name="T73" fmla="*/ 0 h 277"/>
                    <a:gd name="T74" fmla="*/ 63 w 63"/>
                    <a:gd name="T75" fmla="*/ 277 h 277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63" h="277">
                      <a:moveTo>
                        <a:pt x="0" y="262"/>
                      </a:moveTo>
                      <a:lnTo>
                        <a:pt x="15" y="2"/>
                      </a:lnTo>
                      <a:lnTo>
                        <a:pt x="28" y="0"/>
                      </a:lnTo>
                      <a:lnTo>
                        <a:pt x="41" y="2"/>
                      </a:lnTo>
                      <a:lnTo>
                        <a:pt x="62" y="262"/>
                      </a:lnTo>
                      <a:lnTo>
                        <a:pt x="59" y="264"/>
                      </a:lnTo>
                      <a:lnTo>
                        <a:pt x="56" y="267"/>
                      </a:lnTo>
                      <a:lnTo>
                        <a:pt x="52" y="269"/>
                      </a:lnTo>
                      <a:lnTo>
                        <a:pt x="48" y="271"/>
                      </a:lnTo>
                      <a:lnTo>
                        <a:pt x="42" y="273"/>
                      </a:lnTo>
                      <a:lnTo>
                        <a:pt x="36" y="275"/>
                      </a:lnTo>
                      <a:lnTo>
                        <a:pt x="32" y="276"/>
                      </a:lnTo>
                      <a:lnTo>
                        <a:pt x="29" y="276"/>
                      </a:lnTo>
                      <a:lnTo>
                        <a:pt x="25" y="276"/>
                      </a:lnTo>
                      <a:lnTo>
                        <a:pt x="20" y="275"/>
                      </a:lnTo>
                      <a:lnTo>
                        <a:pt x="17" y="274"/>
                      </a:lnTo>
                      <a:lnTo>
                        <a:pt x="14" y="273"/>
                      </a:lnTo>
                      <a:lnTo>
                        <a:pt x="11" y="273"/>
                      </a:lnTo>
                      <a:lnTo>
                        <a:pt x="9" y="271"/>
                      </a:lnTo>
                      <a:lnTo>
                        <a:pt x="5" y="269"/>
                      </a:lnTo>
                      <a:lnTo>
                        <a:pt x="2" y="267"/>
                      </a:lnTo>
                      <a:lnTo>
                        <a:pt x="1" y="264"/>
                      </a:lnTo>
                      <a:lnTo>
                        <a:pt x="0" y="263"/>
                      </a:lnTo>
                      <a:lnTo>
                        <a:pt x="0" y="262"/>
                      </a:lnTo>
                    </a:path>
                  </a:pathLst>
                </a:custGeom>
                <a:solidFill>
                  <a:srgbClr val="9966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1" name="Freeform 389">
                  <a:extLst>
                    <a:ext uri="{FF2B5EF4-FFF2-40B4-BE49-F238E27FC236}">
                      <a16:creationId xmlns:a16="http://schemas.microsoft.com/office/drawing/2014/main" id="{B5FD2785-FACE-D9C9-9467-4E167C7888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44" y="1737"/>
                  <a:ext cx="62" cy="276"/>
                </a:xfrm>
                <a:custGeom>
                  <a:avLst/>
                  <a:gdLst>
                    <a:gd name="T0" fmla="*/ 0 w 62"/>
                    <a:gd name="T1" fmla="*/ 261 h 276"/>
                    <a:gd name="T2" fmla="*/ 15 w 62"/>
                    <a:gd name="T3" fmla="*/ 2 h 276"/>
                    <a:gd name="T4" fmla="*/ 28 w 62"/>
                    <a:gd name="T5" fmla="*/ 0 h 276"/>
                    <a:gd name="T6" fmla="*/ 39 w 62"/>
                    <a:gd name="T7" fmla="*/ 2 h 276"/>
                    <a:gd name="T8" fmla="*/ 61 w 62"/>
                    <a:gd name="T9" fmla="*/ 261 h 276"/>
                    <a:gd name="T10" fmla="*/ 58 w 62"/>
                    <a:gd name="T11" fmla="*/ 264 h 276"/>
                    <a:gd name="T12" fmla="*/ 55 w 62"/>
                    <a:gd name="T13" fmla="*/ 266 h 276"/>
                    <a:gd name="T14" fmla="*/ 51 w 62"/>
                    <a:gd name="T15" fmla="*/ 268 h 276"/>
                    <a:gd name="T16" fmla="*/ 47 w 62"/>
                    <a:gd name="T17" fmla="*/ 270 h 276"/>
                    <a:gd name="T18" fmla="*/ 41 w 62"/>
                    <a:gd name="T19" fmla="*/ 272 h 276"/>
                    <a:gd name="T20" fmla="*/ 35 w 62"/>
                    <a:gd name="T21" fmla="*/ 275 h 276"/>
                    <a:gd name="T22" fmla="*/ 32 w 62"/>
                    <a:gd name="T23" fmla="*/ 275 h 276"/>
                    <a:gd name="T24" fmla="*/ 29 w 62"/>
                    <a:gd name="T25" fmla="*/ 275 h 276"/>
                    <a:gd name="T26" fmla="*/ 25 w 62"/>
                    <a:gd name="T27" fmla="*/ 275 h 276"/>
                    <a:gd name="T28" fmla="*/ 21 w 62"/>
                    <a:gd name="T29" fmla="*/ 275 h 276"/>
                    <a:gd name="T30" fmla="*/ 17 w 62"/>
                    <a:gd name="T31" fmla="*/ 274 h 276"/>
                    <a:gd name="T32" fmla="*/ 14 w 62"/>
                    <a:gd name="T33" fmla="*/ 272 h 276"/>
                    <a:gd name="T34" fmla="*/ 12 w 62"/>
                    <a:gd name="T35" fmla="*/ 271 h 276"/>
                    <a:gd name="T36" fmla="*/ 8 w 62"/>
                    <a:gd name="T37" fmla="*/ 270 h 276"/>
                    <a:gd name="T38" fmla="*/ 6 w 62"/>
                    <a:gd name="T39" fmla="*/ 268 h 276"/>
                    <a:gd name="T40" fmla="*/ 2 w 62"/>
                    <a:gd name="T41" fmla="*/ 266 h 276"/>
                    <a:gd name="T42" fmla="*/ 1 w 62"/>
                    <a:gd name="T43" fmla="*/ 264 h 276"/>
                    <a:gd name="T44" fmla="*/ 0 w 62"/>
                    <a:gd name="T45" fmla="*/ 262 h 276"/>
                    <a:gd name="T46" fmla="*/ 0 w 62"/>
                    <a:gd name="T47" fmla="*/ 261 h 27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62"/>
                    <a:gd name="T73" fmla="*/ 0 h 276"/>
                    <a:gd name="T74" fmla="*/ 62 w 62"/>
                    <a:gd name="T75" fmla="*/ 276 h 276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62" h="276">
                      <a:moveTo>
                        <a:pt x="0" y="261"/>
                      </a:moveTo>
                      <a:lnTo>
                        <a:pt x="15" y="2"/>
                      </a:lnTo>
                      <a:lnTo>
                        <a:pt x="28" y="0"/>
                      </a:lnTo>
                      <a:lnTo>
                        <a:pt x="39" y="2"/>
                      </a:lnTo>
                      <a:lnTo>
                        <a:pt x="61" y="261"/>
                      </a:lnTo>
                      <a:lnTo>
                        <a:pt x="58" y="264"/>
                      </a:lnTo>
                      <a:lnTo>
                        <a:pt x="55" y="266"/>
                      </a:lnTo>
                      <a:lnTo>
                        <a:pt x="51" y="268"/>
                      </a:lnTo>
                      <a:lnTo>
                        <a:pt x="47" y="270"/>
                      </a:lnTo>
                      <a:lnTo>
                        <a:pt x="41" y="272"/>
                      </a:lnTo>
                      <a:lnTo>
                        <a:pt x="35" y="275"/>
                      </a:lnTo>
                      <a:lnTo>
                        <a:pt x="32" y="275"/>
                      </a:lnTo>
                      <a:lnTo>
                        <a:pt x="29" y="275"/>
                      </a:lnTo>
                      <a:lnTo>
                        <a:pt x="25" y="275"/>
                      </a:lnTo>
                      <a:lnTo>
                        <a:pt x="21" y="275"/>
                      </a:lnTo>
                      <a:lnTo>
                        <a:pt x="17" y="274"/>
                      </a:lnTo>
                      <a:lnTo>
                        <a:pt x="14" y="272"/>
                      </a:lnTo>
                      <a:lnTo>
                        <a:pt x="12" y="271"/>
                      </a:lnTo>
                      <a:lnTo>
                        <a:pt x="8" y="270"/>
                      </a:lnTo>
                      <a:lnTo>
                        <a:pt x="6" y="268"/>
                      </a:lnTo>
                      <a:lnTo>
                        <a:pt x="2" y="266"/>
                      </a:lnTo>
                      <a:lnTo>
                        <a:pt x="1" y="264"/>
                      </a:lnTo>
                      <a:lnTo>
                        <a:pt x="0" y="262"/>
                      </a:lnTo>
                      <a:lnTo>
                        <a:pt x="0" y="261"/>
                      </a:lnTo>
                    </a:path>
                  </a:pathLst>
                </a:custGeom>
                <a:solidFill>
                  <a:srgbClr val="9966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2" name="Freeform 390">
                  <a:extLst>
                    <a:ext uri="{FF2B5EF4-FFF2-40B4-BE49-F238E27FC236}">
                      <a16:creationId xmlns:a16="http://schemas.microsoft.com/office/drawing/2014/main" id="{98C2C15C-DBB7-2E90-DCB5-11ADBE4382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13" y="1703"/>
                  <a:ext cx="34" cy="277"/>
                </a:xfrm>
                <a:custGeom>
                  <a:avLst/>
                  <a:gdLst>
                    <a:gd name="T0" fmla="*/ 6 w 34"/>
                    <a:gd name="T1" fmla="*/ 276 h 277"/>
                    <a:gd name="T2" fmla="*/ 10 w 34"/>
                    <a:gd name="T3" fmla="*/ 276 h 277"/>
                    <a:gd name="T4" fmla="*/ 13 w 34"/>
                    <a:gd name="T5" fmla="*/ 275 h 277"/>
                    <a:gd name="T6" fmla="*/ 17 w 34"/>
                    <a:gd name="T7" fmla="*/ 274 h 277"/>
                    <a:gd name="T8" fmla="*/ 19 w 34"/>
                    <a:gd name="T9" fmla="*/ 273 h 277"/>
                    <a:gd name="T10" fmla="*/ 24 w 34"/>
                    <a:gd name="T11" fmla="*/ 271 h 277"/>
                    <a:gd name="T12" fmla="*/ 26 w 34"/>
                    <a:gd name="T13" fmla="*/ 270 h 277"/>
                    <a:gd name="T14" fmla="*/ 28 w 34"/>
                    <a:gd name="T15" fmla="*/ 269 h 277"/>
                    <a:gd name="T16" fmla="*/ 30 w 34"/>
                    <a:gd name="T17" fmla="*/ 267 h 277"/>
                    <a:gd name="T18" fmla="*/ 32 w 34"/>
                    <a:gd name="T19" fmla="*/ 264 h 277"/>
                    <a:gd name="T20" fmla="*/ 33 w 34"/>
                    <a:gd name="T21" fmla="*/ 262 h 277"/>
                    <a:gd name="T22" fmla="*/ 12 w 34"/>
                    <a:gd name="T23" fmla="*/ 2 h 277"/>
                    <a:gd name="T24" fmla="*/ 0 w 34"/>
                    <a:gd name="T25" fmla="*/ 0 h 277"/>
                    <a:gd name="T26" fmla="*/ 0 w 34"/>
                    <a:gd name="T27" fmla="*/ 276 h 277"/>
                    <a:gd name="T28" fmla="*/ 6 w 34"/>
                    <a:gd name="T29" fmla="*/ 276 h 27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34"/>
                    <a:gd name="T46" fmla="*/ 0 h 277"/>
                    <a:gd name="T47" fmla="*/ 34 w 34"/>
                    <a:gd name="T48" fmla="*/ 277 h 27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34" h="277">
                      <a:moveTo>
                        <a:pt x="6" y="276"/>
                      </a:moveTo>
                      <a:lnTo>
                        <a:pt x="10" y="276"/>
                      </a:lnTo>
                      <a:lnTo>
                        <a:pt x="13" y="275"/>
                      </a:lnTo>
                      <a:lnTo>
                        <a:pt x="17" y="274"/>
                      </a:lnTo>
                      <a:lnTo>
                        <a:pt x="19" y="273"/>
                      </a:lnTo>
                      <a:lnTo>
                        <a:pt x="24" y="271"/>
                      </a:lnTo>
                      <a:lnTo>
                        <a:pt x="26" y="270"/>
                      </a:lnTo>
                      <a:lnTo>
                        <a:pt x="28" y="269"/>
                      </a:lnTo>
                      <a:lnTo>
                        <a:pt x="30" y="267"/>
                      </a:lnTo>
                      <a:lnTo>
                        <a:pt x="32" y="264"/>
                      </a:lnTo>
                      <a:lnTo>
                        <a:pt x="33" y="262"/>
                      </a:lnTo>
                      <a:lnTo>
                        <a:pt x="12" y="2"/>
                      </a:lnTo>
                      <a:lnTo>
                        <a:pt x="0" y="0"/>
                      </a:lnTo>
                      <a:lnTo>
                        <a:pt x="0" y="276"/>
                      </a:lnTo>
                      <a:lnTo>
                        <a:pt x="6" y="276"/>
                      </a:lnTo>
                    </a:path>
                  </a:pathLst>
                </a:custGeom>
                <a:solidFill>
                  <a:srgbClr val="99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3" name="Freeform 391">
                  <a:extLst>
                    <a:ext uri="{FF2B5EF4-FFF2-40B4-BE49-F238E27FC236}">
                      <a16:creationId xmlns:a16="http://schemas.microsoft.com/office/drawing/2014/main" id="{EBF9D9F5-8E35-B3D2-EB4E-A33E1BEA39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5" y="1998"/>
                  <a:ext cx="182" cy="195"/>
                </a:xfrm>
                <a:custGeom>
                  <a:avLst/>
                  <a:gdLst>
                    <a:gd name="T0" fmla="*/ 181 w 182"/>
                    <a:gd name="T1" fmla="*/ 0 h 195"/>
                    <a:gd name="T2" fmla="*/ 0 w 182"/>
                    <a:gd name="T3" fmla="*/ 103 h 195"/>
                    <a:gd name="T4" fmla="*/ 0 w 182"/>
                    <a:gd name="T5" fmla="*/ 194 h 195"/>
                    <a:gd name="T6" fmla="*/ 181 w 182"/>
                    <a:gd name="T7" fmla="*/ 89 h 195"/>
                    <a:gd name="T8" fmla="*/ 181 w 182"/>
                    <a:gd name="T9" fmla="*/ 0 h 19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2"/>
                    <a:gd name="T16" fmla="*/ 0 h 195"/>
                    <a:gd name="T17" fmla="*/ 182 w 182"/>
                    <a:gd name="T18" fmla="*/ 195 h 19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2" h="195">
                      <a:moveTo>
                        <a:pt x="181" y="0"/>
                      </a:moveTo>
                      <a:lnTo>
                        <a:pt x="0" y="103"/>
                      </a:lnTo>
                      <a:lnTo>
                        <a:pt x="0" y="194"/>
                      </a:lnTo>
                      <a:lnTo>
                        <a:pt x="181" y="89"/>
                      </a:lnTo>
                      <a:lnTo>
                        <a:pt x="181" y="0"/>
                      </a:lnTo>
                    </a:path>
                  </a:pathLst>
                </a:custGeom>
                <a:solidFill>
                  <a:srgbClr val="8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4" name="Freeform 392">
                  <a:extLst>
                    <a:ext uri="{FF2B5EF4-FFF2-40B4-BE49-F238E27FC236}">
                      <a16:creationId xmlns:a16="http://schemas.microsoft.com/office/drawing/2014/main" id="{A6C1B755-1251-4493-C95C-0040C05C6B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66" y="1976"/>
                  <a:ext cx="220" cy="217"/>
                </a:xfrm>
                <a:custGeom>
                  <a:avLst/>
                  <a:gdLst>
                    <a:gd name="T0" fmla="*/ 0 w 220"/>
                    <a:gd name="T1" fmla="*/ 0 h 217"/>
                    <a:gd name="T2" fmla="*/ 219 w 220"/>
                    <a:gd name="T3" fmla="*/ 125 h 217"/>
                    <a:gd name="T4" fmla="*/ 219 w 220"/>
                    <a:gd name="T5" fmla="*/ 216 h 217"/>
                    <a:gd name="T6" fmla="*/ 0 w 220"/>
                    <a:gd name="T7" fmla="*/ 90 h 217"/>
                    <a:gd name="T8" fmla="*/ 0 w 220"/>
                    <a:gd name="T9" fmla="*/ 0 h 2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0"/>
                    <a:gd name="T16" fmla="*/ 0 h 217"/>
                    <a:gd name="T17" fmla="*/ 220 w 220"/>
                    <a:gd name="T18" fmla="*/ 217 h 2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0" h="217">
                      <a:moveTo>
                        <a:pt x="0" y="0"/>
                      </a:moveTo>
                      <a:lnTo>
                        <a:pt x="219" y="125"/>
                      </a:lnTo>
                      <a:lnTo>
                        <a:pt x="219" y="216"/>
                      </a:lnTo>
                      <a:lnTo>
                        <a:pt x="0" y="9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5" name="Freeform 393">
                  <a:extLst>
                    <a:ext uri="{FF2B5EF4-FFF2-40B4-BE49-F238E27FC236}">
                      <a16:creationId xmlns:a16="http://schemas.microsoft.com/office/drawing/2014/main" id="{4AD2F1E3-F26B-9643-6D28-3DCBBC8B8A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66" y="1871"/>
                  <a:ext cx="401" cy="231"/>
                </a:xfrm>
                <a:custGeom>
                  <a:avLst/>
                  <a:gdLst>
                    <a:gd name="T0" fmla="*/ 400 w 401"/>
                    <a:gd name="T1" fmla="*/ 126 h 231"/>
                    <a:gd name="T2" fmla="*/ 219 w 401"/>
                    <a:gd name="T3" fmla="*/ 230 h 231"/>
                    <a:gd name="T4" fmla="*/ 0 w 401"/>
                    <a:gd name="T5" fmla="*/ 103 h 231"/>
                    <a:gd name="T6" fmla="*/ 180 w 401"/>
                    <a:gd name="T7" fmla="*/ 0 h 231"/>
                    <a:gd name="T8" fmla="*/ 400 w 401"/>
                    <a:gd name="T9" fmla="*/ 126 h 2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01"/>
                    <a:gd name="T16" fmla="*/ 0 h 231"/>
                    <a:gd name="T17" fmla="*/ 401 w 401"/>
                    <a:gd name="T18" fmla="*/ 231 h 23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01" h="231">
                      <a:moveTo>
                        <a:pt x="400" y="126"/>
                      </a:moveTo>
                      <a:lnTo>
                        <a:pt x="219" y="230"/>
                      </a:lnTo>
                      <a:lnTo>
                        <a:pt x="0" y="103"/>
                      </a:lnTo>
                      <a:lnTo>
                        <a:pt x="180" y="0"/>
                      </a:lnTo>
                      <a:lnTo>
                        <a:pt x="400" y="126"/>
                      </a:lnTo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6" name="Freeform 394">
                  <a:extLst>
                    <a:ext uri="{FF2B5EF4-FFF2-40B4-BE49-F238E27FC236}">
                      <a16:creationId xmlns:a16="http://schemas.microsoft.com/office/drawing/2014/main" id="{69FE6BF3-3262-1FB0-E6E6-5D278CAB68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46" y="1986"/>
                  <a:ext cx="59" cy="70"/>
                </a:xfrm>
                <a:custGeom>
                  <a:avLst/>
                  <a:gdLst>
                    <a:gd name="T0" fmla="*/ 58 w 59"/>
                    <a:gd name="T1" fmla="*/ 0 h 70"/>
                    <a:gd name="T2" fmla="*/ 58 w 59"/>
                    <a:gd name="T3" fmla="*/ 69 h 70"/>
                    <a:gd name="T4" fmla="*/ 0 w 59"/>
                    <a:gd name="T5" fmla="*/ 35 h 70"/>
                    <a:gd name="T6" fmla="*/ 58 w 59"/>
                    <a:gd name="T7" fmla="*/ 0 h 7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9"/>
                    <a:gd name="T13" fmla="*/ 0 h 70"/>
                    <a:gd name="T14" fmla="*/ 59 w 59"/>
                    <a:gd name="T15" fmla="*/ 70 h 7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9" h="70">
                      <a:moveTo>
                        <a:pt x="58" y="0"/>
                      </a:moveTo>
                      <a:lnTo>
                        <a:pt x="58" y="69"/>
                      </a:lnTo>
                      <a:lnTo>
                        <a:pt x="0" y="35"/>
                      </a:lnTo>
                      <a:lnTo>
                        <a:pt x="58" y="0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7" name="Freeform 395">
                  <a:extLst>
                    <a:ext uri="{FF2B5EF4-FFF2-40B4-BE49-F238E27FC236}">
                      <a16:creationId xmlns:a16="http://schemas.microsoft.com/office/drawing/2014/main" id="{B8651257-BC71-AFB0-BE84-BE69F19380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8" y="2103"/>
                  <a:ext cx="33" cy="64"/>
                </a:xfrm>
                <a:custGeom>
                  <a:avLst/>
                  <a:gdLst>
                    <a:gd name="T0" fmla="*/ 32 w 33"/>
                    <a:gd name="T1" fmla="*/ 0 h 64"/>
                    <a:gd name="T2" fmla="*/ 0 w 33"/>
                    <a:gd name="T3" fmla="*/ 18 h 64"/>
                    <a:gd name="T4" fmla="*/ 0 w 33"/>
                    <a:gd name="T5" fmla="*/ 63 h 64"/>
                    <a:gd name="T6" fmla="*/ 32 w 33"/>
                    <a:gd name="T7" fmla="*/ 45 h 64"/>
                    <a:gd name="T8" fmla="*/ 32 w 33"/>
                    <a:gd name="T9" fmla="*/ 0 h 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3"/>
                    <a:gd name="T16" fmla="*/ 0 h 64"/>
                    <a:gd name="T17" fmla="*/ 33 w 33"/>
                    <a:gd name="T18" fmla="*/ 64 h 6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3" h="64">
                      <a:moveTo>
                        <a:pt x="32" y="0"/>
                      </a:moveTo>
                      <a:lnTo>
                        <a:pt x="0" y="18"/>
                      </a:lnTo>
                      <a:lnTo>
                        <a:pt x="0" y="63"/>
                      </a:lnTo>
                      <a:lnTo>
                        <a:pt x="32" y="45"/>
                      </a:lnTo>
                      <a:lnTo>
                        <a:pt x="32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8" name="Freeform 396">
                  <a:extLst>
                    <a:ext uri="{FF2B5EF4-FFF2-40B4-BE49-F238E27FC236}">
                      <a16:creationId xmlns:a16="http://schemas.microsoft.com/office/drawing/2014/main" id="{1228E0B8-79CA-4BE7-F77E-72C72108EA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85" y="2080"/>
                  <a:ext cx="107" cy="104"/>
                </a:xfrm>
                <a:custGeom>
                  <a:avLst/>
                  <a:gdLst>
                    <a:gd name="T0" fmla="*/ 0 w 107"/>
                    <a:gd name="T1" fmla="*/ 0 h 104"/>
                    <a:gd name="T2" fmla="*/ 106 w 107"/>
                    <a:gd name="T3" fmla="*/ 61 h 104"/>
                    <a:gd name="T4" fmla="*/ 106 w 107"/>
                    <a:gd name="T5" fmla="*/ 103 h 104"/>
                    <a:gd name="T6" fmla="*/ 0 w 107"/>
                    <a:gd name="T7" fmla="*/ 42 h 104"/>
                    <a:gd name="T8" fmla="*/ 0 w 107"/>
                    <a:gd name="T9" fmla="*/ 0 h 10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7"/>
                    <a:gd name="T16" fmla="*/ 0 h 104"/>
                    <a:gd name="T17" fmla="*/ 107 w 107"/>
                    <a:gd name="T18" fmla="*/ 104 h 10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7" h="104">
                      <a:moveTo>
                        <a:pt x="0" y="0"/>
                      </a:moveTo>
                      <a:lnTo>
                        <a:pt x="106" y="61"/>
                      </a:lnTo>
                      <a:lnTo>
                        <a:pt x="106" y="103"/>
                      </a:lnTo>
                      <a:lnTo>
                        <a:pt x="0" y="42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66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9" name="Freeform 397">
                  <a:extLst>
                    <a:ext uri="{FF2B5EF4-FFF2-40B4-BE49-F238E27FC236}">
                      <a16:creationId xmlns:a16="http://schemas.microsoft.com/office/drawing/2014/main" id="{F0A6700B-3B62-70A7-D72B-178487E847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90" y="2117"/>
                  <a:ext cx="41" cy="67"/>
                </a:xfrm>
                <a:custGeom>
                  <a:avLst/>
                  <a:gdLst>
                    <a:gd name="T0" fmla="*/ 40 w 41"/>
                    <a:gd name="T1" fmla="*/ 0 h 67"/>
                    <a:gd name="T2" fmla="*/ 0 w 41"/>
                    <a:gd name="T3" fmla="*/ 22 h 67"/>
                    <a:gd name="T4" fmla="*/ 0 w 41"/>
                    <a:gd name="T5" fmla="*/ 66 h 67"/>
                    <a:gd name="T6" fmla="*/ 40 w 41"/>
                    <a:gd name="T7" fmla="*/ 43 h 67"/>
                    <a:gd name="T8" fmla="*/ 40 w 41"/>
                    <a:gd name="T9" fmla="*/ 0 h 6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1"/>
                    <a:gd name="T16" fmla="*/ 0 h 67"/>
                    <a:gd name="T17" fmla="*/ 41 w 41"/>
                    <a:gd name="T18" fmla="*/ 67 h 6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1" h="67">
                      <a:moveTo>
                        <a:pt x="40" y="0"/>
                      </a:moveTo>
                      <a:lnTo>
                        <a:pt x="0" y="22"/>
                      </a:lnTo>
                      <a:lnTo>
                        <a:pt x="0" y="66"/>
                      </a:lnTo>
                      <a:lnTo>
                        <a:pt x="40" y="43"/>
                      </a:lnTo>
                      <a:lnTo>
                        <a:pt x="40" y="0"/>
                      </a:lnTo>
                    </a:path>
                  </a:pathLst>
                </a:custGeom>
                <a:solidFill>
                  <a:srgbClr val="FF33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0" name="Freeform 398">
                  <a:extLst>
                    <a:ext uri="{FF2B5EF4-FFF2-40B4-BE49-F238E27FC236}">
                      <a16:creationId xmlns:a16="http://schemas.microsoft.com/office/drawing/2014/main" id="{A0D99D81-1529-C2B0-5C77-24B0E661B4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84" y="2058"/>
                  <a:ext cx="146" cy="84"/>
                </a:xfrm>
                <a:custGeom>
                  <a:avLst/>
                  <a:gdLst>
                    <a:gd name="T0" fmla="*/ 145 w 146"/>
                    <a:gd name="T1" fmla="*/ 61 h 84"/>
                    <a:gd name="T2" fmla="*/ 105 w 146"/>
                    <a:gd name="T3" fmla="*/ 83 h 84"/>
                    <a:gd name="T4" fmla="*/ 0 w 146"/>
                    <a:gd name="T5" fmla="*/ 21 h 84"/>
                    <a:gd name="T6" fmla="*/ 37 w 146"/>
                    <a:gd name="T7" fmla="*/ 0 h 84"/>
                    <a:gd name="T8" fmla="*/ 145 w 146"/>
                    <a:gd name="T9" fmla="*/ 61 h 8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46"/>
                    <a:gd name="T16" fmla="*/ 0 h 84"/>
                    <a:gd name="T17" fmla="*/ 146 w 146"/>
                    <a:gd name="T18" fmla="*/ 84 h 8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46" h="84">
                      <a:moveTo>
                        <a:pt x="145" y="61"/>
                      </a:moveTo>
                      <a:lnTo>
                        <a:pt x="105" y="83"/>
                      </a:lnTo>
                      <a:lnTo>
                        <a:pt x="0" y="21"/>
                      </a:lnTo>
                      <a:lnTo>
                        <a:pt x="37" y="0"/>
                      </a:lnTo>
                      <a:lnTo>
                        <a:pt x="145" y="61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1" name="Freeform 399">
                  <a:extLst>
                    <a:ext uri="{FF2B5EF4-FFF2-40B4-BE49-F238E27FC236}">
                      <a16:creationId xmlns:a16="http://schemas.microsoft.com/office/drawing/2014/main" id="{C476A43B-9B00-688B-B7F4-E8D8A7741B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6" y="2070"/>
                  <a:ext cx="32" cy="64"/>
                </a:xfrm>
                <a:custGeom>
                  <a:avLst/>
                  <a:gdLst>
                    <a:gd name="T0" fmla="*/ 31 w 32"/>
                    <a:gd name="T1" fmla="*/ 0 h 64"/>
                    <a:gd name="T2" fmla="*/ 0 w 32"/>
                    <a:gd name="T3" fmla="*/ 18 h 64"/>
                    <a:gd name="T4" fmla="*/ 0 w 32"/>
                    <a:gd name="T5" fmla="*/ 63 h 64"/>
                    <a:gd name="T6" fmla="*/ 31 w 32"/>
                    <a:gd name="T7" fmla="*/ 45 h 64"/>
                    <a:gd name="T8" fmla="*/ 31 w 32"/>
                    <a:gd name="T9" fmla="*/ 0 h 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64"/>
                    <a:gd name="T17" fmla="*/ 32 w 32"/>
                    <a:gd name="T18" fmla="*/ 64 h 6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64">
                      <a:moveTo>
                        <a:pt x="31" y="0"/>
                      </a:moveTo>
                      <a:lnTo>
                        <a:pt x="0" y="18"/>
                      </a:lnTo>
                      <a:lnTo>
                        <a:pt x="0" y="63"/>
                      </a:lnTo>
                      <a:lnTo>
                        <a:pt x="31" y="45"/>
                      </a:lnTo>
                      <a:lnTo>
                        <a:pt x="31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2" name="Freeform 400">
                  <a:extLst>
                    <a:ext uri="{FF2B5EF4-FFF2-40B4-BE49-F238E27FC236}">
                      <a16:creationId xmlns:a16="http://schemas.microsoft.com/office/drawing/2014/main" id="{0D7EF574-9E73-EDF1-DBE5-F2BB247E94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66" y="1939"/>
                  <a:ext cx="59" cy="71"/>
                </a:xfrm>
                <a:custGeom>
                  <a:avLst/>
                  <a:gdLst>
                    <a:gd name="T0" fmla="*/ 58 w 59"/>
                    <a:gd name="T1" fmla="*/ 0 h 71"/>
                    <a:gd name="T2" fmla="*/ 58 w 59"/>
                    <a:gd name="T3" fmla="*/ 70 h 71"/>
                    <a:gd name="T4" fmla="*/ 0 w 59"/>
                    <a:gd name="T5" fmla="*/ 36 h 71"/>
                    <a:gd name="T6" fmla="*/ 58 w 59"/>
                    <a:gd name="T7" fmla="*/ 0 h 7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9"/>
                    <a:gd name="T13" fmla="*/ 0 h 71"/>
                    <a:gd name="T14" fmla="*/ 59 w 59"/>
                    <a:gd name="T15" fmla="*/ 71 h 7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9" h="71">
                      <a:moveTo>
                        <a:pt x="58" y="0"/>
                      </a:moveTo>
                      <a:lnTo>
                        <a:pt x="58" y="70"/>
                      </a:lnTo>
                      <a:lnTo>
                        <a:pt x="0" y="36"/>
                      </a:lnTo>
                      <a:lnTo>
                        <a:pt x="58" y="0"/>
                      </a:lnTo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3" name="Freeform 401">
                  <a:extLst>
                    <a:ext uri="{FF2B5EF4-FFF2-40B4-BE49-F238E27FC236}">
                      <a16:creationId xmlns:a16="http://schemas.microsoft.com/office/drawing/2014/main" id="{B17C4FDA-7A58-A504-EB7E-280684A93F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24" y="1834"/>
                  <a:ext cx="181" cy="175"/>
                </a:xfrm>
                <a:custGeom>
                  <a:avLst/>
                  <a:gdLst>
                    <a:gd name="T0" fmla="*/ 180 w 181"/>
                    <a:gd name="T1" fmla="*/ 69 h 175"/>
                    <a:gd name="T2" fmla="*/ 0 w 181"/>
                    <a:gd name="T3" fmla="*/ 174 h 175"/>
                    <a:gd name="T4" fmla="*/ 0 w 181"/>
                    <a:gd name="T5" fmla="*/ 104 h 175"/>
                    <a:gd name="T6" fmla="*/ 180 w 181"/>
                    <a:gd name="T7" fmla="*/ 0 h 175"/>
                    <a:gd name="T8" fmla="*/ 180 w 181"/>
                    <a:gd name="T9" fmla="*/ 69 h 17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1"/>
                    <a:gd name="T16" fmla="*/ 0 h 175"/>
                    <a:gd name="T17" fmla="*/ 181 w 181"/>
                    <a:gd name="T18" fmla="*/ 175 h 17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1" h="175">
                      <a:moveTo>
                        <a:pt x="180" y="69"/>
                      </a:moveTo>
                      <a:lnTo>
                        <a:pt x="0" y="174"/>
                      </a:lnTo>
                      <a:lnTo>
                        <a:pt x="0" y="104"/>
                      </a:lnTo>
                      <a:lnTo>
                        <a:pt x="180" y="0"/>
                      </a:lnTo>
                      <a:lnTo>
                        <a:pt x="180" y="69"/>
                      </a:lnTo>
                    </a:path>
                  </a:pathLst>
                </a:custGeom>
                <a:solidFill>
                  <a:srgbClr val="4C4C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4" name="Freeform 402">
                  <a:extLst>
                    <a:ext uri="{FF2B5EF4-FFF2-40B4-BE49-F238E27FC236}">
                      <a16:creationId xmlns:a16="http://schemas.microsoft.com/office/drawing/2014/main" id="{C7574E66-F40B-A79D-0384-7139A0C45F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46" y="1986"/>
                  <a:ext cx="59" cy="70"/>
                </a:xfrm>
                <a:custGeom>
                  <a:avLst/>
                  <a:gdLst>
                    <a:gd name="T0" fmla="*/ 58 w 59"/>
                    <a:gd name="T1" fmla="*/ 0 h 70"/>
                    <a:gd name="T2" fmla="*/ 58 w 59"/>
                    <a:gd name="T3" fmla="*/ 69 h 70"/>
                    <a:gd name="T4" fmla="*/ 0 w 59"/>
                    <a:gd name="T5" fmla="*/ 35 h 70"/>
                    <a:gd name="T6" fmla="*/ 58 w 59"/>
                    <a:gd name="T7" fmla="*/ 0 h 7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9"/>
                    <a:gd name="T13" fmla="*/ 0 h 70"/>
                    <a:gd name="T14" fmla="*/ 59 w 59"/>
                    <a:gd name="T15" fmla="*/ 70 h 7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9" h="70">
                      <a:moveTo>
                        <a:pt x="58" y="0"/>
                      </a:moveTo>
                      <a:lnTo>
                        <a:pt x="58" y="69"/>
                      </a:lnTo>
                      <a:lnTo>
                        <a:pt x="0" y="35"/>
                      </a:lnTo>
                      <a:lnTo>
                        <a:pt x="58" y="0"/>
                      </a:lnTo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5" name="Freeform 403">
                  <a:extLst>
                    <a:ext uri="{FF2B5EF4-FFF2-40B4-BE49-F238E27FC236}">
                      <a16:creationId xmlns:a16="http://schemas.microsoft.com/office/drawing/2014/main" id="{C038C818-C160-EA70-E9D4-4AE1AE7E44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04" y="1880"/>
                  <a:ext cx="182" cy="176"/>
                </a:xfrm>
                <a:custGeom>
                  <a:avLst/>
                  <a:gdLst>
                    <a:gd name="T0" fmla="*/ 181 w 182"/>
                    <a:gd name="T1" fmla="*/ 70 h 176"/>
                    <a:gd name="T2" fmla="*/ 0 w 182"/>
                    <a:gd name="T3" fmla="*/ 175 h 176"/>
                    <a:gd name="T4" fmla="*/ 0 w 182"/>
                    <a:gd name="T5" fmla="*/ 105 h 176"/>
                    <a:gd name="T6" fmla="*/ 181 w 182"/>
                    <a:gd name="T7" fmla="*/ 0 h 176"/>
                    <a:gd name="T8" fmla="*/ 181 w 182"/>
                    <a:gd name="T9" fmla="*/ 70 h 1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2"/>
                    <a:gd name="T16" fmla="*/ 0 h 176"/>
                    <a:gd name="T17" fmla="*/ 182 w 182"/>
                    <a:gd name="T18" fmla="*/ 176 h 1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2" h="176">
                      <a:moveTo>
                        <a:pt x="181" y="70"/>
                      </a:moveTo>
                      <a:lnTo>
                        <a:pt x="0" y="175"/>
                      </a:lnTo>
                      <a:lnTo>
                        <a:pt x="0" y="105"/>
                      </a:lnTo>
                      <a:lnTo>
                        <a:pt x="181" y="0"/>
                      </a:lnTo>
                      <a:lnTo>
                        <a:pt x="181" y="70"/>
                      </a:lnTo>
                    </a:path>
                  </a:pathLst>
                </a:custGeom>
                <a:solidFill>
                  <a:srgbClr val="4C4C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6" name="Freeform 404">
                  <a:extLst>
                    <a:ext uri="{FF2B5EF4-FFF2-40B4-BE49-F238E27FC236}">
                      <a16:creationId xmlns:a16="http://schemas.microsoft.com/office/drawing/2014/main" id="{84A8B777-8D9C-BCF2-B357-473D4F9062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27" y="2033"/>
                  <a:ext cx="58" cy="69"/>
                </a:xfrm>
                <a:custGeom>
                  <a:avLst/>
                  <a:gdLst>
                    <a:gd name="T0" fmla="*/ 57 w 58"/>
                    <a:gd name="T1" fmla="*/ 0 h 69"/>
                    <a:gd name="T2" fmla="*/ 57 w 58"/>
                    <a:gd name="T3" fmla="*/ 68 h 69"/>
                    <a:gd name="T4" fmla="*/ 0 w 58"/>
                    <a:gd name="T5" fmla="*/ 35 h 69"/>
                    <a:gd name="T6" fmla="*/ 57 w 58"/>
                    <a:gd name="T7" fmla="*/ 0 h 6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8"/>
                    <a:gd name="T13" fmla="*/ 0 h 69"/>
                    <a:gd name="T14" fmla="*/ 58 w 58"/>
                    <a:gd name="T15" fmla="*/ 69 h 6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8" h="69">
                      <a:moveTo>
                        <a:pt x="57" y="0"/>
                      </a:moveTo>
                      <a:lnTo>
                        <a:pt x="57" y="68"/>
                      </a:lnTo>
                      <a:lnTo>
                        <a:pt x="0" y="35"/>
                      </a:lnTo>
                      <a:lnTo>
                        <a:pt x="57" y="0"/>
                      </a:lnTo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7" name="Freeform 405">
                  <a:extLst>
                    <a:ext uri="{FF2B5EF4-FFF2-40B4-BE49-F238E27FC236}">
                      <a16:creationId xmlns:a16="http://schemas.microsoft.com/office/drawing/2014/main" id="{9EFEFAE5-EC31-D6F8-48DC-452E714FD8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5" y="1929"/>
                  <a:ext cx="182" cy="173"/>
                </a:xfrm>
                <a:custGeom>
                  <a:avLst/>
                  <a:gdLst>
                    <a:gd name="T0" fmla="*/ 181 w 182"/>
                    <a:gd name="T1" fmla="*/ 68 h 173"/>
                    <a:gd name="T2" fmla="*/ 0 w 182"/>
                    <a:gd name="T3" fmla="*/ 172 h 173"/>
                    <a:gd name="T4" fmla="*/ 0 w 182"/>
                    <a:gd name="T5" fmla="*/ 103 h 173"/>
                    <a:gd name="T6" fmla="*/ 181 w 182"/>
                    <a:gd name="T7" fmla="*/ 0 h 173"/>
                    <a:gd name="T8" fmla="*/ 181 w 182"/>
                    <a:gd name="T9" fmla="*/ 68 h 1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2"/>
                    <a:gd name="T16" fmla="*/ 0 h 173"/>
                    <a:gd name="T17" fmla="*/ 182 w 182"/>
                    <a:gd name="T18" fmla="*/ 173 h 1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2" h="173">
                      <a:moveTo>
                        <a:pt x="181" y="68"/>
                      </a:moveTo>
                      <a:lnTo>
                        <a:pt x="0" y="172"/>
                      </a:lnTo>
                      <a:lnTo>
                        <a:pt x="0" y="103"/>
                      </a:lnTo>
                      <a:lnTo>
                        <a:pt x="181" y="0"/>
                      </a:lnTo>
                      <a:lnTo>
                        <a:pt x="181" y="68"/>
                      </a:lnTo>
                    </a:path>
                  </a:pathLst>
                </a:custGeom>
                <a:solidFill>
                  <a:srgbClr val="4C4C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8" name="Freeform 406">
                  <a:extLst>
                    <a:ext uri="{FF2B5EF4-FFF2-40B4-BE49-F238E27FC236}">
                      <a16:creationId xmlns:a16="http://schemas.microsoft.com/office/drawing/2014/main" id="{C743577F-4D7C-9082-A8E9-CCD9E8EDD2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10" y="1893"/>
                  <a:ext cx="166" cy="152"/>
                </a:xfrm>
                <a:custGeom>
                  <a:avLst/>
                  <a:gdLst>
                    <a:gd name="T0" fmla="*/ 165 w 166"/>
                    <a:gd name="T1" fmla="*/ 55 h 152"/>
                    <a:gd name="T2" fmla="*/ 165 w 166"/>
                    <a:gd name="T3" fmla="*/ 0 h 152"/>
                    <a:gd name="T4" fmla="*/ 0 w 166"/>
                    <a:gd name="T5" fmla="*/ 93 h 152"/>
                    <a:gd name="T6" fmla="*/ 0 w 166"/>
                    <a:gd name="T7" fmla="*/ 151 h 152"/>
                    <a:gd name="T8" fmla="*/ 165 w 166"/>
                    <a:gd name="T9" fmla="*/ 55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6"/>
                    <a:gd name="T16" fmla="*/ 0 h 152"/>
                    <a:gd name="T17" fmla="*/ 166 w 166"/>
                    <a:gd name="T18" fmla="*/ 152 h 15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6" h="152">
                      <a:moveTo>
                        <a:pt x="165" y="55"/>
                      </a:moveTo>
                      <a:lnTo>
                        <a:pt x="165" y="0"/>
                      </a:lnTo>
                      <a:lnTo>
                        <a:pt x="0" y="93"/>
                      </a:lnTo>
                      <a:lnTo>
                        <a:pt x="0" y="151"/>
                      </a:lnTo>
                      <a:lnTo>
                        <a:pt x="165" y="55"/>
                      </a:lnTo>
                    </a:path>
                  </a:pathLst>
                </a:custGeom>
                <a:solidFill>
                  <a:srgbClr val="CEE1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9" name="Line 407">
                  <a:extLst>
                    <a:ext uri="{FF2B5EF4-FFF2-40B4-BE49-F238E27FC236}">
                      <a16:creationId xmlns:a16="http://schemas.microsoft.com/office/drawing/2014/main" id="{FF006731-D33A-C640-26D6-D01656D2492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1479" y="2206"/>
                  <a:ext cx="0" cy="3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80" name="Freeform 408">
                  <a:extLst>
                    <a:ext uri="{FF2B5EF4-FFF2-40B4-BE49-F238E27FC236}">
                      <a16:creationId xmlns:a16="http://schemas.microsoft.com/office/drawing/2014/main" id="{D31E9DA5-4912-FD8E-6040-4418380650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86" y="2209"/>
                  <a:ext cx="17" cy="17"/>
                </a:xfrm>
                <a:custGeom>
                  <a:avLst/>
                  <a:gdLst>
                    <a:gd name="T0" fmla="*/ 10 w 17"/>
                    <a:gd name="T1" fmla="*/ 15 h 17"/>
                    <a:gd name="T2" fmla="*/ 13 w 17"/>
                    <a:gd name="T3" fmla="*/ 14 h 17"/>
                    <a:gd name="T4" fmla="*/ 14 w 17"/>
                    <a:gd name="T5" fmla="*/ 13 h 17"/>
                    <a:gd name="T6" fmla="*/ 14 w 17"/>
                    <a:gd name="T7" fmla="*/ 12 h 17"/>
                    <a:gd name="T8" fmla="*/ 16 w 17"/>
                    <a:gd name="T9" fmla="*/ 10 h 17"/>
                    <a:gd name="T10" fmla="*/ 14 w 17"/>
                    <a:gd name="T11" fmla="*/ 7 h 17"/>
                    <a:gd name="T12" fmla="*/ 13 w 17"/>
                    <a:gd name="T13" fmla="*/ 5 h 17"/>
                    <a:gd name="T14" fmla="*/ 11 w 17"/>
                    <a:gd name="T15" fmla="*/ 2 h 17"/>
                    <a:gd name="T16" fmla="*/ 9 w 17"/>
                    <a:gd name="T17" fmla="*/ 1 h 17"/>
                    <a:gd name="T18" fmla="*/ 7 w 17"/>
                    <a:gd name="T19" fmla="*/ 0 h 17"/>
                    <a:gd name="T20" fmla="*/ 6 w 17"/>
                    <a:gd name="T21" fmla="*/ 0 h 17"/>
                    <a:gd name="T22" fmla="*/ 5 w 17"/>
                    <a:gd name="T23" fmla="*/ 1 h 17"/>
                    <a:gd name="T24" fmla="*/ 1 w 17"/>
                    <a:gd name="T25" fmla="*/ 2 h 17"/>
                    <a:gd name="T26" fmla="*/ 1 w 17"/>
                    <a:gd name="T27" fmla="*/ 3 h 17"/>
                    <a:gd name="T28" fmla="*/ 1 w 17"/>
                    <a:gd name="T29" fmla="*/ 4 h 17"/>
                    <a:gd name="T30" fmla="*/ 0 w 17"/>
                    <a:gd name="T31" fmla="*/ 6 h 17"/>
                    <a:gd name="T32" fmla="*/ 1 w 17"/>
                    <a:gd name="T33" fmla="*/ 8 h 17"/>
                    <a:gd name="T34" fmla="*/ 1 w 17"/>
                    <a:gd name="T35" fmla="*/ 11 h 17"/>
                    <a:gd name="T36" fmla="*/ 4 w 17"/>
                    <a:gd name="T37" fmla="*/ 14 h 17"/>
                    <a:gd name="T38" fmla="*/ 5 w 17"/>
                    <a:gd name="T39" fmla="*/ 15 h 17"/>
                    <a:gd name="T40" fmla="*/ 8 w 17"/>
                    <a:gd name="T41" fmla="*/ 16 h 17"/>
                    <a:gd name="T42" fmla="*/ 9 w 17"/>
                    <a:gd name="T43" fmla="*/ 16 h 17"/>
                    <a:gd name="T44" fmla="*/ 10 w 17"/>
                    <a:gd name="T45" fmla="*/ 15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10" y="15"/>
                      </a:moveTo>
                      <a:lnTo>
                        <a:pt x="13" y="14"/>
                      </a:lnTo>
                      <a:lnTo>
                        <a:pt x="14" y="13"/>
                      </a:lnTo>
                      <a:lnTo>
                        <a:pt x="14" y="12"/>
                      </a:lnTo>
                      <a:lnTo>
                        <a:pt x="16" y="10"/>
                      </a:lnTo>
                      <a:lnTo>
                        <a:pt x="14" y="7"/>
                      </a:lnTo>
                      <a:lnTo>
                        <a:pt x="13" y="5"/>
                      </a:lnTo>
                      <a:lnTo>
                        <a:pt x="11" y="2"/>
                      </a:lnTo>
                      <a:lnTo>
                        <a:pt x="9" y="1"/>
                      </a:lnTo>
                      <a:lnTo>
                        <a:pt x="7" y="0"/>
                      </a:lnTo>
                      <a:lnTo>
                        <a:pt x="6" y="0"/>
                      </a:lnTo>
                      <a:lnTo>
                        <a:pt x="5" y="1"/>
                      </a:lnTo>
                      <a:lnTo>
                        <a:pt x="1" y="2"/>
                      </a:lnTo>
                      <a:lnTo>
                        <a:pt x="1" y="3"/>
                      </a:lnTo>
                      <a:lnTo>
                        <a:pt x="1" y="4"/>
                      </a:lnTo>
                      <a:lnTo>
                        <a:pt x="0" y="6"/>
                      </a:lnTo>
                      <a:lnTo>
                        <a:pt x="1" y="8"/>
                      </a:lnTo>
                      <a:lnTo>
                        <a:pt x="1" y="11"/>
                      </a:lnTo>
                      <a:lnTo>
                        <a:pt x="4" y="14"/>
                      </a:lnTo>
                      <a:lnTo>
                        <a:pt x="5" y="15"/>
                      </a:lnTo>
                      <a:lnTo>
                        <a:pt x="8" y="16"/>
                      </a:lnTo>
                      <a:lnTo>
                        <a:pt x="9" y="16"/>
                      </a:lnTo>
                      <a:lnTo>
                        <a:pt x="10" y="1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1" name="Freeform 409">
                  <a:extLst>
                    <a:ext uri="{FF2B5EF4-FFF2-40B4-BE49-F238E27FC236}">
                      <a16:creationId xmlns:a16="http://schemas.microsoft.com/office/drawing/2014/main" id="{30A232FC-6599-5815-2BE4-45C449BAA1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86" y="2211"/>
                  <a:ext cx="17" cy="17"/>
                </a:xfrm>
                <a:custGeom>
                  <a:avLst/>
                  <a:gdLst>
                    <a:gd name="T0" fmla="*/ 1 w 17"/>
                    <a:gd name="T1" fmla="*/ 10 h 17"/>
                    <a:gd name="T2" fmla="*/ 1 w 17"/>
                    <a:gd name="T3" fmla="*/ 6 h 17"/>
                    <a:gd name="T4" fmla="*/ 0 w 17"/>
                    <a:gd name="T5" fmla="*/ 4 h 17"/>
                    <a:gd name="T6" fmla="*/ 1 w 17"/>
                    <a:gd name="T7" fmla="*/ 2 h 17"/>
                    <a:gd name="T8" fmla="*/ 1 w 17"/>
                    <a:gd name="T9" fmla="*/ 1 h 17"/>
                    <a:gd name="T10" fmla="*/ 1 w 17"/>
                    <a:gd name="T11" fmla="*/ 0 h 17"/>
                    <a:gd name="T12" fmla="*/ 5 w 17"/>
                    <a:gd name="T13" fmla="*/ 0 h 17"/>
                    <a:gd name="T14" fmla="*/ 7 w 17"/>
                    <a:gd name="T15" fmla="*/ 1 h 17"/>
                    <a:gd name="T16" fmla="*/ 11 w 17"/>
                    <a:gd name="T17" fmla="*/ 3 h 17"/>
                    <a:gd name="T18" fmla="*/ 14 w 17"/>
                    <a:gd name="T19" fmla="*/ 4 h 17"/>
                    <a:gd name="T20" fmla="*/ 14 w 17"/>
                    <a:gd name="T21" fmla="*/ 9 h 17"/>
                    <a:gd name="T22" fmla="*/ 16 w 17"/>
                    <a:gd name="T23" fmla="*/ 11 h 17"/>
                    <a:gd name="T24" fmla="*/ 14 w 17"/>
                    <a:gd name="T25" fmla="*/ 14 h 17"/>
                    <a:gd name="T26" fmla="*/ 11 w 17"/>
                    <a:gd name="T27" fmla="*/ 16 h 17"/>
                    <a:gd name="T28" fmla="*/ 7 w 17"/>
                    <a:gd name="T29" fmla="*/ 14 h 17"/>
                    <a:gd name="T30" fmla="*/ 5 w 17"/>
                    <a:gd name="T31" fmla="*/ 13 h 17"/>
                    <a:gd name="T32" fmla="*/ 1 w 17"/>
                    <a:gd name="T33" fmla="*/ 10 h 17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17"/>
                    <a:gd name="T52" fmla="*/ 0 h 17"/>
                    <a:gd name="T53" fmla="*/ 17 w 17"/>
                    <a:gd name="T54" fmla="*/ 17 h 17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17" h="17">
                      <a:moveTo>
                        <a:pt x="1" y="10"/>
                      </a:moveTo>
                      <a:lnTo>
                        <a:pt x="1" y="6"/>
                      </a:lnTo>
                      <a:lnTo>
                        <a:pt x="0" y="4"/>
                      </a:lnTo>
                      <a:lnTo>
                        <a:pt x="1" y="2"/>
                      </a:lnTo>
                      <a:lnTo>
                        <a:pt x="1" y="1"/>
                      </a:lnTo>
                      <a:lnTo>
                        <a:pt x="1" y="0"/>
                      </a:lnTo>
                      <a:lnTo>
                        <a:pt x="5" y="0"/>
                      </a:lnTo>
                      <a:lnTo>
                        <a:pt x="7" y="1"/>
                      </a:lnTo>
                      <a:lnTo>
                        <a:pt x="11" y="3"/>
                      </a:lnTo>
                      <a:lnTo>
                        <a:pt x="14" y="4"/>
                      </a:lnTo>
                      <a:lnTo>
                        <a:pt x="14" y="9"/>
                      </a:lnTo>
                      <a:lnTo>
                        <a:pt x="16" y="11"/>
                      </a:lnTo>
                      <a:lnTo>
                        <a:pt x="14" y="14"/>
                      </a:lnTo>
                      <a:lnTo>
                        <a:pt x="11" y="16"/>
                      </a:lnTo>
                      <a:lnTo>
                        <a:pt x="7" y="14"/>
                      </a:lnTo>
                      <a:lnTo>
                        <a:pt x="5" y="13"/>
                      </a:lnTo>
                      <a:lnTo>
                        <a:pt x="1" y="1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2" name="Freeform 410">
                  <a:extLst>
                    <a:ext uri="{FF2B5EF4-FFF2-40B4-BE49-F238E27FC236}">
                      <a16:creationId xmlns:a16="http://schemas.microsoft.com/office/drawing/2014/main" id="{EE9ABB50-7407-3029-7BE6-14FE930F1D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86" y="2213"/>
                  <a:ext cx="17" cy="17"/>
                </a:xfrm>
                <a:custGeom>
                  <a:avLst/>
                  <a:gdLst>
                    <a:gd name="T0" fmla="*/ 3 w 17"/>
                    <a:gd name="T1" fmla="*/ 9 h 17"/>
                    <a:gd name="T2" fmla="*/ 0 w 17"/>
                    <a:gd name="T3" fmla="*/ 6 h 17"/>
                    <a:gd name="T4" fmla="*/ 0 w 17"/>
                    <a:gd name="T5" fmla="*/ 2 h 17"/>
                    <a:gd name="T6" fmla="*/ 0 w 17"/>
                    <a:gd name="T7" fmla="*/ 0 h 17"/>
                    <a:gd name="T8" fmla="*/ 3 w 17"/>
                    <a:gd name="T9" fmla="*/ 0 h 17"/>
                    <a:gd name="T10" fmla="*/ 6 w 17"/>
                    <a:gd name="T11" fmla="*/ 0 h 17"/>
                    <a:gd name="T12" fmla="*/ 12 w 17"/>
                    <a:gd name="T13" fmla="*/ 4 h 17"/>
                    <a:gd name="T14" fmla="*/ 16 w 17"/>
                    <a:gd name="T15" fmla="*/ 9 h 17"/>
                    <a:gd name="T16" fmla="*/ 16 w 17"/>
                    <a:gd name="T17" fmla="*/ 13 h 17"/>
                    <a:gd name="T18" fmla="*/ 12 w 17"/>
                    <a:gd name="T19" fmla="*/ 13 h 17"/>
                    <a:gd name="T20" fmla="*/ 9 w 17"/>
                    <a:gd name="T21" fmla="*/ 16 h 17"/>
                    <a:gd name="T22" fmla="*/ 6 w 17"/>
                    <a:gd name="T23" fmla="*/ 13 h 17"/>
                    <a:gd name="T24" fmla="*/ 3 w 17"/>
                    <a:gd name="T25" fmla="*/ 9 h 1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7"/>
                    <a:gd name="T40" fmla="*/ 0 h 17"/>
                    <a:gd name="T41" fmla="*/ 17 w 17"/>
                    <a:gd name="T42" fmla="*/ 17 h 1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7" h="17">
                      <a:moveTo>
                        <a:pt x="3" y="9"/>
                      </a:moveTo>
                      <a:lnTo>
                        <a:pt x="0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3" y="0"/>
                      </a:lnTo>
                      <a:lnTo>
                        <a:pt x="6" y="0"/>
                      </a:lnTo>
                      <a:lnTo>
                        <a:pt x="12" y="4"/>
                      </a:lnTo>
                      <a:lnTo>
                        <a:pt x="16" y="9"/>
                      </a:lnTo>
                      <a:lnTo>
                        <a:pt x="16" y="13"/>
                      </a:lnTo>
                      <a:lnTo>
                        <a:pt x="12" y="13"/>
                      </a:lnTo>
                      <a:lnTo>
                        <a:pt x="9" y="16"/>
                      </a:lnTo>
                      <a:lnTo>
                        <a:pt x="6" y="13"/>
                      </a:lnTo>
                      <a:lnTo>
                        <a:pt x="3" y="9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3" name="Freeform 411">
                  <a:extLst>
                    <a:ext uri="{FF2B5EF4-FFF2-40B4-BE49-F238E27FC236}">
                      <a16:creationId xmlns:a16="http://schemas.microsoft.com/office/drawing/2014/main" id="{0B1F8C57-93DD-5B75-3A73-DA49744AF1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4" y="2213"/>
                  <a:ext cx="17" cy="17"/>
                </a:xfrm>
                <a:custGeom>
                  <a:avLst/>
                  <a:gdLst>
                    <a:gd name="T0" fmla="*/ 10 w 17"/>
                    <a:gd name="T1" fmla="*/ 15 h 17"/>
                    <a:gd name="T2" fmla="*/ 13 w 17"/>
                    <a:gd name="T3" fmla="*/ 13 h 17"/>
                    <a:gd name="T4" fmla="*/ 14 w 17"/>
                    <a:gd name="T5" fmla="*/ 12 h 17"/>
                    <a:gd name="T6" fmla="*/ 16 w 17"/>
                    <a:gd name="T7" fmla="*/ 12 h 17"/>
                    <a:gd name="T8" fmla="*/ 16 w 17"/>
                    <a:gd name="T9" fmla="*/ 9 h 17"/>
                    <a:gd name="T10" fmla="*/ 16 w 17"/>
                    <a:gd name="T11" fmla="*/ 7 h 17"/>
                    <a:gd name="T12" fmla="*/ 13 w 17"/>
                    <a:gd name="T13" fmla="*/ 4 h 17"/>
                    <a:gd name="T14" fmla="*/ 12 w 17"/>
                    <a:gd name="T15" fmla="*/ 2 h 17"/>
                    <a:gd name="T16" fmla="*/ 10 w 17"/>
                    <a:gd name="T17" fmla="*/ 0 h 17"/>
                    <a:gd name="T18" fmla="*/ 8 w 17"/>
                    <a:gd name="T19" fmla="*/ 0 h 17"/>
                    <a:gd name="T20" fmla="*/ 6 w 17"/>
                    <a:gd name="T21" fmla="*/ 0 h 17"/>
                    <a:gd name="T22" fmla="*/ 5 w 17"/>
                    <a:gd name="T23" fmla="*/ 0 h 17"/>
                    <a:gd name="T24" fmla="*/ 2 w 17"/>
                    <a:gd name="T25" fmla="*/ 2 h 17"/>
                    <a:gd name="T26" fmla="*/ 1 w 17"/>
                    <a:gd name="T27" fmla="*/ 2 h 17"/>
                    <a:gd name="T28" fmla="*/ 0 w 17"/>
                    <a:gd name="T29" fmla="*/ 3 h 17"/>
                    <a:gd name="T30" fmla="*/ 0 w 17"/>
                    <a:gd name="T31" fmla="*/ 5 h 17"/>
                    <a:gd name="T32" fmla="*/ 0 w 17"/>
                    <a:gd name="T33" fmla="*/ 7 h 17"/>
                    <a:gd name="T34" fmla="*/ 2 w 17"/>
                    <a:gd name="T35" fmla="*/ 11 h 17"/>
                    <a:gd name="T36" fmla="*/ 3 w 17"/>
                    <a:gd name="T37" fmla="*/ 13 h 17"/>
                    <a:gd name="T38" fmla="*/ 6 w 17"/>
                    <a:gd name="T39" fmla="*/ 15 h 17"/>
                    <a:gd name="T40" fmla="*/ 8 w 17"/>
                    <a:gd name="T41" fmla="*/ 16 h 17"/>
                    <a:gd name="T42" fmla="*/ 9 w 17"/>
                    <a:gd name="T43" fmla="*/ 16 h 17"/>
                    <a:gd name="T44" fmla="*/ 10 w 17"/>
                    <a:gd name="T45" fmla="*/ 15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10" y="15"/>
                      </a:moveTo>
                      <a:lnTo>
                        <a:pt x="13" y="13"/>
                      </a:lnTo>
                      <a:lnTo>
                        <a:pt x="14" y="12"/>
                      </a:lnTo>
                      <a:lnTo>
                        <a:pt x="16" y="12"/>
                      </a:lnTo>
                      <a:lnTo>
                        <a:pt x="16" y="9"/>
                      </a:lnTo>
                      <a:lnTo>
                        <a:pt x="16" y="7"/>
                      </a:lnTo>
                      <a:lnTo>
                        <a:pt x="13" y="4"/>
                      </a:lnTo>
                      <a:lnTo>
                        <a:pt x="12" y="2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5" y="0"/>
                      </a:lnTo>
                      <a:lnTo>
                        <a:pt x="2" y="2"/>
                      </a:lnTo>
                      <a:lnTo>
                        <a:pt x="1" y="2"/>
                      </a:lnTo>
                      <a:lnTo>
                        <a:pt x="0" y="3"/>
                      </a:lnTo>
                      <a:lnTo>
                        <a:pt x="0" y="5"/>
                      </a:lnTo>
                      <a:lnTo>
                        <a:pt x="0" y="7"/>
                      </a:lnTo>
                      <a:lnTo>
                        <a:pt x="2" y="11"/>
                      </a:lnTo>
                      <a:lnTo>
                        <a:pt x="3" y="13"/>
                      </a:lnTo>
                      <a:lnTo>
                        <a:pt x="6" y="15"/>
                      </a:lnTo>
                      <a:lnTo>
                        <a:pt x="8" y="16"/>
                      </a:lnTo>
                      <a:lnTo>
                        <a:pt x="9" y="16"/>
                      </a:lnTo>
                      <a:lnTo>
                        <a:pt x="10" y="1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4" name="Freeform 412">
                  <a:extLst>
                    <a:ext uri="{FF2B5EF4-FFF2-40B4-BE49-F238E27FC236}">
                      <a16:creationId xmlns:a16="http://schemas.microsoft.com/office/drawing/2014/main" id="{63021B71-844D-3354-DAA0-77785147B9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4" y="2216"/>
                  <a:ext cx="17" cy="17"/>
                </a:xfrm>
                <a:custGeom>
                  <a:avLst/>
                  <a:gdLst>
                    <a:gd name="T0" fmla="*/ 2 w 17"/>
                    <a:gd name="T1" fmla="*/ 10 h 17"/>
                    <a:gd name="T2" fmla="*/ 0 w 17"/>
                    <a:gd name="T3" fmla="*/ 5 h 17"/>
                    <a:gd name="T4" fmla="*/ 0 w 17"/>
                    <a:gd name="T5" fmla="*/ 3 h 17"/>
                    <a:gd name="T6" fmla="*/ 0 w 17"/>
                    <a:gd name="T7" fmla="*/ 1 h 17"/>
                    <a:gd name="T8" fmla="*/ 1 w 17"/>
                    <a:gd name="T9" fmla="*/ 0 h 17"/>
                    <a:gd name="T10" fmla="*/ 2 w 17"/>
                    <a:gd name="T11" fmla="*/ 0 h 17"/>
                    <a:gd name="T12" fmla="*/ 4 w 17"/>
                    <a:gd name="T13" fmla="*/ 0 h 17"/>
                    <a:gd name="T14" fmla="*/ 7 w 17"/>
                    <a:gd name="T15" fmla="*/ 0 h 17"/>
                    <a:gd name="T16" fmla="*/ 10 w 17"/>
                    <a:gd name="T17" fmla="*/ 1 h 17"/>
                    <a:gd name="T18" fmla="*/ 13 w 17"/>
                    <a:gd name="T19" fmla="*/ 4 h 17"/>
                    <a:gd name="T20" fmla="*/ 16 w 17"/>
                    <a:gd name="T21" fmla="*/ 8 h 17"/>
                    <a:gd name="T22" fmla="*/ 16 w 17"/>
                    <a:gd name="T23" fmla="*/ 11 h 17"/>
                    <a:gd name="T24" fmla="*/ 16 w 17"/>
                    <a:gd name="T25" fmla="*/ 12 h 17"/>
                    <a:gd name="T26" fmla="*/ 14 w 17"/>
                    <a:gd name="T27" fmla="*/ 13 h 17"/>
                    <a:gd name="T28" fmla="*/ 13 w 17"/>
                    <a:gd name="T29" fmla="*/ 14 h 17"/>
                    <a:gd name="T30" fmla="*/ 10 w 17"/>
                    <a:gd name="T31" fmla="*/ 16 h 17"/>
                    <a:gd name="T32" fmla="*/ 8 w 17"/>
                    <a:gd name="T33" fmla="*/ 14 h 17"/>
                    <a:gd name="T34" fmla="*/ 4 w 17"/>
                    <a:gd name="T35" fmla="*/ 12 h 17"/>
                    <a:gd name="T36" fmla="*/ 2 w 17"/>
                    <a:gd name="T37" fmla="*/ 10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2" y="10"/>
                      </a:moveTo>
                      <a:lnTo>
                        <a:pt x="0" y="5"/>
                      </a:lnTo>
                      <a:lnTo>
                        <a:pt x="0" y="3"/>
                      </a:lnTo>
                      <a:lnTo>
                        <a:pt x="0" y="1"/>
                      </a:lnTo>
                      <a:lnTo>
                        <a:pt x="1" y="0"/>
                      </a:lnTo>
                      <a:lnTo>
                        <a:pt x="2" y="0"/>
                      </a:lnTo>
                      <a:lnTo>
                        <a:pt x="4" y="0"/>
                      </a:lnTo>
                      <a:lnTo>
                        <a:pt x="7" y="0"/>
                      </a:lnTo>
                      <a:lnTo>
                        <a:pt x="10" y="1"/>
                      </a:lnTo>
                      <a:lnTo>
                        <a:pt x="13" y="4"/>
                      </a:lnTo>
                      <a:lnTo>
                        <a:pt x="16" y="8"/>
                      </a:lnTo>
                      <a:lnTo>
                        <a:pt x="16" y="11"/>
                      </a:lnTo>
                      <a:lnTo>
                        <a:pt x="16" y="12"/>
                      </a:lnTo>
                      <a:lnTo>
                        <a:pt x="14" y="13"/>
                      </a:lnTo>
                      <a:lnTo>
                        <a:pt x="13" y="14"/>
                      </a:lnTo>
                      <a:lnTo>
                        <a:pt x="10" y="16"/>
                      </a:lnTo>
                      <a:lnTo>
                        <a:pt x="8" y="14"/>
                      </a:lnTo>
                      <a:lnTo>
                        <a:pt x="4" y="12"/>
                      </a:lnTo>
                      <a:lnTo>
                        <a:pt x="2" y="1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5" name="Freeform 413">
                  <a:extLst>
                    <a:ext uri="{FF2B5EF4-FFF2-40B4-BE49-F238E27FC236}">
                      <a16:creationId xmlns:a16="http://schemas.microsoft.com/office/drawing/2014/main" id="{9DA9727C-F3D9-D120-A244-069DADDB69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5" y="2218"/>
                  <a:ext cx="17" cy="17"/>
                </a:xfrm>
                <a:custGeom>
                  <a:avLst/>
                  <a:gdLst>
                    <a:gd name="T0" fmla="*/ 2 w 17"/>
                    <a:gd name="T1" fmla="*/ 11 h 17"/>
                    <a:gd name="T2" fmla="*/ 0 w 17"/>
                    <a:gd name="T3" fmla="*/ 6 h 17"/>
                    <a:gd name="T4" fmla="*/ 0 w 17"/>
                    <a:gd name="T5" fmla="*/ 4 h 17"/>
                    <a:gd name="T6" fmla="*/ 0 w 17"/>
                    <a:gd name="T7" fmla="*/ 2 h 17"/>
                    <a:gd name="T8" fmla="*/ 2 w 17"/>
                    <a:gd name="T9" fmla="*/ 0 h 17"/>
                    <a:gd name="T10" fmla="*/ 5 w 17"/>
                    <a:gd name="T11" fmla="*/ 0 h 17"/>
                    <a:gd name="T12" fmla="*/ 8 w 17"/>
                    <a:gd name="T13" fmla="*/ 0 h 17"/>
                    <a:gd name="T14" fmla="*/ 13 w 17"/>
                    <a:gd name="T15" fmla="*/ 4 h 17"/>
                    <a:gd name="T16" fmla="*/ 16 w 17"/>
                    <a:gd name="T17" fmla="*/ 9 h 17"/>
                    <a:gd name="T18" fmla="*/ 16 w 17"/>
                    <a:gd name="T19" fmla="*/ 11 h 17"/>
                    <a:gd name="T20" fmla="*/ 16 w 17"/>
                    <a:gd name="T21" fmla="*/ 13 h 17"/>
                    <a:gd name="T22" fmla="*/ 13 w 17"/>
                    <a:gd name="T23" fmla="*/ 16 h 17"/>
                    <a:gd name="T24" fmla="*/ 8 w 17"/>
                    <a:gd name="T25" fmla="*/ 16 h 17"/>
                    <a:gd name="T26" fmla="*/ 2 w 17"/>
                    <a:gd name="T27" fmla="*/ 11 h 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7"/>
                    <a:gd name="T43" fmla="*/ 0 h 17"/>
                    <a:gd name="T44" fmla="*/ 17 w 17"/>
                    <a:gd name="T45" fmla="*/ 17 h 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7" h="17">
                      <a:moveTo>
                        <a:pt x="2" y="11"/>
                      </a:moveTo>
                      <a:lnTo>
                        <a:pt x="0" y="6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0"/>
                      </a:lnTo>
                      <a:lnTo>
                        <a:pt x="8" y="0"/>
                      </a:lnTo>
                      <a:lnTo>
                        <a:pt x="13" y="4"/>
                      </a:lnTo>
                      <a:lnTo>
                        <a:pt x="16" y="9"/>
                      </a:lnTo>
                      <a:lnTo>
                        <a:pt x="16" y="11"/>
                      </a:lnTo>
                      <a:lnTo>
                        <a:pt x="16" y="13"/>
                      </a:lnTo>
                      <a:lnTo>
                        <a:pt x="13" y="16"/>
                      </a:lnTo>
                      <a:lnTo>
                        <a:pt x="8" y="16"/>
                      </a:lnTo>
                      <a:lnTo>
                        <a:pt x="2" y="1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6" name="Freeform 414">
                  <a:extLst>
                    <a:ext uri="{FF2B5EF4-FFF2-40B4-BE49-F238E27FC236}">
                      <a16:creationId xmlns:a16="http://schemas.microsoft.com/office/drawing/2014/main" id="{12B317D8-C004-07EE-93A5-74F9FEDF00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81" y="2212"/>
                  <a:ext cx="17" cy="17"/>
                </a:xfrm>
                <a:custGeom>
                  <a:avLst/>
                  <a:gdLst>
                    <a:gd name="T0" fmla="*/ 10 w 17"/>
                    <a:gd name="T1" fmla="*/ 15 h 17"/>
                    <a:gd name="T2" fmla="*/ 13 w 17"/>
                    <a:gd name="T3" fmla="*/ 13 h 17"/>
                    <a:gd name="T4" fmla="*/ 14 w 17"/>
                    <a:gd name="T5" fmla="*/ 12 h 17"/>
                    <a:gd name="T6" fmla="*/ 14 w 17"/>
                    <a:gd name="T7" fmla="*/ 11 h 17"/>
                    <a:gd name="T8" fmla="*/ 16 w 17"/>
                    <a:gd name="T9" fmla="*/ 10 h 17"/>
                    <a:gd name="T10" fmla="*/ 14 w 17"/>
                    <a:gd name="T11" fmla="*/ 6 h 17"/>
                    <a:gd name="T12" fmla="*/ 13 w 17"/>
                    <a:gd name="T13" fmla="*/ 4 h 17"/>
                    <a:gd name="T14" fmla="*/ 11 w 17"/>
                    <a:gd name="T15" fmla="*/ 2 h 17"/>
                    <a:gd name="T16" fmla="*/ 9 w 17"/>
                    <a:gd name="T17" fmla="*/ 0 h 17"/>
                    <a:gd name="T18" fmla="*/ 7 w 17"/>
                    <a:gd name="T19" fmla="*/ 0 h 17"/>
                    <a:gd name="T20" fmla="*/ 6 w 17"/>
                    <a:gd name="T21" fmla="*/ 0 h 17"/>
                    <a:gd name="T22" fmla="*/ 2 w 17"/>
                    <a:gd name="T23" fmla="*/ 2 h 17"/>
                    <a:gd name="T24" fmla="*/ 1 w 17"/>
                    <a:gd name="T25" fmla="*/ 3 h 17"/>
                    <a:gd name="T26" fmla="*/ 0 w 17"/>
                    <a:gd name="T27" fmla="*/ 5 h 17"/>
                    <a:gd name="T28" fmla="*/ 1 w 17"/>
                    <a:gd name="T29" fmla="*/ 8 h 17"/>
                    <a:gd name="T30" fmla="*/ 2 w 17"/>
                    <a:gd name="T31" fmla="*/ 11 h 17"/>
                    <a:gd name="T32" fmla="*/ 4 w 17"/>
                    <a:gd name="T33" fmla="*/ 13 h 17"/>
                    <a:gd name="T34" fmla="*/ 6 w 17"/>
                    <a:gd name="T35" fmla="*/ 15 h 17"/>
                    <a:gd name="T36" fmla="*/ 7 w 17"/>
                    <a:gd name="T37" fmla="*/ 16 h 17"/>
                    <a:gd name="T38" fmla="*/ 9 w 17"/>
                    <a:gd name="T39" fmla="*/ 16 h 17"/>
                    <a:gd name="T40" fmla="*/ 10 w 17"/>
                    <a:gd name="T41" fmla="*/ 15 h 17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7"/>
                    <a:gd name="T64" fmla="*/ 0 h 17"/>
                    <a:gd name="T65" fmla="*/ 17 w 17"/>
                    <a:gd name="T66" fmla="*/ 17 h 17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7" h="17">
                      <a:moveTo>
                        <a:pt x="10" y="15"/>
                      </a:moveTo>
                      <a:lnTo>
                        <a:pt x="13" y="13"/>
                      </a:lnTo>
                      <a:lnTo>
                        <a:pt x="14" y="12"/>
                      </a:lnTo>
                      <a:lnTo>
                        <a:pt x="14" y="11"/>
                      </a:lnTo>
                      <a:lnTo>
                        <a:pt x="16" y="10"/>
                      </a:lnTo>
                      <a:lnTo>
                        <a:pt x="14" y="6"/>
                      </a:lnTo>
                      <a:lnTo>
                        <a:pt x="13" y="4"/>
                      </a:lnTo>
                      <a:lnTo>
                        <a:pt x="11" y="2"/>
                      </a:lnTo>
                      <a:lnTo>
                        <a:pt x="9" y="0"/>
                      </a:lnTo>
                      <a:lnTo>
                        <a:pt x="7" y="0"/>
                      </a:lnTo>
                      <a:lnTo>
                        <a:pt x="6" y="0"/>
                      </a:lnTo>
                      <a:lnTo>
                        <a:pt x="2" y="2"/>
                      </a:lnTo>
                      <a:lnTo>
                        <a:pt x="1" y="3"/>
                      </a:lnTo>
                      <a:lnTo>
                        <a:pt x="0" y="5"/>
                      </a:lnTo>
                      <a:lnTo>
                        <a:pt x="1" y="8"/>
                      </a:lnTo>
                      <a:lnTo>
                        <a:pt x="2" y="11"/>
                      </a:lnTo>
                      <a:lnTo>
                        <a:pt x="4" y="13"/>
                      </a:lnTo>
                      <a:lnTo>
                        <a:pt x="6" y="15"/>
                      </a:lnTo>
                      <a:lnTo>
                        <a:pt x="7" y="16"/>
                      </a:lnTo>
                      <a:lnTo>
                        <a:pt x="9" y="16"/>
                      </a:lnTo>
                      <a:lnTo>
                        <a:pt x="10" y="1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7" name="Freeform 415">
                  <a:extLst>
                    <a:ext uri="{FF2B5EF4-FFF2-40B4-BE49-F238E27FC236}">
                      <a16:creationId xmlns:a16="http://schemas.microsoft.com/office/drawing/2014/main" id="{8EBDB10D-5FD9-1289-EE43-5DFB8AAB62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1" y="2216"/>
                  <a:ext cx="17" cy="17"/>
                </a:xfrm>
                <a:custGeom>
                  <a:avLst/>
                  <a:gdLst>
                    <a:gd name="T0" fmla="*/ 10 w 17"/>
                    <a:gd name="T1" fmla="*/ 15 h 17"/>
                    <a:gd name="T2" fmla="*/ 14 w 17"/>
                    <a:gd name="T3" fmla="*/ 14 h 17"/>
                    <a:gd name="T4" fmla="*/ 14 w 17"/>
                    <a:gd name="T5" fmla="*/ 13 h 17"/>
                    <a:gd name="T6" fmla="*/ 16 w 17"/>
                    <a:gd name="T7" fmla="*/ 12 h 17"/>
                    <a:gd name="T8" fmla="*/ 16 w 17"/>
                    <a:gd name="T9" fmla="*/ 10 h 17"/>
                    <a:gd name="T10" fmla="*/ 16 w 17"/>
                    <a:gd name="T11" fmla="*/ 7 h 17"/>
                    <a:gd name="T12" fmla="*/ 14 w 17"/>
                    <a:gd name="T13" fmla="*/ 4 h 17"/>
                    <a:gd name="T14" fmla="*/ 12 w 17"/>
                    <a:gd name="T15" fmla="*/ 2 h 17"/>
                    <a:gd name="T16" fmla="*/ 10 w 17"/>
                    <a:gd name="T17" fmla="*/ 0 h 17"/>
                    <a:gd name="T18" fmla="*/ 8 w 17"/>
                    <a:gd name="T19" fmla="*/ 0 h 17"/>
                    <a:gd name="T20" fmla="*/ 6 w 17"/>
                    <a:gd name="T21" fmla="*/ 0 h 17"/>
                    <a:gd name="T22" fmla="*/ 5 w 17"/>
                    <a:gd name="T23" fmla="*/ 0 h 17"/>
                    <a:gd name="T24" fmla="*/ 2 w 17"/>
                    <a:gd name="T25" fmla="*/ 2 h 17"/>
                    <a:gd name="T26" fmla="*/ 1 w 17"/>
                    <a:gd name="T27" fmla="*/ 3 h 17"/>
                    <a:gd name="T28" fmla="*/ 0 w 17"/>
                    <a:gd name="T29" fmla="*/ 4 h 17"/>
                    <a:gd name="T30" fmla="*/ 0 w 17"/>
                    <a:gd name="T31" fmla="*/ 5 h 17"/>
                    <a:gd name="T32" fmla="*/ 0 w 17"/>
                    <a:gd name="T33" fmla="*/ 8 h 17"/>
                    <a:gd name="T34" fmla="*/ 2 w 17"/>
                    <a:gd name="T35" fmla="*/ 11 h 17"/>
                    <a:gd name="T36" fmla="*/ 3 w 17"/>
                    <a:gd name="T37" fmla="*/ 14 h 17"/>
                    <a:gd name="T38" fmla="*/ 5 w 17"/>
                    <a:gd name="T39" fmla="*/ 15 h 17"/>
                    <a:gd name="T40" fmla="*/ 9 w 17"/>
                    <a:gd name="T41" fmla="*/ 16 h 17"/>
                    <a:gd name="T42" fmla="*/ 10 w 17"/>
                    <a:gd name="T43" fmla="*/ 15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7"/>
                    <a:gd name="T67" fmla="*/ 0 h 17"/>
                    <a:gd name="T68" fmla="*/ 17 w 17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7" h="17">
                      <a:moveTo>
                        <a:pt x="10" y="15"/>
                      </a:moveTo>
                      <a:lnTo>
                        <a:pt x="14" y="14"/>
                      </a:lnTo>
                      <a:lnTo>
                        <a:pt x="14" y="13"/>
                      </a:lnTo>
                      <a:lnTo>
                        <a:pt x="16" y="12"/>
                      </a:lnTo>
                      <a:lnTo>
                        <a:pt x="16" y="10"/>
                      </a:lnTo>
                      <a:lnTo>
                        <a:pt x="16" y="7"/>
                      </a:lnTo>
                      <a:lnTo>
                        <a:pt x="14" y="4"/>
                      </a:lnTo>
                      <a:lnTo>
                        <a:pt x="12" y="2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5" y="0"/>
                      </a:lnTo>
                      <a:lnTo>
                        <a:pt x="2" y="2"/>
                      </a:lnTo>
                      <a:lnTo>
                        <a:pt x="1" y="3"/>
                      </a:lnTo>
                      <a:lnTo>
                        <a:pt x="0" y="4"/>
                      </a:lnTo>
                      <a:lnTo>
                        <a:pt x="0" y="5"/>
                      </a:lnTo>
                      <a:lnTo>
                        <a:pt x="0" y="8"/>
                      </a:lnTo>
                      <a:lnTo>
                        <a:pt x="2" y="11"/>
                      </a:lnTo>
                      <a:lnTo>
                        <a:pt x="3" y="14"/>
                      </a:lnTo>
                      <a:lnTo>
                        <a:pt x="5" y="15"/>
                      </a:lnTo>
                      <a:lnTo>
                        <a:pt x="9" y="16"/>
                      </a:lnTo>
                      <a:lnTo>
                        <a:pt x="10" y="1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8" name="Freeform 416">
                  <a:extLst>
                    <a:ext uri="{FF2B5EF4-FFF2-40B4-BE49-F238E27FC236}">
                      <a16:creationId xmlns:a16="http://schemas.microsoft.com/office/drawing/2014/main" id="{1CFAD484-5016-2CCC-2A56-D92C844CCE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2" y="2177"/>
                  <a:ext cx="23" cy="39"/>
                </a:xfrm>
                <a:custGeom>
                  <a:avLst/>
                  <a:gdLst>
                    <a:gd name="T0" fmla="*/ 0 w 23"/>
                    <a:gd name="T1" fmla="*/ 12 h 39"/>
                    <a:gd name="T2" fmla="*/ 22 w 23"/>
                    <a:gd name="T3" fmla="*/ 0 h 39"/>
                    <a:gd name="T4" fmla="*/ 22 w 23"/>
                    <a:gd name="T5" fmla="*/ 25 h 39"/>
                    <a:gd name="T6" fmla="*/ 0 w 23"/>
                    <a:gd name="T7" fmla="*/ 38 h 39"/>
                    <a:gd name="T8" fmla="*/ 0 w 23"/>
                    <a:gd name="T9" fmla="*/ 12 h 3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39"/>
                    <a:gd name="T17" fmla="*/ 23 w 23"/>
                    <a:gd name="T18" fmla="*/ 39 h 3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39">
                      <a:moveTo>
                        <a:pt x="0" y="12"/>
                      </a:moveTo>
                      <a:lnTo>
                        <a:pt x="22" y="0"/>
                      </a:lnTo>
                      <a:lnTo>
                        <a:pt x="22" y="25"/>
                      </a:lnTo>
                      <a:lnTo>
                        <a:pt x="0" y="38"/>
                      </a:lnTo>
                      <a:lnTo>
                        <a:pt x="0" y="12"/>
                      </a:lnTo>
                    </a:path>
                  </a:pathLst>
                </a:custGeom>
                <a:solidFill>
                  <a:srgbClr val="7F7F7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9" name="Freeform 417">
                  <a:extLst>
                    <a:ext uri="{FF2B5EF4-FFF2-40B4-BE49-F238E27FC236}">
                      <a16:creationId xmlns:a16="http://schemas.microsoft.com/office/drawing/2014/main" id="{441C044F-9709-648A-C9A5-800A2894F0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04" y="2126"/>
                  <a:ext cx="111" cy="64"/>
                </a:xfrm>
                <a:custGeom>
                  <a:avLst/>
                  <a:gdLst>
                    <a:gd name="T0" fmla="*/ 0 w 111"/>
                    <a:gd name="T1" fmla="*/ 13 h 64"/>
                    <a:gd name="T2" fmla="*/ 22 w 111"/>
                    <a:gd name="T3" fmla="*/ 0 h 64"/>
                    <a:gd name="T4" fmla="*/ 110 w 111"/>
                    <a:gd name="T5" fmla="*/ 49 h 64"/>
                    <a:gd name="T6" fmla="*/ 87 w 111"/>
                    <a:gd name="T7" fmla="*/ 63 h 64"/>
                    <a:gd name="T8" fmla="*/ 0 w 111"/>
                    <a:gd name="T9" fmla="*/ 13 h 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1"/>
                    <a:gd name="T16" fmla="*/ 0 h 64"/>
                    <a:gd name="T17" fmla="*/ 111 w 111"/>
                    <a:gd name="T18" fmla="*/ 64 h 6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1" h="64">
                      <a:moveTo>
                        <a:pt x="0" y="13"/>
                      </a:moveTo>
                      <a:lnTo>
                        <a:pt x="22" y="0"/>
                      </a:lnTo>
                      <a:lnTo>
                        <a:pt x="110" y="49"/>
                      </a:lnTo>
                      <a:lnTo>
                        <a:pt x="87" y="63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E6E6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0" name="Freeform 418">
                  <a:extLst>
                    <a:ext uri="{FF2B5EF4-FFF2-40B4-BE49-F238E27FC236}">
                      <a16:creationId xmlns:a16="http://schemas.microsoft.com/office/drawing/2014/main" id="{C422F037-D232-7BED-10C9-285E7BDFCE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04" y="2139"/>
                  <a:ext cx="89" cy="77"/>
                </a:xfrm>
                <a:custGeom>
                  <a:avLst/>
                  <a:gdLst>
                    <a:gd name="T0" fmla="*/ 0 w 89"/>
                    <a:gd name="T1" fmla="*/ 0 h 77"/>
                    <a:gd name="T2" fmla="*/ 88 w 89"/>
                    <a:gd name="T3" fmla="*/ 49 h 77"/>
                    <a:gd name="T4" fmla="*/ 88 w 89"/>
                    <a:gd name="T5" fmla="*/ 76 h 77"/>
                    <a:gd name="T6" fmla="*/ 0 w 89"/>
                    <a:gd name="T7" fmla="*/ 25 h 77"/>
                    <a:gd name="T8" fmla="*/ 0 w 89"/>
                    <a:gd name="T9" fmla="*/ 0 h 7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9"/>
                    <a:gd name="T16" fmla="*/ 0 h 77"/>
                    <a:gd name="T17" fmla="*/ 89 w 89"/>
                    <a:gd name="T18" fmla="*/ 77 h 7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9" h="77">
                      <a:moveTo>
                        <a:pt x="0" y="0"/>
                      </a:moveTo>
                      <a:lnTo>
                        <a:pt x="88" y="49"/>
                      </a:lnTo>
                      <a:lnTo>
                        <a:pt x="88" y="76"/>
                      </a:lnTo>
                      <a:lnTo>
                        <a:pt x="0" y="25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1" name="Freeform 419">
                  <a:extLst>
                    <a:ext uri="{FF2B5EF4-FFF2-40B4-BE49-F238E27FC236}">
                      <a16:creationId xmlns:a16="http://schemas.microsoft.com/office/drawing/2014/main" id="{810E9320-902F-4902-5CF9-01BD547A64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9" y="2190"/>
                  <a:ext cx="32" cy="20"/>
                </a:xfrm>
                <a:custGeom>
                  <a:avLst/>
                  <a:gdLst>
                    <a:gd name="T0" fmla="*/ 20 w 32"/>
                    <a:gd name="T1" fmla="*/ 0 h 20"/>
                    <a:gd name="T2" fmla="*/ 31 w 32"/>
                    <a:gd name="T3" fmla="*/ 6 h 20"/>
                    <a:gd name="T4" fmla="*/ 10 w 32"/>
                    <a:gd name="T5" fmla="*/ 19 h 20"/>
                    <a:gd name="T6" fmla="*/ 0 w 32"/>
                    <a:gd name="T7" fmla="*/ 12 h 20"/>
                    <a:gd name="T8" fmla="*/ 20 w 32"/>
                    <a:gd name="T9" fmla="*/ 0 h 2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20"/>
                    <a:gd name="T17" fmla="*/ 32 w 32"/>
                    <a:gd name="T18" fmla="*/ 20 h 2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20">
                      <a:moveTo>
                        <a:pt x="20" y="0"/>
                      </a:moveTo>
                      <a:lnTo>
                        <a:pt x="31" y="6"/>
                      </a:lnTo>
                      <a:lnTo>
                        <a:pt x="10" y="19"/>
                      </a:lnTo>
                      <a:lnTo>
                        <a:pt x="0" y="12"/>
                      </a:lnTo>
                      <a:lnTo>
                        <a:pt x="20" y="0"/>
                      </a:lnTo>
                    </a:path>
                  </a:pathLst>
                </a:custGeom>
                <a:solidFill>
                  <a:srgbClr val="FC677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2" name="Freeform 420">
                  <a:extLst>
                    <a:ext uri="{FF2B5EF4-FFF2-40B4-BE49-F238E27FC236}">
                      <a16:creationId xmlns:a16="http://schemas.microsoft.com/office/drawing/2014/main" id="{AE201AD0-AD78-94A4-A7B8-B2BD7083D1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0" y="2202"/>
                  <a:ext cx="17" cy="31"/>
                </a:xfrm>
                <a:custGeom>
                  <a:avLst/>
                  <a:gdLst>
                    <a:gd name="T0" fmla="*/ 0 w 17"/>
                    <a:gd name="T1" fmla="*/ 23 h 31"/>
                    <a:gd name="T2" fmla="*/ 16 w 17"/>
                    <a:gd name="T3" fmla="*/ 30 h 31"/>
                    <a:gd name="T4" fmla="*/ 16 w 17"/>
                    <a:gd name="T5" fmla="*/ 6 h 31"/>
                    <a:gd name="T6" fmla="*/ 0 w 17"/>
                    <a:gd name="T7" fmla="*/ 0 h 31"/>
                    <a:gd name="T8" fmla="*/ 0 w 17"/>
                    <a:gd name="T9" fmla="*/ 23 h 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31"/>
                    <a:gd name="T17" fmla="*/ 17 w 17"/>
                    <a:gd name="T18" fmla="*/ 31 h 3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31">
                      <a:moveTo>
                        <a:pt x="0" y="23"/>
                      </a:moveTo>
                      <a:lnTo>
                        <a:pt x="16" y="30"/>
                      </a:lnTo>
                      <a:lnTo>
                        <a:pt x="16" y="6"/>
                      </a:ln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3" name="Freeform 421">
                  <a:extLst>
                    <a:ext uri="{FF2B5EF4-FFF2-40B4-BE49-F238E27FC236}">
                      <a16:creationId xmlns:a16="http://schemas.microsoft.com/office/drawing/2014/main" id="{B33C1C29-A072-5623-738E-D741DE4C7B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0" y="2197"/>
                  <a:ext cx="22" cy="36"/>
                </a:xfrm>
                <a:custGeom>
                  <a:avLst/>
                  <a:gdLst>
                    <a:gd name="T0" fmla="*/ 21 w 22"/>
                    <a:gd name="T1" fmla="*/ 24 h 36"/>
                    <a:gd name="T2" fmla="*/ 0 w 22"/>
                    <a:gd name="T3" fmla="*/ 35 h 36"/>
                    <a:gd name="T4" fmla="*/ 0 w 22"/>
                    <a:gd name="T5" fmla="*/ 11 h 36"/>
                    <a:gd name="T6" fmla="*/ 20 w 22"/>
                    <a:gd name="T7" fmla="*/ 0 h 36"/>
                    <a:gd name="T8" fmla="*/ 21 w 22"/>
                    <a:gd name="T9" fmla="*/ 24 h 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36"/>
                    <a:gd name="T17" fmla="*/ 22 w 22"/>
                    <a:gd name="T18" fmla="*/ 36 h 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36">
                      <a:moveTo>
                        <a:pt x="21" y="24"/>
                      </a:moveTo>
                      <a:lnTo>
                        <a:pt x="0" y="35"/>
                      </a:lnTo>
                      <a:lnTo>
                        <a:pt x="0" y="11"/>
                      </a:lnTo>
                      <a:lnTo>
                        <a:pt x="20" y="0"/>
                      </a:lnTo>
                      <a:lnTo>
                        <a:pt x="21" y="24"/>
                      </a:lnTo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4" name="Freeform 422">
                  <a:extLst>
                    <a:ext uri="{FF2B5EF4-FFF2-40B4-BE49-F238E27FC236}">
                      <a16:creationId xmlns:a16="http://schemas.microsoft.com/office/drawing/2014/main" id="{1231A554-612B-8208-0452-859392EBBC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2" y="2203"/>
                  <a:ext cx="25" cy="17"/>
                </a:xfrm>
                <a:custGeom>
                  <a:avLst/>
                  <a:gdLst>
                    <a:gd name="T0" fmla="*/ 16 w 25"/>
                    <a:gd name="T1" fmla="*/ 0 h 17"/>
                    <a:gd name="T2" fmla="*/ 24 w 25"/>
                    <a:gd name="T3" fmla="*/ 4 h 17"/>
                    <a:gd name="T4" fmla="*/ 19 w 25"/>
                    <a:gd name="T5" fmla="*/ 12 h 17"/>
                    <a:gd name="T6" fmla="*/ 8 w 25"/>
                    <a:gd name="T7" fmla="*/ 16 h 17"/>
                    <a:gd name="T8" fmla="*/ 0 w 25"/>
                    <a:gd name="T9" fmla="*/ 11 h 17"/>
                    <a:gd name="T10" fmla="*/ 16 w 25"/>
                    <a:gd name="T11" fmla="*/ 0 h 1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5"/>
                    <a:gd name="T19" fmla="*/ 0 h 17"/>
                    <a:gd name="T20" fmla="*/ 25 w 25"/>
                    <a:gd name="T21" fmla="*/ 17 h 1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5" h="17">
                      <a:moveTo>
                        <a:pt x="16" y="0"/>
                      </a:moveTo>
                      <a:lnTo>
                        <a:pt x="24" y="4"/>
                      </a:lnTo>
                      <a:lnTo>
                        <a:pt x="19" y="12"/>
                      </a:lnTo>
                      <a:lnTo>
                        <a:pt x="8" y="16"/>
                      </a:lnTo>
                      <a:lnTo>
                        <a:pt x="0" y="11"/>
                      </a:lnTo>
                      <a:lnTo>
                        <a:pt x="16" y="0"/>
                      </a:lnTo>
                    </a:path>
                  </a:pathLst>
                </a:custGeom>
                <a:solidFill>
                  <a:srgbClr val="F934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5" name="Freeform 423">
                  <a:extLst>
                    <a:ext uri="{FF2B5EF4-FFF2-40B4-BE49-F238E27FC236}">
                      <a16:creationId xmlns:a16="http://schemas.microsoft.com/office/drawing/2014/main" id="{067D683B-1B0A-2B1A-8E1E-1A85C8EBF0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2" y="2213"/>
                  <a:ext cx="17" cy="26"/>
                </a:xfrm>
                <a:custGeom>
                  <a:avLst/>
                  <a:gdLst>
                    <a:gd name="T0" fmla="*/ 0 w 17"/>
                    <a:gd name="T1" fmla="*/ 18 h 26"/>
                    <a:gd name="T2" fmla="*/ 16 w 17"/>
                    <a:gd name="T3" fmla="*/ 25 h 26"/>
                    <a:gd name="T4" fmla="*/ 16 w 17"/>
                    <a:gd name="T5" fmla="*/ 11 h 26"/>
                    <a:gd name="T6" fmla="*/ 12 w 17"/>
                    <a:gd name="T7" fmla="*/ 4 h 26"/>
                    <a:gd name="T8" fmla="*/ 0 w 17"/>
                    <a:gd name="T9" fmla="*/ 0 h 26"/>
                    <a:gd name="T10" fmla="*/ 0 w 17"/>
                    <a:gd name="T11" fmla="*/ 18 h 2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26"/>
                    <a:gd name="T20" fmla="*/ 17 w 17"/>
                    <a:gd name="T21" fmla="*/ 26 h 2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26">
                      <a:moveTo>
                        <a:pt x="0" y="18"/>
                      </a:moveTo>
                      <a:lnTo>
                        <a:pt x="16" y="25"/>
                      </a:lnTo>
                      <a:lnTo>
                        <a:pt x="16" y="11"/>
                      </a:lnTo>
                      <a:lnTo>
                        <a:pt x="12" y="4"/>
                      </a:lnTo>
                      <a:lnTo>
                        <a:pt x="0" y="0"/>
                      </a:lnTo>
                      <a:lnTo>
                        <a:pt x="0" y="18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6" name="Freeform 424">
                  <a:extLst>
                    <a:ext uri="{FF2B5EF4-FFF2-40B4-BE49-F238E27FC236}">
                      <a16:creationId xmlns:a16="http://schemas.microsoft.com/office/drawing/2014/main" id="{86F2CBB9-5253-9F8F-67AE-95095780B7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23" y="2224"/>
                  <a:ext cx="17" cy="21"/>
                </a:xfrm>
                <a:custGeom>
                  <a:avLst/>
                  <a:gdLst>
                    <a:gd name="T0" fmla="*/ 0 w 17"/>
                    <a:gd name="T1" fmla="*/ 14 h 21"/>
                    <a:gd name="T2" fmla="*/ 1 w 17"/>
                    <a:gd name="T3" fmla="*/ 10 h 21"/>
                    <a:gd name="T4" fmla="*/ 9 w 17"/>
                    <a:gd name="T5" fmla="*/ 12 h 21"/>
                    <a:gd name="T6" fmla="*/ 14 w 17"/>
                    <a:gd name="T7" fmla="*/ 20 h 21"/>
                    <a:gd name="T8" fmla="*/ 16 w 17"/>
                    <a:gd name="T9" fmla="*/ 18 h 21"/>
                    <a:gd name="T10" fmla="*/ 13 w 17"/>
                    <a:gd name="T11" fmla="*/ 8 h 21"/>
                    <a:gd name="T12" fmla="*/ 0 w 17"/>
                    <a:gd name="T13" fmla="*/ 0 h 21"/>
                    <a:gd name="T14" fmla="*/ 0 w 17"/>
                    <a:gd name="T15" fmla="*/ 14 h 2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7"/>
                    <a:gd name="T25" fmla="*/ 0 h 21"/>
                    <a:gd name="T26" fmla="*/ 17 w 17"/>
                    <a:gd name="T27" fmla="*/ 21 h 21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7" h="21">
                      <a:moveTo>
                        <a:pt x="0" y="14"/>
                      </a:moveTo>
                      <a:lnTo>
                        <a:pt x="1" y="10"/>
                      </a:lnTo>
                      <a:lnTo>
                        <a:pt x="9" y="12"/>
                      </a:lnTo>
                      <a:lnTo>
                        <a:pt x="14" y="20"/>
                      </a:lnTo>
                      <a:lnTo>
                        <a:pt x="16" y="18"/>
                      </a:lnTo>
                      <a:lnTo>
                        <a:pt x="13" y="8"/>
                      </a:lnTo>
                      <a:lnTo>
                        <a:pt x="0" y="0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7" name="Freeform 425">
                  <a:extLst>
                    <a:ext uri="{FF2B5EF4-FFF2-40B4-BE49-F238E27FC236}">
                      <a16:creationId xmlns:a16="http://schemas.microsoft.com/office/drawing/2014/main" id="{16B4DC4A-FEEA-3CA7-6CB7-FAABDC160A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36" y="2226"/>
                  <a:ext cx="17" cy="18"/>
                </a:xfrm>
                <a:custGeom>
                  <a:avLst/>
                  <a:gdLst>
                    <a:gd name="T0" fmla="*/ 16 w 17"/>
                    <a:gd name="T1" fmla="*/ 12 h 18"/>
                    <a:gd name="T2" fmla="*/ 3 w 17"/>
                    <a:gd name="T3" fmla="*/ 17 h 18"/>
                    <a:gd name="T4" fmla="*/ 0 w 17"/>
                    <a:gd name="T5" fmla="*/ 6 h 18"/>
                    <a:gd name="T6" fmla="*/ 10 w 17"/>
                    <a:gd name="T7" fmla="*/ 3 h 18"/>
                    <a:gd name="T8" fmla="*/ 14 w 17"/>
                    <a:gd name="T9" fmla="*/ 0 h 18"/>
                    <a:gd name="T10" fmla="*/ 16 w 17"/>
                    <a:gd name="T11" fmla="*/ 12 h 1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18"/>
                    <a:gd name="T20" fmla="*/ 17 w 17"/>
                    <a:gd name="T21" fmla="*/ 18 h 1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18">
                      <a:moveTo>
                        <a:pt x="16" y="12"/>
                      </a:moveTo>
                      <a:lnTo>
                        <a:pt x="3" y="17"/>
                      </a:lnTo>
                      <a:lnTo>
                        <a:pt x="0" y="6"/>
                      </a:lnTo>
                      <a:lnTo>
                        <a:pt x="10" y="3"/>
                      </a:lnTo>
                      <a:lnTo>
                        <a:pt x="14" y="0"/>
                      </a:lnTo>
                      <a:lnTo>
                        <a:pt x="16" y="12"/>
                      </a:lnTo>
                    </a:path>
                  </a:pathLst>
                </a:custGeom>
                <a:solidFill>
                  <a:srgbClr val="8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8" name="Freeform 426">
                  <a:extLst>
                    <a:ext uri="{FF2B5EF4-FFF2-40B4-BE49-F238E27FC236}">
                      <a16:creationId xmlns:a16="http://schemas.microsoft.com/office/drawing/2014/main" id="{D40BD7B9-E660-41D3-49B2-5D7B5BC814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4" y="2215"/>
                  <a:ext cx="17" cy="17"/>
                </a:xfrm>
                <a:custGeom>
                  <a:avLst/>
                  <a:gdLst>
                    <a:gd name="T0" fmla="*/ 0 w 17"/>
                    <a:gd name="T1" fmla="*/ 9 h 17"/>
                    <a:gd name="T2" fmla="*/ 16 w 17"/>
                    <a:gd name="T3" fmla="*/ 16 h 17"/>
                    <a:gd name="T4" fmla="*/ 10 w 17"/>
                    <a:gd name="T5" fmla="*/ 4 h 17"/>
                    <a:gd name="T6" fmla="*/ 0 w 17"/>
                    <a:gd name="T7" fmla="*/ 0 h 17"/>
                    <a:gd name="T8" fmla="*/ 0 w 17"/>
                    <a:gd name="T9" fmla="*/ 9 h 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7"/>
                    <a:gd name="T17" fmla="*/ 17 w 17"/>
                    <a:gd name="T18" fmla="*/ 17 h 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7">
                      <a:moveTo>
                        <a:pt x="0" y="9"/>
                      </a:moveTo>
                      <a:lnTo>
                        <a:pt x="16" y="16"/>
                      </a:lnTo>
                      <a:lnTo>
                        <a:pt x="10" y="4"/>
                      </a:lnTo>
                      <a:lnTo>
                        <a:pt x="0" y="0"/>
                      </a:lnTo>
                      <a:lnTo>
                        <a:pt x="0" y="9"/>
                      </a:lnTo>
                    </a:path>
                  </a:pathLst>
                </a:custGeom>
                <a:solidFill>
                  <a:srgbClr val="9DB9D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9" name="Freeform 427">
                  <a:extLst>
                    <a:ext uri="{FF2B5EF4-FFF2-40B4-BE49-F238E27FC236}">
                      <a16:creationId xmlns:a16="http://schemas.microsoft.com/office/drawing/2014/main" id="{19E7E465-5EB7-43D8-725B-EF5183FBE7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8" y="2213"/>
                  <a:ext cx="31" cy="23"/>
                </a:xfrm>
                <a:custGeom>
                  <a:avLst/>
                  <a:gdLst>
                    <a:gd name="T0" fmla="*/ 30 w 31"/>
                    <a:gd name="T1" fmla="*/ 16 h 23"/>
                    <a:gd name="T2" fmla="*/ 18 w 31"/>
                    <a:gd name="T3" fmla="*/ 22 h 23"/>
                    <a:gd name="T4" fmla="*/ 0 w 31"/>
                    <a:gd name="T5" fmla="*/ 4 h 23"/>
                    <a:gd name="T6" fmla="*/ 16 w 31"/>
                    <a:gd name="T7" fmla="*/ 0 h 23"/>
                    <a:gd name="T8" fmla="*/ 30 w 31"/>
                    <a:gd name="T9" fmla="*/ 16 h 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1"/>
                    <a:gd name="T16" fmla="*/ 0 h 23"/>
                    <a:gd name="T17" fmla="*/ 31 w 31"/>
                    <a:gd name="T18" fmla="*/ 23 h 2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1" h="23">
                      <a:moveTo>
                        <a:pt x="30" y="16"/>
                      </a:moveTo>
                      <a:lnTo>
                        <a:pt x="18" y="22"/>
                      </a:lnTo>
                      <a:lnTo>
                        <a:pt x="0" y="4"/>
                      </a:lnTo>
                      <a:lnTo>
                        <a:pt x="16" y="0"/>
                      </a:lnTo>
                      <a:lnTo>
                        <a:pt x="30" y="16"/>
                      </a:lnTo>
                    </a:path>
                  </a:pathLst>
                </a:custGeom>
                <a:solidFill>
                  <a:srgbClr val="F934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0" name="Freeform 428">
                  <a:extLst>
                    <a:ext uri="{FF2B5EF4-FFF2-40B4-BE49-F238E27FC236}">
                      <a16:creationId xmlns:a16="http://schemas.microsoft.com/office/drawing/2014/main" id="{A20E52BC-4C65-C643-4389-FEF8B70D1A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21" y="2208"/>
                  <a:ext cx="19" cy="19"/>
                </a:xfrm>
                <a:custGeom>
                  <a:avLst/>
                  <a:gdLst>
                    <a:gd name="T0" fmla="*/ 18 w 19"/>
                    <a:gd name="T1" fmla="*/ 14 h 19"/>
                    <a:gd name="T2" fmla="*/ 3 w 19"/>
                    <a:gd name="T3" fmla="*/ 18 h 19"/>
                    <a:gd name="T4" fmla="*/ 0 w 19"/>
                    <a:gd name="T5" fmla="*/ 5 h 19"/>
                    <a:gd name="T6" fmla="*/ 13 w 19"/>
                    <a:gd name="T7" fmla="*/ 0 h 19"/>
                    <a:gd name="T8" fmla="*/ 18 w 19"/>
                    <a:gd name="T9" fmla="*/ 14 h 1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19"/>
                    <a:gd name="T17" fmla="*/ 19 w 19"/>
                    <a:gd name="T18" fmla="*/ 19 h 1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19">
                      <a:moveTo>
                        <a:pt x="18" y="14"/>
                      </a:moveTo>
                      <a:lnTo>
                        <a:pt x="3" y="18"/>
                      </a:lnTo>
                      <a:lnTo>
                        <a:pt x="0" y="5"/>
                      </a:lnTo>
                      <a:lnTo>
                        <a:pt x="13" y="0"/>
                      </a:lnTo>
                      <a:lnTo>
                        <a:pt x="18" y="14"/>
                      </a:lnTo>
                    </a:path>
                  </a:pathLst>
                </a:custGeom>
                <a:solidFill>
                  <a:srgbClr val="9DB9D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1" name="Freeform 429">
                  <a:extLst>
                    <a:ext uri="{FF2B5EF4-FFF2-40B4-BE49-F238E27FC236}">
                      <a16:creationId xmlns:a16="http://schemas.microsoft.com/office/drawing/2014/main" id="{61D0E540-F6FD-67A6-D267-0DB114D6E1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5" y="2035"/>
                  <a:ext cx="33" cy="64"/>
                </a:xfrm>
                <a:custGeom>
                  <a:avLst/>
                  <a:gdLst>
                    <a:gd name="T0" fmla="*/ 32 w 33"/>
                    <a:gd name="T1" fmla="*/ 0 h 64"/>
                    <a:gd name="T2" fmla="*/ 0 w 33"/>
                    <a:gd name="T3" fmla="*/ 18 h 64"/>
                    <a:gd name="T4" fmla="*/ 0 w 33"/>
                    <a:gd name="T5" fmla="*/ 63 h 64"/>
                    <a:gd name="T6" fmla="*/ 32 w 33"/>
                    <a:gd name="T7" fmla="*/ 45 h 64"/>
                    <a:gd name="T8" fmla="*/ 32 w 33"/>
                    <a:gd name="T9" fmla="*/ 0 h 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3"/>
                    <a:gd name="T16" fmla="*/ 0 h 64"/>
                    <a:gd name="T17" fmla="*/ 33 w 33"/>
                    <a:gd name="T18" fmla="*/ 64 h 6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3" h="64">
                      <a:moveTo>
                        <a:pt x="32" y="0"/>
                      </a:moveTo>
                      <a:lnTo>
                        <a:pt x="0" y="18"/>
                      </a:lnTo>
                      <a:lnTo>
                        <a:pt x="0" y="63"/>
                      </a:lnTo>
                      <a:lnTo>
                        <a:pt x="32" y="45"/>
                      </a:lnTo>
                      <a:lnTo>
                        <a:pt x="32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2" name="Freeform 430">
                  <a:extLst>
                    <a:ext uri="{FF2B5EF4-FFF2-40B4-BE49-F238E27FC236}">
                      <a16:creationId xmlns:a16="http://schemas.microsoft.com/office/drawing/2014/main" id="{4869E2AA-8E13-333E-AC6B-E0CBE0AE3B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0" y="1941"/>
                  <a:ext cx="166" cy="152"/>
                </a:xfrm>
                <a:custGeom>
                  <a:avLst/>
                  <a:gdLst>
                    <a:gd name="T0" fmla="*/ 165 w 166"/>
                    <a:gd name="T1" fmla="*/ 55 h 152"/>
                    <a:gd name="T2" fmla="*/ 165 w 166"/>
                    <a:gd name="T3" fmla="*/ 0 h 152"/>
                    <a:gd name="T4" fmla="*/ 0 w 166"/>
                    <a:gd name="T5" fmla="*/ 93 h 152"/>
                    <a:gd name="T6" fmla="*/ 0 w 166"/>
                    <a:gd name="T7" fmla="*/ 151 h 152"/>
                    <a:gd name="T8" fmla="*/ 165 w 166"/>
                    <a:gd name="T9" fmla="*/ 55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6"/>
                    <a:gd name="T16" fmla="*/ 0 h 152"/>
                    <a:gd name="T17" fmla="*/ 166 w 166"/>
                    <a:gd name="T18" fmla="*/ 152 h 15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6" h="152">
                      <a:moveTo>
                        <a:pt x="165" y="55"/>
                      </a:moveTo>
                      <a:lnTo>
                        <a:pt x="165" y="0"/>
                      </a:lnTo>
                      <a:lnTo>
                        <a:pt x="0" y="93"/>
                      </a:lnTo>
                      <a:lnTo>
                        <a:pt x="0" y="151"/>
                      </a:lnTo>
                      <a:lnTo>
                        <a:pt x="165" y="55"/>
                      </a:lnTo>
                    </a:path>
                  </a:pathLst>
                </a:custGeom>
                <a:solidFill>
                  <a:srgbClr val="CEE1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3" name="Freeform 431">
                  <a:extLst>
                    <a:ext uri="{FF2B5EF4-FFF2-40B4-BE49-F238E27FC236}">
                      <a16:creationId xmlns:a16="http://schemas.microsoft.com/office/drawing/2014/main" id="{9A1D2956-67E3-15C7-D3EA-7B965EDCF7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26" y="1847"/>
                  <a:ext cx="166" cy="153"/>
                </a:xfrm>
                <a:custGeom>
                  <a:avLst/>
                  <a:gdLst>
                    <a:gd name="T0" fmla="*/ 165 w 166"/>
                    <a:gd name="T1" fmla="*/ 55 h 153"/>
                    <a:gd name="T2" fmla="*/ 165 w 166"/>
                    <a:gd name="T3" fmla="*/ 0 h 153"/>
                    <a:gd name="T4" fmla="*/ 0 w 166"/>
                    <a:gd name="T5" fmla="*/ 93 h 153"/>
                    <a:gd name="T6" fmla="*/ 0 w 166"/>
                    <a:gd name="T7" fmla="*/ 152 h 153"/>
                    <a:gd name="T8" fmla="*/ 165 w 166"/>
                    <a:gd name="T9" fmla="*/ 55 h 1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6"/>
                    <a:gd name="T16" fmla="*/ 0 h 153"/>
                    <a:gd name="T17" fmla="*/ 166 w 166"/>
                    <a:gd name="T18" fmla="*/ 153 h 15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6" h="153">
                      <a:moveTo>
                        <a:pt x="165" y="55"/>
                      </a:moveTo>
                      <a:lnTo>
                        <a:pt x="165" y="0"/>
                      </a:lnTo>
                      <a:lnTo>
                        <a:pt x="0" y="93"/>
                      </a:lnTo>
                      <a:lnTo>
                        <a:pt x="0" y="152"/>
                      </a:lnTo>
                      <a:lnTo>
                        <a:pt x="165" y="55"/>
                      </a:lnTo>
                    </a:path>
                  </a:pathLst>
                </a:custGeom>
                <a:solidFill>
                  <a:srgbClr val="CEE1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</p:grpSp>
          <p:pic>
            <p:nvPicPr>
              <p:cNvPr id="58" name="Picture 432" descr="pe01302_">
                <a:extLst>
                  <a:ext uri="{FF2B5EF4-FFF2-40B4-BE49-F238E27FC236}">
                    <a16:creationId xmlns:a16="http://schemas.microsoft.com/office/drawing/2014/main" id="{4C2A8430-1FEC-E6FC-7828-21293849354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74" y="1487"/>
                <a:ext cx="544" cy="3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9" name="Text Box 433">
                <a:extLst>
                  <a:ext uri="{FF2B5EF4-FFF2-40B4-BE49-F238E27FC236}">
                    <a16:creationId xmlns:a16="http://schemas.microsoft.com/office/drawing/2014/main" id="{68867383-1CB7-877A-F8CD-E21EAFA64F4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45" y="1296"/>
                <a:ext cx="600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Customer</a:t>
                </a:r>
              </a:p>
            </p:txBody>
          </p:sp>
        </p:grpSp>
        <p:sp>
          <p:nvSpPr>
            <p:cNvPr id="46" name="Text Box 458">
              <a:extLst>
                <a:ext uri="{FF2B5EF4-FFF2-40B4-BE49-F238E27FC236}">
                  <a16:creationId xmlns:a16="http://schemas.microsoft.com/office/drawing/2014/main" id="{89BEC8A6-B0A3-5FAD-CBCE-329925A401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32" y="1872"/>
              <a:ext cx="619" cy="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90000"/>
                </a:lnSpc>
                <a:buClr>
                  <a:schemeClr val="bg1"/>
                </a:buClr>
                <a:buSzPct val="100000"/>
                <a:buFontTx/>
                <a:buNone/>
              </a:pPr>
              <a:r>
                <a:rPr lang="en-US" altLang="ar-EG" sz="1600" i="1" dirty="0"/>
                <a:t>Upstream</a:t>
              </a:r>
            </a:p>
          </p:txBody>
        </p:sp>
        <p:sp>
          <p:nvSpPr>
            <p:cNvPr id="47" name="Text Box 459">
              <a:extLst>
                <a:ext uri="{FF2B5EF4-FFF2-40B4-BE49-F238E27FC236}">
                  <a16:creationId xmlns:a16="http://schemas.microsoft.com/office/drawing/2014/main" id="{7182E9D8-D674-1375-BE2F-7A386F19F6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6" y="1965"/>
              <a:ext cx="768" cy="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90000"/>
                </a:lnSpc>
                <a:buClr>
                  <a:schemeClr val="bg1"/>
                </a:buClr>
                <a:buSzPct val="100000"/>
                <a:buFontTx/>
                <a:buNone/>
              </a:pPr>
              <a:r>
                <a:rPr lang="en-US" altLang="ar-EG" sz="1600" i="1" dirty="0"/>
                <a:t>Downstream</a:t>
              </a:r>
            </a:p>
          </p:txBody>
        </p:sp>
        <p:sp>
          <p:nvSpPr>
            <p:cNvPr id="48" name="Line 460">
              <a:extLst>
                <a:ext uri="{FF2B5EF4-FFF2-40B4-BE49-F238E27FC236}">
                  <a16:creationId xmlns:a16="http://schemas.microsoft.com/office/drawing/2014/main" id="{D48FD2FB-19F1-9910-8B25-E91247D523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04" y="1968"/>
              <a:ext cx="912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90488" tIns="44450" rIns="90488" bIns="44450"/>
            <a:lstStyle/>
            <a:p>
              <a:endParaRPr lang="ar-EG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935529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111"/>
    </mc:Choice>
    <mc:Fallback xmlns="">
      <p:transition spd="slow" advTm="2801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3999" y="286489"/>
            <a:ext cx="42628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Supply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chain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management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208592"/>
            <a:ext cx="20617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pic>
        <p:nvPicPr>
          <p:cNvPr id="10" name="Picture 2" descr="Generic Supply Chain Example">
            <a:extLst>
              <a:ext uri="{FF2B5EF4-FFF2-40B4-BE49-F238E27FC236}">
                <a16:creationId xmlns:a16="http://schemas.microsoft.com/office/drawing/2014/main" id="{8A88A82B-2332-D79F-E452-5C119142E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093" y="1523528"/>
            <a:ext cx="6040582" cy="397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6BDB1D4-B70E-4A39-EABE-18E3B7C82CB5}"/>
              </a:ext>
            </a:extLst>
          </p:cNvPr>
          <p:cNvSpPr txBox="1"/>
          <p:nvPr/>
        </p:nvSpPr>
        <p:spPr>
          <a:xfrm>
            <a:off x="651740" y="2767280"/>
            <a:ext cx="497084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/>
            <a:r>
              <a:rPr lang="en-US" sz="2800" b="1" i="0" u="none" strike="noStrike" baseline="0" dirty="0">
                <a:solidFill>
                  <a:srgbClr val="0070C0"/>
                </a:solidFill>
                <a:latin typeface="GpjhsgCvqdsrPtcxlnAdvTT5ada87cc"/>
              </a:rPr>
              <a:t>A supply chain consists of all activities associated with the </a:t>
            </a:r>
            <a:r>
              <a:rPr lang="en-US" sz="2800" b="1" i="0" u="none" strike="noStrike" baseline="0" dirty="0">
                <a:solidFill>
                  <a:srgbClr val="0070C0"/>
                </a:solidFill>
                <a:latin typeface="BdjrfwCjqfnwFjtcybAdvGTIMES-R"/>
              </a:rPr>
              <a:t>fl</a:t>
            </a:r>
            <a:r>
              <a:rPr lang="en-US" sz="2800" b="1" i="0" u="none" strike="noStrike" baseline="0" dirty="0">
                <a:solidFill>
                  <a:srgbClr val="0070C0"/>
                </a:solidFill>
                <a:latin typeface="GpjhsgCvqdsrPtcxlnAdvTT5ada87cc"/>
              </a:rPr>
              <a:t>ow and </a:t>
            </a:r>
            <a:r>
              <a:rPr lang="en-US" sz="2800" b="1" dirty="0">
                <a:solidFill>
                  <a:srgbClr val="0070C0"/>
                </a:solidFill>
                <a:latin typeface="GpjhsgCvqdsrPtcxlnAdvTT5ada87cc"/>
              </a:rPr>
              <a:t>transformation of goods from raw materials to end users</a:t>
            </a:r>
            <a:endParaRPr lang="ar-EG" sz="2800" b="1" dirty="0">
              <a:solidFill>
                <a:srgbClr val="0070C0"/>
              </a:solidFill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6072787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77318"/>
    </mc:Choice>
    <mc:Fallback xmlns="">
      <p:transition spd="slow" advTm="773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027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235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Supply Chain Risk Management (SCRM)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421549"/>
            <a:ext cx="2281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37E1E6C-52AF-0369-0F37-BD21E7EF8095}"/>
              </a:ext>
            </a:extLst>
          </p:cNvPr>
          <p:cNvSpPr txBox="1"/>
          <p:nvPr/>
        </p:nvSpPr>
        <p:spPr>
          <a:xfrm>
            <a:off x="5461268" y="2128581"/>
            <a:ext cx="62253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i="0" u="none" strike="noStrike" baseline="0" dirty="0">
                <a:solidFill>
                  <a:srgbClr val="1F2023"/>
                </a:solidFill>
                <a:latin typeface="Arial" panose="020B0604020202020204" pitchFamily="34" charset="0"/>
              </a:rPr>
              <a:t>_   the risk in the end-to-end supply chain</a:t>
            </a:r>
            <a:endParaRPr lang="ar-EG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13EB558-F80E-853F-8285-DA8A6A2A4F6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614" y="1855964"/>
            <a:ext cx="4802415" cy="2411136"/>
          </a:xfrm>
          <a:prstGeom prst="rect">
            <a:avLst/>
          </a:prstGeom>
        </p:spPr>
      </p:pic>
      <p:pic>
        <p:nvPicPr>
          <p:cNvPr id="6146" name="Picture 2" descr="An illustration of a supply chain.">
            <a:extLst>
              <a:ext uri="{FF2B5EF4-FFF2-40B4-BE49-F238E27FC236}">
                <a16:creationId xmlns:a16="http://schemas.microsoft.com/office/drawing/2014/main" id="{D0571D43-71F6-D631-8769-303C86ACF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029" y="2546609"/>
            <a:ext cx="7139645" cy="340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874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264"/>
    </mc:Choice>
    <mc:Fallback xmlns="">
      <p:transition spd="slow" advTm="78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89011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2927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19409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87146" y="-14811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7768" y="272783"/>
            <a:ext cx="41697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ar-EG" sz="2800" dirty="0">
                <a:solidFill>
                  <a:schemeClr val="bg1"/>
                </a:solidFill>
                <a:cs typeface="Tajawal Medium" panose="00000600000000000000" pitchFamily="2" charset="-78"/>
              </a:rPr>
              <a:t>Global</a:t>
            </a:r>
            <a:r>
              <a:rPr lang="en-US" altLang="ar-EG" sz="4400" b="1" dirty="0">
                <a:solidFill>
                  <a:srgbClr val="FFC000"/>
                </a:solidFill>
              </a:rPr>
              <a:t> </a:t>
            </a:r>
            <a:r>
              <a:rPr lang="en-US" altLang="ar-EG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Supply-Chain</a:t>
            </a:r>
            <a:r>
              <a:rPr lang="en-US" altLang="ar-EG" sz="4400" b="1" dirty="0">
                <a:solidFill>
                  <a:srgbClr val="FFC000"/>
                </a:solidFill>
              </a:rPr>
              <a:t> </a:t>
            </a:r>
            <a:r>
              <a:rPr lang="en-US" altLang="ar-EG" sz="2800" dirty="0">
                <a:solidFill>
                  <a:schemeClr val="bg1"/>
                </a:solidFill>
                <a:cs typeface="Tajawal Medium" panose="00000600000000000000" pitchFamily="2" charset="-78"/>
              </a:rPr>
              <a:t>Issues</a:t>
            </a:r>
            <a:endParaRPr lang="ar-EG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191259"/>
            <a:ext cx="20617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B2EBEB0-3C89-087C-1DC6-7A901A806A12}"/>
              </a:ext>
            </a:extLst>
          </p:cNvPr>
          <p:cNvGrpSpPr/>
          <p:nvPr/>
        </p:nvGrpSpPr>
        <p:grpSpPr>
          <a:xfrm>
            <a:off x="2355272" y="1570057"/>
            <a:ext cx="7954733" cy="4318148"/>
            <a:chOff x="298450" y="1158875"/>
            <a:chExt cx="8413750" cy="4981575"/>
          </a:xfrm>
        </p:grpSpPr>
        <p:sp>
          <p:nvSpPr>
            <p:cNvPr id="12" name="Oval 5">
              <a:extLst>
                <a:ext uri="{FF2B5EF4-FFF2-40B4-BE49-F238E27FC236}">
                  <a16:creationId xmlns:a16="http://schemas.microsoft.com/office/drawing/2014/main" id="{080E04C7-733C-173E-0D20-BCC0BC2449C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08175" y="1160463"/>
              <a:ext cx="4972050" cy="497205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endParaRPr lang="ar-EG" altLang="ar-EG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36BE6AF7-312A-53BC-74AE-07187AD7C96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914525" y="1177925"/>
              <a:ext cx="4930775" cy="4346575"/>
            </a:xfrm>
            <a:custGeom>
              <a:avLst/>
              <a:gdLst>
                <a:gd name="T0" fmla="*/ 1029569 w 6542"/>
                <a:gd name="T1" fmla="*/ 554064 h 5766"/>
                <a:gd name="T2" fmla="*/ 1569979 w 6542"/>
                <a:gd name="T3" fmla="*/ 590248 h 5766"/>
                <a:gd name="T4" fmla="*/ 2402076 w 6542"/>
                <a:gd name="T5" fmla="*/ 264594 h 5766"/>
                <a:gd name="T6" fmla="*/ 2414889 w 6542"/>
                <a:gd name="T7" fmla="*/ 1508 h 5766"/>
                <a:gd name="T8" fmla="*/ 1208198 w 6542"/>
                <a:gd name="T9" fmla="*/ 352792 h 5766"/>
                <a:gd name="T10" fmla="*/ 468054 w 6542"/>
                <a:gd name="T11" fmla="*/ 1062898 h 5766"/>
                <a:gd name="T12" fmla="*/ 2757827 w 6542"/>
                <a:gd name="T13" fmla="*/ 1754913 h 5766"/>
                <a:gd name="T14" fmla="*/ 2377203 w 6542"/>
                <a:gd name="T15" fmla="*/ 1799389 h 5766"/>
                <a:gd name="T16" fmla="*/ 1918194 w 6542"/>
                <a:gd name="T17" fmla="*/ 1763959 h 5766"/>
                <a:gd name="T18" fmla="*/ 1685297 w 6542"/>
                <a:gd name="T19" fmla="*/ 1524995 h 5766"/>
                <a:gd name="T20" fmla="*/ 1135842 w 6542"/>
                <a:gd name="T21" fmla="*/ 1684053 h 5766"/>
                <a:gd name="T22" fmla="*/ 730346 w 6542"/>
                <a:gd name="T23" fmla="*/ 2166503 h 5766"/>
                <a:gd name="T24" fmla="*/ 996405 w 6542"/>
                <a:gd name="T25" fmla="*/ 2850225 h 5766"/>
                <a:gd name="T26" fmla="*/ 1545107 w 6542"/>
                <a:gd name="T27" fmla="*/ 2948977 h 5766"/>
                <a:gd name="T28" fmla="*/ 1755392 w 6542"/>
                <a:gd name="T29" fmla="*/ 3397505 h 5766"/>
                <a:gd name="T30" fmla="*/ 2024467 w 6542"/>
                <a:gd name="T31" fmla="*/ 4176210 h 5766"/>
                <a:gd name="T32" fmla="*/ 2601809 w 6542"/>
                <a:gd name="T33" fmla="*/ 4214655 h 5766"/>
                <a:gd name="T34" fmla="*/ 3038961 w 6542"/>
                <a:gd name="T35" fmla="*/ 3576162 h 5766"/>
                <a:gd name="T36" fmla="*/ 3092475 w 6542"/>
                <a:gd name="T37" fmla="*/ 3147988 h 5766"/>
                <a:gd name="T38" fmla="*/ 3332155 w 6542"/>
                <a:gd name="T39" fmla="*/ 2675337 h 5766"/>
                <a:gd name="T40" fmla="*/ 3041976 w 6542"/>
                <a:gd name="T41" fmla="*/ 2556232 h 5766"/>
                <a:gd name="T42" fmla="*/ 2818124 w 6542"/>
                <a:gd name="T43" fmla="*/ 2147657 h 5766"/>
                <a:gd name="T44" fmla="*/ 2730694 w 6542"/>
                <a:gd name="T45" fmla="*/ 1906432 h 5766"/>
                <a:gd name="T46" fmla="*/ 3772322 w 6542"/>
                <a:gd name="T47" fmla="*/ 2196656 h 5766"/>
                <a:gd name="T48" fmla="*/ 3175383 w 6542"/>
                <a:gd name="T49" fmla="*/ 1891356 h 5766"/>
                <a:gd name="T50" fmla="*/ 3535657 w 6542"/>
                <a:gd name="T51" fmla="*/ 2011214 h 5766"/>
                <a:gd name="T52" fmla="*/ 4067776 w 6542"/>
                <a:gd name="T53" fmla="*/ 2146150 h 5766"/>
                <a:gd name="T54" fmla="*/ 4164251 w 6542"/>
                <a:gd name="T55" fmla="*/ 2057952 h 5766"/>
                <a:gd name="T56" fmla="*/ 4314240 w 6542"/>
                <a:gd name="T57" fmla="*/ 2483865 h 5766"/>
                <a:gd name="T58" fmla="*/ 4464228 w 6542"/>
                <a:gd name="T59" fmla="*/ 2140873 h 5766"/>
                <a:gd name="T60" fmla="*/ 4697878 w 6542"/>
                <a:gd name="T61" fmla="*/ 2023276 h 5766"/>
                <a:gd name="T62" fmla="*/ 4839576 w 6542"/>
                <a:gd name="T63" fmla="*/ 1790343 h 5766"/>
                <a:gd name="T64" fmla="*/ 4505682 w 6542"/>
                <a:gd name="T65" fmla="*/ 1101343 h 5766"/>
                <a:gd name="T66" fmla="*/ 3757248 w 6542"/>
                <a:gd name="T67" fmla="*/ 370884 h 5766"/>
                <a:gd name="T68" fmla="*/ 3133175 w 6542"/>
                <a:gd name="T69" fmla="*/ 183934 h 5766"/>
                <a:gd name="T70" fmla="*/ 3011828 w 6542"/>
                <a:gd name="T71" fmla="*/ 410083 h 5766"/>
                <a:gd name="T72" fmla="*/ 2908569 w 6542"/>
                <a:gd name="T73" fmla="*/ 488481 h 5766"/>
                <a:gd name="T74" fmla="*/ 2392278 w 6542"/>
                <a:gd name="T75" fmla="*/ 408575 h 5766"/>
                <a:gd name="T76" fmla="*/ 2232491 w 6542"/>
                <a:gd name="T77" fmla="*/ 679199 h 5766"/>
                <a:gd name="T78" fmla="*/ 2358361 w 6542"/>
                <a:gd name="T79" fmla="*/ 734983 h 5766"/>
                <a:gd name="T80" fmla="*/ 2181239 w 6542"/>
                <a:gd name="T81" fmla="*/ 876703 h 5766"/>
                <a:gd name="T82" fmla="*/ 2105868 w 6542"/>
                <a:gd name="T83" fmla="*/ 830719 h 5766"/>
                <a:gd name="T84" fmla="*/ 1750870 w 6542"/>
                <a:gd name="T85" fmla="*/ 1010130 h 5766"/>
                <a:gd name="T86" fmla="*/ 1554905 w 6542"/>
                <a:gd name="T87" fmla="*/ 1165419 h 5766"/>
                <a:gd name="T88" fmla="*/ 1291860 w 6542"/>
                <a:gd name="T89" fmla="*/ 1228740 h 5766"/>
                <a:gd name="T90" fmla="*/ 1478027 w 6542"/>
                <a:gd name="T91" fmla="*/ 1533287 h 5766"/>
                <a:gd name="T92" fmla="*/ 1789309 w 6542"/>
                <a:gd name="T93" fmla="*/ 1307892 h 5766"/>
                <a:gd name="T94" fmla="*/ 2010146 w 6542"/>
                <a:gd name="T95" fmla="*/ 1661438 h 5766"/>
                <a:gd name="T96" fmla="*/ 2344040 w 6542"/>
                <a:gd name="T97" fmla="*/ 1540825 h 5766"/>
                <a:gd name="T98" fmla="*/ 2565631 w 6542"/>
                <a:gd name="T99" fmla="*/ 1396844 h 5766"/>
                <a:gd name="T100" fmla="*/ 2821139 w 6542"/>
                <a:gd name="T101" fmla="*/ 1264170 h 5766"/>
                <a:gd name="T102" fmla="*/ 2891234 w 6542"/>
                <a:gd name="T103" fmla="*/ 1523487 h 5766"/>
                <a:gd name="T104" fmla="*/ 2390770 w 6542"/>
                <a:gd name="T105" fmla="*/ 1488057 h 5766"/>
                <a:gd name="T106" fmla="*/ 3252261 w 6542"/>
                <a:gd name="T107" fmla="*/ 1305631 h 5766"/>
                <a:gd name="T108" fmla="*/ 3350998 w 6542"/>
                <a:gd name="T109" fmla="*/ 1307892 h 5766"/>
                <a:gd name="T110" fmla="*/ 291686 w 6542"/>
                <a:gd name="T111" fmla="*/ 3260308 h 5766"/>
                <a:gd name="T112" fmla="*/ 196718 w 6542"/>
                <a:gd name="T113" fmla="*/ 2825349 h 5766"/>
                <a:gd name="T114" fmla="*/ 15074 w 6542"/>
                <a:gd name="T115" fmla="*/ 2796704 h 5766"/>
                <a:gd name="T116" fmla="*/ 3186689 w 6542"/>
                <a:gd name="T117" fmla="*/ 3990014 h 5766"/>
                <a:gd name="T118" fmla="*/ 3464054 w 6542"/>
                <a:gd name="T119" fmla="*/ 3561840 h 5766"/>
                <a:gd name="T120" fmla="*/ 3313312 w 6542"/>
                <a:gd name="T121" fmla="*/ 3955338 h 5766"/>
                <a:gd name="T122" fmla="*/ 4801137 w 6542"/>
                <a:gd name="T123" fmla="*/ 2411497 h 57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6542" h="5766">
                  <a:moveTo>
                    <a:pt x="615" y="1479"/>
                  </a:moveTo>
                  <a:lnTo>
                    <a:pt x="646" y="1468"/>
                  </a:lnTo>
                  <a:lnTo>
                    <a:pt x="676" y="1453"/>
                  </a:lnTo>
                  <a:lnTo>
                    <a:pt x="705" y="1435"/>
                  </a:lnTo>
                  <a:lnTo>
                    <a:pt x="735" y="1416"/>
                  </a:lnTo>
                  <a:lnTo>
                    <a:pt x="764" y="1394"/>
                  </a:lnTo>
                  <a:lnTo>
                    <a:pt x="791" y="1371"/>
                  </a:lnTo>
                  <a:lnTo>
                    <a:pt x="820" y="1345"/>
                  </a:lnTo>
                  <a:lnTo>
                    <a:pt x="847" y="1319"/>
                  </a:lnTo>
                  <a:lnTo>
                    <a:pt x="875" y="1290"/>
                  </a:lnTo>
                  <a:lnTo>
                    <a:pt x="901" y="1260"/>
                  </a:lnTo>
                  <a:lnTo>
                    <a:pt x="928" y="1230"/>
                  </a:lnTo>
                  <a:lnTo>
                    <a:pt x="954" y="1198"/>
                  </a:lnTo>
                  <a:lnTo>
                    <a:pt x="981" y="1167"/>
                  </a:lnTo>
                  <a:lnTo>
                    <a:pt x="1007" y="1133"/>
                  </a:lnTo>
                  <a:lnTo>
                    <a:pt x="1032" y="1101"/>
                  </a:lnTo>
                  <a:lnTo>
                    <a:pt x="1058" y="1068"/>
                  </a:lnTo>
                  <a:lnTo>
                    <a:pt x="1084" y="1035"/>
                  </a:lnTo>
                  <a:lnTo>
                    <a:pt x="1109" y="1002"/>
                  </a:lnTo>
                  <a:lnTo>
                    <a:pt x="1134" y="970"/>
                  </a:lnTo>
                  <a:lnTo>
                    <a:pt x="1160" y="939"/>
                  </a:lnTo>
                  <a:lnTo>
                    <a:pt x="1185" y="909"/>
                  </a:lnTo>
                  <a:lnTo>
                    <a:pt x="1211" y="879"/>
                  </a:lnTo>
                  <a:lnTo>
                    <a:pt x="1236" y="851"/>
                  </a:lnTo>
                  <a:lnTo>
                    <a:pt x="1263" y="824"/>
                  </a:lnTo>
                  <a:lnTo>
                    <a:pt x="1289" y="799"/>
                  </a:lnTo>
                  <a:lnTo>
                    <a:pt x="1314" y="775"/>
                  </a:lnTo>
                  <a:lnTo>
                    <a:pt x="1340" y="754"/>
                  </a:lnTo>
                  <a:lnTo>
                    <a:pt x="1366" y="735"/>
                  </a:lnTo>
                  <a:lnTo>
                    <a:pt x="1394" y="718"/>
                  </a:lnTo>
                  <a:lnTo>
                    <a:pt x="1420" y="704"/>
                  </a:lnTo>
                  <a:lnTo>
                    <a:pt x="1447" y="693"/>
                  </a:lnTo>
                  <a:lnTo>
                    <a:pt x="1475" y="684"/>
                  </a:lnTo>
                  <a:lnTo>
                    <a:pt x="1547" y="684"/>
                  </a:lnTo>
                  <a:lnTo>
                    <a:pt x="1567" y="685"/>
                  </a:lnTo>
                  <a:lnTo>
                    <a:pt x="1587" y="689"/>
                  </a:lnTo>
                  <a:lnTo>
                    <a:pt x="1606" y="694"/>
                  </a:lnTo>
                  <a:lnTo>
                    <a:pt x="1624" y="701"/>
                  </a:lnTo>
                  <a:lnTo>
                    <a:pt x="1643" y="709"/>
                  </a:lnTo>
                  <a:lnTo>
                    <a:pt x="1660" y="719"/>
                  </a:lnTo>
                  <a:lnTo>
                    <a:pt x="1679" y="729"/>
                  </a:lnTo>
                  <a:lnTo>
                    <a:pt x="1698" y="739"/>
                  </a:lnTo>
                  <a:lnTo>
                    <a:pt x="1717" y="749"/>
                  </a:lnTo>
                  <a:lnTo>
                    <a:pt x="1737" y="759"/>
                  </a:lnTo>
                  <a:lnTo>
                    <a:pt x="1758" y="769"/>
                  </a:lnTo>
                  <a:lnTo>
                    <a:pt x="1779" y="776"/>
                  </a:lnTo>
                  <a:lnTo>
                    <a:pt x="1801" y="784"/>
                  </a:lnTo>
                  <a:lnTo>
                    <a:pt x="1825" y="789"/>
                  </a:lnTo>
                  <a:lnTo>
                    <a:pt x="1850" y="793"/>
                  </a:lnTo>
                  <a:lnTo>
                    <a:pt x="1876" y="794"/>
                  </a:lnTo>
                  <a:lnTo>
                    <a:pt x="1950" y="866"/>
                  </a:lnTo>
                  <a:lnTo>
                    <a:pt x="1976" y="855"/>
                  </a:lnTo>
                  <a:lnTo>
                    <a:pt x="1999" y="845"/>
                  </a:lnTo>
                  <a:lnTo>
                    <a:pt x="2019" y="836"/>
                  </a:lnTo>
                  <a:lnTo>
                    <a:pt x="2037" y="826"/>
                  </a:lnTo>
                  <a:lnTo>
                    <a:pt x="2053" y="815"/>
                  </a:lnTo>
                  <a:lnTo>
                    <a:pt x="2068" y="801"/>
                  </a:lnTo>
                  <a:lnTo>
                    <a:pt x="2083" y="783"/>
                  </a:lnTo>
                  <a:lnTo>
                    <a:pt x="2097" y="758"/>
                  </a:lnTo>
                  <a:lnTo>
                    <a:pt x="2353" y="758"/>
                  </a:lnTo>
                  <a:lnTo>
                    <a:pt x="2378" y="735"/>
                  </a:lnTo>
                  <a:lnTo>
                    <a:pt x="2404" y="714"/>
                  </a:lnTo>
                  <a:lnTo>
                    <a:pt x="2431" y="694"/>
                  </a:lnTo>
                  <a:lnTo>
                    <a:pt x="2461" y="675"/>
                  </a:lnTo>
                  <a:lnTo>
                    <a:pt x="2491" y="659"/>
                  </a:lnTo>
                  <a:lnTo>
                    <a:pt x="2523" y="643"/>
                  </a:lnTo>
                  <a:lnTo>
                    <a:pt x="2555" y="629"/>
                  </a:lnTo>
                  <a:lnTo>
                    <a:pt x="2589" y="615"/>
                  </a:lnTo>
                  <a:lnTo>
                    <a:pt x="2622" y="603"/>
                  </a:lnTo>
                  <a:lnTo>
                    <a:pt x="2656" y="590"/>
                  </a:lnTo>
                  <a:lnTo>
                    <a:pt x="2691" y="579"/>
                  </a:lnTo>
                  <a:lnTo>
                    <a:pt x="2726" y="568"/>
                  </a:lnTo>
                  <a:lnTo>
                    <a:pt x="2761" y="557"/>
                  </a:lnTo>
                  <a:lnTo>
                    <a:pt x="2796" y="547"/>
                  </a:lnTo>
                  <a:lnTo>
                    <a:pt x="2831" y="536"/>
                  </a:lnTo>
                  <a:lnTo>
                    <a:pt x="2866" y="524"/>
                  </a:lnTo>
                  <a:lnTo>
                    <a:pt x="2899" y="513"/>
                  </a:lnTo>
                  <a:lnTo>
                    <a:pt x="2933" y="502"/>
                  </a:lnTo>
                  <a:lnTo>
                    <a:pt x="2965" y="489"/>
                  </a:lnTo>
                  <a:lnTo>
                    <a:pt x="2998" y="476"/>
                  </a:lnTo>
                  <a:lnTo>
                    <a:pt x="3029" y="462"/>
                  </a:lnTo>
                  <a:lnTo>
                    <a:pt x="3059" y="447"/>
                  </a:lnTo>
                  <a:lnTo>
                    <a:pt x="3088" y="431"/>
                  </a:lnTo>
                  <a:lnTo>
                    <a:pt x="3115" y="413"/>
                  </a:lnTo>
                  <a:lnTo>
                    <a:pt x="3140" y="393"/>
                  </a:lnTo>
                  <a:lnTo>
                    <a:pt x="3165" y="373"/>
                  </a:lnTo>
                  <a:lnTo>
                    <a:pt x="3187" y="351"/>
                  </a:lnTo>
                  <a:lnTo>
                    <a:pt x="3207" y="326"/>
                  </a:lnTo>
                  <a:lnTo>
                    <a:pt x="3226" y="300"/>
                  </a:lnTo>
                  <a:lnTo>
                    <a:pt x="3242" y="271"/>
                  </a:lnTo>
                  <a:lnTo>
                    <a:pt x="3256" y="241"/>
                  </a:lnTo>
                  <a:lnTo>
                    <a:pt x="3267" y="207"/>
                  </a:lnTo>
                  <a:lnTo>
                    <a:pt x="3414" y="207"/>
                  </a:lnTo>
                  <a:lnTo>
                    <a:pt x="3422" y="200"/>
                  </a:lnTo>
                  <a:lnTo>
                    <a:pt x="3432" y="190"/>
                  </a:lnTo>
                  <a:lnTo>
                    <a:pt x="3443" y="177"/>
                  </a:lnTo>
                  <a:lnTo>
                    <a:pt x="3454" y="164"/>
                  </a:lnTo>
                  <a:lnTo>
                    <a:pt x="3468" y="150"/>
                  </a:lnTo>
                  <a:lnTo>
                    <a:pt x="3482" y="134"/>
                  </a:lnTo>
                  <a:lnTo>
                    <a:pt x="3497" y="119"/>
                  </a:lnTo>
                  <a:lnTo>
                    <a:pt x="3512" y="103"/>
                  </a:lnTo>
                  <a:lnTo>
                    <a:pt x="3528" y="88"/>
                  </a:lnTo>
                  <a:lnTo>
                    <a:pt x="3544" y="74"/>
                  </a:lnTo>
                  <a:lnTo>
                    <a:pt x="3560" y="60"/>
                  </a:lnTo>
                  <a:lnTo>
                    <a:pt x="3577" y="49"/>
                  </a:lnTo>
                  <a:lnTo>
                    <a:pt x="3592" y="39"/>
                  </a:lnTo>
                  <a:lnTo>
                    <a:pt x="3608" y="31"/>
                  </a:lnTo>
                  <a:lnTo>
                    <a:pt x="3623" y="26"/>
                  </a:lnTo>
                  <a:lnTo>
                    <a:pt x="3637" y="25"/>
                  </a:lnTo>
                  <a:lnTo>
                    <a:pt x="3575" y="18"/>
                  </a:lnTo>
                  <a:lnTo>
                    <a:pt x="3514" y="11"/>
                  </a:lnTo>
                  <a:lnTo>
                    <a:pt x="3452" y="8"/>
                  </a:lnTo>
                  <a:lnTo>
                    <a:pt x="3390" y="4"/>
                  </a:lnTo>
                  <a:lnTo>
                    <a:pt x="3328" y="2"/>
                  </a:lnTo>
                  <a:lnTo>
                    <a:pt x="3266" y="0"/>
                  </a:lnTo>
                  <a:lnTo>
                    <a:pt x="3204" y="2"/>
                  </a:lnTo>
                  <a:lnTo>
                    <a:pt x="3141" y="3"/>
                  </a:lnTo>
                  <a:lnTo>
                    <a:pt x="3079" y="5"/>
                  </a:lnTo>
                  <a:lnTo>
                    <a:pt x="3017" y="10"/>
                  </a:lnTo>
                  <a:lnTo>
                    <a:pt x="2954" y="15"/>
                  </a:lnTo>
                  <a:lnTo>
                    <a:pt x="2892" y="21"/>
                  </a:lnTo>
                  <a:lnTo>
                    <a:pt x="2829" y="30"/>
                  </a:lnTo>
                  <a:lnTo>
                    <a:pt x="2768" y="39"/>
                  </a:lnTo>
                  <a:lnTo>
                    <a:pt x="2706" y="49"/>
                  </a:lnTo>
                  <a:lnTo>
                    <a:pt x="2645" y="60"/>
                  </a:lnTo>
                  <a:lnTo>
                    <a:pt x="2584" y="73"/>
                  </a:lnTo>
                  <a:lnTo>
                    <a:pt x="2523" y="86"/>
                  </a:lnTo>
                  <a:lnTo>
                    <a:pt x="2461" y="101"/>
                  </a:lnTo>
                  <a:lnTo>
                    <a:pt x="2401" y="118"/>
                  </a:lnTo>
                  <a:lnTo>
                    <a:pt x="2342" y="135"/>
                  </a:lnTo>
                  <a:lnTo>
                    <a:pt x="2282" y="154"/>
                  </a:lnTo>
                  <a:lnTo>
                    <a:pt x="2222" y="174"/>
                  </a:lnTo>
                  <a:lnTo>
                    <a:pt x="2163" y="195"/>
                  </a:lnTo>
                  <a:lnTo>
                    <a:pt x="2106" y="216"/>
                  </a:lnTo>
                  <a:lnTo>
                    <a:pt x="2048" y="240"/>
                  </a:lnTo>
                  <a:lnTo>
                    <a:pt x="1991" y="264"/>
                  </a:lnTo>
                  <a:lnTo>
                    <a:pt x="1935" y="288"/>
                  </a:lnTo>
                  <a:lnTo>
                    <a:pt x="1879" y="315"/>
                  </a:lnTo>
                  <a:lnTo>
                    <a:pt x="1824" y="342"/>
                  </a:lnTo>
                  <a:lnTo>
                    <a:pt x="1769" y="371"/>
                  </a:lnTo>
                  <a:lnTo>
                    <a:pt x="1715" y="401"/>
                  </a:lnTo>
                  <a:lnTo>
                    <a:pt x="1689" y="416"/>
                  </a:lnTo>
                  <a:lnTo>
                    <a:pt x="1662" y="432"/>
                  </a:lnTo>
                  <a:lnTo>
                    <a:pt x="1633" y="449"/>
                  </a:lnTo>
                  <a:lnTo>
                    <a:pt x="1603" y="468"/>
                  </a:lnTo>
                  <a:lnTo>
                    <a:pt x="1572" y="487"/>
                  </a:lnTo>
                  <a:lnTo>
                    <a:pt x="1539" y="508"/>
                  </a:lnTo>
                  <a:lnTo>
                    <a:pt x="1506" y="531"/>
                  </a:lnTo>
                  <a:lnTo>
                    <a:pt x="1472" y="553"/>
                  </a:lnTo>
                  <a:lnTo>
                    <a:pt x="1437" y="577"/>
                  </a:lnTo>
                  <a:lnTo>
                    <a:pt x="1401" y="602"/>
                  </a:lnTo>
                  <a:lnTo>
                    <a:pt x="1365" y="628"/>
                  </a:lnTo>
                  <a:lnTo>
                    <a:pt x="1329" y="655"/>
                  </a:lnTo>
                  <a:lnTo>
                    <a:pt x="1291" y="683"/>
                  </a:lnTo>
                  <a:lnTo>
                    <a:pt x="1254" y="711"/>
                  </a:lnTo>
                  <a:lnTo>
                    <a:pt x="1216" y="740"/>
                  </a:lnTo>
                  <a:lnTo>
                    <a:pt x="1179" y="771"/>
                  </a:lnTo>
                  <a:lnTo>
                    <a:pt x="1142" y="801"/>
                  </a:lnTo>
                  <a:lnTo>
                    <a:pt x="1104" y="834"/>
                  </a:lnTo>
                  <a:lnTo>
                    <a:pt x="1068" y="865"/>
                  </a:lnTo>
                  <a:lnTo>
                    <a:pt x="1030" y="899"/>
                  </a:lnTo>
                  <a:lnTo>
                    <a:pt x="994" y="931"/>
                  </a:lnTo>
                  <a:lnTo>
                    <a:pt x="958" y="966"/>
                  </a:lnTo>
                  <a:lnTo>
                    <a:pt x="923" y="1000"/>
                  </a:lnTo>
                  <a:lnTo>
                    <a:pt x="890" y="1035"/>
                  </a:lnTo>
                  <a:lnTo>
                    <a:pt x="856" y="1070"/>
                  </a:lnTo>
                  <a:lnTo>
                    <a:pt x="823" y="1106"/>
                  </a:lnTo>
                  <a:lnTo>
                    <a:pt x="791" y="1142"/>
                  </a:lnTo>
                  <a:lnTo>
                    <a:pt x="761" y="1178"/>
                  </a:lnTo>
                  <a:lnTo>
                    <a:pt x="731" y="1214"/>
                  </a:lnTo>
                  <a:lnTo>
                    <a:pt x="704" y="1252"/>
                  </a:lnTo>
                  <a:lnTo>
                    <a:pt x="677" y="1288"/>
                  </a:lnTo>
                  <a:lnTo>
                    <a:pt x="652" y="1325"/>
                  </a:lnTo>
                  <a:lnTo>
                    <a:pt x="621" y="1410"/>
                  </a:lnTo>
                  <a:lnTo>
                    <a:pt x="615" y="1479"/>
                  </a:lnTo>
                  <a:close/>
                  <a:moveTo>
                    <a:pt x="3172" y="1974"/>
                  </a:moveTo>
                  <a:lnTo>
                    <a:pt x="3229" y="1999"/>
                  </a:lnTo>
                  <a:lnTo>
                    <a:pt x="3229" y="2219"/>
                  </a:lnTo>
                  <a:lnTo>
                    <a:pt x="3251" y="2222"/>
                  </a:lnTo>
                  <a:lnTo>
                    <a:pt x="3276" y="2230"/>
                  </a:lnTo>
                  <a:lnTo>
                    <a:pt x="3300" y="2242"/>
                  </a:lnTo>
                  <a:lnTo>
                    <a:pt x="3325" y="2255"/>
                  </a:lnTo>
                  <a:lnTo>
                    <a:pt x="3348" y="2268"/>
                  </a:lnTo>
                  <a:lnTo>
                    <a:pt x="3368" y="2281"/>
                  </a:lnTo>
                  <a:lnTo>
                    <a:pt x="3386" y="2288"/>
                  </a:lnTo>
                  <a:lnTo>
                    <a:pt x="3400" y="2292"/>
                  </a:lnTo>
                  <a:lnTo>
                    <a:pt x="3411" y="2286"/>
                  </a:lnTo>
                  <a:lnTo>
                    <a:pt x="3423" y="2280"/>
                  </a:lnTo>
                  <a:lnTo>
                    <a:pt x="3434" y="2275"/>
                  </a:lnTo>
                  <a:lnTo>
                    <a:pt x="3448" y="2271"/>
                  </a:lnTo>
                  <a:lnTo>
                    <a:pt x="3461" y="2267"/>
                  </a:lnTo>
                  <a:lnTo>
                    <a:pt x="3474" y="2264"/>
                  </a:lnTo>
                  <a:lnTo>
                    <a:pt x="3487" y="2261"/>
                  </a:lnTo>
                  <a:lnTo>
                    <a:pt x="3501" y="2260"/>
                  </a:lnTo>
                  <a:lnTo>
                    <a:pt x="3514" y="2259"/>
                  </a:lnTo>
                  <a:lnTo>
                    <a:pt x="3527" y="2257"/>
                  </a:lnTo>
                  <a:lnTo>
                    <a:pt x="3540" y="2256"/>
                  </a:lnTo>
                  <a:lnTo>
                    <a:pt x="3553" y="2255"/>
                  </a:lnTo>
                  <a:lnTo>
                    <a:pt x="3567" y="2255"/>
                  </a:lnTo>
                  <a:lnTo>
                    <a:pt x="3578" y="2255"/>
                  </a:lnTo>
                  <a:lnTo>
                    <a:pt x="3590" y="2255"/>
                  </a:lnTo>
                  <a:lnTo>
                    <a:pt x="3602" y="2255"/>
                  </a:lnTo>
                  <a:lnTo>
                    <a:pt x="3659" y="2328"/>
                  </a:lnTo>
                  <a:lnTo>
                    <a:pt x="3647" y="2342"/>
                  </a:lnTo>
                  <a:lnTo>
                    <a:pt x="3633" y="2356"/>
                  </a:lnTo>
                  <a:lnTo>
                    <a:pt x="3618" y="2370"/>
                  </a:lnTo>
                  <a:lnTo>
                    <a:pt x="3602" y="2383"/>
                  </a:lnTo>
                  <a:lnTo>
                    <a:pt x="3584" y="2398"/>
                  </a:lnTo>
                  <a:lnTo>
                    <a:pt x="3569" y="2412"/>
                  </a:lnTo>
                  <a:lnTo>
                    <a:pt x="3555" y="2426"/>
                  </a:lnTo>
                  <a:lnTo>
                    <a:pt x="3543" y="2439"/>
                  </a:lnTo>
                  <a:lnTo>
                    <a:pt x="3524" y="2427"/>
                  </a:lnTo>
                  <a:lnTo>
                    <a:pt x="3509" y="2418"/>
                  </a:lnTo>
                  <a:lnTo>
                    <a:pt x="3497" y="2413"/>
                  </a:lnTo>
                  <a:lnTo>
                    <a:pt x="3486" y="2411"/>
                  </a:lnTo>
                  <a:lnTo>
                    <a:pt x="3474" y="2413"/>
                  </a:lnTo>
                  <a:lnTo>
                    <a:pt x="3462" y="2418"/>
                  </a:lnTo>
                  <a:lnTo>
                    <a:pt x="3447" y="2427"/>
                  </a:lnTo>
                  <a:lnTo>
                    <a:pt x="3428" y="2439"/>
                  </a:lnTo>
                  <a:lnTo>
                    <a:pt x="3371" y="2439"/>
                  </a:lnTo>
                  <a:lnTo>
                    <a:pt x="3355" y="2433"/>
                  </a:lnTo>
                  <a:lnTo>
                    <a:pt x="3337" y="2427"/>
                  </a:lnTo>
                  <a:lnTo>
                    <a:pt x="3320" y="2422"/>
                  </a:lnTo>
                  <a:lnTo>
                    <a:pt x="3302" y="2417"/>
                  </a:lnTo>
                  <a:lnTo>
                    <a:pt x="3283" y="2413"/>
                  </a:lnTo>
                  <a:lnTo>
                    <a:pt x="3266" y="2409"/>
                  </a:lnTo>
                  <a:lnTo>
                    <a:pt x="3247" y="2406"/>
                  </a:lnTo>
                  <a:lnTo>
                    <a:pt x="3229" y="2402"/>
                  </a:lnTo>
                  <a:lnTo>
                    <a:pt x="3209" y="2398"/>
                  </a:lnTo>
                  <a:lnTo>
                    <a:pt x="3190" y="2396"/>
                  </a:lnTo>
                  <a:lnTo>
                    <a:pt x="3172" y="2391"/>
                  </a:lnTo>
                  <a:lnTo>
                    <a:pt x="3154" y="2387"/>
                  </a:lnTo>
                  <a:lnTo>
                    <a:pt x="3136" y="2383"/>
                  </a:lnTo>
                  <a:lnTo>
                    <a:pt x="3119" y="2378"/>
                  </a:lnTo>
                  <a:lnTo>
                    <a:pt x="3101" y="2372"/>
                  </a:lnTo>
                  <a:lnTo>
                    <a:pt x="3085" y="2366"/>
                  </a:lnTo>
                  <a:lnTo>
                    <a:pt x="3029" y="2366"/>
                  </a:lnTo>
                  <a:lnTo>
                    <a:pt x="3017" y="2372"/>
                  </a:lnTo>
                  <a:lnTo>
                    <a:pt x="3000" y="2376"/>
                  </a:lnTo>
                  <a:lnTo>
                    <a:pt x="2983" y="2380"/>
                  </a:lnTo>
                  <a:lnTo>
                    <a:pt x="2963" y="2381"/>
                  </a:lnTo>
                  <a:lnTo>
                    <a:pt x="2940" y="2382"/>
                  </a:lnTo>
                  <a:lnTo>
                    <a:pt x="2917" y="2382"/>
                  </a:lnTo>
                  <a:lnTo>
                    <a:pt x="2892" y="2381"/>
                  </a:lnTo>
                  <a:lnTo>
                    <a:pt x="2867" y="2380"/>
                  </a:lnTo>
                  <a:lnTo>
                    <a:pt x="2841" y="2377"/>
                  </a:lnTo>
                  <a:lnTo>
                    <a:pt x="2816" y="2376"/>
                  </a:lnTo>
                  <a:lnTo>
                    <a:pt x="2789" y="2373"/>
                  </a:lnTo>
                  <a:lnTo>
                    <a:pt x="2766" y="2371"/>
                  </a:lnTo>
                  <a:lnTo>
                    <a:pt x="2742" y="2368"/>
                  </a:lnTo>
                  <a:lnTo>
                    <a:pt x="2721" y="2367"/>
                  </a:lnTo>
                  <a:lnTo>
                    <a:pt x="2701" y="2366"/>
                  </a:lnTo>
                  <a:lnTo>
                    <a:pt x="2683" y="2366"/>
                  </a:lnTo>
                  <a:lnTo>
                    <a:pt x="2655" y="2402"/>
                  </a:lnTo>
                  <a:lnTo>
                    <a:pt x="2644" y="2401"/>
                  </a:lnTo>
                  <a:lnTo>
                    <a:pt x="2630" y="2396"/>
                  </a:lnTo>
                  <a:lnTo>
                    <a:pt x="2615" y="2388"/>
                  </a:lnTo>
                  <a:lnTo>
                    <a:pt x="2599" y="2378"/>
                  </a:lnTo>
                  <a:lnTo>
                    <a:pt x="2582" y="2367"/>
                  </a:lnTo>
                  <a:lnTo>
                    <a:pt x="2564" y="2353"/>
                  </a:lnTo>
                  <a:lnTo>
                    <a:pt x="2545" y="2340"/>
                  </a:lnTo>
                  <a:lnTo>
                    <a:pt x="2526" y="2323"/>
                  </a:lnTo>
                  <a:lnTo>
                    <a:pt x="2508" y="2308"/>
                  </a:lnTo>
                  <a:lnTo>
                    <a:pt x="2489" y="2292"/>
                  </a:lnTo>
                  <a:lnTo>
                    <a:pt x="2471" y="2277"/>
                  </a:lnTo>
                  <a:lnTo>
                    <a:pt x="2454" y="2262"/>
                  </a:lnTo>
                  <a:lnTo>
                    <a:pt x="2438" y="2249"/>
                  </a:lnTo>
                  <a:lnTo>
                    <a:pt x="2423" y="2237"/>
                  </a:lnTo>
                  <a:lnTo>
                    <a:pt x="2409" y="2226"/>
                  </a:lnTo>
                  <a:lnTo>
                    <a:pt x="2397" y="2219"/>
                  </a:lnTo>
                  <a:lnTo>
                    <a:pt x="2398" y="2205"/>
                  </a:lnTo>
                  <a:lnTo>
                    <a:pt x="2401" y="2192"/>
                  </a:lnTo>
                  <a:lnTo>
                    <a:pt x="2405" y="2179"/>
                  </a:lnTo>
                  <a:lnTo>
                    <a:pt x="2411" y="2165"/>
                  </a:lnTo>
                  <a:lnTo>
                    <a:pt x="2416" y="2151"/>
                  </a:lnTo>
                  <a:lnTo>
                    <a:pt x="2420" y="2137"/>
                  </a:lnTo>
                  <a:lnTo>
                    <a:pt x="2424" y="2124"/>
                  </a:lnTo>
                  <a:lnTo>
                    <a:pt x="2425" y="2110"/>
                  </a:lnTo>
                  <a:lnTo>
                    <a:pt x="2413" y="2109"/>
                  </a:lnTo>
                  <a:lnTo>
                    <a:pt x="2399" y="2104"/>
                  </a:lnTo>
                  <a:lnTo>
                    <a:pt x="2383" y="2099"/>
                  </a:lnTo>
                  <a:lnTo>
                    <a:pt x="2364" y="2091"/>
                  </a:lnTo>
                  <a:lnTo>
                    <a:pt x="2345" y="2084"/>
                  </a:lnTo>
                  <a:lnTo>
                    <a:pt x="2324" y="2079"/>
                  </a:lnTo>
                  <a:lnTo>
                    <a:pt x="2303" y="2074"/>
                  </a:lnTo>
                  <a:lnTo>
                    <a:pt x="2282" y="2073"/>
                  </a:lnTo>
                  <a:lnTo>
                    <a:pt x="2271" y="2059"/>
                  </a:lnTo>
                  <a:lnTo>
                    <a:pt x="2259" y="2046"/>
                  </a:lnTo>
                  <a:lnTo>
                    <a:pt x="2248" y="2034"/>
                  </a:lnTo>
                  <a:lnTo>
                    <a:pt x="2236" y="2023"/>
                  </a:lnTo>
                  <a:lnTo>
                    <a:pt x="2221" y="2013"/>
                  </a:lnTo>
                  <a:lnTo>
                    <a:pt x="2204" y="2005"/>
                  </a:lnTo>
                  <a:lnTo>
                    <a:pt x="2187" y="2000"/>
                  </a:lnTo>
                  <a:lnTo>
                    <a:pt x="2166" y="1999"/>
                  </a:lnTo>
                  <a:lnTo>
                    <a:pt x="2166" y="1927"/>
                  </a:lnTo>
                  <a:lnTo>
                    <a:pt x="2154" y="1934"/>
                  </a:lnTo>
                  <a:lnTo>
                    <a:pt x="2140" y="1943"/>
                  </a:lnTo>
                  <a:lnTo>
                    <a:pt x="2123" y="1954"/>
                  </a:lnTo>
                  <a:lnTo>
                    <a:pt x="2105" y="1965"/>
                  </a:lnTo>
                  <a:lnTo>
                    <a:pt x="2085" y="1977"/>
                  </a:lnTo>
                  <a:lnTo>
                    <a:pt x="2063" y="1989"/>
                  </a:lnTo>
                  <a:lnTo>
                    <a:pt x="2042" y="2001"/>
                  </a:lnTo>
                  <a:lnTo>
                    <a:pt x="2020" y="2013"/>
                  </a:lnTo>
                  <a:lnTo>
                    <a:pt x="1996" y="2025"/>
                  </a:lnTo>
                  <a:lnTo>
                    <a:pt x="1974" y="2036"/>
                  </a:lnTo>
                  <a:lnTo>
                    <a:pt x="1951" y="2046"/>
                  </a:lnTo>
                  <a:lnTo>
                    <a:pt x="1929" y="2055"/>
                  </a:lnTo>
                  <a:lnTo>
                    <a:pt x="1907" y="2063"/>
                  </a:lnTo>
                  <a:lnTo>
                    <a:pt x="1888" y="2068"/>
                  </a:lnTo>
                  <a:lnTo>
                    <a:pt x="1869" y="2071"/>
                  </a:lnTo>
                  <a:lnTo>
                    <a:pt x="1851" y="2073"/>
                  </a:lnTo>
                  <a:lnTo>
                    <a:pt x="1813" y="2083"/>
                  </a:lnTo>
                  <a:lnTo>
                    <a:pt x="1773" y="2096"/>
                  </a:lnTo>
                  <a:lnTo>
                    <a:pt x="1730" y="2114"/>
                  </a:lnTo>
                  <a:lnTo>
                    <a:pt x="1687" y="2134"/>
                  </a:lnTo>
                  <a:lnTo>
                    <a:pt x="1643" y="2157"/>
                  </a:lnTo>
                  <a:lnTo>
                    <a:pt x="1598" y="2182"/>
                  </a:lnTo>
                  <a:lnTo>
                    <a:pt x="1553" y="2207"/>
                  </a:lnTo>
                  <a:lnTo>
                    <a:pt x="1507" y="2234"/>
                  </a:lnTo>
                  <a:lnTo>
                    <a:pt x="1461" y="2259"/>
                  </a:lnTo>
                  <a:lnTo>
                    <a:pt x="1416" y="2283"/>
                  </a:lnTo>
                  <a:lnTo>
                    <a:pt x="1371" y="2306"/>
                  </a:lnTo>
                  <a:lnTo>
                    <a:pt x="1326" y="2325"/>
                  </a:lnTo>
                  <a:lnTo>
                    <a:pt x="1282" y="2342"/>
                  </a:lnTo>
                  <a:lnTo>
                    <a:pt x="1241" y="2355"/>
                  </a:lnTo>
                  <a:lnTo>
                    <a:pt x="1200" y="2363"/>
                  </a:lnTo>
                  <a:lnTo>
                    <a:pt x="1161" y="2366"/>
                  </a:lnTo>
                  <a:lnTo>
                    <a:pt x="1143" y="2390"/>
                  </a:lnTo>
                  <a:lnTo>
                    <a:pt x="1127" y="2413"/>
                  </a:lnTo>
                  <a:lnTo>
                    <a:pt x="1110" y="2437"/>
                  </a:lnTo>
                  <a:lnTo>
                    <a:pt x="1095" y="2461"/>
                  </a:lnTo>
                  <a:lnTo>
                    <a:pt x="1082" y="2483"/>
                  </a:lnTo>
                  <a:lnTo>
                    <a:pt x="1068" y="2507"/>
                  </a:lnTo>
                  <a:lnTo>
                    <a:pt x="1057" y="2531"/>
                  </a:lnTo>
                  <a:lnTo>
                    <a:pt x="1045" y="2553"/>
                  </a:lnTo>
                  <a:lnTo>
                    <a:pt x="1035" y="2577"/>
                  </a:lnTo>
                  <a:lnTo>
                    <a:pt x="1025" y="2600"/>
                  </a:lnTo>
                  <a:lnTo>
                    <a:pt x="1018" y="2624"/>
                  </a:lnTo>
                  <a:lnTo>
                    <a:pt x="1009" y="2648"/>
                  </a:lnTo>
                  <a:lnTo>
                    <a:pt x="1003" y="2671"/>
                  </a:lnTo>
                  <a:lnTo>
                    <a:pt x="997" y="2695"/>
                  </a:lnTo>
                  <a:lnTo>
                    <a:pt x="991" y="2720"/>
                  </a:lnTo>
                  <a:lnTo>
                    <a:pt x="986" y="2745"/>
                  </a:lnTo>
                  <a:lnTo>
                    <a:pt x="982" y="2770"/>
                  </a:lnTo>
                  <a:lnTo>
                    <a:pt x="977" y="2795"/>
                  </a:lnTo>
                  <a:lnTo>
                    <a:pt x="974" y="2821"/>
                  </a:lnTo>
                  <a:lnTo>
                    <a:pt x="971" y="2847"/>
                  </a:lnTo>
                  <a:lnTo>
                    <a:pt x="969" y="2874"/>
                  </a:lnTo>
                  <a:lnTo>
                    <a:pt x="967" y="2901"/>
                  </a:lnTo>
                  <a:lnTo>
                    <a:pt x="966" y="2929"/>
                  </a:lnTo>
                  <a:lnTo>
                    <a:pt x="964" y="2956"/>
                  </a:lnTo>
                  <a:lnTo>
                    <a:pt x="963" y="2986"/>
                  </a:lnTo>
                  <a:lnTo>
                    <a:pt x="962" y="3015"/>
                  </a:lnTo>
                  <a:lnTo>
                    <a:pt x="962" y="3045"/>
                  </a:lnTo>
                  <a:lnTo>
                    <a:pt x="961" y="3076"/>
                  </a:lnTo>
                  <a:lnTo>
                    <a:pt x="961" y="3107"/>
                  </a:lnTo>
                  <a:lnTo>
                    <a:pt x="961" y="3139"/>
                  </a:lnTo>
                  <a:lnTo>
                    <a:pt x="961" y="3173"/>
                  </a:lnTo>
                  <a:lnTo>
                    <a:pt x="961" y="3207"/>
                  </a:lnTo>
                  <a:lnTo>
                    <a:pt x="982" y="3235"/>
                  </a:lnTo>
                  <a:lnTo>
                    <a:pt x="1002" y="3267"/>
                  </a:lnTo>
                  <a:lnTo>
                    <a:pt x="1021" y="3299"/>
                  </a:lnTo>
                  <a:lnTo>
                    <a:pt x="1039" y="3334"/>
                  </a:lnTo>
                  <a:lnTo>
                    <a:pt x="1057" y="3370"/>
                  </a:lnTo>
                  <a:lnTo>
                    <a:pt x="1074" y="3408"/>
                  </a:lnTo>
                  <a:lnTo>
                    <a:pt x="1092" y="3446"/>
                  </a:lnTo>
                  <a:lnTo>
                    <a:pt x="1109" y="3485"/>
                  </a:lnTo>
                  <a:lnTo>
                    <a:pt x="1127" y="3525"/>
                  </a:lnTo>
                  <a:lnTo>
                    <a:pt x="1145" y="3565"/>
                  </a:lnTo>
                  <a:lnTo>
                    <a:pt x="1164" y="3605"/>
                  </a:lnTo>
                  <a:lnTo>
                    <a:pt x="1184" y="3645"/>
                  </a:lnTo>
                  <a:lnTo>
                    <a:pt x="1205" y="3683"/>
                  </a:lnTo>
                  <a:lnTo>
                    <a:pt x="1228" y="3721"/>
                  </a:lnTo>
                  <a:lnTo>
                    <a:pt x="1251" y="3758"/>
                  </a:lnTo>
                  <a:lnTo>
                    <a:pt x="1277" y="3793"/>
                  </a:lnTo>
                  <a:lnTo>
                    <a:pt x="1297" y="3787"/>
                  </a:lnTo>
                  <a:lnTo>
                    <a:pt x="1322" y="3781"/>
                  </a:lnTo>
                  <a:lnTo>
                    <a:pt x="1352" y="3776"/>
                  </a:lnTo>
                  <a:lnTo>
                    <a:pt x="1387" y="3772"/>
                  </a:lnTo>
                  <a:lnTo>
                    <a:pt x="1426" y="3768"/>
                  </a:lnTo>
                  <a:lnTo>
                    <a:pt x="1466" y="3764"/>
                  </a:lnTo>
                  <a:lnTo>
                    <a:pt x="1510" y="3762"/>
                  </a:lnTo>
                  <a:lnTo>
                    <a:pt x="1553" y="3761"/>
                  </a:lnTo>
                  <a:lnTo>
                    <a:pt x="1598" y="3759"/>
                  </a:lnTo>
                  <a:lnTo>
                    <a:pt x="1642" y="3758"/>
                  </a:lnTo>
                  <a:lnTo>
                    <a:pt x="1684" y="3757"/>
                  </a:lnTo>
                  <a:lnTo>
                    <a:pt x="1725" y="3756"/>
                  </a:lnTo>
                  <a:lnTo>
                    <a:pt x="1763" y="3756"/>
                  </a:lnTo>
                  <a:lnTo>
                    <a:pt x="1796" y="3756"/>
                  </a:lnTo>
                  <a:lnTo>
                    <a:pt x="1826" y="3756"/>
                  </a:lnTo>
                  <a:lnTo>
                    <a:pt x="1851" y="3756"/>
                  </a:lnTo>
                  <a:lnTo>
                    <a:pt x="1851" y="3902"/>
                  </a:lnTo>
                  <a:lnTo>
                    <a:pt x="1868" y="3902"/>
                  </a:lnTo>
                  <a:lnTo>
                    <a:pt x="1883" y="3903"/>
                  </a:lnTo>
                  <a:lnTo>
                    <a:pt x="1896" y="3904"/>
                  </a:lnTo>
                  <a:lnTo>
                    <a:pt x="1911" y="3907"/>
                  </a:lnTo>
                  <a:lnTo>
                    <a:pt x="1925" y="3909"/>
                  </a:lnTo>
                  <a:lnTo>
                    <a:pt x="1939" y="3912"/>
                  </a:lnTo>
                  <a:lnTo>
                    <a:pt x="1952" y="3913"/>
                  </a:lnTo>
                  <a:lnTo>
                    <a:pt x="1966" y="3915"/>
                  </a:lnTo>
                  <a:lnTo>
                    <a:pt x="1979" y="3917"/>
                  </a:lnTo>
                  <a:lnTo>
                    <a:pt x="1992" y="3918"/>
                  </a:lnTo>
                  <a:lnTo>
                    <a:pt x="2006" y="3918"/>
                  </a:lnTo>
                  <a:lnTo>
                    <a:pt x="2021" y="3917"/>
                  </a:lnTo>
                  <a:lnTo>
                    <a:pt x="2035" y="3915"/>
                  </a:lnTo>
                  <a:lnTo>
                    <a:pt x="2050" y="3912"/>
                  </a:lnTo>
                  <a:lnTo>
                    <a:pt x="2065" y="3908"/>
                  </a:lnTo>
                  <a:lnTo>
                    <a:pt x="2081" y="3902"/>
                  </a:lnTo>
                  <a:lnTo>
                    <a:pt x="2086" y="3915"/>
                  </a:lnTo>
                  <a:lnTo>
                    <a:pt x="2090" y="3930"/>
                  </a:lnTo>
                  <a:lnTo>
                    <a:pt x="2092" y="3947"/>
                  </a:lnTo>
                  <a:lnTo>
                    <a:pt x="2093" y="3963"/>
                  </a:lnTo>
                  <a:lnTo>
                    <a:pt x="2093" y="3980"/>
                  </a:lnTo>
                  <a:lnTo>
                    <a:pt x="2093" y="3998"/>
                  </a:lnTo>
                  <a:lnTo>
                    <a:pt x="2093" y="4016"/>
                  </a:lnTo>
                  <a:lnTo>
                    <a:pt x="2092" y="4034"/>
                  </a:lnTo>
                  <a:lnTo>
                    <a:pt x="2090" y="4054"/>
                  </a:lnTo>
                  <a:lnTo>
                    <a:pt x="2088" y="4073"/>
                  </a:lnTo>
                  <a:lnTo>
                    <a:pt x="2087" y="4093"/>
                  </a:lnTo>
                  <a:lnTo>
                    <a:pt x="2085" y="4113"/>
                  </a:lnTo>
                  <a:lnTo>
                    <a:pt x="2083" y="4132"/>
                  </a:lnTo>
                  <a:lnTo>
                    <a:pt x="2082" y="4152"/>
                  </a:lnTo>
                  <a:lnTo>
                    <a:pt x="2081" y="4174"/>
                  </a:lnTo>
                  <a:lnTo>
                    <a:pt x="2081" y="4194"/>
                  </a:lnTo>
                  <a:lnTo>
                    <a:pt x="2108" y="4226"/>
                  </a:lnTo>
                  <a:lnTo>
                    <a:pt x="2135" y="4256"/>
                  </a:lnTo>
                  <a:lnTo>
                    <a:pt x="2161" y="4285"/>
                  </a:lnTo>
                  <a:lnTo>
                    <a:pt x="2186" y="4311"/>
                  </a:lnTo>
                  <a:lnTo>
                    <a:pt x="2211" y="4336"/>
                  </a:lnTo>
                  <a:lnTo>
                    <a:pt x="2234" y="4362"/>
                  </a:lnTo>
                  <a:lnTo>
                    <a:pt x="2257" y="4387"/>
                  </a:lnTo>
                  <a:lnTo>
                    <a:pt x="2278" y="4414"/>
                  </a:lnTo>
                  <a:lnTo>
                    <a:pt x="2297" y="4442"/>
                  </a:lnTo>
                  <a:lnTo>
                    <a:pt x="2314" y="4473"/>
                  </a:lnTo>
                  <a:lnTo>
                    <a:pt x="2329" y="4507"/>
                  </a:lnTo>
                  <a:lnTo>
                    <a:pt x="2342" y="4544"/>
                  </a:lnTo>
                  <a:lnTo>
                    <a:pt x="2353" y="4587"/>
                  </a:lnTo>
                  <a:lnTo>
                    <a:pt x="2360" y="4633"/>
                  </a:lnTo>
                  <a:lnTo>
                    <a:pt x="2365" y="4685"/>
                  </a:lnTo>
                  <a:lnTo>
                    <a:pt x="2367" y="4744"/>
                  </a:lnTo>
                  <a:lnTo>
                    <a:pt x="2309" y="4816"/>
                  </a:lnTo>
                  <a:lnTo>
                    <a:pt x="2310" y="4854"/>
                  </a:lnTo>
                  <a:lnTo>
                    <a:pt x="2313" y="4890"/>
                  </a:lnTo>
                  <a:lnTo>
                    <a:pt x="2319" y="4926"/>
                  </a:lnTo>
                  <a:lnTo>
                    <a:pt x="2325" y="4962"/>
                  </a:lnTo>
                  <a:lnTo>
                    <a:pt x="2334" y="4997"/>
                  </a:lnTo>
                  <a:lnTo>
                    <a:pt x="2345" y="5031"/>
                  </a:lnTo>
                  <a:lnTo>
                    <a:pt x="2357" y="5064"/>
                  </a:lnTo>
                  <a:lnTo>
                    <a:pt x="2370" y="5098"/>
                  </a:lnTo>
                  <a:lnTo>
                    <a:pt x="2385" y="5131"/>
                  </a:lnTo>
                  <a:lnTo>
                    <a:pt x="2403" y="5163"/>
                  </a:lnTo>
                  <a:lnTo>
                    <a:pt x="2420" y="5194"/>
                  </a:lnTo>
                  <a:lnTo>
                    <a:pt x="2438" y="5225"/>
                  </a:lnTo>
                  <a:lnTo>
                    <a:pt x="2458" y="5257"/>
                  </a:lnTo>
                  <a:lnTo>
                    <a:pt x="2479" y="5287"/>
                  </a:lnTo>
                  <a:lnTo>
                    <a:pt x="2500" y="5317"/>
                  </a:lnTo>
                  <a:lnTo>
                    <a:pt x="2521" y="5346"/>
                  </a:lnTo>
                  <a:lnTo>
                    <a:pt x="2544" y="5375"/>
                  </a:lnTo>
                  <a:lnTo>
                    <a:pt x="2567" y="5404"/>
                  </a:lnTo>
                  <a:lnTo>
                    <a:pt x="2591" y="5431"/>
                  </a:lnTo>
                  <a:lnTo>
                    <a:pt x="2615" y="5459"/>
                  </a:lnTo>
                  <a:lnTo>
                    <a:pt x="2639" y="5486"/>
                  </a:lnTo>
                  <a:lnTo>
                    <a:pt x="2662" y="5514"/>
                  </a:lnTo>
                  <a:lnTo>
                    <a:pt x="2686" y="5540"/>
                  </a:lnTo>
                  <a:lnTo>
                    <a:pt x="2710" y="5566"/>
                  </a:lnTo>
                  <a:lnTo>
                    <a:pt x="2733" y="5592"/>
                  </a:lnTo>
                  <a:lnTo>
                    <a:pt x="2757" y="5618"/>
                  </a:lnTo>
                  <a:lnTo>
                    <a:pt x="2781" y="5643"/>
                  </a:lnTo>
                  <a:lnTo>
                    <a:pt x="2803" y="5668"/>
                  </a:lnTo>
                  <a:lnTo>
                    <a:pt x="2824" y="5693"/>
                  </a:lnTo>
                  <a:lnTo>
                    <a:pt x="2846" y="5717"/>
                  </a:lnTo>
                  <a:lnTo>
                    <a:pt x="2866" y="5742"/>
                  </a:lnTo>
                  <a:lnTo>
                    <a:pt x="2886" y="5766"/>
                  </a:lnTo>
                  <a:lnTo>
                    <a:pt x="2918" y="5764"/>
                  </a:lnTo>
                  <a:lnTo>
                    <a:pt x="2949" y="5763"/>
                  </a:lnTo>
                  <a:lnTo>
                    <a:pt x="2982" y="5759"/>
                  </a:lnTo>
                  <a:lnTo>
                    <a:pt x="3014" y="5754"/>
                  </a:lnTo>
                  <a:lnTo>
                    <a:pt x="3046" y="5749"/>
                  </a:lnTo>
                  <a:lnTo>
                    <a:pt x="3078" y="5743"/>
                  </a:lnTo>
                  <a:lnTo>
                    <a:pt x="3110" y="5736"/>
                  </a:lnTo>
                  <a:lnTo>
                    <a:pt x="3143" y="5729"/>
                  </a:lnTo>
                  <a:lnTo>
                    <a:pt x="3175" y="5723"/>
                  </a:lnTo>
                  <a:lnTo>
                    <a:pt x="3207" y="5716"/>
                  </a:lnTo>
                  <a:lnTo>
                    <a:pt x="3239" y="5710"/>
                  </a:lnTo>
                  <a:lnTo>
                    <a:pt x="3271" y="5705"/>
                  </a:lnTo>
                  <a:lnTo>
                    <a:pt x="3303" y="5700"/>
                  </a:lnTo>
                  <a:lnTo>
                    <a:pt x="3336" y="5696"/>
                  </a:lnTo>
                  <a:lnTo>
                    <a:pt x="3367" y="5695"/>
                  </a:lnTo>
                  <a:lnTo>
                    <a:pt x="3400" y="5693"/>
                  </a:lnTo>
                  <a:lnTo>
                    <a:pt x="3411" y="5666"/>
                  </a:lnTo>
                  <a:lnTo>
                    <a:pt x="3424" y="5641"/>
                  </a:lnTo>
                  <a:lnTo>
                    <a:pt x="3438" y="5615"/>
                  </a:lnTo>
                  <a:lnTo>
                    <a:pt x="3452" y="5591"/>
                  </a:lnTo>
                  <a:lnTo>
                    <a:pt x="3468" y="5569"/>
                  </a:lnTo>
                  <a:lnTo>
                    <a:pt x="3484" y="5546"/>
                  </a:lnTo>
                  <a:lnTo>
                    <a:pt x="3502" y="5526"/>
                  </a:lnTo>
                  <a:lnTo>
                    <a:pt x="3518" y="5506"/>
                  </a:lnTo>
                  <a:lnTo>
                    <a:pt x="3537" y="5487"/>
                  </a:lnTo>
                  <a:lnTo>
                    <a:pt x="3554" y="5471"/>
                  </a:lnTo>
                  <a:lnTo>
                    <a:pt x="3572" y="5455"/>
                  </a:lnTo>
                  <a:lnTo>
                    <a:pt x="3590" y="5441"/>
                  </a:lnTo>
                  <a:lnTo>
                    <a:pt x="3608" y="5429"/>
                  </a:lnTo>
                  <a:lnTo>
                    <a:pt x="3625" y="5418"/>
                  </a:lnTo>
                  <a:lnTo>
                    <a:pt x="3643" y="5408"/>
                  </a:lnTo>
                  <a:lnTo>
                    <a:pt x="3659" y="5400"/>
                  </a:lnTo>
                  <a:lnTo>
                    <a:pt x="3659" y="5182"/>
                  </a:lnTo>
                  <a:lnTo>
                    <a:pt x="3691" y="5179"/>
                  </a:lnTo>
                  <a:lnTo>
                    <a:pt x="3723" y="5171"/>
                  </a:lnTo>
                  <a:lnTo>
                    <a:pt x="3753" y="5157"/>
                  </a:lnTo>
                  <a:lnTo>
                    <a:pt x="3781" y="5139"/>
                  </a:lnTo>
                  <a:lnTo>
                    <a:pt x="3810" y="5117"/>
                  </a:lnTo>
                  <a:lnTo>
                    <a:pt x="3837" y="5091"/>
                  </a:lnTo>
                  <a:lnTo>
                    <a:pt x="3864" y="5062"/>
                  </a:lnTo>
                  <a:lnTo>
                    <a:pt x="3889" y="5031"/>
                  </a:lnTo>
                  <a:lnTo>
                    <a:pt x="3911" y="4997"/>
                  </a:lnTo>
                  <a:lnTo>
                    <a:pt x="3933" y="4962"/>
                  </a:lnTo>
                  <a:lnTo>
                    <a:pt x="3955" y="4926"/>
                  </a:lnTo>
                  <a:lnTo>
                    <a:pt x="3973" y="4889"/>
                  </a:lnTo>
                  <a:lnTo>
                    <a:pt x="3991" y="4852"/>
                  </a:lnTo>
                  <a:lnTo>
                    <a:pt x="4006" y="4815"/>
                  </a:lnTo>
                  <a:lnTo>
                    <a:pt x="4020" y="4779"/>
                  </a:lnTo>
                  <a:lnTo>
                    <a:pt x="4032" y="4744"/>
                  </a:lnTo>
                  <a:lnTo>
                    <a:pt x="4020" y="4730"/>
                  </a:lnTo>
                  <a:lnTo>
                    <a:pt x="4006" y="4716"/>
                  </a:lnTo>
                  <a:lnTo>
                    <a:pt x="3990" y="4703"/>
                  </a:lnTo>
                  <a:lnTo>
                    <a:pt x="3975" y="4688"/>
                  </a:lnTo>
                  <a:lnTo>
                    <a:pt x="3958" y="4674"/>
                  </a:lnTo>
                  <a:lnTo>
                    <a:pt x="3942" y="4660"/>
                  </a:lnTo>
                  <a:lnTo>
                    <a:pt x="3928" y="4647"/>
                  </a:lnTo>
                  <a:lnTo>
                    <a:pt x="3916" y="4633"/>
                  </a:lnTo>
                  <a:lnTo>
                    <a:pt x="3916" y="4619"/>
                  </a:lnTo>
                  <a:lnTo>
                    <a:pt x="3917" y="4604"/>
                  </a:lnTo>
                  <a:lnTo>
                    <a:pt x="3918" y="4589"/>
                  </a:lnTo>
                  <a:lnTo>
                    <a:pt x="3921" y="4573"/>
                  </a:lnTo>
                  <a:lnTo>
                    <a:pt x="3923" y="4555"/>
                  </a:lnTo>
                  <a:lnTo>
                    <a:pt x="3926" y="4539"/>
                  </a:lnTo>
                  <a:lnTo>
                    <a:pt x="3928" y="4522"/>
                  </a:lnTo>
                  <a:lnTo>
                    <a:pt x="3931" y="4504"/>
                  </a:lnTo>
                  <a:lnTo>
                    <a:pt x="3933" y="4488"/>
                  </a:lnTo>
                  <a:lnTo>
                    <a:pt x="3936" y="4471"/>
                  </a:lnTo>
                  <a:lnTo>
                    <a:pt x="3938" y="4454"/>
                  </a:lnTo>
                  <a:lnTo>
                    <a:pt x="3941" y="4437"/>
                  </a:lnTo>
                  <a:lnTo>
                    <a:pt x="3943" y="4421"/>
                  </a:lnTo>
                  <a:lnTo>
                    <a:pt x="3945" y="4406"/>
                  </a:lnTo>
                  <a:lnTo>
                    <a:pt x="3946" y="4391"/>
                  </a:lnTo>
                  <a:lnTo>
                    <a:pt x="3946" y="4377"/>
                  </a:lnTo>
                  <a:lnTo>
                    <a:pt x="3957" y="4346"/>
                  </a:lnTo>
                  <a:lnTo>
                    <a:pt x="3981" y="4310"/>
                  </a:lnTo>
                  <a:lnTo>
                    <a:pt x="4015" y="4268"/>
                  </a:lnTo>
                  <a:lnTo>
                    <a:pt x="4056" y="4224"/>
                  </a:lnTo>
                  <a:lnTo>
                    <a:pt x="4103" y="4176"/>
                  </a:lnTo>
                  <a:lnTo>
                    <a:pt x="4155" y="4126"/>
                  </a:lnTo>
                  <a:lnTo>
                    <a:pt x="4212" y="4076"/>
                  </a:lnTo>
                  <a:lnTo>
                    <a:pt x="4268" y="4025"/>
                  </a:lnTo>
                  <a:lnTo>
                    <a:pt x="4324" y="3977"/>
                  </a:lnTo>
                  <a:lnTo>
                    <a:pt x="4376" y="3930"/>
                  </a:lnTo>
                  <a:lnTo>
                    <a:pt x="4426" y="3887"/>
                  </a:lnTo>
                  <a:lnTo>
                    <a:pt x="4469" y="3848"/>
                  </a:lnTo>
                  <a:lnTo>
                    <a:pt x="4505" y="3814"/>
                  </a:lnTo>
                  <a:lnTo>
                    <a:pt x="4531" y="3787"/>
                  </a:lnTo>
                  <a:lnTo>
                    <a:pt x="4546" y="3767"/>
                  </a:lnTo>
                  <a:lnTo>
                    <a:pt x="4547" y="3756"/>
                  </a:lnTo>
                  <a:lnTo>
                    <a:pt x="4547" y="3731"/>
                  </a:lnTo>
                  <a:lnTo>
                    <a:pt x="4547" y="3708"/>
                  </a:lnTo>
                  <a:lnTo>
                    <a:pt x="4547" y="3690"/>
                  </a:lnTo>
                  <a:lnTo>
                    <a:pt x="4548" y="3675"/>
                  </a:lnTo>
                  <a:lnTo>
                    <a:pt x="4550" y="3662"/>
                  </a:lnTo>
                  <a:lnTo>
                    <a:pt x="4552" y="3651"/>
                  </a:lnTo>
                  <a:lnTo>
                    <a:pt x="4555" y="3641"/>
                  </a:lnTo>
                  <a:lnTo>
                    <a:pt x="4558" y="3632"/>
                  </a:lnTo>
                  <a:lnTo>
                    <a:pt x="4562" y="3623"/>
                  </a:lnTo>
                  <a:lnTo>
                    <a:pt x="4568" y="3615"/>
                  </a:lnTo>
                  <a:lnTo>
                    <a:pt x="4575" y="3606"/>
                  </a:lnTo>
                  <a:lnTo>
                    <a:pt x="4583" y="3596"/>
                  </a:lnTo>
                  <a:lnTo>
                    <a:pt x="4593" y="3585"/>
                  </a:lnTo>
                  <a:lnTo>
                    <a:pt x="4605" y="3571"/>
                  </a:lnTo>
                  <a:lnTo>
                    <a:pt x="4618" y="3555"/>
                  </a:lnTo>
                  <a:lnTo>
                    <a:pt x="4633" y="3536"/>
                  </a:lnTo>
                  <a:lnTo>
                    <a:pt x="4432" y="3536"/>
                  </a:lnTo>
                  <a:lnTo>
                    <a:pt x="4421" y="3549"/>
                  </a:lnTo>
                  <a:lnTo>
                    <a:pt x="4407" y="3559"/>
                  </a:lnTo>
                  <a:lnTo>
                    <a:pt x="4394" y="3566"/>
                  </a:lnTo>
                  <a:lnTo>
                    <a:pt x="4379" y="3572"/>
                  </a:lnTo>
                  <a:lnTo>
                    <a:pt x="4363" y="3576"/>
                  </a:lnTo>
                  <a:lnTo>
                    <a:pt x="4346" y="3579"/>
                  </a:lnTo>
                  <a:lnTo>
                    <a:pt x="4329" y="3580"/>
                  </a:lnTo>
                  <a:lnTo>
                    <a:pt x="4311" y="3581"/>
                  </a:lnTo>
                  <a:lnTo>
                    <a:pt x="4294" y="3580"/>
                  </a:lnTo>
                  <a:lnTo>
                    <a:pt x="4275" y="3579"/>
                  </a:lnTo>
                  <a:lnTo>
                    <a:pt x="4258" y="3577"/>
                  </a:lnTo>
                  <a:lnTo>
                    <a:pt x="4239" y="3576"/>
                  </a:lnTo>
                  <a:lnTo>
                    <a:pt x="4222" y="3574"/>
                  </a:lnTo>
                  <a:lnTo>
                    <a:pt x="4204" y="3572"/>
                  </a:lnTo>
                  <a:lnTo>
                    <a:pt x="4187" y="3571"/>
                  </a:lnTo>
                  <a:lnTo>
                    <a:pt x="4170" y="3571"/>
                  </a:lnTo>
                  <a:lnTo>
                    <a:pt x="4163" y="3560"/>
                  </a:lnTo>
                  <a:lnTo>
                    <a:pt x="4154" y="3550"/>
                  </a:lnTo>
                  <a:lnTo>
                    <a:pt x="4146" y="3539"/>
                  </a:lnTo>
                  <a:lnTo>
                    <a:pt x="4137" y="3527"/>
                  </a:lnTo>
                  <a:lnTo>
                    <a:pt x="4128" y="3516"/>
                  </a:lnTo>
                  <a:lnTo>
                    <a:pt x="4118" y="3504"/>
                  </a:lnTo>
                  <a:lnTo>
                    <a:pt x="4109" y="3491"/>
                  </a:lnTo>
                  <a:lnTo>
                    <a:pt x="4099" y="3479"/>
                  </a:lnTo>
                  <a:lnTo>
                    <a:pt x="4089" y="3466"/>
                  </a:lnTo>
                  <a:lnTo>
                    <a:pt x="4079" y="3453"/>
                  </a:lnTo>
                  <a:lnTo>
                    <a:pt x="4068" y="3438"/>
                  </a:lnTo>
                  <a:lnTo>
                    <a:pt x="4058" y="3423"/>
                  </a:lnTo>
                  <a:lnTo>
                    <a:pt x="4047" y="3408"/>
                  </a:lnTo>
                  <a:lnTo>
                    <a:pt x="4036" y="3391"/>
                  </a:lnTo>
                  <a:lnTo>
                    <a:pt x="4023" y="3375"/>
                  </a:lnTo>
                  <a:lnTo>
                    <a:pt x="4012" y="3358"/>
                  </a:lnTo>
                  <a:lnTo>
                    <a:pt x="4002" y="3340"/>
                  </a:lnTo>
                  <a:lnTo>
                    <a:pt x="3993" y="3323"/>
                  </a:lnTo>
                  <a:lnTo>
                    <a:pt x="3987" y="3307"/>
                  </a:lnTo>
                  <a:lnTo>
                    <a:pt x="3982" y="3289"/>
                  </a:lnTo>
                  <a:lnTo>
                    <a:pt x="3977" y="3273"/>
                  </a:lnTo>
                  <a:lnTo>
                    <a:pt x="3972" y="3257"/>
                  </a:lnTo>
                  <a:lnTo>
                    <a:pt x="3965" y="3239"/>
                  </a:lnTo>
                  <a:lnTo>
                    <a:pt x="3955" y="3222"/>
                  </a:lnTo>
                  <a:lnTo>
                    <a:pt x="3942" y="3205"/>
                  </a:lnTo>
                  <a:lnTo>
                    <a:pt x="3923" y="3191"/>
                  </a:lnTo>
                  <a:lnTo>
                    <a:pt x="3903" y="3177"/>
                  </a:lnTo>
                  <a:lnTo>
                    <a:pt x="3881" y="3163"/>
                  </a:lnTo>
                  <a:lnTo>
                    <a:pt x="3857" y="3148"/>
                  </a:lnTo>
                  <a:lnTo>
                    <a:pt x="3835" y="3133"/>
                  </a:lnTo>
                  <a:lnTo>
                    <a:pt x="3815" y="3117"/>
                  </a:lnTo>
                  <a:lnTo>
                    <a:pt x="3799" y="3097"/>
                  </a:lnTo>
                  <a:lnTo>
                    <a:pt x="3787" y="3074"/>
                  </a:lnTo>
                  <a:lnTo>
                    <a:pt x="3780" y="3052"/>
                  </a:lnTo>
                  <a:lnTo>
                    <a:pt x="3776" y="3028"/>
                  </a:lnTo>
                  <a:lnTo>
                    <a:pt x="3774" y="3003"/>
                  </a:lnTo>
                  <a:lnTo>
                    <a:pt x="3774" y="2978"/>
                  </a:lnTo>
                  <a:lnTo>
                    <a:pt x="3773" y="2955"/>
                  </a:lnTo>
                  <a:lnTo>
                    <a:pt x="3770" y="2931"/>
                  </a:lnTo>
                  <a:lnTo>
                    <a:pt x="3766" y="2909"/>
                  </a:lnTo>
                  <a:lnTo>
                    <a:pt x="3760" y="2889"/>
                  </a:lnTo>
                  <a:lnTo>
                    <a:pt x="3750" y="2869"/>
                  </a:lnTo>
                  <a:lnTo>
                    <a:pt x="3739" y="2849"/>
                  </a:lnTo>
                  <a:lnTo>
                    <a:pt x="3726" y="2830"/>
                  </a:lnTo>
                  <a:lnTo>
                    <a:pt x="3713" y="2811"/>
                  </a:lnTo>
                  <a:lnTo>
                    <a:pt x="3700" y="2791"/>
                  </a:lnTo>
                  <a:lnTo>
                    <a:pt x="3686" y="2771"/>
                  </a:lnTo>
                  <a:lnTo>
                    <a:pt x="3675" y="2751"/>
                  </a:lnTo>
                  <a:lnTo>
                    <a:pt x="3664" y="2730"/>
                  </a:lnTo>
                  <a:lnTo>
                    <a:pt x="3652" y="2709"/>
                  </a:lnTo>
                  <a:lnTo>
                    <a:pt x="3638" y="2688"/>
                  </a:lnTo>
                  <a:lnTo>
                    <a:pt x="3623" y="2668"/>
                  </a:lnTo>
                  <a:lnTo>
                    <a:pt x="3608" y="2647"/>
                  </a:lnTo>
                  <a:lnTo>
                    <a:pt x="3593" y="2627"/>
                  </a:lnTo>
                  <a:lnTo>
                    <a:pt x="3578" y="2605"/>
                  </a:lnTo>
                  <a:lnTo>
                    <a:pt x="3563" y="2585"/>
                  </a:lnTo>
                  <a:lnTo>
                    <a:pt x="3549" y="2565"/>
                  </a:lnTo>
                  <a:lnTo>
                    <a:pt x="3537" y="2545"/>
                  </a:lnTo>
                  <a:lnTo>
                    <a:pt x="3524" y="2526"/>
                  </a:lnTo>
                  <a:lnTo>
                    <a:pt x="3514" y="2507"/>
                  </a:lnTo>
                  <a:lnTo>
                    <a:pt x="3506" y="2487"/>
                  </a:lnTo>
                  <a:lnTo>
                    <a:pt x="3499" y="2468"/>
                  </a:lnTo>
                  <a:lnTo>
                    <a:pt x="3496" y="2448"/>
                  </a:lnTo>
                  <a:lnTo>
                    <a:pt x="3494" y="2429"/>
                  </a:lnTo>
                  <a:lnTo>
                    <a:pt x="3511" y="2432"/>
                  </a:lnTo>
                  <a:lnTo>
                    <a:pt x="3527" y="2438"/>
                  </a:lnTo>
                  <a:lnTo>
                    <a:pt x="3543" y="2448"/>
                  </a:lnTo>
                  <a:lnTo>
                    <a:pt x="3559" y="2462"/>
                  </a:lnTo>
                  <a:lnTo>
                    <a:pt x="3575" y="2477"/>
                  </a:lnTo>
                  <a:lnTo>
                    <a:pt x="3592" y="2493"/>
                  </a:lnTo>
                  <a:lnTo>
                    <a:pt x="3608" y="2511"/>
                  </a:lnTo>
                  <a:lnTo>
                    <a:pt x="3623" y="2529"/>
                  </a:lnTo>
                  <a:lnTo>
                    <a:pt x="3638" y="2547"/>
                  </a:lnTo>
                  <a:lnTo>
                    <a:pt x="3653" y="2563"/>
                  </a:lnTo>
                  <a:lnTo>
                    <a:pt x="3668" y="2578"/>
                  </a:lnTo>
                  <a:lnTo>
                    <a:pt x="3681" y="2589"/>
                  </a:lnTo>
                  <a:lnTo>
                    <a:pt x="3694" y="2598"/>
                  </a:lnTo>
                  <a:lnTo>
                    <a:pt x="3708" y="2604"/>
                  </a:lnTo>
                  <a:lnTo>
                    <a:pt x="3719" y="2604"/>
                  </a:lnTo>
                  <a:lnTo>
                    <a:pt x="3730" y="2600"/>
                  </a:lnTo>
                  <a:lnTo>
                    <a:pt x="3870" y="2814"/>
                  </a:lnTo>
                  <a:lnTo>
                    <a:pt x="3899" y="3045"/>
                  </a:lnTo>
                  <a:lnTo>
                    <a:pt x="4108" y="3235"/>
                  </a:lnTo>
                  <a:lnTo>
                    <a:pt x="4203" y="3464"/>
                  </a:lnTo>
                  <a:lnTo>
                    <a:pt x="4255" y="3459"/>
                  </a:lnTo>
                  <a:lnTo>
                    <a:pt x="4306" y="3446"/>
                  </a:lnTo>
                  <a:lnTo>
                    <a:pt x="4356" y="3426"/>
                  </a:lnTo>
                  <a:lnTo>
                    <a:pt x="4404" y="3401"/>
                  </a:lnTo>
                  <a:lnTo>
                    <a:pt x="4451" y="3370"/>
                  </a:lnTo>
                  <a:lnTo>
                    <a:pt x="4496" y="3336"/>
                  </a:lnTo>
                  <a:lnTo>
                    <a:pt x="4541" y="3300"/>
                  </a:lnTo>
                  <a:lnTo>
                    <a:pt x="4586" y="3262"/>
                  </a:lnTo>
                  <a:lnTo>
                    <a:pt x="4631" y="3224"/>
                  </a:lnTo>
                  <a:lnTo>
                    <a:pt x="4674" y="3188"/>
                  </a:lnTo>
                  <a:lnTo>
                    <a:pt x="4718" y="3154"/>
                  </a:lnTo>
                  <a:lnTo>
                    <a:pt x="4763" y="3123"/>
                  </a:lnTo>
                  <a:lnTo>
                    <a:pt x="4808" y="3098"/>
                  </a:lnTo>
                  <a:lnTo>
                    <a:pt x="4853" y="3078"/>
                  </a:lnTo>
                  <a:lnTo>
                    <a:pt x="4900" y="3066"/>
                  </a:lnTo>
                  <a:lnTo>
                    <a:pt x="4948" y="3061"/>
                  </a:lnTo>
                  <a:lnTo>
                    <a:pt x="5005" y="2914"/>
                  </a:lnTo>
                  <a:lnTo>
                    <a:pt x="5004" y="2900"/>
                  </a:lnTo>
                  <a:lnTo>
                    <a:pt x="5000" y="2886"/>
                  </a:lnTo>
                  <a:lnTo>
                    <a:pt x="4996" y="2872"/>
                  </a:lnTo>
                  <a:lnTo>
                    <a:pt x="4991" y="2859"/>
                  </a:lnTo>
                  <a:lnTo>
                    <a:pt x="4985" y="2845"/>
                  </a:lnTo>
                  <a:lnTo>
                    <a:pt x="4981" y="2831"/>
                  </a:lnTo>
                  <a:lnTo>
                    <a:pt x="4978" y="2819"/>
                  </a:lnTo>
                  <a:lnTo>
                    <a:pt x="4976" y="2805"/>
                  </a:lnTo>
                  <a:lnTo>
                    <a:pt x="4862" y="2805"/>
                  </a:lnTo>
                  <a:lnTo>
                    <a:pt x="4804" y="2731"/>
                  </a:lnTo>
                  <a:lnTo>
                    <a:pt x="4772" y="2731"/>
                  </a:lnTo>
                  <a:lnTo>
                    <a:pt x="4738" y="2733"/>
                  </a:lnTo>
                  <a:lnTo>
                    <a:pt x="4703" y="2734"/>
                  </a:lnTo>
                  <a:lnTo>
                    <a:pt x="4668" y="2734"/>
                  </a:lnTo>
                  <a:lnTo>
                    <a:pt x="4632" y="2734"/>
                  </a:lnTo>
                  <a:lnTo>
                    <a:pt x="4596" y="2731"/>
                  </a:lnTo>
                  <a:lnTo>
                    <a:pt x="4561" y="2728"/>
                  </a:lnTo>
                  <a:lnTo>
                    <a:pt x="4526" y="2723"/>
                  </a:lnTo>
                  <a:lnTo>
                    <a:pt x="4491" y="2714"/>
                  </a:lnTo>
                  <a:lnTo>
                    <a:pt x="4457" y="2703"/>
                  </a:lnTo>
                  <a:lnTo>
                    <a:pt x="4425" y="2689"/>
                  </a:lnTo>
                  <a:lnTo>
                    <a:pt x="4394" y="2670"/>
                  </a:lnTo>
                  <a:lnTo>
                    <a:pt x="4365" y="2647"/>
                  </a:lnTo>
                  <a:lnTo>
                    <a:pt x="4338" y="2619"/>
                  </a:lnTo>
                  <a:lnTo>
                    <a:pt x="4311" y="2587"/>
                  </a:lnTo>
                  <a:lnTo>
                    <a:pt x="4289" y="2548"/>
                  </a:lnTo>
                  <a:lnTo>
                    <a:pt x="4259" y="2543"/>
                  </a:lnTo>
                  <a:lnTo>
                    <a:pt x="4234" y="2529"/>
                  </a:lnTo>
                  <a:lnTo>
                    <a:pt x="4213" y="2509"/>
                  </a:lnTo>
                  <a:lnTo>
                    <a:pt x="4195" y="2484"/>
                  </a:lnTo>
                  <a:lnTo>
                    <a:pt x="4180" y="2456"/>
                  </a:lnTo>
                  <a:lnTo>
                    <a:pt x="4168" y="2426"/>
                  </a:lnTo>
                  <a:lnTo>
                    <a:pt x="4157" y="2395"/>
                  </a:lnTo>
                  <a:lnTo>
                    <a:pt x="4146" y="2366"/>
                  </a:lnTo>
                  <a:lnTo>
                    <a:pt x="4168" y="2356"/>
                  </a:lnTo>
                  <a:lnTo>
                    <a:pt x="4190" y="2351"/>
                  </a:lnTo>
                  <a:lnTo>
                    <a:pt x="4213" y="2352"/>
                  </a:lnTo>
                  <a:lnTo>
                    <a:pt x="4237" y="2360"/>
                  </a:lnTo>
                  <a:lnTo>
                    <a:pt x="4259" y="2370"/>
                  </a:lnTo>
                  <a:lnTo>
                    <a:pt x="4283" y="2385"/>
                  </a:lnTo>
                  <a:lnTo>
                    <a:pt x="4306" y="2403"/>
                  </a:lnTo>
                  <a:lnTo>
                    <a:pt x="4329" y="2424"/>
                  </a:lnTo>
                  <a:lnTo>
                    <a:pt x="4351" y="2448"/>
                  </a:lnTo>
                  <a:lnTo>
                    <a:pt x="4374" y="2472"/>
                  </a:lnTo>
                  <a:lnTo>
                    <a:pt x="4395" y="2498"/>
                  </a:lnTo>
                  <a:lnTo>
                    <a:pt x="4416" y="2524"/>
                  </a:lnTo>
                  <a:lnTo>
                    <a:pt x="4436" y="2550"/>
                  </a:lnTo>
                  <a:lnTo>
                    <a:pt x="4455" y="2575"/>
                  </a:lnTo>
                  <a:lnTo>
                    <a:pt x="4474" y="2599"/>
                  </a:lnTo>
                  <a:lnTo>
                    <a:pt x="4490" y="2622"/>
                  </a:lnTo>
                  <a:lnTo>
                    <a:pt x="4512" y="2623"/>
                  </a:lnTo>
                  <a:lnTo>
                    <a:pt x="4535" y="2627"/>
                  </a:lnTo>
                  <a:lnTo>
                    <a:pt x="4560" y="2632"/>
                  </a:lnTo>
                  <a:lnTo>
                    <a:pt x="4585" y="2638"/>
                  </a:lnTo>
                  <a:lnTo>
                    <a:pt x="4611" y="2645"/>
                  </a:lnTo>
                  <a:lnTo>
                    <a:pt x="4637" y="2653"/>
                  </a:lnTo>
                  <a:lnTo>
                    <a:pt x="4663" y="2660"/>
                  </a:lnTo>
                  <a:lnTo>
                    <a:pt x="4691" y="2668"/>
                  </a:lnTo>
                  <a:lnTo>
                    <a:pt x="4717" y="2674"/>
                  </a:lnTo>
                  <a:lnTo>
                    <a:pt x="4744" y="2679"/>
                  </a:lnTo>
                  <a:lnTo>
                    <a:pt x="4771" y="2681"/>
                  </a:lnTo>
                  <a:lnTo>
                    <a:pt x="4795" y="2683"/>
                  </a:lnTo>
                  <a:lnTo>
                    <a:pt x="4822" y="2681"/>
                  </a:lnTo>
                  <a:lnTo>
                    <a:pt x="4845" y="2678"/>
                  </a:lnTo>
                  <a:lnTo>
                    <a:pt x="4869" y="2669"/>
                  </a:lnTo>
                  <a:lnTo>
                    <a:pt x="4892" y="2658"/>
                  </a:lnTo>
                  <a:lnTo>
                    <a:pt x="4948" y="2731"/>
                  </a:lnTo>
                  <a:lnTo>
                    <a:pt x="4961" y="2728"/>
                  </a:lnTo>
                  <a:lnTo>
                    <a:pt x="4978" y="2719"/>
                  </a:lnTo>
                  <a:lnTo>
                    <a:pt x="4998" y="2706"/>
                  </a:lnTo>
                  <a:lnTo>
                    <a:pt x="5020" y="2690"/>
                  </a:lnTo>
                  <a:lnTo>
                    <a:pt x="5041" y="2673"/>
                  </a:lnTo>
                  <a:lnTo>
                    <a:pt x="5061" y="2654"/>
                  </a:lnTo>
                  <a:lnTo>
                    <a:pt x="5077" y="2637"/>
                  </a:lnTo>
                  <a:lnTo>
                    <a:pt x="5091" y="2622"/>
                  </a:lnTo>
                  <a:lnTo>
                    <a:pt x="5206" y="2622"/>
                  </a:lnTo>
                  <a:lnTo>
                    <a:pt x="5220" y="2638"/>
                  </a:lnTo>
                  <a:lnTo>
                    <a:pt x="5237" y="2660"/>
                  </a:lnTo>
                  <a:lnTo>
                    <a:pt x="5258" y="2684"/>
                  </a:lnTo>
                  <a:lnTo>
                    <a:pt x="5282" y="2709"/>
                  </a:lnTo>
                  <a:lnTo>
                    <a:pt x="5306" y="2731"/>
                  </a:lnTo>
                  <a:lnTo>
                    <a:pt x="5331" y="2751"/>
                  </a:lnTo>
                  <a:lnTo>
                    <a:pt x="5354" y="2764"/>
                  </a:lnTo>
                  <a:lnTo>
                    <a:pt x="5377" y="2769"/>
                  </a:lnTo>
                  <a:lnTo>
                    <a:pt x="5379" y="2795"/>
                  </a:lnTo>
                  <a:lnTo>
                    <a:pt x="5387" y="2822"/>
                  </a:lnTo>
                  <a:lnTo>
                    <a:pt x="5397" y="2847"/>
                  </a:lnTo>
                  <a:lnTo>
                    <a:pt x="5410" y="2872"/>
                  </a:lnTo>
                  <a:lnTo>
                    <a:pt x="5424" y="2896"/>
                  </a:lnTo>
                  <a:lnTo>
                    <a:pt x="5439" y="2917"/>
                  </a:lnTo>
                  <a:lnTo>
                    <a:pt x="5453" y="2935"/>
                  </a:lnTo>
                  <a:lnTo>
                    <a:pt x="5465" y="2951"/>
                  </a:lnTo>
                  <a:lnTo>
                    <a:pt x="5465" y="2930"/>
                  </a:lnTo>
                  <a:lnTo>
                    <a:pt x="5465" y="2906"/>
                  </a:lnTo>
                  <a:lnTo>
                    <a:pt x="5465" y="2882"/>
                  </a:lnTo>
                  <a:lnTo>
                    <a:pt x="5465" y="2856"/>
                  </a:lnTo>
                  <a:lnTo>
                    <a:pt x="5464" y="2830"/>
                  </a:lnTo>
                  <a:lnTo>
                    <a:pt x="5464" y="2804"/>
                  </a:lnTo>
                  <a:lnTo>
                    <a:pt x="5463" y="2776"/>
                  </a:lnTo>
                  <a:lnTo>
                    <a:pt x="5462" y="2749"/>
                  </a:lnTo>
                  <a:lnTo>
                    <a:pt x="5460" y="2721"/>
                  </a:lnTo>
                  <a:lnTo>
                    <a:pt x="5458" y="2694"/>
                  </a:lnTo>
                  <a:lnTo>
                    <a:pt x="5455" y="2668"/>
                  </a:lnTo>
                  <a:lnTo>
                    <a:pt x="5453" y="2642"/>
                  </a:lnTo>
                  <a:lnTo>
                    <a:pt x="5449" y="2617"/>
                  </a:lnTo>
                  <a:lnTo>
                    <a:pt x="5445" y="2592"/>
                  </a:lnTo>
                  <a:lnTo>
                    <a:pt x="5440" y="2569"/>
                  </a:lnTo>
                  <a:lnTo>
                    <a:pt x="5435" y="2548"/>
                  </a:lnTo>
                  <a:lnTo>
                    <a:pt x="5447" y="2563"/>
                  </a:lnTo>
                  <a:lnTo>
                    <a:pt x="5458" y="2582"/>
                  </a:lnTo>
                  <a:lnTo>
                    <a:pt x="5470" y="2603"/>
                  </a:lnTo>
                  <a:lnTo>
                    <a:pt x="5482" y="2625"/>
                  </a:lnTo>
                  <a:lnTo>
                    <a:pt x="5493" y="2650"/>
                  </a:lnTo>
                  <a:lnTo>
                    <a:pt x="5504" y="2676"/>
                  </a:lnTo>
                  <a:lnTo>
                    <a:pt x="5515" y="2704"/>
                  </a:lnTo>
                  <a:lnTo>
                    <a:pt x="5525" y="2730"/>
                  </a:lnTo>
                  <a:lnTo>
                    <a:pt x="5534" y="2758"/>
                  </a:lnTo>
                  <a:lnTo>
                    <a:pt x="5541" y="2785"/>
                  </a:lnTo>
                  <a:lnTo>
                    <a:pt x="5548" y="2811"/>
                  </a:lnTo>
                  <a:lnTo>
                    <a:pt x="5553" y="2836"/>
                  </a:lnTo>
                  <a:lnTo>
                    <a:pt x="5555" y="2859"/>
                  </a:lnTo>
                  <a:lnTo>
                    <a:pt x="5556" y="2880"/>
                  </a:lnTo>
                  <a:lnTo>
                    <a:pt x="5554" y="2899"/>
                  </a:lnTo>
                  <a:lnTo>
                    <a:pt x="5550" y="2914"/>
                  </a:lnTo>
                  <a:lnTo>
                    <a:pt x="5553" y="2917"/>
                  </a:lnTo>
                  <a:lnTo>
                    <a:pt x="5559" y="2925"/>
                  </a:lnTo>
                  <a:lnTo>
                    <a:pt x="5570" y="2937"/>
                  </a:lnTo>
                  <a:lnTo>
                    <a:pt x="5583" y="2950"/>
                  </a:lnTo>
                  <a:lnTo>
                    <a:pt x="5596" y="2963"/>
                  </a:lnTo>
                  <a:lnTo>
                    <a:pt x="5610" y="2976"/>
                  </a:lnTo>
                  <a:lnTo>
                    <a:pt x="5624" y="2983"/>
                  </a:lnTo>
                  <a:lnTo>
                    <a:pt x="5636" y="2987"/>
                  </a:lnTo>
                  <a:lnTo>
                    <a:pt x="5636" y="3008"/>
                  </a:lnTo>
                  <a:lnTo>
                    <a:pt x="5638" y="3033"/>
                  </a:lnTo>
                  <a:lnTo>
                    <a:pt x="5640" y="3058"/>
                  </a:lnTo>
                  <a:lnTo>
                    <a:pt x="5643" y="3084"/>
                  </a:lnTo>
                  <a:lnTo>
                    <a:pt x="5646" y="3112"/>
                  </a:lnTo>
                  <a:lnTo>
                    <a:pt x="5651" y="3139"/>
                  </a:lnTo>
                  <a:lnTo>
                    <a:pt x="5657" y="3167"/>
                  </a:lnTo>
                  <a:lnTo>
                    <a:pt x="5665" y="3193"/>
                  </a:lnTo>
                  <a:lnTo>
                    <a:pt x="5674" y="3218"/>
                  </a:lnTo>
                  <a:lnTo>
                    <a:pt x="5684" y="3242"/>
                  </a:lnTo>
                  <a:lnTo>
                    <a:pt x="5696" y="3262"/>
                  </a:lnTo>
                  <a:lnTo>
                    <a:pt x="5709" y="3280"/>
                  </a:lnTo>
                  <a:lnTo>
                    <a:pt x="5724" y="3295"/>
                  </a:lnTo>
                  <a:lnTo>
                    <a:pt x="5741" y="3307"/>
                  </a:lnTo>
                  <a:lnTo>
                    <a:pt x="5760" y="3314"/>
                  </a:lnTo>
                  <a:lnTo>
                    <a:pt x="5780" y="3317"/>
                  </a:lnTo>
                  <a:lnTo>
                    <a:pt x="5782" y="3344"/>
                  </a:lnTo>
                  <a:lnTo>
                    <a:pt x="5790" y="3370"/>
                  </a:lnTo>
                  <a:lnTo>
                    <a:pt x="5801" y="3395"/>
                  </a:lnTo>
                  <a:lnTo>
                    <a:pt x="5816" y="3418"/>
                  </a:lnTo>
                  <a:lnTo>
                    <a:pt x="5833" y="3436"/>
                  </a:lnTo>
                  <a:lnTo>
                    <a:pt x="5853" y="3451"/>
                  </a:lnTo>
                  <a:lnTo>
                    <a:pt x="5875" y="3460"/>
                  </a:lnTo>
                  <a:lnTo>
                    <a:pt x="5896" y="3464"/>
                  </a:lnTo>
                  <a:lnTo>
                    <a:pt x="5897" y="3438"/>
                  </a:lnTo>
                  <a:lnTo>
                    <a:pt x="5901" y="3415"/>
                  </a:lnTo>
                  <a:lnTo>
                    <a:pt x="5906" y="3394"/>
                  </a:lnTo>
                  <a:lnTo>
                    <a:pt x="5913" y="3376"/>
                  </a:lnTo>
                  <a:lnTo>
                    <a:pt x="5922" y="3360"/>
                  </a:lnTo>
                  <a:lnTo>
                    <a:pt x="5931" y="3344"/>
                  </a:lnTo>
                  <a:lnTo>
                    <a:pt x="5941" y="3330"/>
                  </a:lnTo>
                  <a:lnTo>
                    <a:pt x="5952" y="3317"/>
                  </a:lnTo>
                  <a:lnTo>
                    <a:pt x="5937" y="3333"/>
                  </a:lnTo>
                  <a:lnTo>
                    <a:pt x="5933" y="3330"/>
                  </a:lnTo>
                  <a:lnTo>
                    <a:pt x="5937" y="3314"/>
                  </a:lnTo>
                  <a:lnTo>
                    <a:pt x="5946" y="3289"/>
                  </a:lnTo>
                  <a:lnTo>
                    <a:pt x="5957" y="3260"/>
                  </a:lnTo>
                  <a:lnTo>
                    <a:pt x="5968" y="3234"/>
                  </a:lnTo>
                  <a:lnTo>
                    <a:pt x="5977" y="3214"/>
                  </a:lnTo>
                  <a:lnTo>
                    <a:pt x="5981" y="3207"/>
                  </a:lnTo>
                  <a:lnTo>
                    <a:pt x="5923" y="3134"/>
                  </a:lnTo>
                  <a:lnTo>
                    <a:pt x="5923" y="2840"/>
                  </a:lnTo>
                  <a:lnTo>
                    <a:pt x="5937" y="2825"/>
                  </a:lnTo>
                  <a:lnTo>
                    <a:pt x="5954" y="2807"/>
                  </a:lnTo>
                  <a:lnTo>
                    <a:pt x="5974" y="2789"/>
                  </a:lnTo>
                  <a:lnTo>
                    <a:pt x="5996" y="2768"/>
                  </a:lnTo>
                  <a:lnTo>
                    <a:pt x="6017" y="2748"/>
                  </a:lnTo>
                  <a:lnTo>
                    <a:pt x="6037" y="2728"/>
                  </a:lnTo>
                  <a:lnTo>
                    <a:pt x="6054" y="2710"/>
                  </a:lnTo>
                  <a:lnTo>
                    <a:pt x="6067" y="2695"/>
                  </a:lnTo>
                  <a:lnTo>
                    <a:pt x="6058" y="2670"/>
                  </a:lnTo>
                  <a:lnTo>
                    <a:pt x="6052" y="2652"/>
                  </a:lnTo>
                  <a:lnTo>
                    <a:pt x="6048" y="2635"/>
                  </a:lnTo>
                  <a:lnTo>
                    <a:pt x="6047" y="2622"/>
                  </a:lnTo>
                  <a:lnTo>
                    <a:pt x="6048" y="2608"/>
                  </a:lnTo>
                  <a:lnTo>
                    <a:pt x="6052" y="2592"/>
                  </a:lnTo>
                  <a:lnTo>
                    <a:pt x="6058" y="2573"/>
                  </a:lnTo>
                  <a:lnTo>
                    <a:pt x="6067" y="2548"/>
                  </a:lnTo>
                  <a:lnTo>
                    <a:pt x="6079" y="2549"/>
                  </a:lnTo>
                  <a:lnTo>
                    <a:pt x="6093" y="2554"/>
                  </a:lnTo>
                  <a:lnTo>
                    <a:pt x="6109" y="2559"/>
                  </a:lnTo>
                  <a:lnTo>
                    <a:pt x="6128" y="2565"/>
                  </a:lnTo>
                  <a:lnTo>
                    <a:pt x="6147" y="2573"/>
                  </a:lnTo>
                  <a:lnTo>
                    <a:pt x="6168" y="2578"/>
                  </a:lnTo>
                  <a:lnTo>
                    <a:pt x="6189" y="2583"/>
                  </a:lnTo>
                  <a:lnTo>
                    <a:pt x="6210" y="2584"/>
                  </a:lnTo>
                  <a:lnTo>
                    <a:pt x="6211" y="2605"/>
                  </a:lnTo>
                  <a:lnTo>
                    <a:pt x="6214" y="2625"/>
                  </a:lnTo>
                  <a:lnTo>
                    <a:pt x="6219" y="2645"/>
                  </a:lnTo>
                  <a:lnTo>
                    <a:pt x="6225" y="2665"/>
                  </a:lnTo>
                  <a:lnTo>
                    <a:pt x="6233" y="2684"/>
                  </a:lnTo>
                  <a:lnTo>
                    <a:pt x="6243" y="2703"/>
                  </a:lnTo>
                  <a:lnTo>
                    <a:pt x="6253" y="2720"/>
                  </a:lnTo>
                  <a:lnTo>
                    <a:pt x="6264" y="2736"/>
                  </a:lnTo>
                  <a:lnTo>
                    <a:pt x="6276" y="2751"/>
                  </a:lnTo>
                  <a:lnTo>
                    <a:pt x="6290" y="2764"/>
                  </a:lnTo>
                  <a:lnTo>
                    <a:pt x="6305" y="2776"/>
                  </a:lnTo>
                  <a:lnTo>
                    <a:pt x="6320" y="2786"/>
                  </a:lnTo>
                  <a:lnTo>
                    <a:pt x="6335" y="2794"/>
                  </a:lnTo>
                  <a:lnTo>
                    <a:pt x="6351" y="2800"/>
                  </a:lnTo>
                  <a:lnTo>
                    <a:pt x="6367" y="2804"/>
                  </a:lnTo>
                  <a:lnTo>
                    <a:pt x="6384" y="2805"/>
                  </a:lnTo>
                  <a:lnTo>
                    <a:pt x="6382" y="2780"/>
                  </a:lnTo>
                  <a:lnTo>
                    <a:pt x="6380" y="2760"/>
                  </a:lnTo>
                  <a:lnTo>
                    <a:pt x="6379" y="2741"/>
                  </a:lnTo>
                  <a:lnTo>
                    <a:pt x="6377" y="2725"/>
                  </a:lnTo>
                  <a:lnTo>
                    <a:pt x="6380" y="2710"/>
                  </a:lnTo>
                  <a:lnTo>
                    <a:pt x="6385" y="2691"/>
                  </a:lnTo>
                  <a:lnTo>
                    <a:pt x="6396" y="2671"/>
                  </a:lnTo>
                  <a:lnTo>
                    <a:pt x="6413" y="2647"/>
                  </a:lnTo>
                  <a:lnTo>
                    <a:pt x="6485" y="2638"/>
                  </a:lnTo>
                  <a:lnTo>
                    <a:pt x="6480" y="2610"/>
                  </a:lnTo>
                  <a:lnTo>
                    <a:pt x="6473" y="2582"/>
                  </a:lnTo>
                  <a:lnTo>
                    <a:pt x="6467" y="2553"/>
                  </a:lnTo>
                  <a:lnTo>
                    <a:pt x="6461" y="2524"/>
                  </a:lnTo>
                  <a:lnTo>
                    <a:pt x="6453" y="2494"/>
                  </a:lnTo>
                  <a:lnTo>
                    <a:pt x="6446" y="2466"/>
                  </a:lnTo>
                  <a:lnTo>
                    <a:pt x="6437" y="2434"/>
                  </a:lnTo>
                  <a:lnTo>
                    <a:pt x="6430" y="2404"/>
                  </a:lnTo>
                  <a:lnTo>
                    <a:pt x="6421" y="2375"/>
                  </a:lnTo>
                  <a:lnTo>
                    <a:pt x="6411" y="2343"/>
                  </a:lnTo>
                  <a:lnTo>
                    <a:pt x="6402" y="2312"/>
                  </a:lnTo>
                  <a:lnTo>
                    <a:pt x="6392" y="2281"/>
                  </a:lnTo>
                  <a:lnTo>
                    <a:pt x="6382" y="2251"/>
                  </a:lnTo>
                  <a:lnTo>
                    <a:pt x="6372" y="2220"/>
                  </a:lnTo>
                  <a:lnTo>
                    <a:pt x="6361" y="2189"/>
                  </a:lnTo>
                  <a:lnTo>
                    <a:pt x="6350" y="2157"/>
                  </a:lnTo>
                  <a:lnTo>
                    <a:pt x="6339" y="2128"/>
                  </a:lnTo>
                  <a:lnTo>
                    <a:pt x="6327" y="2098"/>
                  </a:lnTo>
                  <a:lnTo>
                    <a:pt x="6315" y="2066"/>
                  </a:lnTo>
                  <a:lnTo>
                    <a:pt x="6304" y="2036"/>
                  </a:lnTo>
                  <a:lnTo>
                    <a:pt x="6291" y="2008"/>
                  </a:lnTo>
                  <a:lnTo>
                    <a:pt x="6279" y="1978"/>
                  </a:lnTo>
                  <a:lnTo>
                    <a:pt x="6266" y="1949"/>
                  </a:lnTo>
                  <a:lnTo>
                    <a:pt x="6254" y="1920"/>
                  </a:lnTo>
                  <a:lnTo>
                    <a:pt x="6240" y="1893"/>
                  </a:lnTo>
                  <a:lnTo>
                    <a:pt x="6228" y="1866"/>
                  </a:lnTo>
                  <a:lnTo>
                    <a:pt x="6214" y="1839"/>
                  </a:lnTo>
                  <a:lnTo>
                    <a:pt x="6200" y="1813"/>
                  </a:lnTo>
                  <a:lnTo>
                    <a:pt x="6186" y="1787"/>
                  </a:lnTo>
                  <a:lnTo>
                    <a:pt x="6173" y="1763"/>
                  </a:lnTo>
                  <a:lnTo>
                    <a:pt x="6159" y="1739"/>
                  </a:lnTo>
                  <a:lnTo>
                    <a:pt x="6145" y="1716"/>
                  </a:lnTo>
                  <a:lnTo>
                    <a:pt x="6119" y="1673"/>
                  </a:lnTo>
                  <a:lnTo>
                    <a:pt x="6092" y="1630"/>
                  </a:lnTo>
                  <a:lnTo>
                    <a:pt x="6064" y="1587"/>
                  </a:lnTo>
                  <a:lnTo>
                    <a:pt x="6035" y="1545"/>
                  </a:lnTo>
                  <a:lnTo>
                    <a:pt x="6007" y="1502"/>
                  </a:lnTo>
                  <a:lnTo>
                    <a:pt x="5978" y="1461"/>
                  </a:lnTo>
                  <a:lnTo>
                    <a:pt x="5948" y="1419"/>
                  </a:lnTo>
                  <a:lnTo>
                    <a:pt x="5918" y="1378"/>
                  </a:lnTo>
                  <a:lnTo>
                    <a:pt x="5887" y="1337"/>
                  </a:lnTo>
                  <a:lnTo>
                    <a:pt x="5857" y="1297"/>
                  </a:lnTo>
                  <a:lnTo>
                    <a:pt x="5825" y="1257"/>
                  </a:lnTo>
                  <a:lnTo>
                    <a:pt x="5793" y="1217"/>
                  </a:lnTo>
                  <a:lnTo>
                    <a:pt x="5761" y="1178"/>
                  </a:lnTo>
                  <a:lnTo>
                    <a:pt x="5729" y="1139"/>
                  </a:lnTo>
                  <a:lnTo>
                    <a:pt x="5696" y="1102"/>
                  </a:lnTo>
                  <a:lnTo>
                    <a:pt x="5664" y="1065"/>
                  </a:lnTo>
                  <a:lnTo>
                    <a:pt x="5630" y="1027"/>
                  </a:lnTo>
                  <a:lnTo>
                    <a:pt x="5598" y="992"/>
                  </a:lnTo>
                  <a:lnTo>
                    <a:pt x="5564" y="956"/>
                  </a:lnTo>
                  <a:lnTo>
                    <a:pt x="5530" y="922"/>
                  </a:lnTo>
                  <a:lnTo>
                    <a:pt x="5497" y="889"/>
                  </a:lnTo>
                  <a:lnTo>
                    <a:pt x="5463" y="855"/>
                  </a:lnTo>
                  <a:lnTo>
                    <a:pt x="5428" y="824"/>
                  </a:lnTo>
                  <a:lnTo>
                    <a:pt x="5394" y="793"/>
                  </a:lnTo>
                  <a:lnTo>
                    <a:pt x="5361" y="763"/>
                  </a:lnTo>
                  <a:lnTo>
                    <a:pt x="5326" y="733"/>
                  </a:lnTo>
                  <a:lnTo>
                    <a:pt x="5292" y="704"/>
                  </a:lnTo>
                  <a:lnTo>
                    <a:pt x="5258" y="678"/>
                  </a:lnTo>
                  <a:lnTo>
                    <a:pt x="5223" y="652"/>
                  </a:lnTo>
                  <a:lnTo>
                    <a:pt x="5190" y="625"/>
                  </a:lnTo>
                  <a:lnTo>
                    <a:pt x="5156" y="602"/>
                  </a:lnTo>
                  <a:lnTo>
                    <a:pt x="5122" y="579"/>
                  </a:lnTo>
                  <a:lnTo>
                    <a:pt x="5079" y="550"/>
                  </a:lnTo>
                  <a:lnTo>
                    <a:pt x="5032" y="522"/>
                  </a:lnTo>
                  <a:lnTo>
                    <a:pt x="4985" y="492"/>
                  </a:lnTo>
                  <a:lnTo>
                    <a:pt x="4938" y="463"/>
                  </a:lnTo>
                  <a:lnTo>
                    <a:pt x="4888" y="436"/>
                  </a:lnTo>
                  <a:lnTo>
                    <a:pt x="4838" y="407"/>
                  </a:lnTo>
                  <a:lnTo>
                    <a:pt x="4787" y="380"/>
                  </a:lnTo>
                  <a:lnTo>
                    <a:pt x="4736" y="353"/>
                  </a:lnTo>
                  <a:lnTo>
                    <a:pt x="4684" y="327"/>
                  </a:lnTo>
                  <a:lnTo>
                    <a:pt x="4633" y="302"/>
                  </a:lnTo>
                  <a:lnTo>
                    <a:pt x="4582" y="278"/>
                  </a:lnTo>
                  <a:lnTo>
                    <a:pt x="4532" y="256"/>
                  </a:lnTo>
                  <a:lnTo>
                    <a:pt x="4482" y="236"/>
                  </a:lnTo>
                  <a:lnTo>
                    <a:pt x="4434" y="216"/>
                  </a:lnTo>
                  <a:lnTo>
                    <a:pt x="4388" y="199"/>
                  </a:lnTo>
                  <a:lnTo>
                    <a:pt x="4341" y="182"/>
                  </a:lnTo>
                  <a:lnTo>
                    <a:pt x="4262" y="174"/>
                  </a:lnTo>
                  <a:lnTo>
                    <a:pt x="4243" y="194"/>
                  </a:lnTo>
                  <a:lnTo>
                    <a:pt x="4229" y="200"/>
                  </a:lnTo>
                  <a:lnTo>
                    <a:pt x="4220" y="197"/>
                  </a:lnTo>
                  <a:lnTo>
                    <a:pt x="4215" y="191"/>
                  </a:lnTo>
                  <a:lnTo>
                    <a:pt x="4214" y="185"/>
                  </a:lnTo>
                  <a:lnTo>
                    <a:pt x="4217" y="182"/>
                  </a:lnTo>
                  <a:lnTo>
                    <a:pt x="4223" y="189"/>
                  </a:lnTo>
                  <a:lnTo>
                    <a:pt x="4233" y="207"/>
                  </a:lnTo>
                  <a:lnTo>
                    <a:pt x="4222" y="209"/>
                  </a:lnTo>
                  <a:lnTo>
                    <a:pt x="4210" y="214"/>
                  </a:lnTo>
                  <a:lnTo>
                    <a:pt x="4199" y="219"/>
                  </a:lnTo>
                  <a:lnTo>
                    <a:pt x="4189" y="226"/>
                  </a:lnTo>
                  <a:lnTo>
                    <a:pt x="4178" y="234"/>
                  </a:lnTo>
                  <a:lnTo>
                    <a:pt x="4167" y="239"/>
                  </a:lnTo>
                  <a:lnTo>
                    <a:pt x="4157" y="244"/>
                  </a:lnTo>
                  <a:lnTo>
                    <a:pt x="4146" y="245"/>
                  </a:lnTo>
                  <a:lnTo>
                    <a:pt x="4154" y="267"/>
                  </a:lnTo>
                  <a:lnTo>
                    <a:pt x="4158" y="282"/>
                  </a:lnTo>
                  <a:lnTo>
                    <a:pt x="4159" y="291"/>
                  </a:lnTo>
                  <a:lnTo>
                    <a:pt x="4160" y="298"/>
                  </a:lnTo>
                  <a:lnTo>
                    <a:pt x="4160" y="306"/>
                  </a:lnTo>
                  <a:lnTo>
                    <a:pt x="4162" y="316"/>
                  </a:lnTo>
                  <a:lnTo>
                    <a:pt x="4165" y="331"/>
                  </a:lnTo>
                  <a:lnTo>
                    <a:pt x="4174" y="353"/>
                  </a:lnTo>
                  <a:lnTo>
                    <a:pt x="4059" y="353"/>
                  </a:lnTo>
                  <a:lnTo>
                    <a:pt x="4062" y="381"/>
                  </a:lnTo>
                  <a:lnTo>
                    <a:pt x="4069" y="408"/>
                  </a:lnTo>
                  <a:lnTo>
                    <a:pt x="4079" y="434"/>
                  </a:lnTo>
                  <a:lnTo>
                    <a:pt x="4092" y="459"/>
                  </a:lnTo>
                  <a:lnTo>
                    <a:pt x="4106" y="482"/>
                  </a:lnTo>
                  <a:lnTo>
                    <a:pt x="4121" y="503"/>
                  </a:lnTo>
                  <a:lnTo>
                    <a:pt x="4133" y="522"/>
                  </a:lnTo>
                  <a:lnTo>
                    <a:pt x="4146" y="537"/>
                  </a:lnTo>
                  <a:lnTo>
                    <a:pt x="4134" y="543"/>
                  </a:lnTo>
                  <a:lnTo>
                    <a:pt x="4123" y="548"/>
                  </a:lnTo>
                  <a:lnTo>
                    <a:pt x="4111" y="550"/>
                  </a:lnTo>
                  <a:lnTo>
                    <a:pt x="4098" y="553"/>
                  </a:lnTo>
                  <a:lnTo>
                    <a:pt x="4084" y="553"/>
                  </a:lnTo>
                  <a:lnTo>
                    <a:pt x="4071" y="553"/>
                  </a:lnTo>
                  <a:lnTo>
                    <a:pt x="4057" y="552"/>
                  </a:lnTo>
                  <a:lnTo>
                    <a:pt x="4042" y="550"/>
                  </a:lnTo>
                  <a:lnTo>
                    <a:pt x="4027" y="549"/>
                  </a:lnTo>
                  <a:lnTo>
                    <a:pt x="4012" y="547"/>
                  </a:lnTo>
                  <a:lnTo>
                    <a:pt x="3996" y="544"/>
                  </a:lnTo>
                  <a:lnTo>
                    <a:pt x="3981" y="542"/>
                  </a:lnTo>
                  <a:lnTo>
                    <a:pt x="3965" y="541"/>
                  </a:lnTo>
                  <a:lnTo>
                    <a:pt x="3948" y="538"/>
                  </a:lnTo>
                  <a:lnTo>
                    <a:pt x="3932" y="537"/>
                  </a:lnTo>
                  <a:lnTo>
                    <a:pt x="3916" y="537"/>
                  </a:lnTo>
                  <a:lnTo>
                    <a:pt x="3906" y="508"/>
                  </a:lnTo>
                  <a:lnTo>
                    <a:pt x="3894" y="477"/>
                  </a:lnTo>
                  <a:lnTo>
                    <a:pt x="3881" y="447"/>
                  </a:lnTo>
                  <a:lnTo>
                    <a:pt x="3866" y="417"/>
                  </a:lnTo>
                  <a:lnTo>
                    <a:pt x="3849" y="392"/>
                  </a:lnTo>
                  <a:lnTo>
                    <a:pt x="3827" y="372"/>
                  </a:lnTo>
                  <a:lnTo>
                    <a:pt x="3802" y="358"/>
                  </a:lnTo>
                  <a:lnTo>
                    <a:pt x="3773" y="353"/>
                  </a:lnTo>
                  <a:lnTo>
                    <a:pt x="3771" y="367"/>
                  </a:lnTo>
                  <a:lnTo>
                    <a:pt x="3768" y="381"/>
                  </a:lnTo>
                  <a:lnTo>
                    <a:pt x="3764" y="395"/>
                  </a:lnTo>
                  <a:lnTo>
                    <a:pt x="3759" y="408"/>
                  </a:lnTo>
                  <a:lnTo>
                    <a:pt x="3753" y="422"/>
                  </a:lnTo>
                  <a:lnTo>
                    <a:pt x="3749" y="436"/>
                  </a:lnTo>
                  <a:lnTo>
                    <a:pt x="3745" y="449"/>
                  </a:lnTo>
                  <a:lnTo>
                    <a:pt x="3744" y="463"/>
                  </a:lnTo>
                  <a:lnTo>
                    <a:pt x="3756" y="481"/>
                  </a:lnTo>
                  <a:lnTo>
                    <a:pt x="3770" y="502"/>
                  </a:lnTo>
                  <a:lnTo>
                    <a:pt x="3785" y="528"/>
                  </a:lnTo>
                  <a:lnTo>
                    <a:pt x="3801" y="555"/>
                  </a:lnTo>
                  <a:lnTo>
                    <a:pt x="3817" y="582"/>
                  </a:lnTo>
                  <a:lnTo>
                    <a:pt x="3834" y="608"/>
                  </a:lnTo>
                  <a:lnTo>
                    <a:pt x="3847" y="630"/>
                  </a:lnTo>
                  <a:lnTo>
                    <a:pt x="3859" y="648"/>
                  </a:lnTo>
                  <a:lnTo>
                    <a:pt x="3837" y="649"/>
                  </a:lnTo>
                  <a:lnTo>
                    <a:pt x="3815" y="654"/>
                  </a:lnTo>
                  <a:lnTo>
                    <a:pt x="3794" y="660"/>
                  </a:lnTo>
                  <a:lnTo>
                    <a:pt x="3773" y="669"/>
                  </a:lnTo>
                  <a:lnTo>
                    <a:pt x="3750" y="679"/>
                  </a:lnTo>
                  <a:lnTo>
                    <a:pt x="3729" y="690"/>
                  </a:lnTo>
                  <a:lnTo>
                    <a:pt x="3706" y="700"/>
                  </a:lnTo>
                  <a:lnTo>
                    <a:pt x="3684" y="711"/>
                  </a:lnTo>
                  <a:lnTo>
                    <a:pt x="3660" y="720"/>
                  </a:lnTo>
                  <a:lnTo>
                    <a:pt x="3637" y="729"/>
                  </a:lnTo>
                  <a:lnTo>
                    <a:pt x="3613" y="735"/>
                  </a:lnTo>
                  <a:lnTo>
                    <a:pt x="3589" y="739"/>
                  </a:lnTo>
                  <a:lnTo>
                    <a:pt x="3564" y="740"/>
                  </a:lnTo>
                  <a:lnTo>
                    <a:pt x="3538" y="736"/>
                  </a:lnTo>
                  <a:lnTo>
                    <a:pt x="3512" y="730"/>
                  </a:lnTo>
                  <a:lnTo>
                    <a:pt x="3486" y="719"/>
                  </a:lnTo>
                  <a:lnTo>
                    <a:pt x="3492" y="693"/>
                  </a:lnTo>
                  <a:lnTo>
                    <a:pt x="3488" y="669"/>
                  </a:lnTo>
                  <a:lnTo>
                    <a:pt x="3477" y="648"/>
                  </a:lnTo>
                  <a:lnTo>
                    <a:pt x="3459" y="629"/>
                  </a:lnTo>
                  <a:lnTo>
                    <a:pt x="3436" y="613"/>
                  </a:lnTo>
                  <a:lnTo>
                    <a:pt x="3408" y="598"/>
                  </a:lnTo>
                  <a:lnTo>
                    <a:pt x="3376" y="584"/>
                  </a:lnTo>
                  <a:lnTo>
                    <a:pt x="3342" y="573"/>
                  </a:lnTo>
                  <a:lnTo>
                    <a:pt x="3307" y="564"/>
                  </a:lnTo>
                  <a:lnTo>
                    <a:pt x="3271" y="557"/>
                  </a:lnTo>
                  <a:lnTo>
                    <a:pt x="3236" y="549"/>
                  </a:lnTo>
                  <a:lnTo>
                    <a:pt x="3204" y="544"/>
                  </a:lnTo>
                  <a:lnTo>
                    <a:pt x="3174" y="542"/>
                  </a:lnTo>
                  <a:lnTo>
                    <a:pt x="3149" y="539"/>
                  </a:lnTo>
                  <a:lnTo>
                    <a:pt x="3128" y="537"/>
                  </a:lnTo>
                  <a:lnTo>
                    <a:pt x="3114" y="537"/>
                  </a:lnTo>
                  <a:lnTo>
                    <a:pt x="3056" y="609"/>
                  </a:lnTo>
                  <a:lnTo>
                    <a:pt x="3043" y="605"/>
                  </a:lnTo>
                  <a:lnTo>
                    <a:pt x="3025" y="609"/>
                  </a:lnTo>
                  <a:lnTo>
                    <a:pt x="3003" y="617"/>
                  </a:lnTo>
                  <a:lnTo>
                    <a:pt x="2978" y="630"/>
                  </a:lnTo>
                  <a:lnTo>
                    <a:pt x="2949" y="647"/>
                  </a:lnTo>
                  <a:lnTo>
                    <a:pt x="2919" y="668"/>
                  </a:lnTo>
                  <a:lnTo>
                    <a:pt x="2888" y="690"/>
                  </a:lnTo>
                  <a:lnTo>
                    <a:pt x="2856" y="715"/>
                  </a:lnTo>
                  <a:lnTo>
                    <a:pt x="2823" y="741"/>
                  </a:lnTo>
                  <a:lnTo>
                    <a:pt x="2792" y="769"/>
                  </a:lnTo>
                  <a:lnTo>
                    <a:pt x="2762" y="795"/>
                  </a:lnTo>
                  <a:lnTo>
                    <a:pt x="2733" y="821"/>
                  </a:lnTo>
                  <a:lnTo>
                    <a:pt x="2708" y="846"/>
                  </a:lnTo>
                  <a:lnTo>
                    <a:pt x="2686" y="869"/>
                  </a:lnTo>
                  <a:lnTo>
                    <a:pt x="2668" y="887"/>
                  </a:lnTo>
                  <a:lnTo>
                    <a:pt x="2655" y="904"/>
                  </a:lnTo>
                  <a:lnTo>
                    <a:pt x="2740" y="1012"/>
                  </a:lnTo>
                  <a:lnTo>
                    <a:pt x="2783" y="987"/>
                  </a:lnTo>
                  <a:lnTo>
                    <a:pt x="2821" y="966"/>
                  </a:lnTo>
                  <a:lnTo>
                    <a:pt x="2853" y="948"/>
                  </a:lnTo>
                  <a:lnTo>
                    <a:pt x="2882" y="935"/>
                  </a:lnTo>
                  <a:lnTo>
                    <a:pt x="2905" y="925"/>
                  </a:lnTo>
                  <a:lnTo>
                    <a:pt x="2927" y="915"/>
                  </a:lnTo>
                  <a:lnTo>
                    <a:pt x="2945" y="907"/>
                  </a:lnTo>
                  <a:lnTo>
                    <a:pt x="2962" y="901"/>
                  </a:lnTo>
                  <a:lnTo>
                    <a:pt x="2977" y="894"/>
                  </a:lnTo>
                  <a:lnTo>
                    <a:pt x="2990" y="886"/>
                  </a:lnTo>
                  <a:lnTo>
                    <a:pt x="3004" y="877"/>
                  </a:lnTo>
                  <a:lnTo>
                    <a:pt x="3018" y="867"/>
                  </a:lnTo>
                  <a:lnTo>
                    <a:pt x="3031" y="854"/>
                  </a:lnTo>
                  <a:lnTo>
                    <a:pt x="3048" y="837"/>
                  </a:lnTo>
                  <a:lnTo>
                    <a:pt x="3065" y="817"/>
                  </a:lnTo>
                  <a:lnTo>
                    <a:pt x="3085" y="793"/>
                  </a:lnTo>
                  <a:lnTo>
                    <a:pt x="3109" y="791"/>
                  </a:lnTo>
                  <a:lnTo>
                    <a:pt x="3136" y="788"/>
                  </a:lnTo>
                  <a:lnTo>
                    <a:pt x="3164" y="785"/>
                  </a:lnTo>
                  <a:lnTo>
                    <a:pt x="3190" y="784"/>
                  </a:lnTo>
                  <a:lnTo>
                    <a:pt x="3211" y="786"/>
                  </a:lnTo>
                  <a:lnTo>
                    <a:pt x="3227" y="793"/>
                  </a:lnTo>
                  <a:lnTo>
                    <a:pt x="3234" y="807"/>
                  </a:lnTo>
                  <a:lnTo>
                    <a:pt x="3229" y="830"/>
                  </a:lnTo>
                  <a:lnTo>
                    <a:pt x="3237" y="820"/>
                  </a:lnTo>
                  <a:lnTo>
                    <a:pt x="3240" y="815"/>
                  </a:lnTo>
                  <a:lnTo>
                    <a:pt x="3240" y="816"/>
                  </a:lnTo>
                  <a:lnTo>
                    <a:pt x="3235" y="822"/>
                  </a:lnTo>
                  <a:lnTo>
                    <a:pt x="3227" y="832"/>
                  </a:lnTo>
                  <a:lnTo>
                    <a:pt x="3217" y="845"/>
                  </a:lnTo>
                  <a:lnTo>
                    <a:pt x="3206" y="861"/>
                  </a:lnTo>
                  <a:lnTo>
                    <a:pt x="3192" y="880"/>
                  </a:lnTo>
                  <a:lnTo>
                    <a:pt x="3179" y="899"/>
                  </a:lnTo>
                  <a:lnTo>
                    <a:pt x="3165" y="919"/>
                  </a:lnTo>
                  <a:lnTo>
                    <a:pt x="3152" y="939"/>
                  </a:lnTo>
                  <a:lnTo>
                    <a:pt x="3140" y="957"/>
                  </a:lnTo>
                  <a:lnTo>
                    <a:pt x="3129" y="975"/>
                  </a:lnTo>
                  <a:lnTo>
                    <a:pt x="3121" y="991"/>
                  </a:lnTo>
                  <a:lnTo>
                    <a:pt x="3116" y="1003"/>
                  </a:lnTo>
                  <a:lnTo>
                    <a:pt x="3114" y="1012"/>
                  </a:lnTo>
                  <a:lnTo>
                    <a:pt x="3115" y="1026"/>
                  </a:lnTo>
                  <a:lnTo>
                    <a:pt x="3119" y="1040"/>
                  </a:lnTo>
                  <a:lnTo>
                    <a:pt x="3123" y="1053"/>
                  </a:lnTo>
                  <a:lnTo>
                    <a:pt x="3129" y="1067"/>
                  </a:lnTo>
                  <a:lnTo>
                    <a:pt x="3134" y="1081"/>
                  </a:lnTo>
                  <a:lnTo>
                    <a:pt x="3138" y="1094"/>
                  </a:lnTo>
                  <a:lnTo>
                    <a:pt x="3141" y="1108"/>
                  </a:lnTo>
                  <a:lnTo>
                    <a:pt x="3143" y="1122"/>
                  </a:lnTo>
                  <a:lnTo>
                    <a:pt x="3120" y="1136"/>
                  </a:lnTo>
                  <a:lnTo>
                    <a:pt x="3095" y="1149"/>
                  </a:lnTo>
                  <a:lnTo>
                    <a:pt x="3070" y="1163"/>
                  </a:lnTo>
                  <a:lnTo>
                    <a:pt x="3045" y="1177"/>
                  </a:lnTo>
                  <a:lnTo>
                    <a:pt x="3023" y="1191"/>
                  </a:lnTo>
                  <a:lnTo>
                    <a:pt x="3002" y="1204"/>
                  </a:lnTo>
                  <a:lnTo>
                    <a:pt x="2984" y="1217"/>
                  </a:lnTo>
                  <a:lnTo>
                    <a:pt x="2970" y="1230"/>
                  </a:lnTo>
                  <a:lnTo>
                    <a:pt x="2959" y="1229"/>
                  </a:lnTo>
                  <a:lnTo>
                    <a:pt x="2949" y="1225"/>
                  </a:lnTo>
                  <a:lnTo>
                    <a:pt x="2938" y="1219"/>
                  </a:lnTo>
                  <a:lnTo>
                    <a:pt x="2928" y="1213"/>
                  </a:lnTo>
                  <a:lnTo>
                    <a:pt x="2917" y="1207"/>
                  </a:lnTo>
                  <a:lnTo>
                    <a:pt x="2907" y="1201"/>
                  </a:lnTo>
                  <a:lnTo>
                    <a:pt x="2896" y="1197"/>
                  </a:lnTo>
                  <a:lnTo>
                    <a:pt x="2886" y="1196"/>
                  </a:lnTo>
                  <a:lnTo>
                    <a:pt x="2888" y="1181"/>
                  </a:lnTo>
                  <a:lnTo>
                    <a:pt x="2894" y="1163"/>
                  </a:lnTo>
                  <a:lnTo>
                    <a:pt x="2903" y="1143"/>
                  </a:lnTo>
                  <a:lnTo>
                    <a:pt x="2914" y="1122"/>
                  </a:lnTo>
                  <a:lnTo>
                    <a:pt x="2924" y="1102"/>
                  </a:lnTo>
                  <a:lnTo>
                    <a:pt x="2933" y="1082"/>
                  </a:lnTo>
                  <a:lnTo>
                    <a:pt x="2939" y="1063"/>
                  </a:lnTo>
                  <a:lnTo>
                    <a:pt x="2942" y="1048"/>
                  </a:lnTo>
                  <a:lnTo>
                    <a:pt x="2933" y="1037"/>
                  </a:lnTo>
                  <a:lnTo>
                    <a:pt x="2927" y="1028"/>
                  </a:lnTo>
                  <a:lnTo>
                    <a:pt x="2924" y="1021"/>
                  </a:lnTo>
                  <a:lnTo>
                    <a:pt x="2923" y="1016"/>
                  </a:lnTo>
                  <a:lnTo>
                    <a:pt x="2923" y="1010"/>
                  </a:lnTo>
                  <a:lnTo>
                    <a:pt x="2924" y="1003"/>
                  </a:lnTo>
                  <a:lnTo>
                    <a:pt x="2925" y="995"/>
                  </a:lnTo>
                  <a:lnTo>
                    <a:pt x="2925" y="983"/>
                  </a:lnTo>
                  <a:lnTo>
                    <a:pt x="2915" y="985"/>
                  </a:lnTo>
                  <a:lnTo>
                    <a:pt x="2907" y="987"/>
                  </a:lnTo>
                  <a:lnTo>
                    <a:pt x="2899" y="992"/>
                  </a:lnTo>
                  <a:lnTo>
                    <a:pt x="2892" y="996"/>
                  </a:lnTo>
                  <a:lnTo>
                    <a:pt x="2884" y="1001"/>
                  </a:lnTo>
                  <a:lnTo>
                    <a:pt x="2876" y="1006"/>
                  </a:lnTo>
                  <a:lnTo>
                    <a:pt x="2867" y="1008"/>
                  </a:lnTo>
                  <a:lnTo>
                    <a:pt x="2857" y="1010"/>
                  </a:lnTo>
                  <a:lnTo>
                    <a:pt x="2787" y="1017"/>
                  </a:lnTo>
                  <a:lnTo>
                    <a:pt x="2784" y="1045"/>
                  </a:lnTo>
                  <a:lnTo>
                    <a:pt x="2783" y="1063"/>
                  </a:lnTo>
                  <a:lnTo>
                    <a:pt x="2784" y="1077"/>
                  </a:lnTo>
                  <a:lnTo>
                    <a:pt x="2788" y="1087"/>
                  </a:lnTo>
                  <a:lnTo>
                    <a:pt x="2792" y="1094"/>
                  </a:lnTo>
                  <a:lnTo>
                    <a:pt x="2794" y="1102"/>
                  </a:lnTo>
                  <a:lnTo>
                    <a:pt x="2797" y="1111"/>
                  </a:lnTo>
                  <a:lnTo>
                    <a:pt x="2798" y="1122"/>
                  </a:lnTo>
                  <a:lnTo>
                    <a:pt x="2784" y="1137"/>
                  </a:lnTo>
                  <a:lnTo>
                    <a:pt x="2768" y="1154"/>
                  </a:lnTo>
                  <a:lnTo>
                    <a:pt x="2748" y="1173"/>
                  </a:lnTo>
                  <a:lnTo>
                    <a:pt x="2727" y="1191"/>
                  </a:lnTo>
                  <a:lnTo>
                    <a:pt x="2705" y="1205"/>
                  </a:lnTo>
                  <a:lnTo>
                    <a:pt x="2685" y="1219"/>
                  </a:lnTo>
                  <a:lnTo>
                    <a:pt x="2668" y="1227"/>
                  </a:lnTo>
                  <a:lnTo>
                    <a:pt x="2655" y="1230"/>
                  </a:lnTo>
                  <a:lnTo>
                    <a:pt x="2662" y="1219"/>
                  </a:lnTo>
                  <a:lnTo>
                    <a:pt x="2665" y="1210"/>
                  </a:lnTo>
                  <a:lnTo>
                    <a:pt x="2662" y="1204"/>
                  </a:lnTo>
                  <a:lnTo>
                    <a:pt x="2656" y="1201"/>
                  </a:lnTo>
                  <a:lnTo>
                    <a:pt x="2645" y="1199"/>
                  </a:lnTo>
                  <a:lnTo>
                    <a:pt x="2631" y="1199"/>
                  </a:lnTo>
                  <a:lnTo>
                    <a:pt x="2616" y="1201"/>
                  </a:lnTo>
                  <a:lnTo>
                    <a:pt x="2597" y="1204"/>
                  </a:lnTo>
                  <a:lnTo>
                    <a:pt x="2579" y="1208"/>
                  </a:lnTo>
                  <a:lnTo>
                    <a:pt x="2559" y="1212"/>
                  </a:lnTo>
                  <a:lnTo>
                    <a:pt x="2537" y="1217"/>
                  </a:lnTo>
                  <a:lnTo>
                    <a:pt x="2518" y="1220"/>
                  </a:lnTo>
                  <a:lnTo>
                    <a:pt x="2499" y="1224"/>
                  </a:lnTo>
                  <a:lnTo>
                    <a:pt x="2483" y="1228"/>
                  </a:lnTo>
                  <a:lnTo>
                    <a:pt x="2468" y="1229"/>
                  </a:lnTo>
                  <a:lnTo>
                    <a:pt x="2455" y="1230"/>
                  </a:lnTo>
                  <a:lnTo>
                    <a:pt x="2367" y="1341"/>
                  </a:lnTo>
                  <a:lnTo>
                    <a:pt x="2345" y="1341"/>
                  </a:lnTo>
                  <a:lnTo>
                    <a:pt x="2323" y="1340"/>
                  </a:lnTo>
                  <a:lnTo>
                    <a:pt x="2300" y="1338"/>
                  </a:lnTo>
                  <a:lnTo>
                    <a:pt x="2277" y="1337"/>
                  </a:lnTo>
                  <a:lnTo>
                    <a:pt x="2254" y="1334"/>
                  </a:lnTo>
                  <a:lnTo>
                    <a:pt x="2231" y="1332"/>
                  </a:lnTo>
                  <a:lnTo>
                    <a:pt x="2208" y="1329"/>
                  </a:lnTo>
                  <a:lnTo>
                    <a:pt x="2184" y="1328"/>
                  </a:lnTo>
                  <a:lnTo>
                    <a:pt x="2162" y="1327"/>
                  </a:lnTo>
                  <a:lnTo>
                    <a:pt x="2141" y="1325"/>
                  </a:lnTo>
                  <a:lnTo>
                    <a:pt x="2118" y="1325"/>
                  </a:lnTo>
                  <a:lnTo>
                    <a:pt x="2098" y="1325"/>
                  </a:lnTo>
                  <a:lnTo>
                    <a:pt x="2078" y="1328"/>
                  </a:lnTo>
                  <a:lnTo>
                    <a:pt x="2060" y="1330"/>
                  </a:lnTo>
                  <a:lnTo>
                    <a:pt x="2041" y="1335"/>
                  </a:lnTo>
                  <a:lnTo>
                    <a:pt x="2025" y="1341"/>
                  </a:lnTo>
                  <a:lnTo>
                    <a:pt x="2027" y="1355"/>
                  </a:lnTo>
                  <a:lnTo>
                    <a:pt x="2033" y="1368"/>
                  </a:lnTo>
                  <a:lnTo>
                    <a:pt x="2043" y="1380"/>
                  </a:lnTo>
                  <a:lnTo>
                    <a:pt x="2056" y="1391"/>
                  </a:lnTo>
                  <a:lnTo>
                    <a:pt x="2070" y="1401"/>
                  </a:lnTo>
                  <a:lnTo>
                    <a:pt x="2085" y="1409"/>
                  </a:lnTo>
                  <a:lnTo>
                    <a:pt x="2097" y="1414"/>
                  </a:lnTo>
                  <a:lnTo>
                    <a:pt x="2110" y="1415"/>
                  </a:lnTo>
                  <a:lnTo>
                    <a:pt x="2108" y="1440"/>
                  </a:lnTo>
                  <a:lnTo>
                    <a:pt x="2105" y="1464"/>
                  </a:lnTo>
                  <a:lnTo>
                    <a:pt x="2100" y="1484"/>
                  </a:lnTo>
                  <a:lnTo>
                    <a:pt x="2092" y="1501"/>
                  </a:lnTo>
                  <a:lnTo>
                    <a:pt x="2083" y="1517"/>
                  </a:lnTo>
                  <a:lnTo>
                    <a:pt x="2073" y="1532"/>
                  </a:lnTo>
                  <a:lnTo>
                    <a:pt x="2063" y="1546"/>
                  </a:lnTo>
                  <a:lnTo>
                    <a:pt x="2052" y="1560"/>
                  </a:lnTo>
                  <a:lnTo>
                    <a:pt x="2033" y="1559"/>
                  </a:lnTo>
                  <a:lnTo>
                    <a:pt x="2019" y="1555"/>
                  </a:lnTo>
                  <a:lnTo>
                    <a:pt x="2006" y="1551"/>
                  </a:lnTo>
                  <a:lnTo>
                    <a:pt x="1995" y="1546"/>
                  </a:lnTo>
                  <a:lnTo>
                    <a:pt x="1984" y="1545"/>
                  </a:lnTo>
                  <a:lnTo>
                    <a:pt x="1971" y="1545"/>
                  </a:lnTo>
                  <a:lnTo>
                    <a:pt x="1956" y="1550"/>
                  </a:lnTo>
                  <a:lnTo>
                    <a:pt x="1936" y="1560"/>
                  </a:lnTo>
                  <a:lnTo>
                    <a:pt x="1824" y="1415"/>
                  </a:lnTo>
                  <a:lnTo>
                    <a:pt x="1813" y="1416"/>
                  </a:lnTo>
                  <a:lnTo>
                    <a:pt x="1801" y="1421"/>
                  </a:lnTo>
                  <a:lnTo>
                    <a:pt x="1790" y="1426"/>
                  </a:lnTo>
                  <a:lnTo>
                    <a:pt x="1780" y="1433"/>
                  </a:lnTo>
                  <a:lnTo>
                    <a:pt x="1769" y="1440"/>
                  </a:lnTo>
                  <a:lnTo>
                    <a:pt x="1758" y="1445"/>
                  </a:lnTo>
                  <a:lnTo>
                    <a:pt x="1747" y="1450"/>
                  </a:lnTo>
                  <a:lnTo>
                    <a:pt x="1735" y="1451"/>
                  </a:lnTo>
                  <a:lnTo>
                    <a:pt x="1735" y="1465"/>
                  </a:lnTo>
                  <a:lnTo>
                    <a:pt x="1734" y="1480"/>
                  </a:lnTo>
                  <a:lnTo>
                    <a:pt x="1733" y="1496"/>
                  </a:lnTo>
                  <a:lnTo>
                    <a:pt x="1732" y="1512"/>
                  </a:lnTo>
                  <a:lnTo>
                    <a:pt x="1729" y="1529"/>
                  </a:lnTo>
                  <a:lnTo>
                    <a:pt x="1727" y="1545"/>
                  </a:lnTo>
                  <a:lnTo>
                    <a:pt x="1724" y="1562"/>
                  </a:lnTo>
                  <a:lnTo>
                    <a:pt x="1722" y="1579"/>
                  </a:lnTo>
                  <a:lnTo>
                    <a:pt x="1719" y="1596"/>
                  </a:lnTo>
                  <a:lnTo>
                    <a:pt x="1717" y="1613"/>
                  </a:lnTo>
                  <a:lnTo>
                    <a:pt x="1714" y="1630"/>
                  </a:lnTo>
                  <a:lnTo>
                    <a:pt x="1712" y="1646"/>
                  </a:lnTo>
                  <a:lnTo>
                    <a:pt x="1710" y="1662"/>
                  </a:lnTo>
                  <a:lnTo>
                    <a:pt x="1709" y="1678"/>
                  </a:lnTo>
                  <a:lnTo>
                    <a:pt x="1708" y="1693"/>
                  </a:lnTo>
                  <a:lnTo>
                    <a:pt x="1708" y="1707"/>
                  </a:lnTo>
                  <a:lnTo>
                    <a:pt x="1622" y="1817"/>
                  </a:lnTo>
                  <a:lnTo>
                    <a:pt x="1622" y="1963"/>
                  </a:lnTo>
                  <a:lnTo>
                    <a:pt x="1633" y="1964"/>
                  </a:lnTo>
                  <a:lnTo>
                    <a:pt x="1643" y="1969"/>
                  </a:lnTo>
                  <a:lnTo>
                    <a:pt x="1654" y="1974"/>
                  </a:lnTo>
                  <a:lnTo>
                    <a:pt x="1665" y="1980"/>
                  </a:lnTo>
                  <a:lnTo>
                    <a:pt x="1675" y="1988"/>
                  </a:lnTo>
                  <a:lnTo>
                    <a:pt x="1687" y="1993"/>
                  </a:lnTo>
                  <a:lnTo>
                    <a:pt x="1697" y="1998"/>
                  </a:lnTo>
                  <a:lnTo>
                    <a:pt x="1708" y="1999"/>
                  </a:lnTo>
                  <a:lnTo>
                    <a:pt x="1724" y="1994"/>
                  </a:lnTo>
                  <a:lnTo>
                    <a:pt x="1742" y="1990"/>
                  </a:lnTo>
                  <a:lnTo>
                    <a:pt x="1759" y="1989"/>
                  </a:lnTo>
                  <a:lnTo>
                    <a:pt x="1776" y="1989"/>
                  </a:lnTo>
                  <a:lnTo>
                    <a:pt x="1795" y="1992"/>
                  </a:lnTo>
                  <a:lnTo>
                    <a:pt x="1814" y="1995"/>
                  </a:lnTo>
                  <a:lnTo>
                    <a:pt x="1833" y="1999"/>
                  </a:lnTo>
                  <a:lnTo>
                    <a:pt x="1851" y="2004"/>
                  </a:lnTo>
                  <a:lnTo>
                    <a:pt x="1870" y="2009"/>
                  </a:lnTo>
                  <a:lnTo>
                    <a:pt x="1889" y="2015"/>
                  </a:lnTo>
                  <a:lnTo>
                    <a:pt x="1907" y="2020"/>
                  </a:lnTo>
                  <a:lnTo>
                    <a:pt x="1926" y="2025"/>
                  </a:lnTo>
                  <a:lnTo>
                    <a:pt x="1944" y="2030"/>
                  </a:lnTo>
                  <a:lnTo>
                    <a:pt x="1961" y="2034"/>
                  </a:lnTo>
                  <a:lnTo>
                    <a:pt x="1979" y="2035"/>
                  </a:lnTo>
                  <a:lnTo>
                    <a:pt x="1995" y="2036"/>
                  </a:lnTo>
                  <a:lnTo>
                    <a:pt x="1997" y="2019"/>
                  </a:lnTo>
                  <a:lnTo>
                    <a:pt x="2005" y="1997"/>
                  </a:lnTo>
                  <a:lnTo>
                    <a:pt x="2015" y="1972"/>
                  </a:lnTo>
                  <a:lnTo>
                    <a:pt x="2027" y="1944"/>
                  </a:lnTo>
                  <a:lnTo>
                    <a:pt x="2041" y="1918"/>
                  </a:lnTo>
                  <a:lnTo>
                    <a:pt x="2056" y="1892"/>
                  </a:lnTo>
                  <a:lnTo>
                    <a:pt x="2068" y="1870"/>
                  </a:lnTo>
                  <a:lnTo>
                    <a:pt x="2081" y="1854"/>
                  </a:lnTo>
                  <a:lnTo>
                    <a:pt x="2101" y="1856"/>
                  </a:lnTo>
                  <a:lnTo>
                    <a:pt x="2120" y="1859"/>
                  </a:lnTo>
                  <a:lnTo>
                    <a:pt x="2136" y="1866"/>
                  </a:lnTo>
                  <a:lnTo>
                    <a:pt x="2152" y="1872"/>
                  </a:lnTo>
                  <a:lnTo>
                    <a:pt x="2168" y="1878"/>
                  </a:lnTo>
                  <a:lnTo>
                    <a:pt x="2186" y="1884"/>
                  </a:lnTo>
                  <a:lnTo>
                    <a:pt x="2203" y="1888"/>
                  </a:lnTo>
                  <a:lnTo>
                    <a:pt x="2224" y="1889"/>
                  </a:lnTo>
                  <a:lnTo>
                    <a:pt x="2236" y="1875"/>
                  </a:lnTo>
                  <a:lnTo>
                    <a:pt x="2247" y="1861"/>
                  </a:lnTo>
                  <a:lnTo>
                    <a:pt x="2259" y="1846"/>
                  </a:lnTo>
                  <a:lnTo>
                    <a:pt x="2272" y="1831"/>
                  </a:lnTo>
                  <a:lnTo>
                    <a:pt x="2285" y="1814"/>
                  </a:lnTo>
                  <a:lnTo>
                    <a:pt x="2299" y="1799"/>
                  </a:lnTo>
                  <a:lnTo>
                    <a:pt x="2313" y="1786"/>
                  </a:lnTo>
                  <a:lnTo>
                    <a:pt x="2328" y="1771"/>
                  </a:lnTo>
                  <a:lnTo>
                    <a:pt x="2343" y="1758"/>
                  </a:lnTo>
                  <a:lnTo>
                    <a:pt x="2358" y="1746"/>
                  </a:lnTo>
                  <a:lnTo>
                    <a:pt x="2374" y="1735"/>
                  </a:lnTo>
                  <a:lnTo>
                    <a:pt x="2390" y="1726"/>
                  </a:lnTo>
                  <a:lnTo>
                    <a:pt x="2406" y="1718"/>
                  </a:lnTo>
                  <a:lnTo>
                    <a:pt x="2423" y="1712"/>
                  </a:lnTo>
                  <a:lnTo>
                    <a:pt x="2439" y="1708"/>
                  </a:lnTo>
                  <a:lnTo>
                    <a:pt x="2455" y="1707"/>
                  </a:lnTo>
                  <a:lnTo>
                    <a:pt x="2599" y="1889"/>
                  </a:lnTo>
                  <a:lnTo>
                    <a:pt x="2589" y="1903"/>
                  </a:lnTo>
                  <a:lnTo>
                    <a:pt x="2581" y="1917"/>
                  </a:lnTo>
                  <a:lnTo>
                    <a:pt x="2576" y="1930"/>
                  </a:lnTo>
                  <a:lnTo>
                    <a:pt x="2572" y="1944"/>
                  </a:lnTo>
                  <a:lnTo>
                    <a:pt x="2570" y="1958"/>
                  </a:lnTo>
                  <a:lnTo>
                    <a:pt x="2569" y="1972"/>
                  </a:lnTo>
                  <a:lnTo>
                    <a:pt x="2569" y="1985"/>
                  </a:lnTo>
                  <a:lnTo>
                    <a:pt x="2569" y="1999"/>
                  </a:lnTo>
                  <a:lnTo>
                    <a:pt x="2565" y="1999"/>
                  </a:lnTo>
                  <a:lnTo>
                    <a:pt x="2556" y="2000"/>
                  </a:lnTo>
                  <a:lnTo>
                    <a:pt x="2542" y="2003"/>
                  </a:lnTo>
                  <a:lnTo>
                    <a:pt x="2529" y="2008"/>
                  </a:lnTo>
                  <a:lnTo>
                    <a:pt x="2516" y="2016"/>
                  </a:lnTo>
                  <a:lnTo>
                    <a:pt x="2508" y="2030"/>
                  </a:lnTo>
                  <a:lnTo>
                    <a:pt x="2505" y="2049"/>
                  </a:lnTo>
                  <a:lnTo>
                    <a:pt x="2511" y="2073"/>
                  </a:lnTo>
                  <a:lnTo>
                    <a:pt x="2518" y="2088"/>
                  </a:lnTo>
                  <a:lnTo>
                    <a:pt x="2534" y="2106"/>
                  </a:lnTo>
                  <a:lnTo>
                    <a:pt x="2559" y="2126"/>
                  </a:lnTo>
                  <a:lnTo>
                    <a:pt x="2586" y="2146"/>
                  </a:lnTo>
                  <a:lnTo>
                    <a:pt x="2616" y="2167"/>
                  </a:lnTo>
                  <a:lnTo>
                    <a:pt x="2645" y="2186"/>
                  </a:lnTo>
                  <a:lnTo>
                    <a:pt x="2667" y="2204"/>
                  </a:lnTo>
                  <a:lnTo>
                    <a:pt x="2683" y="2219"/>
                  </a:lnTo>
                  <a:lnTo>
                    <a:pt x="2697" y="2202"/>
                  </a:lnTo>
                  <a:lnTo>
                    <a:pt x="2715" y="2180"/>
                  </a:lnTo>
                  <a:lnTo>
                    <a:pt x="2736" y="2155"/>
                  </a:lnTo>
                  <a:lnTo>
                    <a:pt x="2758" y="2128"/>
                  </a:lnTo>
                  <a:lnTo>
                    <a:pt x="2783" y="2101"/>
                  </a:lnTo>
                  <a:lnTo>
                    <a:pt x="2808" y="2075"/>
                  </a:lnTo>
                  <a:lnTo>
                    <a:pt x="2833" y="2053"/>
                  </a:lnTo>
                  <a:lnTo>
                    <a:pt x="2856" y="2036"/>
                  </a:lnTo>
                  <a:lnTo>
                    <a:pt x="2856" y="1889"/>
                  </a:lnTo>
                  <a:lnTo>
                    <a:pt x="2913" y="1963"/>
                  </a:lnTo>
                  <a:lnTo>
                    <a:pt x="2913" y="2110"/>
                  </a:lnTo>
                  <a:lnTo>
                    <a:pt x="2934" y="2114"/>
                  </a:lnTo>
                  <a:lnTo>
                    <a:pt x="2955" y="2123"/>
                  </a:lnTo>
                  <a:lnTo>
                    <a:pt x="2975" y="2137"/>
                  </a:lnTo>
                  <a:lnTo>
                    <a:pt x="2993" y="2156"/>
                  </a:lnTo>
                  <a:lnTo>
                    <a:pt x="3008" y="2177"/>
                  </a:lnTo>
                  <a:lnTo>
                    <a:pt x="3019" y="2202"/>
                  </a:lnTo>
                  <a:lnTo>
                    <a:pt x="3026" y="2229"/>
                  </a:lnTo>
                  <a:lnTo>
                    <a:pt x="3029" y="2255"/>
                  </a:lnTo>
                  <a:lnTo>
                    <a:pt x="3030" y="2240"/>
                  </a:lnTo>
                  <a:lnTo>
                    <a:pt x="3034" y="2221"/>
                  </a:lnTo>
                  <a:lnTo>
                    <a:pt x="3041" y="2200"/>
                  </a:lnTo>
                  <a:lnTo>
                    <a:pt x="3049" y="2176"/>
                  </a:lnTo>
                  <a:lnTo>
                    <a:pt x="3060" y="2151"/>
                  </a:lnTo>
                  <a:lnTo>
                    <a:pt x="3071" y="2125"/>
                  </a:lnTo>
                  <a:lnTo>
                    <a:pt x="3084" y="2098"/>
                  </a:lnTo>
                  <a:lnTo>
                    <a:pt x="3096" y="2070"/>
                  </a:lnTo>
                  <a:lnTo>
                    <a:pt x="3110" y="2044"/>
                  </a:lnTo>
                  <a:lnTo>
                    <a:pt x="3124" y="2018"/>
                  </a:lnTo>
                  <a:lnTo>
                    <a:pt x="3136" y="1993"/>
                  </a:lnTo>
                  <a:lnTo>
                    <a:pt x="3149" y="1972"/>
                  </a:lnTo>
                  <a:lnTo>
                    <a:pt x="3160" y="1952"/>
                  </a:lnTo>
                  <a:lnTo>
                    <a:pt x="3170" y="1934"/>
                  </a:lnTo>
                  <a:lnTo>
                    <a:pt x="3177" y="1922"/>
                  </a:lnTo>
                  <a:lnTo>
                    <a:pt x="3184" y="1913"/>
                  </a:lnTo>
                  <a:lnTo>
                    <a:pt x="3194" y="1914"/>
                  </a:lnTo>
                  <a:lnTo>
                    <a:pt x="3204" y="1919"/>
                  </a:lnTo>
                  <a:lnTo>
                    <a:pt x="3214" y="1927"/>
                  </a:lnTo>
                  <a:lnTo>
                    <a:pt x="3222" y="1935"/>
                  </a:lnTo>
                  <a:lnTo>
                    <a:pt x="3232" y="1944"/>
                  </a:lnTo>
                  <a:lnTo>
                    <a:pt x="3242" y="1953"/>
                  </a:lnTo>
                  <a:lnTo>
                    <a:pt x="3252" y="1958"/>
                  </a:lnTo>
                  <a:lnTo>
                    <a:pt x="3264" y="1960"/>
                  </a:lnTo>
                  <a:lnTo>
                    <a:pt x="3295" y="1929"/>
                  </a:lnTo>
                  <a:lnTo>
                    <a:pt x="3306" y="1930"/>
                  </a:lnTo>
                  <a:lnTo>
                    <a:pt x="3317" y="1934"/>
                  </a:lnTo>
                  <a:lnTo>
                    <a:pt x="3328" y="1939"/>
                  </a:lnTo>
                  <a:lnTo>
                    <a:pt x="3340" y="1944"/>
                  </a:lnTo>
                  <a:lnTo>
                    <a:pt x="3351" y="1950"/>
                  </a:lnTo>
                  <a:lnTo>
                    <a:pt x="3362" y="1955"/>
                  </a:lnTo>
                  <a:lnTo>
                    <a:pt x="3375" y="1959"/>
                  </a:lnTo>
                  <a:lnTo>
                    <a:pt x="3386" y="1960"/>
                  </a:lnTo>
                  <a:lnTo>
                    <a:pt x="3387" y="1938"/>
                  </a:lnTo>
                  <a:lnTo>
                    <a:pt x="3390" y="1915"/>
                  </a:lnTo>
                  <a:lnTo>
                    <a:pt x="3395" y="1893"/>
                  </a:lnTo>
                  <a:lnTo>
                    <a:pt x="3400" y="1872"/>
                  </a:lnTo>
                  <a:lnTo>
                    <a:pt x="3404" y="1853"/>
                  </a:lnTo>
                  <a:lnTo>
                    <a:pt x="3409" y="1836"/>
                  </a:lnTo>
                  <a:lnTo>
                    <a:pt x="3412" y="1819"/>
                  </a:lnTo>
                  <a:lnTo>
                    <a:pt x="3413" y="1807"/>
                  </a:lnTo>
                  <a:lnTo>
                    <a:pt x="3431" y="1808"/>
                  </a:lnTo>
                  <a:lnTo>
                    <a:pt x="3447" y="1809"/>
                  </a:lnTo>
                  <a:lnTo>
                    <a:pt x="3463" y="1812"/>
                  </a:lnTo>
                  <a:lnTo>
                    <a:pt x="3478" y="1816"/>
                  </a:lnTo>
                  <a:lnTo>
                    <a:pt x="3493" y="1821"/>
                  </a:lnTo>
                  <a:lnTo>
                    <a:pt x="3508" y="1826"/>
                  </a:lnTo>
                  <a:lnTo>
                    <a:pt x="3523" y="1832"/>
                  </a:lnTo>
                  <a:lnTo>
                    <a:pt x="3538" y="1837"/>
                  </a:lnTo>
                  <a:lnTo>
                    <a:pt x="3552" y="1842"/>
                  </a:lnTo>
                  <a:lnTo>
                    <a:pt x="3567" y="1848"/>
                  </a:lnTo>
                  <a:lnTo>
                    <a:pt x="3582" y="1853"/>
                  </a:lnTo>
                  <a:lnTo>
                    <a:pt x="3597" y="1857"/>
                  </a:lnTo>
                  <a:lnTo>
                    <a:pt x="3612" y="1862"/>
                  </a:lnTo>
                  <a:lnTo>
                    <a:pt x="3628" y="1864"/>
                  </a:lnTo>
                  <a:lnTo>
                    <a:pt x="3644" y="1866"/>
                  </a:lnTo>
                  <a:lnTo>
                    <a:pt x="3660" y="1867"/>
                  </a:lnTo>
                  <a:lnTo>
                    <a:pt x="3661" y="1854"/>
                  </a:lnTo>
                  <a:lnTo>
                    <a:pt x="3665" y="1839"/>
                  </a:lnTo>
                  <a:lnTo>
                    <a:pt x="3670" y="1822"/>
                  </a:lnTo>
                  <a:lnTo>
                    <a:pt x="3676" y="1803"/>
                  </a:lnTo>
                  <a:lnTo>
                    <a:pt x="3681" y="1782"/>
                  </a:lnTo>
                  <a:lnTo>
                    <a:pt x="3686" y="1761"/>
                  </a:lnTo>
                  <a:lnTo>
                    <a:pt x="3690" y="1738"/>
                  </a:lnTo>
                  <a:lnTo>
                    <a:pt x="3691" y="1716"/>
                  </a:lnTo>
                  <a:lnTo>
                    <a:pt x="3750" y="1653"/>
                  </a:lnTo>
                  <a:lnTo>
                    <a:pt x="3743" y="1677"/>
                  </a:lnTo>
                  <a:lnTo>
                    <a:pt x="3743" y="1701"/>
                  </a:lnTo>
                  <a:lnTo>
                    <a:pt x="3749" y="1725"/>
                  </a:lnTo>
                  <a:lnTo>
                    <a:pt x="3760" y="1749"/>
                  </a:lnTo>
                  <a:lnTo>
                    <a:pt x="3776" y="1773"/>
                  </a:lnTo>
                  <a:lnTo>
                    <a:pt x="3796" y="1798"/>
                  </a:lnTo>
                  <a:lnTo>
                    <a:pt x="3819" y="1822"/>
                  </a:lnTo>
                  <a:lnTo>
                    <a:pt x="3844" y="1844"/>
                  </a:lnTo>
                  <a:lnTo>
                    <a:pt x="3871" y="1867"/>
                  </a:lnTo>
                  <a:lnTo>
                    <a:pt x="3897" y="1889"/>
                  </a:lnTo>
                  <a:lnTo>
                    <a:pt x="3925" y="1909"/>
                  </a:lnTo>
                  <a:lnTo>
                    <a:pt x="3950" y="1929"/>
                  </a:lnTo>
                  <a:lnTo>
                    <a:pt x="3975" y="1947"/>
                  </a:lnTo>
                  <a:lnTo>
                    <a:pt x="3996" y="1963"/>
                  </a:lnTo>
                  <a:lnTo>
                    <a:pt x="4013" y="1978"/>
                  </a:lnTo>
                  <a:lnTo>
                    <a:pt x="4027" y="1990"/>
                  </a:lnTo>
                  <a:lnTo>
                    <a:pt x="4016" y="1995"/>
                  </a:lnTo>
                  <a:lnTo>
                    <a:pt x="4003" y="2000"/>
                  </a:lnTo>
                  <a:lnTo>
                    <a:pt x="3990" y="2005"/>
                  </a:lnTo>
                  <a:lnTo>
                    <a:pt x="3977" y="2008"/>
                  </a:lnTo>
                  <a:lnTo>
                    <a:pt x="3963" y="2011"/>
                  </a:lnTo>
                  <a:lnTo>
                    <a:pt x="3948" y="2014"/>
                  </a:lnTo>
                  <a:lnTo>
                    <a:pt x="3935" y="2016"/>
                  </a:lnTo>
                  <a:lnTo>
                    <a:pt x="3920" y="2018"/>
                  </a:lnTo>
                  <a:lnTo>
                    <a:pt x="3906" y="2019"/>
                  </a:lnTo>
                  <a:lnTo>
                    <a:pt x="3891" y="2020"/>
                  </a:lnTo>
                  <a:lnTo>
                    <a:pt x="3877" y="2020"/>
                  </a:lnTo>
                  <a:lnTo>
                    <a:pt x="3862" y="2021"/>
                  </a:lnTo>
                  <a:lnTo>
                    <a:pt x="3849" y="2021"/>
                  </a:lnTo>
                  <a:lnTo>
                    <a:pt x="3836" y="2021"/>
                  </a:lnTo>
                  <a:lnTo>
                    <a:pt x="3824" y="2021"/>
                  </a:lnTo>
                  <a:lnTo>
                    <a:pt x="3811" y="2021"/>
                  </a:lnTo>
                  <a:lnTo>
                    <a:pt x="3750" y="1960"/>
                  </a:lnTo>
                  <a:lnTo>
                    <a:pt x="3739" y="1960"/>
                  </a:lnTo>
                  <a:lnTo>
                    <a:pt x="3726" y="1960"/>
                  </a:lnTo>
                  <a:lnTo>
                    <a:pt x="3714" y="1960"/>
                  </a:lnTo>
                  <a:lnTo>
                    <a:pt x="3701" y="1960"/>
                  </a:lnTo>
                  <a:lnTo>
                    <a:pt x="3688" y="1959"/>
                  </a:lnTo>
                  <a:lnTo>
                    <a:pt x="3673" y="1959"/>
                  </a:lnTo>
                  <a:lnTo>
                    <a:pt x="3659" y="1958"/>
                  </a:lnTo>
                  <a:lnTo>
                    <a:pt x="3645" y="1957"/>
                  </a:lnTo>
                  <a:lnTo>
                    <a:pt x="3630" y="1955"/>
                  </a:lnTo>
                  <a:lnTo>
                    <a:pt x="3617" y="1953"/>
                  </a:lnTo>
                  <a:lnTo>
                    <a:pt x="3603" y="1950"/>
                  </a:lnTo>
                  <a:lnTo>
                    <a:pt x="3589" y="1947"/>
                  </a:lnTo>
                  <a:lnTo>
                    <a:pt x="3575" y="1944"/>
                  </a:lnTo>
                  <a:lnTo>
                    <a:pt x="3562" y="1939"/>
                  </a:lnTo>
                  <a:lnTo>
                    <a:pt x="3549" y="1934"/>
                  </a:lnTo>
                  <a:lnTo>
                    <a:pt x="3538" y="1929"/>
                  </a:lnTo>
                  <a:lnTo>
                    <a:pt x="3447" y="2021"/>
                  </a:lnTo>
                  <a:lnTo>
                    <a:pt x="3426" y="2020"/>
                  </a:lnTo>
                  <a:lnTo>
                    <a:pt x="3406" y="2016"/>
                  </a:lnTo>
                  <a:lnTo>
                    <a:pt x="3388" y="2011"/>
                  </a:lnTo>
                  <a:lnTo>
                    <a:pt x="3371" y="2005"/>
                  </a:lnTo>
                  <a:lnTo>
                    <a:pt x="3353" y="2000"/>
                  </a:lnTo>
                  <a:lnTo>
                    <a:pt x="3335" y="1995"/>
                  </a:lnTo>
                  <a:lnTo>
                    <a:pt x="3316" y="1992"/>
                  </a:lnTo>
                  <a:lnTo>
                    <a:pt x="3295" y="1990"/>
                  </a:lnTo>
                  <a:lnTo>
                    <a:pt x="3172" y="1974"/>
                  </a:lnTo>
                  <a:close/>
                  <a:moveTo>
                    <a:pt x="4560" y="2075"/>
                  </a:moveTo>
                  <a:lnTo>
                    <a:pt x="4389" y="2075"/>
                  </a:lnTo>
                  <a:lnTo>
                    <a:pt x="4389" y="2056"/>
                  </a:lnTo>
                  <a:lnTo>
                    <a:pt x="4389" y="2039"/>
                  </a:lnTo>
                  <a:lnTo>
                    <a:pt x="4390" y="2020"/>
                  </a:lnTo>
                  <a:lnTo>
                    <a:pt x="4393" y="2001"/>
                  </a:lnTo>
                  <a:lnTo>
                    <a:pt x="4395" y="1984"/>
                  </a:lnTo>
                  <a:lnTo>
                    <a:pt x="4399" y="1965"/>
                  </a:lnTo>
                  <a:lnTo>
                    <a:pt x="4405" y="1948"/>
                  </a:lnTo>
                  <a:lnTo>
                    <a:pt x="4414" y="1929"/>
                  </a:lnTo>
                  <a:lnTo>
                    <a:pt x="4315" y="1829"/>
                  </a:lnTo>
                  <a:lnTo>
                    <a:pt x="4217" y="1829"/>
                  </a:lnTo>
                  <a:lnTo>
                    <a:pt x="4208" y="1821"/>
                  </a:lnTo>
                  <a:lnTo>
                    <a:pt x="4198" y="1811"/>
                  </a:lnTo>
                  <a:lnTo>
                    <a:pt x="4190" y="1801"/>
                  </a:lnTo>
                  <a:lnTo>
                    <a:pt x="4183" y="1789"/>
                  </a:lnTo>
                  <a:lnTo>
                    <a:pt x="4175" y="1778"/>
                  </a:lnTo>
                  <a:lnTo>
                    <a:pt x="4170" y="1764"/>
                  </a:lnTo>
                  <a:lnTo>
                    <a:pt x="4168" y="1749"/>
                  </a:lnTo>
                  <a:lnTo>
                    <a:pt x="4167" y="1732"/>
                  </a:lnTo>
                  <a:lnTo>
                    <a:pt x="4192" y="1707"/>
                  </a:lnTo>
                  <a:lnTo>
                    <a:pt x="4203" y="1708"/>
                  </a:lnTo>
                  <a:lnTo>
                    <a:pt x="4218" y="1711"/>
                  </a:lnTo>
                  <a:lnTo>
                    <a:pt x="4235" y="1715"/>
                  </a:lnTo>
                  <a:lnTo>
                    <a:pt x="4253" y="1720"/>
                  </a:lnTo>
                  <a:lnTo>
                    <a:pt x="4272" y="1725"/>
                  </a:lnTo>
                  <a:lnTo>
                    <a:pt x="4288" y="1728"/>
                  </a:lnTo>
                  <a:lnTo>
                    <a:pt x="4304" y="1731"/>
                  </a:lnTo>
                  <a:lnTo>
                    <a:pt x="4315" y="1732"/>
                  </a:lnTo>
                  <a:lnTo>
                    <a:pt x="4316" y="1711"/>
                  </a:lnTo>
                  <a:lnTo>
                    <a:pt x="4319" y="1687"/>
                  </a:lnTo>
                  <a:lnTo>
                    <a:pt x="4323" y="1662"/>
                  </a:lnTo>
                  <a:lnTo>
                    <a:pt x="4328" y="1636"/>
                  </a:lnTo>
                  <a:lnTo>
                    <a:pt x="4333" y="1612"/>
                  </a:lnTo>
                  <a:lnTo>
                    <a:pt x="4336" y="1590"/>
                  </a:lnTo>
                  <a:lnTo>
                    <a:pt x="4339" y="1572"/>
                  </a:lnTo>
                  <a:lnTo>
                    <a:pt x="4340" y="1560"/>
                  </a:lnTo>
                  <a:lnTo>
                    <a:pt x="4343" y="1570"/>
                  </a:lnTo>
                  <a:lnTo>
                    <a:pt x="4348" y="1582"/>
                  </a:lnTo>
                  <a:lnTo>
                    <a:pt x="4355" y="1594"/>
                  </a:lnTo>
                  <a:lnTo>
                    <a:pt x="4365" y="1606"/>
                  </a:lnTo>
                  <a:lnTo>
                    <a:pt x="4374" y="1617"/>
                  </a:lnTo>
                  <a:lnTo>
                    <a:pt x="4381" y="1626"/>
                  </a:lnTo>
                  <a:lnTo>
                    <a:pt x="4386" y="1631"/>
                  </a:lnTo>
                  <a:lnTo>
                    <a:pt x="4389" y="1633"/>
                  </a:lnTo>
                  <a:lnTo>
                    <a:pt x="4406" y="1635"/>
                  </a:lnTo>
                  <a:lnTo>
                    <a:pt x="4421" y="1637"/>
                  </a:lnTo>
                  <a:lnTo>
                    <a:pt x="4435" y="1642"/>
                  </a:lnTo>
                  <a:lnTo>
                    <a:pt x="4447" y="1648"/>
                  </a:lnTo>
                  <a:lnTo>
                    <a:pt x="4457" y="1656"/>
                  </a:lnTo>
                  <a:lnTo>
                    <a:pt x="4467" y="1665"/>
                  </a:lnTo>
                  <a:lnTo>
                    <a:pt x="4477" y="1673"/>
                  </a:lnTo>
                  <a:lnTo>
                    <a:pt x="4486" y="1682"/>
                  </a:lnTo>
                  <a:lnTo>
                    <a:pt x="4477" y="1692"/>
                  </a:lnTo>
                  <a:lnTo>
                    <a:pt x="4469" y="1701"/>
                  </a:lnTo>
                  <a:lnTo>
                    <a:pt x="4460" y="1712"/>
                  </a:lnTo>
                  <a:lnTo>
                    <a:pt x="4452" y="1722"/>
                  </a:lnTo>
                  <a:lnTo>
                    <a:pt x="4446" y="1735"/>
                  </a:lnTo>
                  <a:lnTo>
                    <a:pt x="4441" y="1748"/>
                  </a:lnTo>
                  <a:lnTo>
                    <a:pt x="4439" y="1763"/>
                  </a:lnTo>
                  <a:lnTo>
                    <a:pt x="4437" y="1781"/>
                  </a:lnTo>
                  <a:lnTo>
                    <a:pt x="4454" y="1782"/>
                  </a:lnTo>
                  <a:lnTo>
                    <a:pt x="4466" y="1786"/>
                  </a:lnTo>
                  <a:lnTo>
                    <a:pt x="4476" y="1791"/>
                  </a:lnTo>
                  <a:lnTo>
                    <a:pt x="4484" y="1799"/>
                  </a:lnTo>
                  <a:lnTo>
                    <a:pt x="4490" y="1809"/>
                  </a:lnTo>
                  <a:lnTo>
                    <a:pt x="4496" y="1822"/>
                  </a:lnTo>
                  <a:lnTo>
                    <a:pt x="4502" y="1838"/>
                  </a:lnTo>
                  <a:lnTo>
                    <a:pt x="4511" y="1856"/>
                  </a:lnTo>
                  <a:lnTo>
                    <a:pt x="4507" y="1880"/>
                  </a:lnTo>
                  <a:lnTo>
                    <a:pt x="4512" y="1903"/>
                  </a:lnTo>
                  <a:lnTo>
                    <a:pt x="4525" y="1920"/>
                  </a:lnTo>
                  <a:lnTo>
                    <a:pt x="4542" y="1938"/>
                  </a:lnTo>
                  <a:lnTo>
                    <a:pt x="4561" y="1953"/>
                  </a:lnTo>
                  <a:lnTo>
                    <a:pt x="4580" y="1969"/>
                  </a:lnTo>
                  <a:lnTo>
                    <a:pt x="4597" y="1985"/>
                  </a:lnTo>
                  <a:lnTo>
                    <a:pt x="4610" y="2003"/>
                  </a:lnTo>
                  <a:lnTo>
                    <a:pt x="4560" y="2075"/>
                  </a:lnTo>
                  <a:close/>
                  <a:moveTo>
                    <a:pt x="223" y="4471"/>
                  </a:moveTo>
                  <a:lnTo>
                    <a:pt x="232" y="4456"/>
                  </a:lnTo>
                  <a:lnTo>
                    <a:pt x="246" y="4439"/>
                  </a:lnTo>
                  <a:lnTo>
                    <a:pt x="263" y="4422"/>
                  </a:lnTo>
                  <a:lnTo>
                    <a:pt x="284" y="4403"/>
                  </a:lnTo>
                  <a:lnTo>
                    <a:pt x="308" y="4383"/>
                  </a:lnTo>
                  <a:lnTo>
                    <a:pt x="333" y="4365"/>
                  </a:lnTo>
                  <a:lnTo>
                    <a:pt x="359" y="4345"/>
                  </a:lnTo>
                  <a:lnTo>
                    <a:pt x="387" y="4325"/>
                  </a:lnTo>
                  <a:lnTo>
                    <a:pt x="414" y="4305"/>
                  </a:lnTo>
                  <a:lnTo>
                    <a:pt x="440" y="4286"/>
                  </a:lnTo>
                  <a:lnTo>
                    <a:pt x="465" y="4268"/>
                  </a:lnTo>
                  <a:lnTo>
                    <a:pt x="488" y="4252"/>
                  </a:lnTo>
                  <a:lnTo>
                    <a:pt x="509" y="4237"/>
                  </a:lnTo>
                  <a:lnTo>
                    <a:pt x="526" y="4224"/>
                  </a:lnTo>
                  <a:lnTo>
                    <a:pt x="540" y="4214"/>
                  </a:lnTo>
                  <a:lnTo>
                    <a:pt x="549" y="4205"/>
                  </a:lnTo>
                  <a:lnTo>
                    <a:pt x="535" y="4190"/>
                  </a:lnTo>
                  <a:lnTo>
                    <a:pt x="521" y="4174"/>
                  </a:lnTo>
                  <a:lnTo>
                    <a:pt x="508" y="4157"/>
                  </a:lnTo>
                  <a:lnTo>
                    <a:pt x="494" y="4139"/>
                  </a:lnTo>
                  <a:lnTo>
                    <a:pt x="480" y="4119"/>
                  </a:lnTo>
                  <a:lnTo>
                    <a:pt x="467" y="4100"/>
                  </a:lnTo>
                  <a:lnTo>
                    <a:pt x="453" y="4079"/>
                  </a:lnTo>
                  <a:lnTo>
                    <a:pt x="439" y="4059"/>
                  </a:lnTo>
                  <a:lnTo>
                    <a:pt x="425" y="4039"/>
                  </a:lnTo>
                  <a:lnTo>
                    <a:pt x="412" y="4018"/>
                  </a:lnTo>
                  <a:lnTo>
                    <a:pt x="398" y="3999"/>
                  </a:lnTo>
                  <a:lnTo>
                    <a:pt x="384" y="3979"/>
                  </a:lnTo>
                  <a:lnTo>
                    <a:pt x="371" y="3960"/>
                  </a:lnTo>
                  <a:lnTo>
                    <a:pt x="357" y="3944"/>
                  </a:lnTo>
                  <a:lnTo>
                    <a:pt x="343" y="3928"/>
                  </a:lnTo>
                  <a:lnTo>
                    <a:pt x="329" y="3913"/>
                  </a:lnTo>
                  <a:lnTo>
                    <a:pt x="329" y="3767"/>
                  </a:lnTo>
                  <a:lnTo>
                    <a:pt x="314" y="3766"/>
                  </a:lnTo>
                  <a:lnTo>
                    <a:pt x="297" y="3761"/>
                  </a:lnTo>
                  <a:lnTo>
                    <a:pt x="278" y="3756"/>
                  </a:lnTo>
                  <a:lnTo>
                    <a:pt x="261" y="3748"/>
                  </a:lnTo>
                  <a:lnTo>
                    <a:pt x="245" y="3742"/>
                  </a:lnTo>
                  <a:lnTo>
                    <a:pt x="232" y="3737"/>
                  </a:lnTo>
                  <a:lnTo>
                    <a:pt x="223" y="3732"/>
                  </a:lnTo>
                  <a:lnTo>
                    <a:pt x="220" y="3731"/>
                  </a:lnTo>
                  <a:lnTo>
                    <a:pt x="182" y="3693"/>
                  </a:lnTo>
                  <a:lnTo>
                    <a:pt x="175" y="3680"/>
                  </a:lnTo>
                  <a:lnTo>
                    <a:pt x="167" y="3665"/>
                  </a:lnTo>
                  <a:lnTo>
                    <a:pt x="158" y="3648"/>
                  </a:lnTo>
                  <a:lnTo>
                    <a:pt x="150" y="3632"/>
                  </a:lnTo>
                  <a:lnTo>
                    <a:pt x="140" y="3616"/>
                  </a:lnTo>
                  <a:lnTo>
                    <a:pt x="129" y="3600"/>
                  </a:lnTo>
                  <a:lnTo>
                    <a:pt x="117" y="3582"/>
                  </a:lnTo>
                  <a:lnTo>
                    <a:pt x="106" y="3565"/>
                  </a:lnTo>
                  <a:lnTo>
                    <a:pt x="94" y="3547"/>
                  </a:lnTo>
                  <a:lnTo>
                    <a:pt x="81" y="3531"/>
                  </a:lnTo>
                  <a:lnTo>
                    <a:pt x="67" y="3514"/>
                  </a:lnTo>
                  <a:lnTo>
                    <a:pt x="55" y="3497"/>
                  </a:lnTo>
                  <a:lnTo>
                    <a:pt x="41" y="3481"/>
                  </a:lnTo>
                  <a:lnTo>
                    <a:pt x="27" y="3466"/>
                  </a:lnTo>
                  <a:lnTo>
                    <a:pt x="14" y="3451"/>
                  </a:lnTo>
                  <a:lnTo>
                    <a:pt x="0" y="3438"/>
                  </a:lnTo>
                  <a:lnTo>
                    <a:pt x="0" y="3469"/>
                  </a:lnTo>
                  <a:lnTo>
                    <a:pt x="1" y="3501"/>
                  </a:lnTo>
                  <a:lnTo>
                    <a:pt x="3" y="3535"/>
                  </a:lnTo>
                  <a:lnTo>
                    <a:pt x="5" y="3569"/>
                  </a:lnTo>
                  <a:lnTo>
                    <a:pt x="9" y="3602"/>
                  </a:lnTo>
                  <a:lnTo>
                    <a:pt x="11" y="3638"/>
                  </a:lnTo>
                  <a:lnTo>
                    <a:pt x="16" y="3673"/>
                  </a:lnTo>
                  <a:lnTo>
                    <a:pt x="20" y="3710"/>
                  </a:lnTo>
                  <a:lnTo>
                    <a:pt x="25" y="3746"/>
                  </a:lnTo>
                  <a:lnTo>
                    <a:pt x="31" y="3782"/>
                  </a:lnTo>
                  <a:lnTo>
                    <a:pt x="36" y="3819"/>
                  </a:lnTo>
                  <a:lnTo>
                    <a:pt x="42" y="3856"/>
                  </a:lnTo>
                  <a:lnTo>
                    <a:pt x="50" y="3893"/>
                  </a:lnTo>
                  <a:lnTo>
                    <a:pt x="57" y="3929"/>
                  </a:lnTo>
                  <a:lnTo>
                    <a:pt x="65" y="3965"/>
                  </a:lnTo>
                  <a:lnTo>
                    <a:pt x="72" y="4001"/>
                  </a:lnTo>
                  <a:lnTo>
                    <a:pt x="81" y="4038"/>
                  </a:lnTo>
                  <a:lnTo>
                    <a:pt x="89" y="4073"/>
                  </a:lnTo>
                  <a:lnTo>
                    <a:pt x="97" y="4108"/>
                  </a:lnTo>
                  <a:lnTo>
                    <a:pt x="106" y="4141"/>
                  </a:lnTo>
                  <a:lnTo>
                    <a:pt x="116" y="4175"/>
                  </a:lnTo>
                  <a:lnTo>
                    <a:pt x="125" y="4207"/>
                  </a:lnTo>
                  <a:lnTo>
                    <a:pt x="135" y="4240"/>
                  </a:lnTo>
                  <a:lnTo>
                    <a:pt x="145" y="4270"/>
                  </a:lnTo>
                  <a:lnTo>
                    <a:pt x="153" y="4300"/>
                  </a:lnTo>
                  <a:lnTo>
                    <a:pt x="163" y="4328"/>
                  </a:lnTo>
                  <a:lnTo>
                    <a:pt x="173" y="4356"/>
                  </a:lnTo>
                  <a:lnTo>
                    <a:pt x="183" y="4382"/>
                  </a:lnTo>
                  <a:lnTo>
                    <a:pt x="193" y="4406"/>
                  </a:lnTo>
                  <a:lnTo>
                    <a:pt x="203" y="4429"/>
                  </a:lnTo>
                  <a:lnTo>
                    <a:pt x="213" y="4451"/>
                  </a:lnTo>
                  <a:lnTo>
                    <a:pt x="223" y="4471"/>
                  </a:lnTo>
                  <a:close/>
                  <a:moveTo>
                    <a:pt x="4308" y="5309"/>
                  </a:moveTo>
                  <a:lnTo>
                    <a:pt x="4293" y="5308"/>
                  </a:lnTo>
                  <a:lnTo>
                    <a:pt x="4274" y="5304"/>
                  </a:lnTo>
                  <a:lnTo>
                    <a:pt x="4252" y="5299"/>
                  </a:lnTo>
                  <a:lnTo>
                    <a:pt x="4228" y="5293"/>
                  </a:lnTo>
                  <a:lnTo>
                    <a:pt x="4204" y="5288"/>
                  </a:lnTo>
                  <a:lnTo>
                    <a:pt x="4182" y="5283"/>
                  </a:lnTo>
                  <a:lnTo>
                    <a:pt x="4163" y="5279"/>
                  </a:lnTo>
                  <a:lnTo>
                    <a:pt x="4148" y="5278"/>
                  </a:lnTo>
                  <a:lnTo>
                    <a:pt x="4149" y="5255"/>
                  </a:lnTo>
                  <a:lnTo>
                    <a:pt x="4153" y="5235"/>
                  </a:lnTo>
                  <a:lnTo>
                    <a:pt x="4160" y="5218"/>
                  </a:lnTo>
                  <a:lnTo>
                    <a:pt x="4168" y="5202"/>
                  </a:lnTo>
                  <a:lnTo>
                    <a:pt x="4178" y="5188"/>
                  </a:lnTo>
                  <a:lnTo>
                    <a:pt x="4188" y="5174"/>
                  </a:lnTo>
                  <a:lnTo>
                    <a:pt x="4200" y="5162"/>
                  </a:lnTo>
                  <a:lnTo>
                    <a:pt x="4212" y="5151"/>
                  </a:lnTo>
                  <a:lnTo>
                    <a:pt x="4148" y="5087"/>
                  </a:lnTo>
                  <a:lnTo>
                    <a:pt x="4148" y="5023"/>
                  </a:lnTo>
                  <a:lnTo>
                    <a:pt x="4212" y="4960"/>
                  </a:lnTo>
                  <a:lnTo>
                    <a:pt x="4339" y="4960"/>
                  </a:lnTo>
                  <a:lnTo>
                    <a:pt x="4351" y="4946"/>
                  </a:lnTo>
                  <a:lnTo>
                    <a:pt x="4366" y="4931"/>
                  </a:lnTo>
                  <a:lnTo>
                    <a:pt x="4383" y="4912"/>
                  </a:lnTo>
                  <a:lnTo>
                    <a:pt x="4401" y="4894"/>
                  </a:lnTo>
                  <a:lnTo>
                    <a:pt x="4421" y="4874"/>
                  </a:lnTo>
                  <a:lnTo>
                    <a:pt x="4441" y="4852"/>
                  </a:lnTo>
                  <a:lnTo>
                    <a:pt x="4462" y="4831"/>
                  </a:lnTo>
                  <a:lnTo>
                    <a:pt x="4485" y="4810"/>
                  </a:lnTo>
                  <a:lnTo>
                    <a:pt x="4507" y="4790"/>
                  </a:lnTo>
                  <a:lnTo>
                    <a:pt x="4530" y="4770"/>
                  </a:lnTo>
                  <a:lnTo>
                    <a:pt x="4552" y="4754"/>
                  </a:lnTo>
                  <a:lnTo>
                    <a:pt x="4575" y="4738"/>
                  </a:lnTo>
                  <a:lnTo>
                    <a:pt x="4596" y="4725"/>
                  </a:lnTo>
                  <a:lnTo>
                    <a:pt x="4617" y="4716"/>
                  </a:lnTo>
                  <a:lnTo>
                    <a:pt x="4637" y="4710"/>
                  </a:lnTo>
                  <a:lnTo>
                    <a:pt x="4656" y="4708"/>
                  </a:lnTo>
                  <a:lnTo>
                    <a:pt x="4642" y="4719"/>
                  </a:lnTo>
                  <a:lnTo>
                    <a:pt x="4627" y="4731"/>
                  </a:lnTo>
                  <a:lnTo>
                    <a:pt x="4610" y="4743"/>
                  </a:lnTo>
                  <a:lnTo>
                    <a:pt x="4592" y="4755"/>
                  </a:lnTo>
                  <a:lnTo>
                    <a:pt x="4573" y="4768"/>
                  </a:lnTo>
                  <a:lnTo>
                    <a:pt x="4557" y="4779"/>
                  </a:lnTo>
                  <a:lnTo>
                    <a:pt x="4541" y="4791"/>
                  </a:lnTo>
                  <a:lnTo>
                    <a:pt x="4529" y="4802"/>
                  </a:lnTo>
                  <a:lnTo>
                    <a:pt x="4592" y="4866"/>
                  </a:lnTo>
                  <a:lnTo>
                    <a:pt x="4581" y="4890"/>
                  </a:lnTo>
                  <a:lnTo>
                    <a:pt x="4573" y="4914"/>
                  </a:lnTo>
                  <a:lnTo>
                    <a:pt x="4567" y="4937"/>
                  </a:lnTo>
                  <a:lnTo>
                    <a:pt x="4563" y="4961"/>
                  </a:lnTo>
                  <a:lnTo>
                    <a:pt x="4561" y="4985"/>
                  </a:lnTo>
                  <a:lnTo>
                    <a:pt x="4560" y="5008"/>
                  </a:lnTo>
                  <a:lnTo>
                    <a:pt x="4560" y="5032"/>
                  </a:lnTo>
                  <a:lnTo>
                    <a:pt x="4560" y="5056"/>
                  </a:lnTo>
                  <a:lnTo>
                    <a:pt x="4537" y="5079"/>
                  </a:lnTo>
                  <a:lnTo>
                    <a:pt x="4515" y="5103"/>
                  </a:lnTo>
                  <a:lnTo>
                    <a:pt x="4495" y="5126"/>
                  </a:lnTo>
                  <a:lnTo>
                    <a:pt x="4476" y="5148"/>
                  </a:lnTo>
                  <a:lnTo>
                    <a:pt x="4459" y="5171"/>
                  </a:lnTo>
                  <a:lnTo>
                    <a:pt x="4441" y="5192"/>
                  </a:lnTo>
                  <a:lnTo>
                    <a:pt x="4425" y="5212"/>
                  </a:lnTo>
                  <a:lnTo>
                    <a:pt x="4410" y="5229"/>
                  </a:lnTo>
                  <a:lnTo>
                    <a:pt x="4396" y="5247"/>
                  </a:lnTo>
                  <a:lnTo>
                    <a:pt x="4383" y="5262"/>
                  </a:lnTo>
                  <a:lnTo>
                    <a:pt x="4369" y="5275"/>
                  </a:lnTo>
                  <a:lnTo>
                    <a:pt x="4356" y="5287"/>
                  </a:lnTo>
                  <a:lnTo>
                    <a:pt x="4344" y="5297"/>
                  </a:lnTo>
                  <a:lnTo>
                    <a:pt x="4331" y="5303"/>
                  </a:lnTo>
                  <a:lnTo>
                    <a:pt x="4320" y="5308"/>
                  </a:lnTo>
                  <a:lnTo>
                    <a:pt x="4308" y="5309"/>
                  </a:lnTo>
                  <a:close/>
                  <a:moveTo>
                    <a:pt x="6501" y="3822"/>
                  </a:moveTo>
                  <a:lnTo>
                    <a:pt x="6488" y="3646"/>
                  </a:lnTo>
                  <a:lnTo>
                    <a:pt x="6305" y="3464"/>
                  </a:lnTo>
                  <a:lnTo>
                    <a:pt x="6305" y="3243"/>
                  </a:lnTo>
                  <a:lnTo>
                    <a:pt x="6291" y="3229"/>
                  </a:lnTo>
                  <a:lnTo>
                    <a:pt x="6279" y="3215"/>
                  </a:lnTo>
                  <a:lnTo>
                    <a:pt x="6266" y="3199"/>
                  </a:lnTo>
                  <a:lnTo>
                    <a:pt x="6256" y="3183"/>
                  </a:lnTo>
                  <a:lnTo>
                    <a:pt x="6246" y="3166"/>
                  </a:lnTo>
                  <a:lnTo>
                    <a:pt x="6239" y="3144"/>
                  </a:lnTo>
                  <a:lnTo>
                    <a:pt x="6234" y="3122"/>
                  </a:lnTo>
                  <a:lnTo>
                    <a:pt x="6233" y="3096"/>
                  </a:lnTo>
                  <a:lnTo>
                    <a:pt x="6246" y="3109"/>
                  </a:lnTo>
                  <a:lnTo>
                    <a:pt x="6260" y="3122"/>
                  </a:lnTo>
                  <a:lnTo>
                    <a:pt x="6274" y="3133"/>
                  </a:lnTo>
                  <a:lnTo>
                    <a:pt x="6287" y="3144"/>
                  </a:lnTo>
                  <a:lnTo>
                    <a:pt x="6301" y="3156"/>
                  </a:lnTo>
                  <a:lnTo>
                    <a:pt x="6315" y="3166"/>
                  </a:lnTo>
                  <a:lnTo>
                    <a:pt x="6329" y="3174"/>
                  </a:lnTo>
                  <a:lnTo>
                    <a:pt x="6342" y="3183"/>
                  </a:lnTo>
                  <a:lnTo>
                    <a:pt x="6356" y="3192"/>
                  </a:lnTo>
                  <a:lnTo>
                    <a:pt x="6370" y="3199"/>
                  </a:lnTo>
                  <a:lnTo>
                    <a:pt x="6384" y="3208"/>
                  </a:lnTo>
                  <a:lnTo>
                    <a:pt x="6397" y="3215"/>
                  </a:lnTo>
                  <a:lnTo>
                    <a:pt x="6411" y="3222"/>
                  </a:lnTo>
                  <a:lnTo>
                    <a:pt x="6425" y="3229"/>
                  </a:lnTo>
                  <a:lnTo>
                    <a:pt x="6438" y="3237"/>
                  </a:lnTo>
                  <a:lnTo>
                    <a:pt x="6452" y="3243"/>
                  </a:lnTo>
                  <a:lnTo>
                    <a:pt x="6452" y="3390"/>
                  </a:lnTo>
                  <a:lnTo>
                    <a:pt x="6542" y="3464"/>
                  </a:lnTo>
                  <a:lnTo>
                    <a:pt x="6542" y="3482"/>
                  </a:lnTo>
                  <a:lnTo>
                    <a:pt x="6542" y="3501"/>
                  </a:lnTo>
                  <a:lnTo>
                    <a:pt x="6541" y="3521"/>
                  </a:lnTo>
                  <a:lnTo>
                    <a:pt x="6539" y="3541"/>
                  </a:lnTo>
                  <a:lnTo>
                    <a:pt x="6538" y="3562"/>
                  </a:lnTo>
                  <a:lnTo>
                    <a:pt x="6536" y="3584"/>
                  </a:lnTo>
                  <a:lnTo>
                    <a:pt x="6533" y="3605"/>
                  </a:lnTo>
                  <a:lnTo>
                    <a:pt x="6530" y="3627"/>
                  </a:lnTo>
                  <a:lnTo>
                    <a:pt x="6527" y="3650"/>
                  </a:lnTo>
                  <a:lnTo>
                    <a:pt x="6523" y="3673"/>
                  </a:lnTo>
                  <a:lnTo>
                    <a:pt x="6520" y="3697"/>
                  </a:lnTo>
                  <a:lnTo>
                    <a:pt x="6516" y="3721"/>
                  </a:lnTo>
                  <a:lnTo>
                    <a:pt x="6512" y="3746"/>
                  </a:lnTo>
                  <a:lnTo>
                    <a:pt x="6508" y="3771"/>
                  </a:lnTo>
                  <a:lnTo>
                    <a:pt x="6505" y="3796"/>
                  </a:lnTo>
                  <a:lnTo>
                    <a:pt x="6501" y="382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96FC7AFD-3D82-EC3B-D006-F3F87076A0D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73313" y="1689100"/>
              <a:ext cx="655637" cy="608013"/>
            </a:xfrm>
            <a:custGeom>
              <a:avLst/>
              <a:gdLst>
                <a:gd name="T0" fmla="*/ 649594 w 868"/>
                <a:gd name="T1" fmla="*/ 0 h 807"/>
                <a:gd name="T2" fmla="*/ 607295 w 868"/>
                <a:gd name="T3" fmla="*/ 15068 h 807"/>
                <a:gd name="T4" fmla="*/ 565751 w 868"/>
                <a:gd name="T5" fmla="*/ 39178 h 807"/>
                <a:gd name="T6" fmla="*/ 526473 w 868"/>
                <a:gd name="T7" fmla="*/ 69315 h 807"/>
                <a:gd name="T8" fmla="*/ 487196 w 868"/>
                <a:gd name="T9" fmla="*/ 106233 h 807"/>
                <a:gd name="T10" fmla="*/ 447918 w 868"/>
                <a:gd name="T11" fmla="*/ 148424 h 807"/>
                <a:gd name="T12" fmla="*/ 409395 w 868"/>
                <a:gd name="T13" fmla="*/ 193630 h 807"/>
                <a:gd name="T14" fmla="*/ 370873 w 868"/>
                <a:gd name="T15" fmla="*/ 241096 h 807"/>
                <a:gd name="T16" fmla="*/ 332351 w 868"/>
                <a:gd name="T17" fmla="*/ 291575 h 807"/>
                <a:gd name="T18" fmla="*/ 293828 w 868"/>
                <a:gd name="T19" fmla="*/ 339794 h 807"/>
                <a:gd name="T20" fmla="*/ 253795 w 868"/>
                <a:gd name="T21" fmla="*/ 388767 h 807"/>
                <a:gd name="T22" fmla="*/ 213762 w 868"/>
                <a:gd name="T23" fmla="*/ 436232 h 807"/>
                <a:gd name="T24" fmla="*/ 172973 w 868"/>
                <a:gd name="T25" fmla="*/ 479178 h 807"/>
                <a:gd name="T26" fmla="*/ 131430 w 868"/>
                <a:gd name="T27" fmla="*/ 518356 h 807"/>
                <a:gd name="T28" fmla="*/ 89130 w 868"/>
                <a:gd name="T29" fmla="*/ 552260 h 807"/>
                <a:gd name="T30" fmla="*/ 46076 w 868"/>
                <a:gd name="T31" fmla="*/ 580136 h 807"/>
                <a:gd name="T32" fmla="*/ 0 w 868"/>
                <a:gd name="T33" fmla="*/ 598218 h 807"/>
                <a:gd name="T34" fmla="*/ 27192 w 868"/>
                <a:gd name="T35" fmla="*/ 599725 h 807"/>
                <a:gd name="T36" fmla="*/ 72513 w 868"/>
                <a:gd name="T37" fmla="*/ 574109 h 807"/>
                <a:gd name="T38" fmla="*/ 116323 w 868"/>
                <a:gd name="T39" fmla="*/ 543219 h 807"/>
                <a:gd name="T40" fmla="*/ 158622 w 868"/>
                <a:gd name="T41" fmla="*/ 506301 h 807"/>
                <a:gd name="T42" fmla="*/ 201676 w 868"/>
                <a:gd name="T43" fmla="*/ 464109 h 807"/>
                <a:gd name="T44" fmla="*/ 241709 w 868"/>
                <a:gd name="T45" fmla="*/ 418904 h 807"/>
                <a:gd name="T46" fmla="*/ 281743 w 868"/>
                <a:gd name="T47" fmla="*/ 371438 h 807"/>
                <a:gd name="T48" fmla="*/ 320265 w 868"/>
                <a:gd name="T49" fmla="*/ 320959 h 807"/>
                <a:gd name="T50" fmla="*/ 359543 w 868"/>
                <a:gd name="T51" fmla="*/ 271233 h 807"/>
                <a:gd name="T52" fmla="*/ 397310 w 868"/>
                <a:gd name="T53" fmla="*/ 222260 h 807"/>
                <a:gd name="T54" fmla="*/ 435832 w 868"/>
                <a:gd name="T55" fmla="*/ 176301 h 807"/>
                <a:gd name="T56" fmla="*/ 474355 w 868"/>
                <a:gd name="T57" fmla="*/ 133356 h 807"/>
                <a:gd name="T58" fmla="*/ 512877 w 868"/>
                <a:gd name="T59" fmla="*/ 94931 h 807"/>
                <a:gd name="T60" fmla="*/ 552155 w 868"/>
                <a:gd name="T61" fmla="*/ 61027 h 807"/>
                <a:gd name="T62" fmla="*/ 592188 w 868"/>
                <a:gd name="T63" fmla="*/ 33904 h 807"/>
                <a:gd name="T64" fmla="*/ 632221 w 868"/>
                <a:gd name="T65" fmla="*/ 15822 h 807"/>
                <a:gd name="T66" fmla="*/ 651105 w 868"/>
                <a:gd name="T67" fmla="*/ 9041 h 807"/>
                <a:gd name="T68" fmla="*/ 654882 w 868"/>
                <a:gd name="T69" fmla="*/ 7534 h 807"/>
                <a:gd name="T70" fmla="*/ 653371 w 868"/>
                <a:gd name="T71" fmla="*/ 753 h 807"/>
                <a:gd name="T72" fmla="*/ 651105 w 868"/>
                <a:gd name="T73" fmla="*/ 0 h 80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868" h="807">
                  <a:moveTo>
                    <a:pt x="862" y="0"/>
                  </a:moveTo>
                  <a:lnTo>
                    <a:pt x="860" y="0"/>
                  </a:lnTo>
                  <a:lnTo>
                    <a:pt x="832" y="8"/>
                  </a:lnTo>
                  <a:lnTo>
                    <a:pt x="804" y="20"/>
                  </a:lnTo>
                  <a:lnTo>
                    <a:pt x="777" y="35"/>
                  </a:lnTo>
                  <a:lnTo>
                    <a:pt x="749" y="52"/>
                  </a:lnTo>
                  <a:lnTo>
                    <a:pt x="723" y="71"/>
                  </a:lnTo>
                  <a:lnTo>
                    <a:pt x="697" y="92"/>
                  </a:lnTo>
                  <a:lnTo>
                    <a:pt x="672" y="116"/>
                  </a:lnTo>
                  <a:lnTo>
                    <a:pt x="645" y="141"/>
                  </a:lnTo>
                  <a:lnTo>
                    <a:pt x="618" y="169"/>
                  </a:lnTo>
                  <a:lnTo>
                    <a:pt x="593" y="197"/>
                  </a:lnTo>
                  <a:lnTo>
                    <a:pt x="567" y="227"/>
                  </a:lnTo>
                  <a:lnTo>
                    <a:pt x="542" y="257"/>
                  </a:lnTo>
                  <a:lnTo>
                    <a:pt x="516" y="288"/>
                  </a:lnTo>
                  <a:lnTo>
                    <a:pt x="491" y="320"/>
                  </a:lnTo>
                  <a:lnTo>
                    <a:pt x="466" y="353"/>
                  </a:lnTo>
                  <a:lnTo>
                    <a:pt x="440" y="387"/>
                  </a:lnTo>
                  <a:lnTo>
                    <a:pt x="414" y="419"/>
                  </a:lnTo>
                  <a:lnTo>
                    <a:pt x="389" y="451"/>
                  </a:lnTo>
                  <a:lnTo>
                    <a:pt x="363" y="485"/>
                  </a:lnTo>
                  <a:lnTo>
                    <a:pt x="336" y="516"/>
                  </a:lnTo>
                  <a:lnTo>
                    <a:pt x="310" y="549"/>
                  </a:lnTo>
                  <a:lnTo>
                    <a:pt x="283" y="579"/>
                  </a:lnTo>
                  <a:lnTo>
                    <a:pt x="257" y="609"/>
                  </a:lnTo>
                  <a:lnTo>
                    <a:pt x="229" y="636"/>
                  </a:lnTo>
                  <a:lnTo>
                    <a:pt x="203" y="662"/>
                  </a:lnTo>
                  <a:lnTo>
                    <a:pt x="174" y="688"/>
                  </a:lnTo>
                  <a:lnTo>
                    <a:pt x="147" y="711"/>
                  </a:lnTo>
                  <a:lnTo>
                    <a:pt x="118" y="733"/>
                  </a:lnTo>
                  <a:lnTo>
                    <a:pt x="88" y="752"/>
                  </a:lnTo>
                  <a:lnTo>
                    <a:pt x="61" y="770"/>
                  </a:lnTo>
                  <a:lnTo>
                    <a:pt x="31" y="783"/>
                  </a:lnTo>
                  <a:lnTo>
                    <a:pt x="0" y="794"/>
                  </a:lnTo>
                  <a:lnTo>
                    <a:pt x="5" y="807"/>
                  </a:lnTo>
                  <a:lnTo>
                    <a:pt x="36" y="796"/>
                  </a:lnTo>
                  <a:lnTo>
                    <a:pt x="66" y="780"/>
                  </a:lnTo>
                  <a:lnTo>
                    <a:pt x="96" y="762"/>
                  </a:lnTo>
                  <a:lnTo>
                    <a:pt x="126" y="743"/>
                  </a:lnTo>
                  <a:lnTo>
                    <a:pt x="154" y="721"/>
                  </a:lnTo>
                  <a:lnTo>
                    <a:pt x="182" y="698"/>
                  </a:lnTo>
                  <a:lnTo>
                    <a:pt x="210" y="672"/>
                  </a:lnTo>
                  <a:lnTo>
                    <a:pt x="239" y="646"/>
                  </a:lnTo>
                  <a:lnTo>
                    <a:pt x="267" y="616"/>
                  </a:lnTo>
                  <a:lnTo>
                    <a:pt x="293" y="586"/>
                  </a:lnTo>
                  <a:lnTo>
                    <a:pt x="320" y="556"/>
                  </a:lnTo>
                  <a:lnTo>
                    <a:pt x="346" y="524"/>
                  </a:lnTo>
                  <a:lnTo>
                    <a:pt x="373" y="493"/>
                  </a:lnTo>
                  <a:lnTo>
                    <a:pt x="399" y="459"/>
                  </a:lnTo>
                  <a:lnTo>
                    <a:pt x="424" y="426"/>
                  </a:lnTo>
                  <a:lnTo>
                    <a:pt x="450" y="394"/>
                  </a:lnTo>
                  <a:lnTo>
                    <a:pt x="476" y="360"/>
                  </a:lnTo>
                  <a:lnTo>
                    <a:pt x="501" y="328"/>
                  </a:lnTo>
                  <a:lnTo>
                    <a:pt x="526" y="295"/>
                  </a:lnTo>
                  <a:lnTo>
                    <a:pt x="552" y="264"/>
                  </a:lnTo>
                  <a:lnTo>
                    <a:pt x="577" y="234"/>
                  </a:lnTo>
                  <a:lnTo>
                    <a:pt x="603" y="204"/>
                  </a:lnTo>
                  <a:lnTo>
                    <a:pt x="628" y="177"/>
                  </a:lnTo>
                  <a:lnTo>
                    <a:pt x="655" y="151"/>
                  </a:lnTo>
                  <a:lnTo>
                    <a:pt x="679" y="126"/>
                  </a:lnTo>
                  <a:lnTo>
                    <a:pt x="704" y="102"/>
                  </a:lnTo>
                  <a:lnTo>
                    <a:pt x="731" y="81"/>
                  </a:lnTo>
                  <a:lnTo>
                    <a:pt x="757" y="62"/>
                  </a:lnTo>
                  <a:lnTo>
                    <a:pt x="784" y="45"/>
                  </a:lnTo>
                  <a:lnTo>
                    <a:pt x="809" y="32"/>
                  </a:lnTo>
                  <a:lnTo>
                    <a:pt x="837" y="21"/>
                  </a:lnTo>
                  <a:lnTo>
                    <a:pt x="863" y="12"/>
                  </a:lnTo>
                  <a:lnTo>
                    <a:pt x="862" y="12"/>
                  </a:lnTo>
                  <a:lnTo>
                    <a:pt x="863" y="12"/>
                  </a:lnTo>
                  <a:lnTo>
                    <a:pt x="867" y="10"/>
                  </a:lnTo>
                  <a:lnTo>
                    <a:pt x="868" y="5"/>
                  </a:lnTo>
                  <a:lnTo>
                    <a:pt x="865" y="1"/>
                  </a:lnTo>
                  <a:lnTo>
                    <a:pt x="860" y="0"/>
                  </a:lnTo>
                  <a:lnTo>
                    <a:pt x="86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5926ABC5-B229-BF06-55E9-62B511FABB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024188" y="1689100"/>
              <a:ext cx="60325" cy="9525"/>
            </a:xfrm>
            <a:custGeom>
              <a:avLst/>
              <a:gdLst>
                <a:gd name="T0" fmla="*/ 55685 w 78"/>
                <a:gd name="T1" fmla="*/ 0 h 12"/>
                <a:gd name="T2" fmla="*/ 55685 w 78"/>
                <a:gd name="T3" fmla="*/ 0 h 12"/>
                <a:gd name="T4" fmla="*/ 0 w 78"/>
                <a:gd name="T5" fmla="*/ 0 h 12"/>
                <a:gd name="T6" fmla="*/ 0 w 78"/>
                <a:gd name="T7" fmla="*/ 9525 h 12"/>
                <a:gd name="T8" fmla="*/ 55685 w 78"/>
                <a:gd name="T9" fmla="*/ 9525 h 12"/>
                <a:gd name="T10" fmla="*/ 55685 w 78"/>
                <a:gd name="T11" fmla="*/ 9525 h 12"/>
                <a:gd name="T12" fmla="*/ 55685 w 78"/>
                <a:gd name="T13" fmla="*/ 9525 h 12"/>
                <a:gd name="T14" fmla="*/ 58778 w 78"/>
                <a:gd name="T15" fmla="*/ 7938 h 12"/>
                <a:gd name="T16" fmla="*/ 60325 w 78"/>
                <a:gd name="T17" fmla="*/ 4763 h 12"/>
                <a:gd name="T18" fmla="*/ 58778 w 78"/>
                <a:gd name="T19" fmla="*/ 1588 h 12"/>
                <a:gd name="T20" fmla="*/ 55685 w 78"/>
                <a:gd name="T21" fmla="*/ 0 h 1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78" h="12">
                  <a:moveTo>
                    <a:pt x="72" y="0"/>
                  </a:moveTo>
                  <a:lnTo>
                    <a:pt x="72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72" y="12"/>
                  </a:lnTo>
                  <a:lnTo>
                    <a:pt x="76" y="10"/>
                  </a:lnTo>
                  <a:lnTo>
                    <a:pt x="78" y="6"/>
                  </a:lnTo>
                  <a:lnTo>
                    <a:pt x="76" y="2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7251A274-1041-D2C1-CD2F-63AFD47FED7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078163" y="1689100"/>
              <a:ext cx="252412" cy="92075"/>
            </a:xfrm>
            <a:custGeom>
              <a:avLst/>
              <a:gdLst>
                <a:gd name="T0" fmla="*/ 250158 w 336"/>
                <a:gd name="T1" fmla="*/ 83773 h 122"/>
                <a:gd name="T2" fmla="*/ 247153 w 336"/>
                <a:gd name="T3" fmla="*/ 83018 h 122"/>
                <a:gd name="T4" fmla="*/ 227622 w 336"/>
                <a:gd name="T5" fmla="*/ 81509 h 122"/>
                <a:gd name="T6" fmla="*/ 209592 w 336"/>
                <a:gd name="T7" fmla="*/ 79245 h 122"/>
                <a:gd name="T8" fmla="*/ 192314 w 336"/>
                <a:gd name="T9" fmla="*/ 75471 h 122"/>
                <a:gd name="T10" fmla="*/ 175787 w 336"/>
                <a:gd name="T11" fmla="*/ 69434 h 122"/>
                <a:gd name="T12" fmla="*/ 160011 w 336"/>
                <a:gd name="T13" fmla="*/ 64151 h 122"/>
                <a:gd name="T14" fmla="*/ 144235 w 336"/>
                <a:gd name="T15" fmla="*/ 57358 h 122"/>
                <a:gd name="T16" fmla="*/ 129211 w 336"/>
                <a:gd name="T17" fmla="*/ 49811 h 122"/>
                <a:gd name="T18" fmla="*/ 114938 w 336"/>
                <a:gd name="T19" fmla="*/ 42264 h 122"/>
                <a:gd name="T20" fmla="*/ 101416 w 336"/>
                <a:gd name="T21" fmla="*/ 34717 h 122"/>
                <a:gd name="T22" fmla="*/ 87142 w 336"/>
                <a:gd name="T23" fmla="*/ 27170 h 122"/>
                <a:gd name="T24" fmla="*/ 74371 w 336"/>
                <a:gd name="T25" fmla="*/ 19623 h 122"/>
                <a:gd name="T26" fmla="*/ 60098 w 336"/>
                <a:gd name="T27" fmla="*/ 12830 h 122"/>
                <a:gd name="T28" fmla="*/ 45825 w 336"/>
                <a:gd name="T29" fmla="*/ 7547 h 122"/>
                <a:gd name="T30" fmla="*/ 30800 w 336"/>
                <a:gd name="T31" fmla="*/ 3774 h 122"/>
                <a:gd name="T32" fmla="*/ 15776 w 336"/>
                <a:gd name="T33" fmla="*/ 755 h 122"/>
                <a:gd name="T34" fmla="*/ 0 w 336"/>
                <a:gd name="T35" fmla="*/ 0 h 122"/>
                <a:gd name="T36" fmla="*/ 0 w 336"/>
                <a:gd name="T37" fmla="*/ 9057 h 122"/>
                <a:gd name="T38" fmla="*/ 14273 w 336"/>
                <a:gd name="T39" fmla="*/ 9811 h 122"/>
                <a:gd name="T40" fmla="*/ 29298 w 336"/>
                <a:gd name="T41" fmla="*/ 12830 h 122"/>
                <a:gd name="T42" fmla="*/ 42069 w 336"/>
                <a:gd name="T43" fmla="*/ 16604 h 122"/>
                <a:gd name="T44" fmla="*/ 56342 w 336"/>
                <a:gd name="T45" fmla="*/ 22641 h 122"/>
                <a:gd name="T46" fmla="*/ 70615 w 336"/>
                <a:gd name="T47" fmla="*/ 27170 h 122"/>
                <a:gd name="T48" fmla="*/ 83386 w 336"/>
                <a:gd name="T49" fmla="*/ 34717 h 122"/>
                <a:gd name="T50" fmla="*/ 97659 w 336"/>
                <a:gd name="T51" fmla="*/ 42264 h 122"/>
                <a:gd name="T52" fmla="*/ 111181 w 336"/>
                <a:gd name="T53" fmla="*/ 49811 h 122"/>
                <a:gd name="T54" fmla="*/ 125455 w 336"/>
                <a:gd name="T55" fmla="*/ 57358 h 122"/>
                <a:gd name="T56" fmla="*/ 140479 w 336"/>
                <a:gd name="T57" fmla="*/ 64905 h 122"/>
                <a:gd name="T58" fmla="*/ 156255 w 336"/>
                <a:gd name="T59" fmla="*/ 73207 h 122"/>
                <a:gd name="T60" fmla="*/ 172031 w 336"/>
                <a:gd name="T61" fmla="*/ 79245 h 122"/>
                <a:gd name="T62" fmla="*/ 190060 w 336"/>
                <a:gd name="T63" fmla="*/ 84528 h 122"/>
                <a:gd name="T64" fmla="*/ 208090 w 336"/>
                <a:gd name="T65" fmla="*/ 88301 h 122"/>
                <a:gd name="T66" fmla="*/ 227622 w 336"/>
                <a:gd name="T67" fmla="*/ 91320 h 122"/>
                <a:gd name="T68" fmla="*/ 247153 w 336"/>
                <a:gd name="T69" fmla="*/ 92075 h 122"/>
                <a:gd name="T70" fmla="*/ 244900 w 336"/>
                <a:gd name="T71" fmla="*/ 91320 h 122"/>
                <a:gd name="T72" fmla="*/ 247153 w 336"/>
                <a:gd name="T73" fmla="*/ 92075 h 122"/>
                <a:gd name="T74" fmla="*/ 250158 w 336"/>
                <a:gd name="T75" fmla="*/ 90566 h 122"/>
                <a:gd name="T76" fmla="*/ 252412 w 336"/>
                <a:gd name="T77" fmla="*/ 87547 h 122"/>
                <a:gd name="T78" fmla="*/ 250158 w 336"/>
                <a:gd name="T79" fmla="*/ 84528 h 122"/>
                <a:gd name="T80" fmla="*/ 247153 w 336"/>
                <a:gd name="T81" fmla="*/ 83018 h 122"/>
                <a:gd name="T82" fmla="*/ 250158 w 336"/>
                <a:gd name="T83" fmla="*/ 83773 h 12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36" h="122">
                  <a:moveTo>
                    <a:pt x="333" y="111"/>
                  </a:moveTo>
                  <a:lnTo>
                    <a:pt x="329" y="110"/>
                  </a:lnTo>
                  <a:lnTo>
                    <a:pt x="303" y="108"/>
                  </a:lnTo>
                  <a:lnTo>
                    <a:pt x="279" y="105"/>
                  </a:lnTo>
                  <a:lnTo>
                    <a:pt x="256" y="100"/>
                  </a:lnTo>
                  <a:lnTo>
                    <a:pt x="234" y="92"/>
                  </a:lnTo>
                  <a:lnTo>
                    <a:pt x="213" y="85"/>
                  </a:lnTo>
                  <a:lnTo>
                    <a:pt x="192" y="76"/>
                  </a:lnTo>
                  <a:lnTo>
                    <a:pt x="172" y="66"/>
                  </a:lnTo>
                  <a:lnTo>
                    <a:pt x="153" y="56"/>
                  </a:lnTo>
                  <a:lnTo>
                    <a:pt x="135" y="46"/>
                  </a:lnTo>
                  <a:lnTo>
                    <a:pt x="116" y="36"/>
                  </a:lnTo>
                  <a:lnTo>
                    <a:pt x="99" y="26"/>
                  </a:lnTo>
                  <a:lnTo>
                    <a:pt x="80" y="17"/>
                  </a:lnTo>
                  <a:lnTo>
                    <a:pt x="61" y="10"/>
                  </a:lnTo>
                  <a:lnTo>
                    <a:pt x="41" y="5"/>
                  </a:lnTo>
                  <a:lnTo>
                    <a:pt x="21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9" y="13"/>
                  </a:lnTo>
                  <a:lnTo>
                    <a:pt x="39" y="17"/>
                  </a:lnTo>
                  <a:lnTo>
                    <a:pt x="56" y="22"/>
                  </a:lnTo>
                  <a:lnTo>
                    <a:pt x="75" y="30"/>
                  </a:lnTo>
                  <a:lnTo>
                    <a:pt x="94" y="36"/>
                  </a:lnTo>
                  <a:lnTo>
                    <a:pt x="111" y="46"/>
                  </a:lnTo>
                  <a:lnTo>
                    <a:pt x="130" y="56"/>
                  </a:lnTo>
                  <a:lnTo>
                    <a:pt x="148" y="66"/>
                  </a:lnTo>
                  <a:lnTo>
                    <a:pt x="167" y="76"/>
                  </a:lnTo>
                  <a:lnTo>
                    <a:pt x="187" y="86"/>
                  </a:lnTo>
                  <a:lnTo>
                    <a:pt x="208" y="97"/>
                  </a:lnTo>
                  <a:lnTo>
                    <a:pt x="229" y="105"/>
                  </a:lnTo>
                  <a:lnTo>
                    <a:pt x="253" y="112"/>
                  </a:lnTo>
                  <a:lnTo>
                    <a:pt x="277" y="117"/>
                  </a:lnTo>
                  <a:lnTo>
                    <a:pt x="303" y="121"/>
                  </a:lnTo>
                  <a:lnTo>
                    <a:pt x="329" y="122"/>
                  </a:lnTo>
                  <a:lnTo>
                    <a:pt x="326" y="121"/>
                  </a:lnTo>
                  <a:lnTo>
                    <a:pt x="329" y="122"/>
                  </a:lnTo>
                  <a:lnTo>
                    <a:pt x="333" y="120"/>
                  </a:lnTo>
                  <a:lnTo>
                    <a:pt x="336" y="116"/>
                  </a:lnTo>
                  <a:lnTo>
                    <a:pt x="333" y="112"/>
                  </a:lnTo>
                  <a:lnTo>
                    <a:pt x="329" y="110"/>
                  </a:lnTo>
                  <a:lnTo>
                    <a:pt x="333" y="1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01B98C18-FD2A-5337-24D7-3F057DB94CD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24225" y="1771650"/>
              <a:ext cx="63500" cy="63500"/>
            </a:xfrm>
            <a:custGeom>
              <a:avLst/>
              <a:gdLst>
                <a:gd name="T0" fmla="*/ 56614 w 83"/>
                <a:gd name="T1" fmla="*/ 54319 h 83"/>
                <a:gd name="T2" fmla="*/ 61970 w 83"/>
                <a:gd name="T3" fmla="*/ 55084 h 83"/>
                <a:gd name="T4" fmla="*/ 5355 w 83"/>
                <a:gd name="T5" fmla="*/ 0 h 83"/>
                <a:gd name="T6" fmla="*/ 0 w 83"/>
                <a:gd name="T7" fmla="*/ 7651 h 83"/>
                <a:gd name="T8" fmla="*/ 55849 w 83"/>
                <a:gd name="T9" fmla="*/ 62735 h 83"/>
                <a:gd name="T10" fmla="*/ 60440 w 83"/>
                <a:gd name="T11" fmla="*/ 63500 h 83"/>
                <a:gd name="T12" fmla="*/ 55849 w 83"/>
                <a:gd name="T13" fmla="*/ 62735 h 83"/>
                <a:gd name="T14" fmla="*/ 59675 w 83"/>
                <a:gd name="T15" fmla="*/ 63500 h 83"/>
                <a:gd name="T16" fmla="*/ 62735 w 83"/>
                <a:gd name="T17" fmla="*/ 61970 h 83"/>
                <a:gd name="T18" fmla="*/ 63500 w 83"/>
                <a:gd name="T19" fmla="*/ 58145 h 83"/>
                <a:gd name="T20" fmla="*/ 61970 w 83"/>
                <a:gd name="T21" fmla="*/ 55084 h 83"/>
                <a:gd name="T22" fmla="*/ 56614 w 83"/>
                <a:gd name="T23" fmla="*/ 54319 h 8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3" h="83">
                  <a:moveTo>
                    <a:pt x="74" y="71"/>
                  </a:moveTo>
                  <a:lnTo>
                    <a:pt x="81" y="72"/>
                  </a:lnTo>
                  <a:lnTo>
                    <a:pt x="7" y="0"/>
                  </a:lnTo>
                  <a:lnTo>
                    <a:pt x="0" y="10"/>
                  </a:lnTo>
                  <a:lnTo>
                    <a:pt x="73" y="82"/>
                  </a:lnTo>
                  <a:lnTo>
                    <a:pt x="79" y="83"/>
                  </a:lnTo>
                  <a:lnTo>
                    <a:pt x="73" y="82"/>
                  </a:lnTo>
                  <a:lnTo>
                    <a:pt x="78" y="83"/>
                  </a:lnTo>
                  <a:lnTo>
                    <a:pt x="82" y="81"/>
                  </a:lnTo>
                  <a:lnTo>
                    <a:pt x="83" y="76"/>
                  </a:lnTo>
                  <a:lnTo>
                    <a:pt x="81" y="72"/>
                  </a:lnTo>
                  <a:lnTo>
                    <a:pt x="74" y="7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D9FBD141-A5AE-9EF6-C825-0E0C06940F8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81375" y="1744663"/>
              <a:ext cx="115888" cy="90487"/>
            </a:xfrm>
            <a:custGeom>
              <a:avLst/>
              <a:gdLst>
                <a:gd name="T0" fmla="*/ 112150 w 155"/>
                <a:gd name="T1" fmla="*/ 0 h 121"/>
                <a:gd name="T2" fmla="*/ 108411 w 155"/>
                <a:gd name="T3" fmla="*/ 2991 h 121"/>
                <a:gd name="T4" fmla="*/ 97944 w 155"/>
                <a:gd name="T5" fmla="*/ 20939 h 121"/>
                <a:gd name="T6" fmla="*/ 86729 w 155"/>
                <a:gd name="T7" fmla="*/ 35148 h 121"/>
                <a:gd name="T8" fmla="*/ 77009 w 155"/>
                <a:gd name="T9" fmla="*/ 44122 h 121"/>
                <a:gd name="T10" fmla="*/ 64299 w 155"/>
                <a:gd name="T11" fmla="*/ 52348 h 121"/>
                <a:gd name="T12" fmla="*/ 51589 w 155"/>
                <a:gd name="T13" fmla="*/ 59826 h 121"/>
                <a:gd name="T14" fmla="*/ 36636 w 155"/>
                <a:gd name="T15" fmla="*/ 65809 h 121"/>
                <a:gd name="T16" fmla="*/ 20187 w 155"/>
                <a:gd name="T17" fmla="*/ 73287 h 121"/>
                <a:gd name="T18" fmla="*/ 0 w 155"/>
                <a:gd name="T19" fmla="*/ 81513 h 121"/>
                <a:gd name="T20" fmla="*/ 3738 w 155"/>
                <a:gd name="T21" fmla="*/ 90487 h 121"/>
                <a:gd name="T22" fmla="*/ 23925 w 155"/>
                <a:gd name="T23" fmla="*/ 82261 h 121"/>
                <a:gd name="T24" fmla="*/ 40374 w 155"/>
                <a:gd name="T25" fmla="*/ 74783 h 121"/>
                <a:gd name="T26" fmla="*/ 55327 w 155"/>
                <a:gd name="T27" fmla="*/ 67304 h 121"/>
                <a:gd name="T28" fmla="*/ 70280 w 155"/>
                <a:gd name="T29" fmla="*/ 59826 h 121"/>
                <a:gd name="T30" fmla="*/ 82243 w 155"/>
                <a:gd name="T31" fmla="*/ 51600 h 121"/>
                <a:gd name="T32" fmla="*/ 94206 w 155"/>
                <a:gd name="T33" fmla="*/ 40383 h 121"/>
                <a:gd name="T34" fmla="*/ 105421 w 155"/>
                <a:gd name="T35" fmla="*/ 26174 h 121"/>
                <a:gd name="T36" fmla="*/ 115888 w 155"/>
                <a:gd name="T37" fmla="*/ 6730 h 121"/>
                <a:gd name="T38" fmla="*/ 112150 w 155"/>
                <a:gd name="T39" fmla="*/ 9722 h 121"/>
                <a:gd name="T40" fmla="*/ 115888 w 155"/>
                <a:gd name="T41" fmla="*/ 6730 h 121"/>
                <a:gd name="T42" fmla="*/ 115888 w 155"/>
                <a:gd name="T43" fmla="*/ 3739 h 121"/>
                <a:gd name="T44" fmla="*/ 114393 w 155"/>
                <a:gd name="T45" fmla="*/ 1496 h 121"/>
                <a:gd name="T46" fmla="*/ 110654 w 155"/>
                <a:gd name="T47" fmla="*/ 1496 h 121"/>
                <a:gd name="T48" fmla="*/ 108411 w 155"/>
                <a:gd name="T49" fmla="*/ 2991 h 121"/>
                <a:gd name="T50" fmla="*/ 112150 w 155"/>
                <a:gd name="T51" fmla="*/ 0 h 1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5" h="121">
                  <a:moveTo>
                    <a:pt x="150" y="0"/>
                  </a:moveTo>
                  <a:lnTo>
                    <a:pt x="145" y="4"/>
                  </a:lnTo>
                  <a:lnTo>
                    <a:pt x="131" y="28"/>
                  </a:lnTo>
                  <a:lnTo>
                    <a:pt x="116" y="47"/>
                  </a:lnTo>
                  <a:lnTo>
                    <a:pt x="103" y="59"/>
                  </a:lnTo>
                  <a:lnTo>
                    <a:pt x="86" y="70"/>
                  </a:lnTo>
                  <a:lnTo>
                    <a:pt x="69" y="80"/>
                  </a:lnTo>
                  <a:lnTo>
                    <a:pt x="49" y="88"/>
                  </a:lnTo>
                  <a:lnTo>
                    <a:pt x="27" y="98"/>
                  </a:lnTo>
                  <a:lnTo>
                    <a:pt x="0" y="109"/>
                  </a:lnTo>
                  <a:lnTo>
                    <a:pt x="5" y="121"/>
                  </a:lnTo>
                  <a:lnTo>
                    <a:pt x="32" y="110"/>
                  </a:lnTo>
                  <a:lnTo>
                    <a:pt x="54" y="100"/>
                  </a:lnTo>
                  <a:lnTo>
                    <a:pt x="74" y="90"/>
                  </a:lnTo>
                  <a:lnTo>
                    <a:pt x="94" y="80"/>
                  </a:lnTo>
                  <a:lnTo>
                    <a:pt x="110" y="69"/>
                  </a:lnTo>
                  <a:lnTo>
                    <a:pt x="126" y="54"/>
                  </a:lnTo>
                  <a:lnTo>
                    <a:pt x="141" y="35"/>
                  </a:lnTo>
                  <a:lnTo>
                    <a:pt x="155" y="9"/>
                  </a:lnTo>
                  <a:lnTo>
                    <a:pt x="150" y="13"/>
                  </a:lnTo>
                  <a:lnTo>
                    <a:pt x="155" y="9"/>
                  </a:lnTo>
                  <a:lnTo>
                    <a:pt x="155" y="5"/>
                  </a:lnTo>
                  <a:lnTo>
                    <a:pt x="153" y="2"/>
                  </a:lnTo>
                  <a:lnTo>
                    <a:pt x="148" y="2"/>
                  </a:lnTo>
                  <a:lnTo>
                    <a:pt x="145" y="4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DCBC1A21-DAE2-0C8F-1F2C-878CD408F99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94088" y="1744663"/>
              <a:ext cx="196850" cy="9525"/>
            </a:xfrm>
            <a:custGeom>
              <a:avLst/>
              <a:gdLst>
                <a:gd name="T0" fmla="*/ 188585 w 262"/>
                <a:gd name="T1" fmla="*/ 1465 h 13"/>
                <a:gd name="T2" fmla="*/ 192342 w 262"/>
                <a:gd name="T3" fmla="*/ 0 h 13"/>
                <a:gd name="T4" fmla="*/ 0 w 262"/>
                <a:gd name="T5" fmla="*/ 0 h 13"/>
                <a:gd name="T6" fmla="*/ 0 w 262"/>
                <a:gd name="T7" fmla="*/ 9525 h 13"/>
                <a:gd name="T8" fmla="*/ 192342 w 262"/>
                <a:gd name="T9" fmla="*/ 9525 h 13"/>
                <a:gd name="T10" fmla="*/ 196099 w 262"/>
                <a:gd name="T11" fmla="*/ 8792 h 13"/>
                <a:gd name="T12" fmla="*/ 192342 w 262"/>
                <a:gd name="T13" fmla="*/ 9525 h 13"/>
                <a:gd name="T14" fmla="*/ 195347 w 262"/>
                <a:gd name="T15" fmla="*/ 7327 h 13"/>
                <a:gd name="T16" fmla="*/ 196850 w 262"/>
                <a:gd name="T17" fmla="*/ 5129 h 13"/>
                <a:gd name="T18" fmla="*/ 195347 w 262"/>
                <a:gd name="T19" fmla="*/ 2198 h 13"/>
                <a:gd name="T20" fmla="*/ 192342 w 262"/>
                <a:gd name="T21" fmla="*/ 0 h 13"/>
                <a:gd name="T22" fmla="*/ 188585 w 262"/>
                <a:gd name="T23" fmla="*/ 1465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2" h="13">
                  <a:moveTo>
                    <a:pt x="251" y="2"/>
                  </a:moveTo>
                  <a:lnTo>
                    <a:pt x="256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256" y="13"/>
                  </a:lnTo>
                  <a:lnTo>
                    <a:pt x="261" y="12"/>
                  </a:lnTo>
                  <a:lnTo>
                    <a:pt x="256" y="13"/>
                  </a:lnTo>
                  <a:lnTo>
                    <a:pt x="260" y="10"/>
                  </a:lnTo>
                  <a:lnTo>
                    <a:pt x="262" y="7"/>
                  </a:lnTo>
                  <a:lnTo>
                    <a:pt x="260" y="3"/>
                  </a:lnTo>
                  <a:lnTo>
                    <a:pt x="256" y="0"/>
                  </a:lnTo>
                  <a:lnTo>
                    <a:pt x="25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89E0BB95-3416-BD54-50A2-A9B5FA647A0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83000" y="1330325"/>
              <a:ext cx="696913" cy="422275"/>
            </a:xfrm>
            <a:custGeom>
              <a:avLst/>
              <a:gdLst>
                <a:gd name="T0" fmla="*/ 687129 w 926"/>
                <a:gd name="T1" fmla="*/ 3757 h 562"/>
                <a:gd name="T2" fmla="*/ 669067 w 926"/>
                <a:gd name="T3" fmla="*/ 51094 h 562"/>
                <a:gd name="T4" fmla="*/ 642725 w 926"/>
                <a:gd name="T5" fmla="*/ 90917 h 562"/>
                <a:gd name="T6" fmla="*/ 611869 w 926"/>
                <a:gd name="T7" fmla="*/ 125480 h 562"/>
                <a:gd name="T8" fmla="*/ 574238 w 926"/>
                <a:gd name="T9" fmla="*/ 155535 h 562"/>
                <a:gd name="T10" fmla="*/ 532845 w 926"/>
                <a:gd name="T11" fmla="*/ 181082 h 562"/>
                <a:gd name="T12" fmla="*/ 486936 w 926"/>
                <a:gd name="T13" fmla="*/ 201370 h 562"/>
                <a:gd name="T14" fmla="*/ 438017 w 926"/>
                <a:gd name="T15" fmla="*/ 221657 h 562"/>
                <a:gd name="T16" fmla="*/ 387592 w 926"/>
                <a:gd name="T17" fmla="*/ 238187 h 562"/>
                <a:gd name="T18" fmla="*/ 335662 w 926"/>
                <a:gd name="T19" fmla="*/ 255469 h 562"/>
                <a:gd name="T20" fmla="*/ 282227 w 926"/>
                <a:gd name="T21" fmla="*/ 271248 h 562"/>
                <a:gd name="T22" fmla="*/ 229545 w 926"/>
                <a:gd name="T23" fmla="*/ 287778 h 562"/>
                <a:gd name="T24" fmla="*/ 179120 w 926"/>
                <a:gd name="T25" fmla="*/ 306563 h 562"/>
                <a:gd name="T26" fmla="*/ 129448 w 926"/>
                <a:gd name="T27" fmla="*/ 327601 h 562"/>
                <a:gd name="T28" fmla="*/ 82787 w 926"/>
                <a:gd name="T29" fmla="*/ 352397 h 562"/>
                <a:gd name="T30" fmla="*/ 39136 w 926"/>
                <a:gd name="T31" fmla="*/ 381701 h 562"/>
                <a:gd name="T32" fmla="*/ 0 w 926"/>
                <a:gd name="T33" fmla="*/ 414761 h 562"/>
                <a:gd name="T34" fmla="*/ 25589 w 926"/>
                <a:gd name="T35" fmla="*/ 404993 h 562"/>
                <a:gd name="T36" fmla="*/ 65477 w 926"/>
                <a:gd name="T37" fmla="*/ 374187 h 562"/>
                <a:gd name="T38" fmla="*/ 109880 w 926"/>
                <a:gd name="T39" fmla="*/ 347888 h 562"/>
                <a:gd name="T40" fmla="*/ 157295 w 926"/>
                <a:gd name="T41" fmla="*/ 326098 h 562"/>
                <a:gd name="T42" fmla="*/ 208472 w 926"/>
                <a:gd name="T43" fmla="*/ 306563 h 562"/>
                <a:gd name="T44" fmla="*/ 259649 w 926"/>
                <a:gd name="T45" fmla="*/ 288530 h 562"/>
                <a:gd name="T46" fmla="*/ 311579 w 926"/>
                <a:gd name="T47" fmla="*/ 271999 h 562"/>
                <a:gd name="T48" fmla="*/ 365014 w 926"/>
                <a:gd name="T49" fmla="*/ 256220 h 562"/>
                <a:gd name="T50" fmla="*/ 416944 w 926"/>
                <a:gd name="T51" fmla="*/ 238939 h 562"/>
                <a:gd name="T52" fmla="*/ 466616 w 926"/>
                <a:gd name="T53" fmla="*/ 221657 h 562"/>
                <a:gd name="T54" fmla="*/ 514030 w 926"/>
                <a:gd name="T55" fmla="*/ 200618 h 562"/>
                <a:gd name="T56" fmla="*/ 559186 w 926"/>
                <a:gd name="T57" fmla="*/ 176574 h 562"/>
                <a:gd name="T58" fmla="*/ 599074 w 926"/>
                <a:gd name="T59" fmla="*/ 148022 h 562"/>
                <a:gd name="T60" fmla="*/ 635199 w 926"/>
                <a:gd name="T61" fmla="*/ 115712 h 562"/>
                <a:gd name="T62" fmla="*/ 664551 w 926"/>
                <a:gd name="T63" fmla="*/ 76641 h 562"/>
                <a:gd name="T64" fmla="*/ 687882 w 926"/>
                <a:gd name="T65" fmla="*/ 32309 h 562"/>
                <a:gd name="T66" fmla="*/ 691645 w 926"/>
                <a:gd name="T67" fmla="*/ 9768 h 562"/>
                <a:gd name="T68" fmla="*/ 695408 w 926"/>
                <a:gd name="T69" fmla="*/ 2254 h 562"/>
                <a:gd name="T70" fmla="*/ 689387 w 926"/>
                <a:gd name="T71" fmla="*/ 751 h 562"/>
                <a:gd name="T72" fmla="*/ 691645 w 926"/>
                <a:gd name="T73" fmla="*/ 0 h 56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926" h="562">
                  <a:moveTo>
                    <a:pt x="919" y="0"/>
                  </a:moveTo>
                  <a:lnTo>
                    <a:pt x="913" y="5"/>
                  </a:lnTo>
                  <a:lnTo>
                    <a:pt x="902" y="38"/>
                  </a:lnTo>
                  <a:lnTo>
                    <a:pt x="889" y="68"/>
                  </a:lnTo>
                  <a:lnTo>
                    <a:pt x="873" y="95"/>
                  </a:lnTo>
                  <a:lnTo>
                    <a:pt x="854" y="121"/>
                  </a:lnTo>
                  <a:lnTo>
                    <a:pt x="834" y="146"/>
                  </a:lnTo>
                  <a:lnTo>
                    <a:pt x="813" y="167"/>
                  </a:lnTo>
                  <a:lnTo>
                    <a:pt x="788" y="187"/>
                  </a:lnTo>
                  <a:lnTo>
                    <a:pt x="763" y="207"/>
                  </a:lnTo>
                  <a:lnTo>
                    <a:pt x="736" y="225"/>
                  </a:lnTo>
                  <a:lnTo>
                    <a:pt x="708" y="241"/>
                  </a:lnTo>
                  <a:lnTo>
                    <a:pt x="678" y="255"/>
                  </a:lnTo>
                  <a:lnTo>
                    <a:pt x="647" y="268"/>
                  </a:lnTo>
                  <a:lnTo>
                    <a:pt x="615" y="282"/>
                  </a:lnTo>
                  <a:lnTo>
                    <a:pt x="582" y="295"/>
                  </a:lnTo>
                  <a:lnTo>
                    <a:pt x="549" y="306"/>
                  </a:lnTo>
                  <a:lnTo>
                    <a:pt x="515" y="317"/>
                  </a:lnTo>
                  <a:lnTo>
                    <a:pt x="480" y="328"/>
                  </a:lnTo>
                  <a:lnTo>
                    <a:pt x="446" y="340"/>
                  </a:lnTo>
                  <a:lnTo>
                    <a:pt x="412" y="349"/>
                  </a:lnTo>
                  <a:lnTo>
                    <a:pt x="375" y="361"/>
                  </a:lnTo>
                  <a:lnTo>
                    <a:pt x="340" y="372"/>
                  </a:lnTo>
                  <a:lnTo>
                    <a:pt x="305" y="383"/>
                  </a:lnTo>
                  <a:lnTo>
                    <a:pt x="272" y="396"/>
                  </a:lnTo>
                  <a:lnTo>
                    <a:pt x="238" y="408"/>
                  </a:lnTo>
                  <a:lnTo>
                    <a:pt x="204" y="422"/>
                  </a:lnTo>
                  <a:lnTo>
                    <a:pt x="172" y="436"/>
                  </a:lnTo>
                  <a:lnTo>
                    <a:pt x="141" y="453"/>
                  </a:lnTo>
                  <a:lnTo>
                    <a:pt x="110" y="469"/>
                  </a:lnTo>
                  <a:lnTo>
                    <a:pt x="80" y="488"/>
                  </a:lnTo>
                  <a:lnTo>
                    <a:pt x="52" y="508"/>
                  </a:lnTo>
                  <a:lnTo>
                    <a:pt x="26" y="529"/>
                  </a:lnTo>
                  <a:lnTo>
                    <a:pt x="0" y="552"/>
                  </a:lnTo>
                  <a:lnTo>
                    <a:pt x="10" y="562"/>
                  </a:lnTo>
                  <a:lnTo>
                    <a:pt x="34" y="539"/>
                  </a:lnTo>
                  <a:lnTo>
                    <a:pt x="60" y="518"/>
                  </a:lnTo>
                  <a:lnTo>
                    <a:pt x="87" y="498"/>
                  </a:lnTo>
                  <a:lnTo>
                    <a:pt x="117" y="479"/>
                  </a:lnTo>
                  <a:lnTo>
                    <a:pt x="146" y="463"/>
                  </a:lnTo>
                  <a:lnTo>
                    <a:pt x="177" y="448"/>
                  </a:lnTo>
                  <a:lnTo>
                    <a:pt x="209" y="434"/>
                  </a:lnTo>
                  <a:lnTo>
                    <a:pt x="243" y="421"/>
                  </a:lnTo>
                  <a:lnTo>
                    <a:pt x="277" y="408"/>
                  </a:lnTo>
                  <a:lnTo>
                    <a:pt x="310" y="396"/>
                  </a:lnTo>
                  <a:lnTo>
                    <a:pt x="345" y="384"/>
                  </a:lnTo>
                  <a:lnTo>
                    <a:pt x="380" y="373"/>
                  </a:lnTo>
                  <a:lnTo>
                    <a:pt x="414" y="362"/>
                  </a:lnTo>
                  <a:lnTo>
                    <a:pt x="449" y="352"/>
                  </a:lnTo>
                  <a:lnTo>
                    <a:pt x="485" y="341"/>
                  </a:lnTo>
                  <a:lnTo>
                    <a:pt x="520" y="330"/>
                  </a:lnTo>
                  <a:lnTo>
                    <a:pt x="554" y="318"/>
                  </a:lnTo>
                  <a:lnTo>
                    <a:pt x="587" y="307"/>
                  </a:lnTo>
                  <a:lnTo>
                    <a:pt x="620" y="295"/>
                  </a:lnTo>
                  <a:lnTo>
                    <a:pt x="652" y="281"/>
                  </a:lnTo>
                  <a:lnTo>
                    <a:pt x="683" y="267"/>
                  </a:lnTo>
                  <a:lnTo>
                    <a:pt x="713" y="251"/>
                  </a:lnTo>
                  <a:lnTo>
                    <a:pt x="743" y="235"/>
                  </a:lnTo>
                  <a:lnTo>
                    <a:pt x="771" y="217"/>
                  </a:lnTo>
                  <a:lnTo>
                    <a:pt x="796" y="197"/>
                  </a:lnTo>
                  <a:lnTo>
                    <a:pt x="821" y="177"/>
                  </a:lnTo>
                  <a:lnTo>
                    <a:pt x="844" y="154"/>
                  </a:lnTo>
                  <a:lnTo>
                    <a:pt x="864" y="129"/>
                  </a:lnTo>
                  <a:lnTo>
                    <a:pt x="883" y="102"/>
                  </a:lnTo>
                  <a:lnTo>
                    <a:pt x="899" y="73"/>
                  </a:lnTo>
                  <a:lnTo>
                    <a:pt x="914" y="43"/>
                  </a:lnTo>
                  <a:lnTo>
                    <a:pt x="926" y="8"/>
                  </a:lnTo>
                  <a:lnTo>
                    <a:pt x="919" y="13"/>
                  </a:lnTo>
                  <a:lnTo>
                    <a:pt x="926" y="8"/>
                  </a:lnTo>
                  <a:lnTo>
                    <a:pt x="924" y="3"/>
                  </a:lnTo>
                  <a:lnTo>
                    <a:pt x="921" y="0"/>
                  </a:lnTo>
                  <a:lnTo>
                    <a:pt x="916" y="1"/>
                  </a:lnTo>
                  <a:lnTo>
                    <a:pt x="913" y="5"/>
                  </a:lnTo>
                  <a:lnTo>
                    <a:pt x="91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5454324C-055B-4C36-4169-F5CC922D49D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76738" y="1330325"/>
              <a:ext cx="114300" cy="7938"/>
            </a:xfrm>
            <a:custGeom>
              <a:avLst/>
              <a:gdLst>
                <a:gd name="T0" fmla="*/ 106878 w 154"/>
                <a:gd name="T1" fmla="*/ 611 h 13"/>
                <a:gd name="T2" fmla="*/ 109105 w 154"/>
                <a:gd name="T3" fmla="*/ 0 h 13"/>
                <a:gd name="T4" fmla="*/ 0 w 154"/>
                <a:gd name="T5" fmla="*/ 0 h 13"/>
                <a:gd name="T6" fmla="*/ 0 w 154"/>
                <a:gd name="T7" fmla="*/ 7938 h 13"/>
                <a:gd name="T8" fmla="*/ 109105 w 154"/>
                <a:gd name="T9" fmla="*/ 7938 h 13"/>
                <a:gd name="T10" fmla="*/ 112073 w 154"/>
                <a:gd name="T11" fmla="*/ 6717 h 13"/>
                <a:gd name="T12" fmla="*/ 109105 w 154"/>
                <a:gd name="T13" fmla="*/ 7938 h 13"/>
                <a:gd name="T14" fmla="*/ 112073 w 154"/>
                <a:gd name="T15" fmla="*/ 6106 h 13"/>
                <a:gd name="T16" fmla="*/ 114300 w 154"/>
                <a:gd name="T17" fmla="*/ 3664 h 13"/>
                <a:gd name="T18" fmla="*/ 112073 w 154"/>
                <a:gd name="T19" fmla="*/ 1832 h 13"/>
                <a:gd name="T20" fmla="*/ 109105 w 154"/>
                <a:gd name="T21" fmla="*/ 0 h 13"/>
                <a:gd name="T22" fmla="*/ 106878 w 154"/>
                <a:gd name="T23" fmla="*/ 611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4" h="13">
                  <a:moveTo>
                    <a:pt x="144" y="1"/>
                  </a:moveTo>
                  <a:lnTo>
                    <a:pt x="147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47" y="13"/>
                  </a:lnTo>
                  <a:lnTo>
                    <a:pt x="151" y="11"/>
                  </a:lnTo>
                  <a:lnTo>
                    <a:pt x="147" y="13"/>
                  </a:lnTo>
                  <a:lnTo>
                    <a:pt x="151" y="10"/>
                  </a:lnTo>
                  <a:lnTo>
                    <a:pt x="154" y="6"/>
                  </a:lnTo>
                  <a:lnTo>
                    <a:pt x="151" y="3"/>
                  </a:lnTo>
                  <a:lnTo>
                    <a:pt x="147" y="0"/>
                  </a:lnTo>
                  <a:lnTo>
                    <a:pt x="144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56AD4EEE-B7F5-51D8-8FC3-1733A4FF499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83100" y="1190625"/>
              <a:ext cx="174625" cy="147638"/>
            </a:xfrm>
            <a:custGeom>
              <a:avLst/>
              <a:gdLst>
                <a:gd name="T0" fmla="*/ 168603 w 232"/>
                <a:gd name="T1" fmla="*/ 9180 h 193"/>
                <a:gd name="T2" fmla="*/ 170109 w 232"/>
                <a:gd name="T3" fmla="*/ 0 h 193"/>
                <a:gd name="T4" fmla="*/ 158818 w 232"/>
                <a:gd name="T5" fmla="*/ 765 h 193"/>
                <a:gd name="T6" fmla="*/ 146023 w 232"/>
                <a:gd name="T7" fmla="*/ 4590 h 193"/>
                <a:gd name="T8" fmla="*/ 133980 w 232"/>
                <a:gd name="T9" fmla="*/ 11474 h 193"/>
                <a:gd name="T10" fmla="*/ 121936 w 232"/>
                <a:gd name="T11" fmla="*/ 19124 h 193"/>
                <a:gd name="T12" fmla="*/ 109893 w 232"/>
                <a:gd name="T13" fmla="*/ 27539 h 193"/>
                <a:gd name="T14" fmla="*/ 97098 w 232"/>
                <a:gd name="T15" fmla="*/ 38248 h 193"/>
                <a:gd name="T16" fmla="*/ 85054 w 232"/>
                <a:gd name="T17" fmla="*/ 48958 h 193"/>
                <a:gd name="T18" fmla="*/ 72259 w 232"/>
                <a:gd name="T19" fmla="*/ 60432 h 193"/>
                <a:gd name="T20" fmla="*/ 60968 w 232"/>
                <a:gd name="T21" fmla="*/ 73437 h 193"/>
                <a:gd name="T22" fmla="*/ 49678 w 232"/>
                <a:gd name="T23" fmla="*/ 84911 h 193"/>
                <a:gd name="T24" fmla="*/ 39140 w 232"/>
                <a:gd name="T25" fmla="*/ 97150 h 193"/>
                <a:gd name="T26" fmla="*/ 28602 w 232"/>
                <a:gd name="T27" fmla="*/ 107860 h 193"/>
                <a:gd name="T28" fmla="*/ 20323 w 232"/>
                <a:gd name="T29" fmla="*/ 118569 h 193"/>
                <a:gd name="T30" fmla="*/ 12043 w 232"/>
                <a:gd name="T31" fmla="*/ 127749 h 193"/>
                <a:gd name="T32" fmla="*/ 4516 w 232"/>
                <a:gd name="T33" fmla="*/ 134634 h 193"/>
                <a:gd name="T34" fmla="*/ 0 w 232"/>
                <a:gd name="T35" fmla="*/ 139988 h 193"/>
                <a:gd name="T36" fmla="*/ 5269 w 232"/>
                <a:gd name="T37" fmla="*/ 147638 h 193"/>
                <a:gd name="T38" fmla="*/ 12043 w 232"/>
                <a:gd name="T39" fmla="*/ 142283 h 193"/>
                <a:gd name="T40" fmla="*/ 19570 w 232"/>
                <a:gd name="T41" fmla="*/ 133869 h 193"/>
                <a:gd name="T42" fmla="*/ 27850 w 232"/>
                <a:gd name="T43" fmla="*/ 123924 h 193"/>
                <a:gd name="T44" fmla="*/ 36129 w 232"/>
                <a:gd name="T45" fmla="*/ 113215 h 193"/>
                <a:gd name="T46" fmla="*/ 46667 w 232"/>
                <a:gd name="T47" fmla="*/ 103270 h 193"/>
                <a:gd name="T48" fmla="*/ 57205 w 232"/>
                <a:gd name="T49" fmla="*/ 91031 h 193"/>
                <a:gd name="T50" fmla="*/ 68495 w 232"/>
                <a:gd name="T51" fmla="*/ 79556 h 193"/>
                <a:gd name="T52" fmla="*/ 79786 w 232"/>
                <a:gd name="T53" fmla="*/ 68082 h 193"/>
                <a:gd name="T54" fmla="*/ 91076 w 232"/>
                <a:gd name="T55" fmla="*/ 56607 h 193"/>
                <a:gd name="T56" fmla="*/ 103119 w 232"/>
                <a:gd name="T57" fmla="*/ 45898 h 193"/>
                <a:gd name="T58" fmla="*/ 115162 w 232"/>
                <a:gd name="T59" fmla="*/ 35188 h 193"/>
                <a:gd name="T60" fmla="*/ 127205 w 232"/>
                <a:gd name="T61" fmla="*/ 26774 h 193"/>
                <a:gd name="T62" fmla="*/ 137743 w 232"/>
                <a:gd name="T63" fmla="*/ 19124 h 193"/>
                <a:gd name="T64" fmla="*/ 149786 w 232"/>
                <a:gd name="T65" fmla="*/ 14534 h 193"/>
                <a:gd name="T66" fmla="*/ 160324 w 232"/>
                <a:gd name="T67" fmla="*/ 10709 h 193"/>
                <a:gd name="T68" fmla="*/ 170109 w 232"/>
                <a:gd name="T69" fmla="*/ 9180 h 193"/>
                <a:gd name="T70" fmla="*/ 170862 w 232"/>
                <a:gd name="T71" fmla="*/ 0 h 193"/>
                <a:gd name="T72" fmla="*/ 170109 w 232"/>
                <a:gd name="T73" fmla="*/ 9180 h 193"/>
                <a:gd name="T74" fmla="*/ 172367 w 232"/>
                <a:gd name="T75" fmla="*/ 7650 h 193"/>
                <a:gd name="T76" fmla="*/ 174625 w 232"/>
                <a:gd name="T77" fmla="*/ 4590 h 193"/>
                <a:gd name="T78" fmla="*/ 172367 w 232"/>
                <a:gd name="T79" fmla="*/ 1530 h 193"/>
                <a:gd name="T80" fmla="*/ 170109 w 232"/>
                <a:gd name="T81" fmla="*/ 0 h 193"/>
                <a:gd name="T82" fmla="*/ 168603 w 232"/>
                <a:gd name="T83" fmla="*/ 9180 h 19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2" h="193">
                  <a:moveTo>
                    <a:pt x="224" y="12"/>
                  </a:moveTo>
                  <a:lnTo>
                    <a:pt x="226" y="0"/>
                  </a:lnTo>
                  <a:lnTo>
                    <a:pt x="211" y="1"/>
                  </a:lnTo>
                  <a:lnTo>
                    <a:pt x="194" y="6"/>
                  </a:lnTo>
                  <a:lnTo>
                    <a:pt x="178" y="15"/>
                  </a:lnTo>
                  <a:lnTo>
                    <a:pt x="162" y="25"/>
                  </a:lnTo>
                  <a:lnTo>
                    <a:pt x="146" y="36"/>
                  </a:lnTo>
                  <a:lnTo>
                    <a:pt x="129" y="50"/>
                  </a:lnTo>
                  <a:lnTo>
                    <a:pt x="113" y="64"/>
                  </a:lnTo>
                  <a:lnTo>
                    <a:pt x="96" y="79"/>
                  </a:lnTo>
                  <a:lnTo>
                    <a:pt x="81" y="96"/>
                  </a:lnTo>
                  <a:lnTo>
                    <a:pt x="66" y="111"/>
                  </a:lnTo>
                  <a:lnTo>
                    <a:pt x="52" y="127"/>
                  </a:lnTo>
                  <a:lnTo>
                    <a:pt x="38" y="141"/>
                  </a:lnTo>
                  <a:lnTo>
                    <a:pt x="27" y="155"/>
                  </a:lnTo>
                  <a:lnTo>
                    <a:pt x="16" y="167"/>
                  </a:lnTo>
                  <a:lnTo>
                    <a:pt x="6" y="176"/>
                  </a:lnTo>
                  <a:lnTo>
                    <a:pt x="0" y="183"/>
                  </a:lnTo>
                  <a:lnTo>
                    <a:pt x="7" y="193"/>
                  </a:lnTo>
                  <a:lnTo>
                    <a:pt x="16" y="186"/>
                  </a:lnTo>
                  <a:lnTo>
                    <a:pt x="26" y="175"/>
                  </a:lnTo>
                  <a:lnTo>
                    <a:pt x="37" y="162"/>
                  </a:lnTo>
                  <a:lnTo>
                    <a:pt x="48" y="148"/>
                  </a:lnTo>
                  <a:lnTo>
                    <a:pt x="62" y="135"/>
                  </a:lnTo>
                  <a:lnTo>
                    <a:pt x="76" y="119"/>
                  </a:lnTo>
                  <a:lnTo>
                    <a:pt x="91" y="104"/>
                  </a:lnTo>
                  <a:lnTo>
                    <a:pt x="106" y="89"/>
                  </a:lnTo>
                  <a:lnTo>
                    <a:pt x="121" y="74"/>
                  </a:lnTo>
                  <a:lnTo>
                    <a:pt x="137" y="60"/>
                  </a:lnTo>
                  <a:lnTo>
                    <a:pt x="153" y="46"/>
                  </a:lnTo>
                  <a:lnTo>
                    <a:pt x="169" y="35"/>
                  </a:lnTo>
                  <a:lnTo>
                    <a:pt x="183" y="25"/>
                  </a:lnTo>
                  <a:lnTo>
                    <a:pt x="199" y="19"/>
                  </a:lnTo>
                  <a:lnTo>
                    <a:pt x="213" y="14"/>
                  </a:lnTo>
                  <a:lnTo>
                    <a:pt x="226" y="12"/>
                  </a:lnTo>
                  <a:lnTo>
                    <a:pt x="227" y="0"/>
                  </a:lnTo>
                  <a:lnTo>
                    <a:pt x="226" y="12"/>
                  </a:lnTo>
                  <a:lnTo>
                    <a:pt x="229" y="10"/>
                  </a:lnTo>
                  <a:lnTo>
                    <a:pt x="232" y="6"/>
                  </a:lnTo>
                  <a:lnTo>
                    <a:pt x="229" y="2"/>
                  </a:lnTo>
                  <a:lnTo>
                    <a:pt x="226" y="0"/>
                  </a:lnTo>
                  <a:lnTo>
                    <a:pt x="224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4E572258-5A5E-B78A-EF0E-B03B68CA6A3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03575" y="1173163"/>
              <a:ext cx="1450975" cy="311150"/>
            </a:xfrm>
            <a:custGeom>
              <a:avLst/>
              <a:gdLst>
                <a:gd name="T0" fmla="*/ 3769 w 1925"/>
                <a:gd name="T1" fmla="*/ 311150 h 412"/>
                <a:gd name="T2" fmla="*/ 85174 w 1925"/>
                <a:gd name="T3" fmla="*/ 266592 h 412"/>
                <a:gd name="T4" fmla="*/ 168841 w 1925"/>
                <a:gd name="T5" fmla="*/ 227321 h 412"/>
                <a:gd name="T6" fmla="*/ 254769 w 1925"/>
                <a:gd name="T7" fmla="*/ 190315 h 412"/>
                <a:gd name="T8" fmla="*/ 341450 w 1925"/>
                <a:gd name="T9" fmla="*/ 156330 h 412"/>
                <a:gd name="T10" fmla="*/ 430393 w 1925"/>
                <a:gd name="T11" fmla="*/ 125366 h 412"/>
                <a:gd name="T12" fmla="*/ 520090 w 1925"/>
                <a:gd name="T13" fmla="*/ 98178 h 412"/>
                <a:gd name="T14" fmla="*/ 611294 w 1925"/>
                <a:gd name="T15" fmla="*/ 74767 h 412"/>
                <a:gd name="T16" fmla="*/ 703252 w 1925"/>
                <a:gd name="T17" fmla="*/ 54376 h 412"/>
                <a:gd name="T18" fmla="*/ 796717 w 1925"/>
                <a:gd name="T19" fmla="*/ 38516 h 412"/>
                <a:gd name="T20" fmla="*/ 889429 w 1925"/>
                <a:gd name="T21" fmla="*/ 25677 h 412"/>
                <a:gd name="T22" fmla="*/ 982894 w 1925"/>
                <a:gd name="T23" fmla="*/ 16615 h 412"/>
                <a:gd name="T24" fmla="*/ 1076360 w 1925"/>
                <a:gd name="T25" fmla="*/ 11328 h 412"/>
                <a:gd name="T26" fmla="*/ 1170579 w 1925"/>
                <a:gd name="T27" fmla="*/ 9818 h 412"/>
                <a:gd name="T28" fmla="*/ 1264044 w 1925"/>
                <a:gd name="T29" fmla="*/ 12083 h 412"/>
                <a:gd name="T30" fmla="*/ 1357510 w 1925"/>
                <a:gd name="T31" fmla="*/ 18125 h 412"/>
                <a:gd name="T32" fmla="*/ 1448714 w 1925"/>
                <a:gd name="T33" fmla="*/ 27943 h 412"/>
                <a:gd name="T34" fmla="*/ 1404996 w 1925"/>
                <a:gd name="T35" fmla="*/ 12839 h 412"/>
                <a:gd name="T36" fmla="*/ 1310777 w 1925"/>
                <a:gd name="T37" fmla="*/ 6042 h 412"/>
                <a:gd name="T38" fmla="*/ 1217311 w 1925"/>
                <a:gd name="T39" fmla="*/ 755 h 412"/>
                <a:gd name="T40" fmla="*/ 1123846 w 1925"/>
                <a:gd name="T41" fmla="*/ 755 h 412"/>
                <a:gd name="T42" fmla="*/ 1029627 w 1925"/>
                <a:gd name="T43" fmla="*/ 3776 h 412"/>
                <a:gd name="T44" fmla="*/ 935408 w 1925"/>
                <a:gd name="T45" fmla="*/ 11328 h 412"/>
                <a:gd name="T46" fmla="*/ 840435 w 1925"/>
                <a:gd name="T47" fmla="*/ 22657 h 412"/>
                <a:gd name="T48" fmla="*/ 747723 w 1925"/>
                <a:gd name="T49" fmla="*/ 37006 h 412"/>
                <a:gd name="T50" fmla="*/ 655012 w 1925"/>
                <a:gd name="T51" fmla="*/ 54376 h 412"/>
                <a:gd name="T52" fmla="*/ 563054 w 1925"/>
                <a:gd name="T53" fmla="*/ 76277 h 412"/>
                <a:gd name="T54" fmla="*/ 472603 w 1925"/>
                <a:gd name="T55" fmla="*/ 101954 h 412"/>
                <a:gd name="T56" fmla="*/ 381399 w 1925"/>
                <a:gd name="T57" fmla="*/ 130653 h 412"/>
                <a:gd name="T58" fmla="*/ 293964 w 1925"/>
                <a:gd name="T59" fmla="*/ 163127 h 412"/>
                <a:gd name="T60" fmla="*/ 208036 w 1925"/>
                <a:gd name="T61" fmla="*/ 198622 h 412"/>
                <a:gd name="T62" fmla="*/ 122862 w 1925"/>
                <a:gd name="T63" fmla="*/ 238649 h 412"/>
                <a:gd name="T64" fmla="*/ 40703 w 1925"/>
                <a:gd name="T65" fmla="*/ 280941 h 412"/>
                <a:gd name="T66" fmla="*/ 0 w 1925"/>
                <a:gd name="T67" fmla="*/ 303598 h 41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925" h="412">
                  <a:moveTo>
                    <a:pt x="5" y="412"/>
                  </a:moveTo>
                  <a:lnTo>
                    <a:pt x="5" y="412"/>
                  </a:lnTo>
                  <a:lnTo>
                    <a:pt x="59" y="382"/>
                  </a:lnTo>
                  <a:lnTo>
                    <a:pt x="113" y="353"/>
                  </a:lnTo>
                  <a:lnTo>
                    <a:pt x="168" y="326"/>
                  </a:lnTo>
                  <a:lnTo>
                    <a:pt x="224" y="301"/>
                  </a:lnTo>
                  <a:lnTo>
                    <a:pt x="281" y="276"/>
                  </a:lnTo>
                  <a:lnTo>
                    <a:pt x="338" y="252"/>
                  </a:lnTo>
                  <a:lnTo>
                    <a:pt x="395" y="228"/>
                  </a:lnTo>
                  <a:lnTo>
                    <a:pt x="453" y="207"/>
                  </a:lnTo>
                  <a:lnTo>
                    <a:pt x="511" y="186"/>
                  </a:lnTo>
                  <a:lnTo>
                    <a:pt x="571" y="166"/>
                  </a:lnTo>
                  <a:lnTo>
                    <a:pt x="630" y="147"/>
                  </a:lnTo>
                  <a:lnTo>
                    <a:pt x="690" y="130"/>
                  </a:lnTo>
                  <a:lnTo>
                    <a:pt x="750" y="114"/>
                  </a:lnTo>
                  <a:lnTo>
                    <a:pt x="811" y="99"/>
                  </a:lnTo>
                  <a:lnTo>
                    <a:pt x="872" y="85"/>
                  </a:lnTo>
                  <a:lnTo>
                    <a:pt x="933" y="72"/>
                  </a:lnTo>
                  <a:lnTo>
                    <a:pt x="994" y="61"/>
                  </a:lnTo>
                  <a:lnTo>
                    <a:pt x="1057" y="51"/>
                  </a:lnTo>
                  <a:lnTo>
                    <a:pt x="1118" y="42"/>
                  </a:lnTo>
                  <a:lnTo>
                    <a:pt x="1180" y="34"/>
                  </a:lnTo>
                  <a:lnTo>
                    <a:pt x="1241" y="27"/>
                  </a:lnTo>
                  <a:lnTo>
                    <a:pt x="1304" y="22"/>
                  </a:lnTo>
                  <a:lnTo>
                    <a:pt x="1366" y="17"/>
                  </a:lnTo>
                  <a:lnTo>
                    <a:pt x="1428" y="15"/>
                  </a:lnTo>
                  <a:lnTo>
                    <a:pt x="1491" y="14"/>
                  </a:lnTo>
                  <a:lnTo>
                    <a:pt x="1553" y="13"/>
                  </a:lnTo>
                  <a:lnTo>
                    <a:pt x="1615" y="14"/>
                  </a:lnTo>
                  <a:lnTo>
                    <a:pt x="1677" y="16"/>
                  </a:lnTo>
                  <a:lnTo>
                    <a:pt x="1739" y="20"/>
                  </a:lnTo>
                  <a:lnTo>
                    <a:pt x="1801" y="24"/>
                  </a:lnTo>
                  <a:lnTo>
                    <a:pt x="1861" y="30"/>
                  </a:lnTo>
                  <a:lnTo>
                    <a:pt x="1922" y="37"/>
                  </a:lnTo>
                  <a:lnTo>
                    <a:pt x="1925" y="25"/>
                  </a:lnTo>
                  <a:lnTo>
                    <a:pt x="1864" y="17"/>
                  </a:lnTo>
                  <a:lnTo>
                    <a:pt x="1801" y="11"/>
                  </a:lnTo>
                  <a:lnTo>
                    <a:pt x="1739" y="8"/>
                  </a:lnTo>
                  <a:lnTo>
                    <a:pt x="1677" y="4"/>
                  </a:lnTo>
                  <a:lnTo>
                    <a:pt x="1615" y="1"/>
                  </a:lnTo>
                  <a:lnTo>
                    <a:pt x="1553" y="0"/>
                  </a:lnTo>
                  <a:lnTo>
                    <a:pt x="1491" y="1"/>
                  </a:lnTo>
                  <a:lnTo>
                    <a:pt x="1428" y="3"/>
                  </a:lnTo>
                  <a:lnTo>
                    <a:pt x="1366" y="5"/>
                  </a:lnTo>
                  <a:lnTo>
                    <a:pt x="1304" y="10"/>
                  </a:lnTo>
                  <a:lnTo>
                    <a:pt x="1241" y="15"/>
                  </a:lnTo>
                  <a:lnTo>
                    <a:pt x="1178" y="21"/>
                  </a:lnTo>
                  <a:lnTo>
                    <a:pt x="1115" y="30"/>
                  </a:lnTo>
                  <a:lnTo>
                    <a:pt x="1054" y="39"/>
                  </a:lnTo>
                  <a:lnTo>
                    <a:pt x="992" y="49"/>
                  </a:lnTo>
                  <a:lnTo>
                    <a:pt x="931" y="60"/>
                  </a:lnTo>
                  <a:lnTo>
                    <a:pt x="869" y="72"/>
                  </a:lnTo>
                  <a:lnTo>
                    <a:pt x="808" y="86"/>
                  </a:lnTo>
                  <a:lnTo>
                    <a:pt x="747" y="101"/>
                  </a:lnTo>
                  <a:lnTo>
                    <a:pt x="687" y="117"/>
                  </a:lnTo>
                  <a:lnTo>
                    <a:pt x="627" y="135"/>
                  </a:lnTo>
                  <a:lnTo>
                    <a:pt x="566" y="153"/>
                  </a:lnTo>
                  <a:lnTo>
                    <a:pt x="506" y="173"/>
                  </a:lnTo>
                  <a:lnTo>
                    <a:pt x="448" y="195"/>
                  </a:lnTo>
                  <a:lnTo>
                    <a:pt x="390" y="216"/>
                  </a:lnTo>
                  <a:lnTo>
                    <a:pt x="333" y="240"/>
                  </a:lnTo>
                  <a:lnTo>
                    <a:pt x="276" y="263"/>
                  </a:lnTo>
                  <a:lnTo>
                    <a:pt x="219" y="288"/>
                  </a:lnTo>
                  <a:lnTo>
                    <a:pt x="163" y="316"/>
                  </a:lnTo>
                  <a:lnTo>
                    <a:pt x="108" y="343"/>
                  </a:lnTo>
                  <a:lnTo>
                    <a:pt x="54" y="372"/>
                  </a:lnTo>
                  <a:lnTo>
                    <a:pt x="0" y="402"/>
                  </a:lnTo>
                  <a:lnTo>
                    <a:pt x="5" y="4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8BDCD693-08C4-1B89-ED55-BA90490764E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00300" y="1476375"/>
              <a:ext cx="808038" cy="704850"/>
            </a:xfrm>
            <a:custGeom>
              <a:avLst/>
              <a:gdLst>
                <a:gd name="T0" fmla="*/ 8291 w 1072"/>
                <a:gd name="T1" fmla="*/ 702591 h 936"/>
                <a:gd name="T2" fmla="*/ 47487 w 1072"/>
                <a:gd name="T3" fmla="*/ 646866 h 936"/>
                <a:gd name="T4" fmla="*/ 90452 w 1072"/>
                <a:gd name="T5" fmla="*/ 591893 h 936"/>
                <a:gd name="T6" fmla="*/ 137186 w 1072"/>
                <a:gd name="T7" fmla="*/ 536921 h 936"/>
                <a:gd name="T8" fmla="*/ 187688 w 1072"/>
                <a:gd name="T9" fmla="*/ 483455 h 936"/>
                <a:gd name="T10" fmla="*/ 238190 w 1072"/>
                <a:gd name="T11" fmla="*/ 433001 h 936"/>
                <a:gd name="T12" fmla="*/ 292462 w 1072"/>
                <a:gd name="T13" fmla="*/ 382547 h 936"/>
                <a:gd name="T14" fmla="*/ 348240 w 1072"/>
                <a:gd name="T15" fmla="*/ 333599 h 936"/>
                <a:gd name="T16" fmla="*/ 404773 w 1072"/>
                <a:gd name="T17" fmla="*/ 286157 h 936"/>
                <a:gd name="T18" fmla="*/ 461305 w 1072"/>
                <a:gd name="T19" fmla="*/ 240974 h 936"/>
                <a:gd name="T20" fmla="*/ 517084 w 1072"/>
                <a:gd name="T21" fmla="*/ 198804 h 936"/>
                <a:gd name="T22" fmla="*/ 572109 w 1072"/>
                <a:gd name="T23" fmla="*/ 158892 h 936"/>
                <a:gd name="T24" fmla="*/ 625626 w 1072"/>
                <a:gd name="T25" fmla="*/ 121993 h 936"/>
                <a:gd name="T26" fmla="*/ 676129 w 1072"/>
                <a:gd name="T27" fmla="*/ 88106 h 936"/>
                <a:gd name="T28" fmla="*/ 724370 w 1072"/>
                <a:gd name="T29" fmla="*/ 57984 h 936"/>
                <a:gd name="T30" fmla="*/ 768088 w 1072"/>
                <a:gd name="T31" fmla="*/ 30875 h 936"/>
                <a:gd name="T32" fmla="*/ 808038 w 1072"/>
                <a:gd name="T33" fmla="*/ 7530 h 936"/>
                <a:gd name="T34" fmla="*/ 784671 w 1072"/>
                <a:gd name="T35" fmla="*/ 11296 h 936"/>
                <a:gd name="T36" fmla="*/ 740953 w 1072"/>
                <a:gd name="T37" fmla="*/ 36146 h 936"/>
                <a:gd name="T38" fmla="*/ 694973 w 1072"/>
                <a:gd name="T39" fmla="*/ 64762 h 936"/>
                <a:gd name="T40" fmla="*/ 645224 w 1072"/>
                <a:gd name="T41" fmla="*/ 97896 h 936"/>
                <a:gd name="T42" fmla="*/ 593214 w 1072"/>
                <a:gd name="T43" fmla="*/ 132536 h 936"/>
                <a:gd name="T44" fmla="*/ 538943 w 1072"/>
                <a:gd name="T45" fmla="*/ 170941 h 936"/>
                <a:gd name="T46" fmla="*/ 483165 w 1072"/>
                <a:gd name="T47" fmla="*/ 212359 h 936"/>
                <a:gd name="T48" fmla="*/ 427386 w 1072"/>
                <a:gd name="T49" fmla="*/ 255282 h 936"/>
                <a:gd name="T50" fmla="*/ 370853 w 1072"/>
                <a:gd name="T51" fmla="*/ 301218 h 936"/>
                <a:gd name="T52" fmla="*/ 315075 w 1072"/>
                <a:gd name="T53" fmla="*/ 349413 h 936"/>
                <a:gd name="T54" fmla="*/ 260050 w 1072"/>
                <a:gd name="T55" fmla="*/ 399114 h 936"/>
                <a:gd name="T56" fmla="*/ 205025 w 1072"/>
                <a:gd name="T57" fmla="*/ 451074 h 936"/>
                <a:gd name="T58" fmla="*/ 154522 w 1072"/>
                <a:gd name="T59" fmla="*/ 504540 h 936"/>
                <a:gd name="T60" fmla="*/ 105527 w 1072"/>
                <a:gd name="T61" fmla="*/ 558759 h 936"/>
                <a:gd name="T62" fmla="*/ 60301 w 1072"/>
                <a:gd name="T63" fmla="*/ 612979 h 936"/>
                <a:gd name="T64" fmla="*/ 19598 w 1072"/>
                <a:gd name="T65" fmla="*/ 668704 h 936"/>
                <a:gd name="T66" fmla="*/ 0 w 1072"/>
                <a:gd name="T67" fmla="*/ 698073 h 936"/>
                <a:gd name="T68" fmla="*/ 0 w 1072"/>
                <a:gd name="T69" fmla="*/ 701085 h 936"/>
                <a:gd name="T70" fmla="*/ 6030 w 1072"/>
                <a:gd name="T71" fmla="*/ 704850 h 936"/>
                <a:gd name="T72" fmla="*/ 9799 w 1072"/>
                <a:gd name="T73" fmla="*/ 701838 h 9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072" h="936">
                  <a:moveTo>
                    <a:pt x="13" y="932"/>
                  </a:moveTo>
                  <a:lnTo>
                    <a:pt x="11" y="933"/>
                  </a:lnTo>
                  <a:lnTo>
                    <a:pt x="36" y="896"/>
                  </a:lnTo>
                  <a:lnTo>
                    <a:pt x="63" y="859"/>
                  </a:lnTo>
                  <a:lnTo>
                    <a:pt x="90" y="822"/>
                  </a:lnTo>
                  <a:lnTo>
                    <a:pt x="120" y="786"/>
                  </a:lnTo>
                  <a:lnTo>
                    <a:pt x="150" y="750"/>
                  </a:lnTo>
                  <a:lnTo>
                    <a:pt x="182" y="713"/>
                  </a:lnTo>
                  <a:lnTo>
                    <a:pt x="215" y="677"/>
                  </a:lnTo>
                  <a:lnTo>
                    <a:pt x="249" y="642"/>
                  </a:lnTo>
                  <a:lnTo>
                    <a:pt x="282" y="609"/>
                  </a:lnTo>
                  <a:lnTo>
                    <a:pt x="316" y="575"/>
                  </a:lnTo>
                  <a:lnTo>
                    <a:pt x="352" y="540"/>
                  </a:lnTo>
                  <a:lnTo>
                    <a:pt x="388" y="508"/>
                  </a:lnTo>
                  <a:lnTo>
                    <a:pt x="426" y="474"/>
                  </a:lnTo>
                  <a:lnTo>
                    <a:pt x="462" y="443"/>
                  </a:lnTo>
                  <a:lnTo>
                    <a:pt x="499" y="410"/>
                  </a:lnTo>
                  <a:lnTo>
                    <a:pt x="537" y="380"/>
                  </a:lnTo>
                  <a:lnTo>
                    <a:pt x="574" y="349"/>
                  </a:lnTo>
                  <a:lnTo>
                    <a:pt x="612" y="320"/>
                  </a:lnTo>
                  <a:lnTo>
                    <a:pt x="649" y="292"/>
                  </a:lnTo>
                  <a:lnTo>
                    <a:pt x="686" y="264"/>
                  </a:lnTo>
                  <a:lnTo>
                    <a:pt x="723" y="237"/>
                  </a:lnTo>
                  <a:lnTo>
                    <a:pt x="759" y="211"/>
                  </a:lnTo>
                  <a:lnTo>
                    <a:pt x="795" y="186"/>
                  </a:lnTo>
                  <a:lnTo>
                    <a:pt x="830" y="162"/>
                  </a:lnTo>
                  <a:lnTo>
                    <a:pt x="864" y="140"/>
                  </a:lnTo>
                  <a:lnTo>
                    <a:pt x="897" y="117"/>
                  </a:lnTo>
                  <a:lnTo>
                    <a:pt x="930" y="96"/>
                  </a:lnTo>
                  <a:lnTo>
                    <a:pt x="961" y="77"/>
                  </a:lnTo>
                  <a:lnTo>
                    <a:pt x="991" y="58"/>
                  </a:lnTo>
                  <a:lnTo>
                    <a:pt x="1019" y="41"/>
                  </a:lnTo>
                  <a:lnTo>
                    <a:pt x="1046" y="25"/>
                  </a:lnTo>
                  <a:lnTo>
                    <a:pt x="1072" y="10"/>
                  </a:lnTo>
                  <a:lnTo>
                    <a:pt x="1067" y="0"/>
                  </a:lnTo>
                  <a:lnTo>
                    <a:pt x="1041" y="15"/>
                  </a:lnTo>
                  <a:lnTo>
                    <a:pt x="1012" y="31"/>
                  </a:lnTo>
                  <a:lnTo>
                    <a:pt x="983" y="48"/>
                  </a:lnTo>
                  <a:lnTo>
                    <a:pt x="953" y="67"/>
                  </a:lnTo>
                  <a:lnTo>
                    <a:pt x="922" y="86"/>
                  </a:lnTo>
                  <a:lnTo>
                    <a:pt x="890" y="107"/>
                  </a:lnTo>
                  <a:lnTo>
                    <a:pt x="856" y="130"/>
                  </a:lnTo>
                  <a:lnTo>
                    <a:pt x="822" y="152"/>
                  </a:lnTo>
                  <a:lnTo>
                    <a:pt x="787" y="176"/>
                  </a:lnTo>
                  <a:lnTo>
                    <a:pt x="751" y="201"/>
                  </a:lnTo>
                  <a:lnTo>
                    <a:pt x="715" y="227"/>
                  </a:lnTo>
                  <a:lnTo>
                    <a:pt x="679" y="254"/>
                  </a:lnTo>
                  <a:lnTo>
                    <a:pt x="641" y="282"/>
                  </a:lnTo>
                  <a:lnTo>
                    <a:pt x="604" y="310"/>
                  </a:lnTo>
                  <a:lnTo>
                    <a:pt x="567" y="339"/>
                  </a:lnTo>
                  <a:lnTo>
                    <a:pt x="529" y="370"/>
                  </a:lnTo>
                  <a:lnTo>
                    <a:pt x="492" y="400"/>
                  </a:lnTo>
                  <a:lnTo>
                    <a:pt x="454" y="433"/>
                  </a:lnTo>
                  <a:lnTo>
                    <a:pt x="418" y="464"/>
                  </a:lnTo>
                  <a:lnTo>
                    <a:pt x="381" y="498"/>
                  </a:lnTo>
                  <a:lnTo>
                    <a:pt x="345" y="530"/>
                  </a:lnTo>
                  <a:lnTo>
                    <a:pt x="308" y="565"/>
                  </a:lnTo>
                  <a:lnTo>
                    <a:pt x="272" y="599"/>
                  </a:lnTo>
                  <a:lnTo>
                    <a:pt x="239" y="635"/>
                  </a:lnTo>
                  <a:lnTo>
                    <a:pt x="205" y="670"/>
                  </a:lnTo>
                  <a:lnTo>
                    <a:pt x="172" y="706"/>
                  </a:lnTo>
                  <a:lnTo>
                    <a:pt x="140" y="742"/>
                  </a:lnTo>
                  <a:lnTo>
                    <a:pt x="110" y="778"/>
                  </a:lnTo>
                  <a:lnTo>
                    <a:pt x="80" y="814"/>
                  </a:lnTo>
                  <a:lnTo>
                    <a:pt x="53" y="852"/>
                  </a:lnTo>
                  <a:lnTo>
                    <a:pt x="26" y="888"/>
                  </a:lnTo>
                  <a:lnTo>
                    <a:pt x="1" y="926"/>
                  </a:lnTo>
                  <a:lnTo>
                    <a:pt x="0" y="927"/>
                  </a:lnTo>
                  <a:lnTo>
                    <a:pt x="1" y="926"/>
                  </a:lnTo>
                  <a:lnTo>
                    <a:pt x="0" y="931"/>
                  </a:lnTo>
                  <a:lnTo>
                    <a:pt x="3" y="934"/>
                  </a:lnTo>
                  <a:lnTo>
                    <a:pt x="8" y="936"/>
                  </a:lnTo>
                  <a:lnTo>
                    <a:pt x="11" y="933"/>
                  </a:lnTo>
                  <a:lnTo>
                    <a:pt x="13" y="9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E12E9DBA-40AC-CA2A-11F4-353F44C14EC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76488" y="2174875"/>
              <a:ext cx="31750" cy="69850"/>
            </a:xfrm>
            <a:custGeom>
              <a:avLst/>
              <a:gdLst>
                <a:gd name="T0" fmla="*/ 9381 w 44"/>
                <a:gd name="T1" fmla="*/ 65344 h 93"/>
                <a:gd name="T2" fmla="*/ 9381 w 44"/>
                <a:gd name="T3" fmla="*/ 67597 h 93"/>
                <a:gd name="T4" fmla="*/ 31750 w 44"/>
                <a:gd name="T5" fmla="*/ 3755 h 93"/>
                <a:gd name="T6" fmla="*/ 22369 w 44"/>
                <a:gd name="T7" fmla="*/ 0 h 93"/>
                <a:gd name="T8" fmla="*/ 0 w 44"/>
                <a:gd name="T9" fmla="*/ 63841 h 93"/>
                <a:gd name="T10" fmla="*/ 0 w 44"/>
                <a:gd name="T11" fmla="*/ 65344 h 93"/>
                <a:gd name="T12" fmla="*/ 0 w 44"/>
                <a:gd name="T13" fmla="*/ 63841 h 93"/>
                <a:gd name="T14" fmla="*/ 0 w 44"/>
                <a:gd name="T15" fmla="*/ 67597 h 93"/>
                <a:gd name="T16" fmla="*/ 3608 w 44"/>
                <a:gd name="T17" fmla="*/ 69099 h 93"/>
                <a:gd name="T18" fmla="*/ 6494 w 44"/>
                <a:gd name="T19" fmla="*/ 69850 h 93"/>
                <a:gd name="T20" fmla="*/ 9381 w 44"/>
                <a:gd name="T21" fmla="*/ 67597 h 93"/>
                <a:gd name="T22" fmla="*/ 9381 w 44"/>
                <a:gd name="T23" fmla="*/ 65344 h 9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" h="93">
                  <a:moveTo>
                    <a:pt x="13" y="87"/>
                  </a:moveTo>
                  <a:lnTo>
                    <a:pt x="13" y="90"/>
                  </a:lnTo>
                  <a:lnTo>
                    <a:pt x="44" y="5"/>
                  </a:lnTo>
                  <a:lnTo>
                    <a:pt x="31" y="0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0" y="85"/>
                  </a:lnTo>
                  <a:lnTo>
                    <a:pt x="0" y="90"/>
                  </a:lnTo>
                  <a:lnTo>
                    <a:pt x="5" y="92"/>
                  </a:lnTo>
                  <a:lnTo>
                    <a:pt x="9" y="93"/>
                  </a:lnTo>
                  <a:lnTo>
                    <a:pt x="13" y="90"/>
                  </a:lnTo>
                  <a:lnTo>
                    <a:pt x="13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6DFBAE7E-CAF0-4723-1DD0-E781C851C34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71725" y="2239963"/>
              <a:ext cx="14288" cy="57150"/>
            </a:xfrm>
            <a:custGeom>
              <a:avLst/>
              <a:gdLst>
                <a:gd name="T0" fmla="*/ 3008 w 19"/>
                <a:gd name="T1" fmla="*/ 47244 h 75"/>
                <a:gd name="T2" fmla="*/ 9024 w 19"/>
                <a:gd name="T3" fmla="*/ 52578 h 75"/>
                <a:gd name="T4" fmla="*/ 14288 w 19"/>
                <a:gd name="T5" fmla="*/ 0 h 75"/>
                <a:gd name="T6" fmla="*/ 4512 w 19"/>
                <a:gd name="T7" fmla="*/ 0 h 75"/>
                <a:gd name="T8" fmla="*/ 0 w 19"/>
                <a:gd name="T9" fmla="*/ 52578 h 75"/>
                <a:gd name="T10" fmla="*/ 6768 w 19"/>
                <a:gd name="T11" fmla="*/ 57150 h 75"/>
                <a:gd name="T12" fmla="*/ 0 w 19"/>
                <a:gd name="T13" fmla="*/ 52578 h 75"/>
                <a:gd name="T14" fmla="*/ 1504 w 19"/>
                <a:gd name="T15" fmla="*/ 54864 h 75"/>
                <a:gd name="T16" fmla="*/ 4512 w 19"/>
                <a:gd name="T17" fmla="*/ 56388 h 75"/>
                <a:gd name="T18" fmla="*/ 7520 w 19"/>
                <a:gd name="T19" fmla="*/ 54864 h 75"/>
                <a:gd name="T20" fmla="*/ 9024 w 19"/>
                <a:gd name="T21" fmla="*/ 52578 h 75"/>
                <a:gd name="T22" fmla="*/ 3008 w 19"/>
                <a:gd name="T23" fmla="*/ 47244 h 7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" h="75">
                  <a:moveTo>
                    <a:pt x="4" y="62"/>
                  </a:moveTo>
                  <a:lnTo>
                    <a:pt x="12" y="69"/>
                  </a:lnTo>
                  <a:lnTo>
                    <a:pt x="19" y="0"/>
                  </a:lnTo>
                  <a:lnTo>
                    <a:pt x="6" y="0"/>
                  </a:lnTo>
                  <a:lnTo>
                    <a:pt x="0" y="69"/>
                  </a:lnTo>
                  <a:lnTo>
                    <a:pt x="9" y="75"/>
                  </a:lnTo>
                  <a:lnTo>
                    <a:pt x="0" y="69"/>
                  </a:lnTo>
                  <a:lnTo>
                    <a:pt x="2" y="72"/>
                  </a:lnTo>
                  <a:lnTo>
                    <a:pt x="6" y="74"/>
                  </a:lnTo>
                  <a:lnTo>
                    <a:pt x="10" y="72"/>
                  </a:lnTo>
                  <a:lnTo>
                    <a:pt x="12" y="69"/>
                  </a:lnTo>
                  <a:lnTo>
                    <a:pt x="4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B1022FDC-9BE6-A4E9-01C0-23B0DB987DF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02125" y="2660650"/>
              <a:ext cx="47625" cy="30163"/>
            </a:xfrm>
            <a:custGeom>
              <a:avLst/>
              <a:gdLst>
                <a:gd name="T0" fmla="*/ 47625 w 65"/>
                <a:gd name="T1" fmla="*/ 25272 h 37"/>
                <a:gd name="T2" fmla="*/ 44694 w 65"/>
                <a:gd name="T3" fmla="*/ 20380 h 37"/>
                <a:gd name="T4" fmla="*/ 3663 w 65"/>
                <a:gd name="T5" fmla="*/ 0 h 37"/>
                <a:gd name="T6" fmla="*/ 0 w 65"/>
                <a:gd name="T7" fmla="*/ 9783 h 37"/>
                <a:gd name="T8" fmla="*/ 41031 w 65"/>
                <a:gd name="T9" fmla="*/ 30163 h 37"/>
                <a:gd name="T10" fmla="*/ 38100 w 65"/>
                <a:gd name="T11" fmla="*/ 25272 h 37"/>
                <a:gd name="T12" fmla="*/ 41031 w 65"/>
                <a:gd name="T13" fmla="*/ 30163 h 37"/>
                <a:gd name="T14" fmla="*/ 44694 w 65"/>
                <a:gd name="T15" fmla="*/ 30163 h 37"/>
                <a:gd name="T16" fmla="*/ 47625 w 65"/>
                <a:gd name="T17" fmla="*/ 26087 h 37"/>
                <a:gd name="T18" fmla="*/ 47625 w 65"/>
                <a:gd name="T19" fmla="*/ 23641 h 37"/>
                <a:gd name="T20" fmla="*/ 44694 w 65"/>
                <a:gd name="T21" fmla="*/ 20380 h 37"/>
                <a:gd name="T22" fmla="*/ 47625 w 65"/>
                <a:gd name="T23" fmla="*/ 25272 h 3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5" h="37">
                  <a:moveTo>
                    <a:pt x="65" y="31"/>
                  </a:moveTo>
                  <a:lnTo>
                    <a:pt x="61" y="25"/>
                  </a:lnTo>
                  <a:lnTo>
                    <a:pt x="5" y="0"/>
                  </a:lnTo>
                  <a:lnTo>
                    <a:pt x="0" y="12"/>
                  </a:lnTo>
                  <a:lnTo>
                    <a:pt x="56" y="37"/>
                  </a:lnTo>
                  <a:lnTo>
                    <a:pt x="52" y="31"/>
                  </a:lnTo>
                  <a:lnTo>
                    <a:pt x="56" y="37"/>
                  </a:lnTo>
                  <a:lnTo>
                    <a:pt x="61" y="37"/>
                  </a:lnTo>
                  <a:lnTo>
                    <a:pt x="65" y="32"/>
                  </a:lnTo>
                  <a:lnTo>
                    <a:pt x="65" y="29"/>
                  </a:lnTo>
                  <a:lnTo>
                    <a:pt x="61" y="25"/>
                  </a:ln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46298C6B-3FA5-DC2B-15C9-B1DEC024552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41813" y="2686050"/>
              <a:ext cx="7937" cy="168275"/>
            </a:xfrm>
            <a:custGeom>
              <a:avLst/>
              <a:gdLst>
                <a:gd name="T0" fmla="*/ 4274 w 13"/>
                <a:gd name="T1" fmla="*/ 158595 h 226"/>
                <a:gd name="T2" fmla="*/ 7937 w 13"/>
                <a:gd name="T3" fmla="*/ 163808 h 226"/>
                <a:gd name="T4" fmla="*/ 7937 w 13"/>
                <a:gd name="T5" fmla="*/ 0 h 226"/>
                <a:gd name="T6" fmla="*/ 0 w 13"/>
                <a:gd name="T7" fmla="*/ 0 h 226"/>
                <a:gd name="T8" fmla="*/ 0 w 13"/>
                <a:gd name="T9" fmla="*/ 163808 h 226"/>
                <a:gd name="T10" fmla="*/ 4274 w 13"/>
                <a:gd name="T11" fmla="*/ 168275 h 226"/>
                <a:gd name="T12" fmla="*/ 0 w 13"/>
                <a:gd name="T13" fmla="*/ 163808 h 226"/>
                <a:gd name="T14" fmla="*/ 1832 w 13"/>
                <a:gd name="T15" fmla="*/ 166041 h 226"/>
                <a:gd name="T16" fmla="*/ 4274 w 13"/>
                <a:gd name="T17" fmla="*/ 167530 h 226"/>
                <a:gd name="T18" fmla="*/ 6105 w 13"/>
                <a:gd name="T19" fmla="*/ 166041 h 226"/>
                <a:gd name="T20" fmla="*/ 7937 w 13"/>
                <a:gd name="T21" fmla="*/ 163808 h 226"/>
                <a:gd name="T22" fmla="*/ 4274 w 13"/>
                <a:gd name="T23" fmla="*/ 158595 h 22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226">
                  <a:moveTo>
                    <a:pt x="7" y="213"/>
                  </a:moveTo>
                  <a:lnTo>
                    <a:pt x="13" y="220"/>
                  </a:lnTo>
                  <a:lnTo>
                    <a:pt x="13" y="0"/>
                  </a:lnTo>
                  <a:lnTo>
                    <a:pt x="0" y="0"/>
                  </a:lnTo>
                  <a:lnTo>
                    <a:pt x="0" y="220"/>
                  </a:lnTo>
                  <a:lnTo>
                    <a:pt x="7" y="226"/>
                  </a:lnTo>
                  <a:lnTo>
                    <a:pt x="0" y="220"/>
                  </a:lnTo>
                  <a:lnTo>
                    <a:pt x="3" y="223"/>
                  </a:lnTo>
                  <a:lnTo>
                    <a:pt x="7" y="225"/>
                  </a:lnTo>
                  <a:lnTo>
                    <a:pt x="10" y="223"/>
                  </a:lnTo>
                  <a:lnTo>
                    <a:pt x="13" y="220"/>
                  </a:lnTo>
                  <a:lnTo>
                    <a:pt x="7" y="2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475FB8F7-6498-37C6-DF7D-DC4A16DAD06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46575" y="2844800"/>
              <a:ext cx="133350" cy="65088"/>
            </a:xfrm>
            <a:custGeom>
              <a:avLst/>
              <a:gdLst>
                <a:gd name="T0" fmla="*/ 125816 w 177"/>
                <a:gd name="T1" fmla="*/ 56763 h 86"/>
                <a:gd name="T2" fmla="*/ 128830 w 177"/>
                <a:gd name="T3" fmla="*/ 56006 h 86"/>
                <a:gd name="T4" fmla="*/ 119789 w 177"/>
                <a:gd name="T5" fmla="*/ 52979 h 86"/>
                <a:gd name="T6" fmla="*/ 106981 w 177"/>
                <a:gd name="T7" fmla="*/ 48438 h 86"/>
                <a:gd name="T8" fmla="*/ 92667 w 177"/>
                <a:gd name="T9" fmla="*/ 39356 h 86"/>
                <a:gd name="T10" fmla="*/ 73832 w 177"/>
                <a:gd name="T11" fmla="*/ 28760 h 86"/>
                <a:gd name="T12" fmla="*/ 54997 w 177"/>
                <a:gd name="T13" fmla="*/ 18921 h 86"/>
                <a:gd name="T14" fmla="*/ 36916 w 177"/>
                <a:gd name="T15" fmla="*/ 9082 h 86"/>
                <a:gd name="T16" fmla="*/ 17328 w 177"/>
                <a:gd name="T17" fmla="*/ 3027 h 86"/>
                <a:gd name="T18" fmla="*/ 0 w 177"/>
                <a:gd name="T19" fmla="*/ 0 h 86"/>
                <a:gd name="T20" fmla="*/ 0 w 177"/>
                <a:gd name="T21" fmla="*/ 9839 h 86"/>
                <a:gd name="T22" fmla="*/ 15821 w 177"/>
                <a:gd name="T23" fmla="*/ 12866 h 86"/>
                <a:gd name="T24" fmla="*/ 33903 w 177"/>
                <a:gd name="T25" fmla="*/ 18164 h 86"/>
                <a:gd name="T26" fmla="*/ 51231 w 177"/>
                <a:gd name="T27" fmla="*/ 26489 h 86"/>
                <a:gd name="T28" fmla="*/ 70065 w 177"/>
                <a:gd name="T29" fmla="*/ 36328 h 86"/>
                <a:gd name="T30" fmla="*/ 87393 w 177"/>
                <a:gd name="T31" fmla="*/ 46167 h 86"/>
                <a:gd name="T32" fmla="*/ 103214 w 177"/>
                <a:gd name="T33" fmla="*/ 56006 h 86"/>
                <a:gd name="T34" fmla="*/ 116022 w 177"/>
                <a:gd name="T35" fmla="*/ 62817 h 86"/>
                <a:gd name="T36" fmla="*/ 128830 w 177"/>
                <a:gd name="T37" fmla="*/ 65088 h 86"/>
                <a:gd name="T38" fmla="*/ 131090 w 177"/>
                <a:gd name="T39" fmla="*/ 64331 h 86"/>
                <a:gd name="T40" fmla="*/ 128830 w 177"/>
                <a:gd name="T41" fmla="*/ 65088 h 86"/>
                <a:gd name="T42" fmla="*/ 131090 w 177"/>
                <a:gd name="T43" fmla="*/ 63574 h 86"/>
                <a:gd name="T44" fmla="*/ 133350 w 177"/>
                <a:gd name="T45" fmla="*/ 60547 h 86"/>
                <a:gd name="T46" fmla="*/ 131090 w 177"/>
                <a:gd name="T47" fmla="*/ 57520 h 86"/>
                <a:gd name="T48" fmla="*/ 128830 w 177"/>
                <a:gd name="T49" fmla="*/ 56006 h 86"/>
                <a:gd name="T50" fmla="*/ 125816 w 177"/>
                <a:gd name="T51" fmla="*/ 56763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77" h="86">
                  <a:moveTo>
                    <a:pt x="167" y="75"/>
                  </a:moveTo>
                  <a:lnTo>
                    <a:pt x="171" y="74"/>
                  </a:lnTo>
                  <a:lnTo>
                    <a:pt x="159" y="70"/>
                  </a:lnTo>
                  <a:lnTo>
                    <a:pt x="142" y="64"/>
                  </a:lnTo>
                  <a:lnTo>
                    <a:pt x="123" y="52"/>
                  </a:lnTo>
                  <a:lnTo>
                    <a:pt x="98" y="38"/>
                  </a:lnTo>
                  <a:lnTo>
                    <a:pt x="73" y="25"/>
                  </a:lnTo>
                  <a:lnTo>
                    <a:pt x="49" y="12"/>
                  </a:lnTo>
                  <a:lnTo>
                    <a:pt x="23" y="4"/>
                  </a:lnTo>
                  <a:lnTo>
                    <a:pt x="0" y="0"/>
                  </a:lnTo>
                  <a:lnTo>
                    <a:pt x="0" y="13"/>
                  </a:lnTo>
                  <a:lnTo>
                    <a:pt x="21" y="17"/>
                  </a:lnTo>
                  <a:lnTo>
                    <a:pt x="45" y="24"/>
                  </a:lnTo>
                  <a:lnTo>
                    <a:pt x="68" y="35"/>
                  </a:lnTo>
                  <a:lnTo>
                    <a:pt x="93" y="48"/>
                  </a:lnTo>
                  <a:lnTo>
                    <a:pt x="116" y="61"/>
                  </a:lnTo>
                  <a:lnTo>
                    <a:pt x="137" y="74"/>
                  </a:lnTo>
                  <a:lnTo>
                    <a:pt x="154" y="83"/>
                  </a:lnTo>
                  <a:lnTo>
                    <a:pt x="171" y="86"/>
                  </a:lnTo>
                  <a:lnTo>
                    <a:pt x="174" y="85"/>
                  </a:lnTo>
                  <a:lnTo>
                    <a:pt x="171" y="86"/>
                  </a:lnTo>
                  <a:lnTo>
                    <a:pt x="174" y="84"/>
                  </a:lnTo>
                  <a:lnTo>
                    <a:pt x="177" y="80"/>
                  </a:lnTo>
                  <a:lnTo>
                    <a:pt x="174" y="76"/>
                  </a:lnTo>
                  <a:lnTo>
                    <a:pt x="171" y="74"/>
                  </a:lnTo>
                  <a:lnTo>
                    <a:pt x="167" y="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73113016-AFA5-3F04-F031-22C1399C610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71988" y="2871788"/>
              <a:ext cx="160337" cy="38100"/>
            </a:xfrm>
            <a:custGeom>
              <a:avLst/>
              <a:gdLst>
                <a:gd name="T0" fmla="*/ 159581 w 212"/>
                <a:gd name="T1" fmla="*/ 1588 h 48"/>
                <a:gd name="T2" fmla="*/ 155799 w 212"/>
                <a:gd name="T3" fmla="*/ 0 h 48"/>
                <a:gd name="T4" fmla="*/ 146723 w 212"/>
                <a:gd name="T5" fmla="*/ 0 h 48"/>
                <a:gd name="T6" fmla="*/ 137648 w 212"/>
                <a:gd name="T7" fmla="*/ 0 h 48"/>
                <a:gd name="T8" fmla="*/ 129328 w 212"/>
                <a:gd name="T9" fmla="*/ 0 h 48"/>
                <a:gd name="T10" fmla="*/ 118740 w 212"/>
                <a:gd name="T11" fmla="*/ 0 h 48"/>
                <a:gd name="T12" fmla="*/ 108908 w 212"/>
                <a:gd name="T13" fmla="*/ 794 h 48"/>
                <a:gd name="T14" fmla="*/ 99076 w 212"/>
                <a:gd name="T15" fmla="*/ 1588 h 48"/>
                <a:gd name="T16" fmla="*/ 89244 w 212"/>
                <a:gd name="T17" fmla="*/ 2381 h 48"/>
                <a:gd name="T18" fmla="*/ 79412 w 212"/>
                <a:gd name="T19" fmla="*/ 3969 h 48"/>
                <a:gd name="T20" fmla="*/ 68068 w 212"/>
                <a:gd name="T21" fmla="*/ 4763 h 48"/>
                <a:gd name="T22" fmla="*/ 58236 w 212"/>
                <a:gd name="T23" fmla="*/ 6350 h 48"/>
                <a:gd name="T24" fmla="*/ 47647 w 212"/>
                <a:gd name="T25" fmla="*/ 9525 h 48"/>
                <a:gd name="T26" fmla="*/ 38572 w 212"/>
                <a:gd name="T27" fmla="*/ 12700 h 48"/>
                <a:gd name="T28" fmla="*/ 27227 w 212"/>
                <a:gd name="T29" fmla="*/ 15081 h 48"/>
                <a:gd name="T30" fmla="*/ 18908 w 212"/>
                <a:gd name="T31" fmla="*/ 19050 h 48"/>
                <a:gd name="T32" fmla="*/ 9076 w 212"/>
                <a:gd name="T33" fmla="*/ 25400 h 48"/>
                <a:gd name="T34" fmla="*/ 0 w 212"/>
                <a:gd name="T35" fmla="*/ 30163 h 48"/>
                <a:gd name="T36" fmla="*/ 5294 w 212"/>
                <a:gd name="T37" fmla="*/ 38100 h 48"/>
                <a:gd name="T38" fmla="*/ 12857 w 212"/>
                <a:gd name="T39" fmla="*/ 33338 h 48"/>
                <a:gd name="T40" fmla="*/ 22689 w 212"/>
                <a:gd name="T41" fmla="*/ 29369 h 48"/>
                <a:gd name="T42" fmla="*/ 31009 w 212"/>
                <a:gd name="T43" fmla="*/ 25400 h 48"/>
                <a:gd name="T44" fmla="*/ 40084 w 212"/>
                <a:gd name="T45" fmla="*/ 22225 h 48"/>
                <a:gd name="T46" fmla="*/ 49916 w 212"/>
                <a:gd name="T47" fmla="*/ 19050 h 48"/>
                <a:gd name="T48" fmla="*/ 60505 w 212"/>
                <a:gd name="T49" fmla="*/ 16669 h 48"/>
                <a:gd name="T50" fmla="*/ 69580 w 212"/>
                <a:gd name="T51" fmla="*/ 14288 h 48"/>
                <a:gd name="T52" fmla="*/ 79412 w 212"/>
                <a:gd name="T53" fmla="*/ 13494 h 48"/>
                <a:gd name="T54" fmla="*/ 89244 w 212"/>
                <a:gd name="T55" fmla="*/ 12700 h 48"/>
                <a:gd name="T56" fmla="*/ 99076 w 212"/>
                <a:gd name="T57" fmla="*/ 11906 h 48"/>
                <a:gd name="T58" fmla="*/ 108908 w 212"/>
                <a:gd name="T59" fmla="*/ 10319 h 48"/>
                <a:gd name="T60" fmla="*/ 118740 w 212"/>
                <a:gd name="T61" fmla="*/ 9525 h 48"/>
                <a:gd name="T62" fmla="*/ 129328 w 212"/>
                <a:gd name="T63" fmla="*/ 9525 h 48"/>
                <a:gd name="T64" fmla="*/ 137648 w 212"/>
                <a:gd name="T65" fmla="*/ 9525 h 48"/>
                <a:gd name="T66" fmla="*/ 146723 w 212"/>
                <a:gd name="T67" fmla="*/ 9525 h 48"/>
                <a:gd name="T68" fmla="*/ 155799 w 212"/>
                <a:gd name="T69" fmla="*/ 9525 h 48"/>
                <a:gd name="T70" fmla="*/ 152018 w 212"/>
                <a:gd name="T71" fmla="*/ 7938 h 48"/>
                <a:gd name="T72" fmla="*/ 155799 w 212"/>
                <a:gd name="T73" fmla="*/ 9525 h 48"/>
                <a:gd name="T74" fmla="*/ 158068 w 212"/>
                <a:gd name="T75" fmla="*/ 7938 h 48"/>
                <a:gd name="T76" fmla="*/ 160337 w 212"/>
                <a:gd name="T77" fmla="*/ 4763 h 48"/>
                <a:gd name="T78" fmla="*/ 158068 w 212"/>
                <a:gd name="T79" fmla="*/ 1588 h 48"/>
                <a:gd name="T80" fmla="*/ 155799 w 212"/>
                <a:gd name="T81" fmla="*/ 0 h 48"/>
                <a:gd name="T82" fmla="*/ 159581 w 212"/>
                <a:gd name="T83" fmla="*/ 1588 h 4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2" h="48">
                  <a:moveTo>
                    <a:pt x="211" y="2"/>
                  </a:moveTo>
                  <a:lnTo>
                    <a:pt x="206" y="0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71" y="0"/>
                  </a:lnTo>
                  <a:lnTo>
                    <a:pt x="157" y="0"/>
                  </a:lnTo>
                  <a:lnTo>
                    <a:pt x="144" y="1"/>
                  </a:lnTo>
                  <a:lnTo>
                    <a:pt x="131" y="2"/>
                  </a:lnTo>
                  <a:lnTo>
                    <a:pt x="118" y="3"/>
                  </a:lnTo>
                  <a:lnTo>
                    <a:pt x="105" y="5"/>
                  </a:lnTo>
                  <a:lnTo>
                    <a:pt x="90" y="6"/>
                  </a:lnTo>
                  <a:lnTo>
                    <a:pt x="77" y="8"/>
                  </a:lnTo>
                  <a:lnTo>
                    <a:pt x="63" y="12"/>
                  </a:lnTo>
                  <a:lnTo>
                    <a:pt x="51" y="16"/>
                  </a:lnTo>
                  <a:lnTo>
                    <a:pt x="36" y="19"/>
                  </a:lnTo>
                  <a:lnTo>
                    <a:pt x="25" y="24"/>
                  </a:lnTo>
                  <a:lnTo>
                    <a:pt x="12" y="32"/>
                  </a:lnTo>
                  <a:lnTo>
                    <a:pt x="0" y="38"/>
                  </a:lnTo>
                  <a:lnTo>
                    <a:pt x="7" y="48"/>
                  </a:lnTo>
                  <a:lnTo>
                    <a:pt x="17" y="42"/>
                  </a:lnTo>
                  <a:lnTo>
                    <a:pt x="30" y="37"/>
                  </a:lnTo>
                  <a:lnTo>
                    <a:pt x="41" y="32"/>
                  </a:lnTo>
                  <a:lnTo>
                    <a:pt x="53" y="28"/>
                  </a:lnTo>
                  <a:lnTo>
                    <a:pt x="66" y="24"/>
                  </a:lnTo>
                  <a:lnTo>
                    <a:pt x="80" y="21"/>
                  </a:lnTo>
                  <a:lnTo>
                    <a:pt x="92" y="18"/>
                  </a:lnTo>
                  <a:lnTo>
                    <a:pt x="105" y="17"/>
                  </a:lnTo>
                  <a:lnTo>
                    <a:pt x="118" y="16"/>
                  </a:lnTo>
                  <a:lnTo>
                    <a:pt x="131" y="15"/>
                  </a:lnTo>
                  <a:lnTo>
                    <a:pt x="144" y="13"/>
                  </a:lnTo>
                  <a:lnTo>
                    <a:pt x="157" y="12"/>
                  </a:lnTo>
                  <a:lnTo>
                    <a:pt x="171" y="12"/>
                  </a:lnTo>
                  <a:lnTo>
                    <a:pt x="182" y="12"/>
                  </a:lnTo>
                  <a:lnTo>
                    <a:pt x="194" y="12"/>
                  </a:lnTo>
                  <a:lnTo>
                    <a:pt x="206" y="12"/>
                  </a:lnTo>
                  <a:lnTo>
                    <a:pt x="201" y="10"/>
                  </a:lnTo>
                  <a:lnTo>
                    <a:pt x="206" y="12"/>
                  </a:lnTo>
                  <a:lnTo>
                    <a:pt x="209" y="10"/>
                  </a:lnTo>
                  <a:lnTo>
                    <a:pt x="212" y="6"/>
                  </a:lnTo>
                  <a:lnTo>
                    <a:pt x="209" y="2"/>
                  </a:lnTo>
                  <a:lnTo>
                    <a:pt x="206" y="0"/>
                  </a:lnTo>
                  <a:lnTo>
                    <a:pt x="21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4DCCF48A-40BC-EDE9-8DC6-CB2BAC48075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22800" y="2874963"/>
              <a:ext cx="52388" cy="61912"/>
            </a:xfrm>
            <a:custGeom>
              <a:avLst/>
              <a:gdLst>
                <a:gd name="T0" fmla="*/ 51618 w 68"/>
                <a:gd name="T1" fmla="*/ 59701 h 84"/>
                <a:gd name="T2" fmla="*/ 51618 w 68"/>
                <a:gd name="T3" fmla="*/ 54542 h 84"/>
                <a:gd name="T4" fmla="*/ 7704 w 68"/>
                <a:gd name="T5" fmla="*/ 0 h 84"/>
                <a:gd name="T6" fmla="*/ 0 w 68"/>
                <a:gd name="T7" fmla="*/ 5896 h 84"/>
                <a:gd name="T8" fmla="*/ 43913 w 68"/>
                <a:gd name="T9" fmla="*/ 59701 h 84"/>
                <a:gd name="T10" fmla="*/ 43913 w 68"/>
                <a:gd name="T11" fmla="*/ 54542 h 84"/>
                <a:gd name="T12" fmla="*/ 43913 w 68"/>
                <a:gd name="T13" fmla="*/ 59701 h 84"/>
                <a:gd name="T14" fmla="*/ 47766 w 68"/>
                <a:gd name="T15" fmla="*/ 61912 h 84"/>
                <a:gd name="T16" fmla="*/ 50847 w 68"/>
                <a:gd name="T17" fmla="*/ 60438 h 84"/>
                <a:gd name="T18" fmla="*/ 52388 w 68"/>
                <a:gd name="T19" fmla="*/ 58227 h 84"/>
                <a:gd name="T20" fmla="*/ 51618 w 68"/>
                <a:gd name="T21" fmla="*/ 54542 h 84"/>
                <a:gd name="T22" fmla="*/ 51618 w 68"/>
                <a:gd name="T23" fmla="*/ 59701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8" h="84">
                  <a:moveTo>
                    <a:pt x="67" y="81"/>
                  </a:moveTo>
                  <a:lnTo>
                    <a:pt x="67" y="74"/>
                  </a:lnTo>
                  <a:lnTo>
                    <a:pt x="10" y="0"/>
                  </a:lnTo>
                  <a:lnTo>
                    <a:pt x="0" y="8"/>
                  </a:lnTo>
                  <a:lnTo>
                    <a:pt x="57" y="81"/>
                  </a:lnTo>
                  <a:lnTo>
                    <a:pt x="57" y="74"/>
                  </a:lnTo>
                  <a:lnTo>
                    <a:pt x="57" y="81"/>
                  </a:lnTo>
                  <a:lnTo>
                    <a:pt x="62" y="84"/>
                  </a:lnTo>
                  <a:lnTo>
                    <a:pt x="66" y="82"/>
                  </a:lnTo>
                  <a:lnTo>
                    <a:pt x="68" y="79"/>
                  </a:lnTo>
                  <a:lnTo>
                    <a:pt x="67" y="74"/>
                  </a:lnTo>
                  <a:lnTo>
                    <a:pt x="67" y="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2" name="Freeform 26">
              <a:extLst>
                <a:ext uri="{FF2B5EF4-FFF2-40B4-BE49-F238E27FC236}">
                  <a16:creationId xmlns:a16="http://schemas.microsoft.com/office/drawing/2014/main" id="{4CFF7A67-F2B7-B3C8-AB3D-9A7D0D23438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78350" y="2930525"/>
              <a:ext cx="96838" cy="90488"/>
            </a:xfrm>
            <a:custGeom>
              <a:avLst/>
              <a:gdLst>
                <a:gd name="T0" fmla="*/ 1525 w 127"/>
                <a:gd name="T1" fmla="*/ 88992 h 121"/>
                <a:gd name="T2" fmla="*/ 8388 w 127"/>
                <a:gd name="T3" fmla="*/ 88244 h 121"/>
                <a:gd name="T4" fmla="*/ 17538 w 127"/>
                <a:gd name="T5" fmla="*/ 77775 h 121"/>
                <a:gd name="T6" fmla="*/ 27450 w 127"/>
                <a:gd name="T7" fmla="*/ 68801 h 121"/>
                <a:gd name="T8" fmla="*/ 38888 w 127"/>
                <a:gd name="T9" fmla="*/ 58331 h 121"/>
                <a:gd name="T10" fmla="*/ 51850 w 127"/>
                <a:gd name="T11" fmla="*/ 47114 h 121"/>
                <a:gd name="T12" fmla="*/ 64813 w 127"/>
                <a:gd name="T13" fmla="*/ 37392 h 121"/>
                <a:gd name="T14" fmla="*/ 76250 w 127"/>
                <a:gd name="T15" fmla="*/ 26922 h 121"/>
                <a:gd name="T16" fmla="*/ 87688 w 127"/>
                <a:gd name="T17" fmla="*/ 15705 h 121"/>
                <a:gd name="T18" fmla="*/ 96838 w 127"/>
                <a:gd name="T19" fmla="*/ 5235 h 121"/>
                <a:gd name="T20" fmla="*/ 89213 w 127"/>
                <a:gd name="T21" fmla="*/ 0 h 121"/>
                <a:gd name="T22" fmla="*/ 80063 w 127"/>
                <a:gd name="T23" fmla="*/ 9722 h 121"/>
                <a:gd name="T24" fmla="*/ 70150 w 127"/>
                <a:gd name="T25" fmla="*/ 19444 h 121"/>
                <a:gd name="T26" fmla="*/ 58713 w 127"/>
                <a:gd name="T27" fmla="*/ 29913 h 121"/>
                <a:gd name="T28" fmla="*/ 46513 w 127"/>
                <a:gd name="T29" fmla="*/ 39635 h 121"/>
                <a:gd name="T30" fmla="*/ 32788 w 127"/>
                <a:gd name="T31" fmla="*/ 50853 h 121"/>
                <a:gd name="T32" fmla="*/ 21350 w 127"/>
                <a:gd name="T33" fmla="*/ 61322 h 121"/>
                <a:gd name="T34" fmla="*/ 9913 w 127"/>
                <a:gd name="T35" fmla="*/ 72540 h 121"/>
                <a:gd name="T36" fmla="*/ 763 w 127"/>
                <a:gd name="T37" fmla="*/ 83010 h 121"/>
                <a:gd name="T38" fmla="*/ 7625 w 127"/>
                <a:gd name="T39" fmla="*/ 81514 h 121"/>
                <a:gd name="T40" fmla="*/ 763 w 127"/>
                <a:gd name="T41" fmla="*/ 83010 h 121"/>
                <a:gd name="T42" fmla="*/ 0 w 127"/>
                <a:gd name="T43" fmla="*/ 86749 h 121"/>
                <a:gd name="T44" fmla="*/ 1525 w 127"/>
                <a:gd name="T45" fmla="*/ 88992 h 121"/>
                <a:gd name="T46" fmla="*/ 5338 w 127"/>
                <a:gd name="T47" fmla="*/ 90488 h 121"/>
                <a:gd name="T48" fmla="*/ 8388 w 127"/>
                <a:gd name="T49" fmla="*/ 88244 h 121"/>
                <a:gd name="T50" fmla="*/ 1525 w 127"/>
                <a:gd name="T51" fmla="*/ 88992 h 1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7" h="121">
                  <a:moveTo>
                    <a:pt x="2" y="119"/>
                  </a:moveTo>
                  <a:lnTo>
                    <a:pt x="11" y="118"/>
                  </a:lnTo>
                  <a:lnTo>
                    <a:pt x="23" y="104"/>
                  </a:lnTo>
                  <a:lnTo>
                    <a:pt x="36" y="92"/>
                  </a:lnTo>
                  <a:lnTo>
                    <a:pt x="51" y="78"/>
                  </a:lnTo>
                  <a:lnTo>
                    <a:pt x="68" y="63"/>
                  </a:lnTo>
                  <a:lnTo>
                    <a:pt x="85" y="50"/>
                  </a:lnTo>
                  <a:lnTo>
                    <a:pt x="100" y="36"/>
                  </a:lnTo>
                  <a:lnTo>
                    <a:pt x="115" y="21"/>
                  </a:lnTo>
                  <a:lnTo>
                    <a:pt x="127" y="7"/>
                  </a:lnTo>
                  <a:lnTo>
                    <a:pt x="117" y="0"/>
                  </a:lnTo>
                  <a:lnTo>
                    <a:pt x="105" y="13"/>
                  </a:lnTo>
                  <a:lnTo>
                    <a:pt x="92" y="26"/>
                  </a:lnTo>
                  <a:lnTo>
                    <a:pt x="77" y="40"/>
                  </a:lnTo>
                  <a:lnTo>
                    <a:pt x="61" y="53"/>
                  </a:lnTo>
                  <a:lnTo>
                    <a:pt x="43" y="68"/>
                  </a:lnTo>
                  <a:lnTo>
                    <a:pt x="28" y="82"/>
                  </a:lnTo>
                  <a:lnTo>
                    <a:pt x="13" y="97"/>
                  </a:lnTo>
                  <a:lnTo>
                    <a:pt x="1" y="111"/>
                  </a:lnTo>
                  <a:lnTo>
                    <a:pt x="10" y="109"/>
                  </a:lnTo>
                  <a:lnTo>
                    <a:pt x="1" y="111"/>
                  </a:lnTo>
                  <a:lnTo>
                    <a:pt x="0" y="116"/>
                  </a:lnTo>
                  <a:lnTo>
                    <a:pt x="2" y="119"/>
                  </a:lnTo>
                  <a:lnTo>
                    <a:pt x="7" y="121"/>
                  </a:lnTo>
                  <a:lnTo>
                    <a:pt x="11" y="118"/>
                  </a:lnTo>
                  <a:lnTo>
                    <a:pt x="2" y="1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id="{7FCBBCB4-975D-70C8-35B5-EE3629F5B28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92625" y="2990850"/>
              <a:ext cx="92075" cy="30163"/>
            </a:xfrm>
            <a:custGeom>
              <a:avLst/>
              <a:gdLst>
                <a:gd name="T0" fmla="*/ 4420 w 125"/>
                <a:gd name="T1" fmla="*/ 30163 h 42"/>
                <a:gd name="T2" fmla="*/ 7366 w 125"/>
                <a:gd name="T3" fmla="*/ 28727 h 42"/>
                <a:gd name="T4" fmla="*/ 21361 w 125"/>
                <a:gd name="T5" fmla="*/ 20109 h 42"/>
                <a:gd name="T6" fmla="*/ 30937 w 125"/>
                <a:gd name="T7" fmla="*/ 13645 h 42"/>
                <a:gd name="T8" fmla="*/ 40513 w 125"/>
                <a:gd name="T9" fmla="*/ 10773 h 42"/>
                <a:gd name="T10" fmla="*/ 47142 w 125"/>
                <a:gd name="T11" fmla="*/ 9336 h 42"/>
                <a:gd name="T12" fmla="*/ 53035 w 125"/>
                <a:gd name="T13" fmla="*/ 10773 h 42"/>
                <a:gd name="T14" fmla="*/ 62611 w 125"/>
                <a:gd name="T15" fmla="*/ 13645 h 42"/>
                <a:gd name="T16" fmla="*/ 72923 w 125"/>
                <a:gd name="T17" fmla="*/ 20109 h 42"/>
                <a:gd name="T18" fmla="*/ 86182 w 125"/>
                <a:gd name="T19" fmla="*/ 28727 h 42"/>
                <a:gd name="T20" fmla="*/ 92075 w 125"/>
                <a:gd name="T21" fmla="*/ 21545 h 42"/>
                <a:gd name="T22" fmla="*/ 78080 w 125"/>
                <a:gd name="T23" fmla="*/ 12927 h 42"/>
                <a:gd name="T24" fmla="*/ 66294 w 125"/>
                <a:gd name="T25" fmla="*/ 6464 h 42"/>
                <a:gd name="T26" fmla="*/ 56718 w 125"/>
                <a:gd name="T27" fmla="*/ 2155 h 42"/>
                <a:gd name="T28" fmla="*/ 47142 w 125"/>
                <a:gd name="T29" fmla="*/ 0 h 42"/>
                <a:gd name="T30" fmla="*/ 36830 w 125"/>
                <a:gd name="T31" fmla="*/ 2155 h 42"/>
                <a:gd name="T32" fmla="*/ 27254 w 125"/>
                <a:gd name="T33" fmla="*/ 6464 h 42"/>
                <a:gd name="T34" fmla="*/ 15469 w 125"/>
                <a:gd name="T35" fmla="*/ 12927 h 42"/>
                <a:gd name="T36" fmla="*/ 1473 w 125"/>
                <a:gd name="T37" fmla="*/ 21545 h 42"/>
                <a:gd name="T38" fmla="*/ 4420 w 125"/>
                <a:gd name="T39" fmla="*/ 20827 h 42"/>
                <a:gd name="T40" fmla="*/ 1473 w 125"/>
                <a:gd name="T41" fmla="*/ 21545 h 42"/>
                <a:gd name="T42" fmla="*/ 0 w 125"/>
                <a:gd name="T43" fmla="*/ 24418 h 42"/>
                <a:gd name="T44" fmla="*/ 737 w 125"/>
                <a:gd name="T45" fmla="*/ 28009 h 42"/>
                <a:gd name="T46" fmla="*/ 3683 w 125"/>
                <a:gd name="T47" fmla="*/ 30163 h 42"/>
                <a:gd name="T48" fmla="*/ 7366 w 125"/>
                <a:gd name="T49" fmla="*/ 28727 h 42"/>
                <a:gd name="T50" fmla="*/ 4420 w 125"/>
                <a:gd name="T51" fmla="*/ 30163 h 4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5" h="42">
                  <a:moveTo>
                    <a:pt x="6" y="42"/>
                  </a:moveTo>
                  <a:lnTo>
                    <a:pt x="10" y="40"/>
                  </a:lnTo>
                  <a:lnTo>
                    <a:pt x="29" y="28"/>
                  </a:lnTo>
                  <a:lnTo>
                    <a:pt x="42" y="19"/>
                  </a:lnTo>
                  <a:lnTo>
                    <a:pt x="55" y="15"/>
                  </a:lnTo>
                  <a:lnTo>
                    <a:pt x="64" y="13"/>
                  </a:lnTo>
                  <a:lnTo>
                    <a:pt x="72" y="15"/>
                  </a:lnTo>
                  <a:lnTo>
                    <a:pt x="85" y="19"/>
                  </a:lnTo>
                  <a:lnTo>
                    <a:pt x="99" y="28"/>
                  </a:lnTo>
                  <a:lnTo>
                    <a:pt x="117" y="40"/>
                  </a:lnTo>
                  <a:lnTo>
                    <a:pt x="125" y="30"/>
                  </a:lnTo>
                  <a:lnTo>
                    <a:pt x="106" y="18"/>
                  </a:lnTo>
                  <a:lnTo>
                    <a:pt x="90" y="9"/>
                  </a:lnTo>
                  <a:lnTo>
                    <a:pt x="77" y="3"/>
                  </a:lnTo>
                  <a:lnTo>
                    <a:pt x="64" y="0"/>
                  </a:lnTo>
                  <a:lnTo>
                    <a:pt x="50" y="3"/>
                  </a:lnTo>
                  <a:lnTo>
                    <a:pt x="37" y="9"/>
                  </a:lnTo>
                  <a:lnTo>
                    <a:pt x="21" y="18"/>
                  </a:lnTo>
                  <a:lnTo>
                    <a:pt x="2" y="30"/>
                  </a:lnTo>
                  <a:lnTo>
                    <a:pt x="6" y="29"/>
                  </a:lnTo>
                  <a:lnTo>
                    <a:pt x="2" y="30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5" y="42"/>
                  </a:lnTo>
                  <a:lnTo>
                    <a:pt x="10" y="40"/>
                  </a:lnTo>
                  <a:lnTo>
                    <a:pt x="6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id="{9D7B6175-D0C0-2A38-37AE-07AA476CBF0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49763" y="3013075"/>
              <a:ext cx="46037" cy="7938"/>
            </a:xfrm>
            <a:custGeom>
              <a:avLst/>
              <a:gdLst>
                <a:gd name="T0" fmla="*/ 1485 w 62"/>
                <a:gd name="T1" fmla="*/ 7938 h 13"/>
                <a:gd name="T2" fmla="*/ 3713 w 62"/>
                <a:gd name="T3" fmla="*/ 7938 h 13"/>
                <a:gd name="T4" fmla="*/ 46037 w 62"/>
                <a:gd name="T5" fmla="*/ 7938 h 13"/>
                <a:gd name="T6" fmla="*/ 46037 w 62"/>
                <a:gd name="T7" fmla="*/ 0 h 13"/>
                <a:gd name="T8" fmla="*/ 3713 w 62"/>
                <a:gd name="T9" fmla="*/ 0 h 13"/>
                <a:gd name="T10" fmla="*/ 5198 w 62"/>
                <a:gd name="T11" fmla="*/ 0 h 13"/>
                <a:gd name="T12" fmla="*/ 3713 w 62"/>
                <a:gd name="T13" fmla="*/ 0 h 13"/>
                <a:gd name="T14" fmla="*/ 743 w 62"/>
                <a:gd name="T15" fmla="*/ 1832 h 13"/>
                <a:gd name="T16" fmla="*/ 0 w 62"/>
                <a:gd name="T17" fmla="*/ 3664 h 13"/>
                <a:gd name="T18" fmla="*/ 743 w 62"/>
                <a:gd name="T19" fmla="*/ 6106 h 13"/>
                <a:gd name="T20" fmla="*/ 3713 w 62"/>
                <a:gd name="T21" fmla="*/ 7938 h 13"/>
                <a:gd name="T22" fmla="*/ 1485 w 62"/>
                <a:gd name="T23" fmla="*/ 7938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2" h="13">
                  <a:moveTo>
                    <a:pt x="2" y="13"/>
                  </a:moveTo>
                  <a:lnTo>
                    <a:pt x="5" y="13"/>
                  </a:lnTo>
                  <a:lnTo>
                    <a:pt x="62" y="13"/>
                  </a:lnTo>
                  <a:lnTo>
                    <a:pt x="62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3"/>
                  </a:lnTo>
                  <a:lnTo>
                    <a:pt x="2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5" name="Freeform 29">
              <a:extLst>
                <a:ext uri="{FF2B5EF4-FFF2-40B4-BE49-F238E27FC236}">
                  <a16:creationId xmlns:a16="http://schemas.microsoft.com/office/drawing/2014/main" id="{332FE988-EF89-2D58-94F0-EBBBF4AA2F4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32275" y="2957513"/>
              <a:ext cx="223838" cy="63500"/>
            </a:xfrm>
            <a:custGeom>
              <a:avLst/>
              <a:gdLst>
                <a:gd name="T0" fmla="*/ 4568 w 294"/>
                <a:gd name="T1" fmla="*/ 8860 h 86"/>
                <a:gd name="T2" fmla="*/ 3045 w 294"/>
                <a:gd name="T3" fmla="*/ 8860 h 86"/>
                <a:gd name="T4" fmla="*/ 15227 w 294"/>
                <a:gd name="T5" fmla="*/ 13291 h 86"/>
                <a:gd name="T6" fmla="*/ 28170 w 294"/>
                <a:gd name="T7" fmla="*/ 18459 h 86"/>
                <a:gd name="T8" fmla="*/ 42636 w 294"/>
                <a:gd name="T9" fmla="*/ 22151 h 86"/>
                <a:gd name="T10" fmla="*/ 55579 w 294"/>
                <a:gd name="T11" fmla="*/ 24366 h 86"/>
                <a:gd name="T12" fmla="*/ 70045 w 294"/>
                <a:gd name="T13" fmla="*/ 27320 h 86"/>
                <a:gd name="T14" fmla="*/ 83749 w 294"/>
                <a:gd name="T15" fmla="*/ 31012 h 86"/>
                <a:gd name="T16" fmla="*/ 97453 w 294"/>
                <a:gd name="T17" fmla="*/ 32488 h 86"/>
                <a:gd name="T18" fmla="*/ 112680 w 294"/>
                <a:gd name="T19" fmla="*/ 35442 h 86"/>
                <a:gd name="T20" fmla="*/ 127146 w 294"/>
                <a:gd name="T21" fmla="*/ 38395 h 86"/>
                <a:gd name="T22" fmla="*/ 141612 w 294"/>
                <a:gd name="T23" fmla="*/ 41349 h 86"/>
                <a:gd name="T24" fmla="*/ 154555 w 294"/>
                <a:gd name="T25" fmla="*/ 43564 h 86"/>
                <a:gd name="T26" fmla="*/ 169021 w 294"/>
                <a:gd name="T27" fmla="*/ 46517 h 86"/>
                <a:gd name="T28" fmla="*/ 181964 w 294"/>
                <a:gd name="T29" fmla="*/ 50209 h 86"/>
                <a:gd name="T30" fmla="*/ 194907 w 294"/>
                <a:gd name="T31" fmla="*/ 53901 h 86"/>
                <a:gd name="T32" fmla="*/ 207850 w 294"/>
                <a:gd name="T33" fmla="*/ 58331 h 86"/>
                <a:gd name="T34" fmla="*/ 220031 w 294"/>
                <a:gd name="T35" fmla="*/ 63500 h 86"/>
                <a:gd name="T36" fmla="*/ 223838 w 294"/>
                <a:gd name="T37" fmla="*/ 53901 h 86"/>
                <a:gd name="T38" fmla="*/ 211656 w 294"/>
                <a:gd name="T39" fmla="*/ 49471 h 86"/>
                <a:gd name="T40" fmla="*/ 198713 w 294"/>
                <a:gd name="T41" fmla="*/ 45041 h 86"/>
                <a:gd name="T42" fmla="*/ 184248 w 294"/>
                <a:gd name="T43" fmla="*/ 41349 h 86"/>
                <a:gd name="T44" fmla="*/ 170543 w 294"/>
                <a:gd name="T45" fmla="*/ 37657 h 86"/>
                <a:gd name="T46" fmla="*/ 156839 w 294"/>
                <a:gd name="T47" fmla="*/ 34703 h 86"/>
                <a:gd name="T48" fmla="*/ 143135 w 294"/>
                <a:gd name="T49" fmla="*/ 31750 h 86"/>
                <a:gd name="T50" fmla="*/ 129430 w 294"/>
                <a:gd name="T51" fmla="*/ 28797 h 86"/>
                <a:gd name="T52" fmla="*/ 114964 w 294"/>
                <a:gd name="T53" fmla="*/ 26581 h 86"/>
                <a:gd name="T54" fmla="*/ 99737 w 294"/>
                <a:gd name="T55" fmla="*/ 23628 h 86"/>
                <a:gd name="T56" fmla="*/ 85272 w 294"/>
                <a:gd name="T57" fmla="*/ 22151 h 86"/>
                <a:gd name="T58" fmla="*/ 72329 w 294"/>
                <a:gd name="T59" fmla="*/ 18459 h 86"/>
                <a:gd name="T60" fmla="*/ 57863 w 294"/>
                <a:gd name="T61" fmla="*/ 15506 h 86"/>
                <a:gd name="T62" fmla="*/ 44920 w 294"/>
                <a:gd name="T63" fmla="*/ 12552 h 86"/>
                <a:gd name="T64" fmla="*/ 31977 w 294"/>
                <a:gd name="T65" fmla="*/ 8860 h 86"/>
                <a:gd name="T66" fmla="*/ 19034 w 294"/>
                <a:gd name="T67" fmla="*/ 4430 h 86"/>
                <a:gd name="T68" fmla="*/ 6852 w 294"/>
                <a:gd name="T69" fmla="*/ 0 h 86"/>
                <a:gd name="T70" fmla="*/ 4568 w 294"/>
                <a:gd name="T71" fmla="*/ 0 h 86"/>
                <a:gd name="T72" fmla="*/ 6852 w 294"/>
                <a:gd name="T73" fmla="*/ 0 h 86"/>
                <a:gd name="T74" fmla="*/ 3045 w 294"/>
                <a:gd name="T75" fmla="*/ 0 h 86"/>
                <a:gd name="T76" fmla="*/ 761 w 294"/>
                <a:gd name="T77" fmla="*/ 2215 h 86"/>
                <a:gd name="T78" fmla="*/ 0 w 294"/>
                <a:gd name="T79" fmla="*/ 5907 h 86"/>
                <a:gd name="T80" fmla="*/ 3045 w 294"/>
                <a:gd name="T81" fmla="*/ 8860 h 86"/>
                <a:gd name="T82" fmla="*/ 4568 w 294"/>
                <a:gd name="T83" fmla="*/ 8860 h 8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4" h="86">
                  <a:moveTo>
                    <a:pt x="6" y="12"/>
                  </a:moveTo>
                  <a:lnTo>
                    <a:pt x="4" y="12"/>
                  </a:lnTo>
                  <a:lnTo>
                    <a:pt x="20" y="18"/>
                  </a:lnTo>
                  <a:lnTo>
                    <a:pt x="37" y="25"/>
                  </a:lnTo>
                  <a:lnTo>
                    <a:pt x="56" y="30"/>
                  </a:lnTo>
                  <a:lnTo>
                    <a:pt x="73" y="33"/>
                  </a:lnTo>
                  <a:lnTo>
                    <a:pt x="92" y="37"/>
                  </a:lnTo>
                  <a:lnTo>
                    <a:pt x="110" y="42"/>
                  </a:lnTo>
                  <a:lnTo>
                    <a:pt x="128" y="44"/>
                  </a:lnTo>
                  <a:lnTo>
                    <a:pt x="148" y="48"/>
                  </a:lnTo>
                  <a:lnTo>
                    <a:pt x="167" y="52"/>
                  </a:lnTo>
                  <a:lnTo>
                    <a:pt x="186" y="56"/>
                  </a:lnTo>
                  <a:lnTo>
                    <a:pt x="203" y="59"/>
                  </a:lnTo>
                  <a:lnTo>
                    <a:pt x="222" y="63"/>
                  </a:lnTo>
                  <a:lnTo>
                    <a:pt x="239" y="68"/>
                  </a:lnTo>
                  <a:lnTo>
                    <a:pt x="256" y="73"/>
                  </a:lnTo>
                  <a:lnTo>
                    <a:pt x="273" y="79"/>
                  </a:lnTo>
                  <a:lnTo>
                    <a:pt x="289" y="86"/>
                  </a:lnTo>
                  <a:lnTo>
                    <a:pt x="294" y="73"/>
                  </a:lnTo>
                  <a:lnTo>
                    <a:pt x="278" y="67"/>
                  </a:lnTo>
                  <a:lnTo>
                    <a:pt x="261" y="61"/>
                  </a:lnTo>
                  <a:lnTo>
                    <a:pt x="242" y="56"/>
                  </a:lnTo>
                  <a:lnTo>
                    <a:pt x="224" y="51"/>
                  </a:lnTo>
                  <a:lnTo>
                    <a:pt x="206" y="47"/>
                  </a:lnTo>
                  <a:lnTo>
                    <a:pt x="188" y="43"/>
                  </a:lnTo>
                  <a:lnTo>
                    <a:pt x="170" y="39"/>
                  </a:lnTo>
                  <a:lnTo>
                    <a:pt x="151" y="36"/>
                  </a:lnTo>
                  <a:lnTo>
                    <a:pt x="131" y="32"/>
                  </a:lnTo>
                  <a:lnTo>
                    <a:pt x="112" y="30"/>
                  </a:lnTo>
                  <a:lnTo>
                    <a:pt x="95" y="25"/>
                  </a:lnTo>
                  <a:lnTo>
                    <a:pt x="76" y="21"/>
                  </a:lnTo>
                  <a:lnTo>
                    <a:pt x="59" y="17"/>
                  </a:lnTo>
                  <a:lnTo>
                    <a:pt x="42" y="12"/>
                  </a:lnTo>
                  <a:lnTo>
                    <a:pt x="25" y="6"/>
                  </a:lnTo>
                  <a:lnTo>
                    <a:pt x="9" y="0"/>
                  </a:lnTo>
                  <a:lnTo>
                    <a:pt x="6" y="0"/>
                  </a:lnTo>
                  <a:lnTo>
                    <a:pt x="9" y="0"/>
                  </a:lnTo>
                  <a:lnTo>
                    <a:pt x="4" y="0"/>
                  </a:lnTo>
                  <a:lnTo>
                    <a:pt x="1" y="3"/>
                  </a:lnTo>
                  <a:lnTo>
                    <a:pt x="0" y="8"/>
                  </a:lnTo>
                  <a:lnTo>
                    <a:pt x="4" y="12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6" name="Freeform 30">
              <a:extLst>
                <a:ext uri="{FF2B5EF4-FFF2-40B4-BE49-F238E27FC236}">
                  <a16:creationId xmlns:a16="http://schemas.microsoft.com/office/drawing/2014/main" id="{64669F9F-DBC7-F6C9-4111-3A1001BCD32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92588" y="2957513"/>
              <a:ext cx="46037" cy="7937"/>
            </a:xfrm>
            <a:custGeom>
              <a:avLst/>
              <a:gdLst>
                <a:gd name="T0" fmla="*/ 6792 w 61"/>
                <a:gd name="T1" fmla="*/ 7276 h 12"/>
                <a:gd name="T2" fmla="*/ 3774 w 61"/>
                <a:gd name="T3" fmla="*/ 7937 h 12"/>
                <a:gd name="T4" fmla="*/ 46037 w 61"/>
                <a:gd name="T5" fmla="*/ 7937 h 12"/>
                <a:gd name="T6" fmla="*/ 46037 w 61"/>
                <a:gd name="T7" fmla="*/ 0 h 12"/>
                <a:gd name="T8" fmla="*/ 3774 w 61"/>
                <a:gd name="T9" fmla="*/ 0 h 12"/>
                <a:gd name="T10" fmla="*/ 755 w 61"/>
                <a:gd name="T11" fmla="*/ 661 h 12"/>
                <a:gd name="T12" fmla="*/ 3774 w 61"/>
                <a:gd name="T13" fmla="*/ 0 h 12"/>
                <a:gd name="T14" fmla="*/ 755 w 61"/>
                <a:gd name="T15" fmla="*/ 1323 h 12"/>
                <a:gd name="T16" fmla="*/ 0 w 61"/>
                <a:gd name="T17" fmla="*/ 3969 h 12"/>
                <a:gd name="T18" fmla="*/ 755 w 61"/>
                <a:gd name="T19" fmla="*/ 6614 h 12"/>
                <a:gd name="T20" fmla="*/ 3774 w 61"/>
                <a:gd name="T21" fmla="*/ 7937 h 12"/>
                <a:gd name="T22" fmla="*/ 6792 w 61"/>
                <a:gd name="T23" fmla="*/ 7276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1" h="12">
                  <a:moveTo>
                    <a:pt x="9" y="11"/>
                  </a:moveTo>
                  <a:lnTo>
                    <a:pt x="5" y="12"/>
                  </a:lnTo>
                  <a:lnTo>
                    <a:pt x="61" y="12"/>
                  </a:lnTo>
                  <a:lnTo>
                    <a:pt x="61" y="0"/>
                  </a:lnTo>
                  <a:lnTo>
                    <a:pt x="5" y="0"/>
                  </a:lnTo>
                  <a:lnTo>
                    <a:pt x="1" y="1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2"/>
                  </a:lnTo>
                  <a:lnTo>
                    <a:pt x="9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7" name="Freeform 31">
              <a:extLst>
                <a:ext uri="{FF2B5EF4-FFF2-40B4-BE49-F238E27FC236}">
                  <a16:creationId xmlns:a16="http://schemas.microsoft.com/office/drawing/2014/main" id="{DA0981D7-7984-2316-BCF5-93A1A858147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30650" y="2957513"/>
              <a:ext cx="266700" cy="20637"/>
            </a:xfrm>
            <a:custGeom>
              <a:avLst/>
              <a:gdLst>
                <a:gd name="T0" fmla="*/ 7513 w 355"/>
                <a:gd name="T1" fmla="*/ 7370 h 28"/>
                <a:gd name="T2" fmla="*/ 3756 w 355"/>
                <a:gd name="T3" fmla="*/ 8844 h 28"/>
                <a:gd name="T4" fmla="*/ 17279 w 355"/>
                <a:gd name="T5" fmla="*/ 8844 h 28"/>
                <a:gd name="T6" fmla="*/ 32305 w 355"/>
                <a:gd name="T7" fmla="*/ 9581 h 28"/>
                <a:gd name="T8" fmla="*/ 48081 w 355"/>
                <a:gd name="T9" fmla="*/ 11056 h 28"/>
                <a:gd name="T10" fmla="*/ 65360 w 355"/>
                <a:gd name="T11" fmla="*/ 12530 h 28"/>
                <a:gd name="T12" fmla="*/ 83391 w 355"/>
                <a:gd name="T13" fmla="*/ 14741 h 28"/>
                <a:gd name="T14" fmla="*/ 103675 w 355"/>
                <a:gd name="T15" fmla="*/ 16215 h 28"/>
                <a:gd name="T16" fmla="*/ 122457 w 355"/>
                <a:gd name="T17" fmla="*/ 16952 h 28"/>
                <a:gd name="T18" fmla="*/ 141990 w 355"/>
                <a:gd name="T19" fmla="*/ 19163 h 28"/>
                <a:gd name="T20" fmla="*/ 160771 w 355"/>
                <a:gd name="T21" fmla="*/ 19900 h 28"/>
                <a:gd name="T22" fmla="*/ 179553 w 355"/>
                <a:gd name="T23" fmla="*/ 20637 h 28"/>
                <a:gd name="T24" fmla="*/ 196832 w 355"/>
                <a:gd name="T25" fmla="*/ 20637 h 28"/>
                <a:gd name="T26" fmla="*/ 214111 w 355"/>
                <a:gd name="T27" fmla="*/ 19900 h 28"/>
                <a:gd name="T28" fmla="*/ 229888 w 355"/>
                <a:gd name="T29" fmla="*/ 19163 h 28"/>
                <a:gd name="T30" fmla="*/ 243411 w 355"/>
                <a:gd name="T31" fmla="*/ 16215 h 28"/>
                <a:gd name="T32" fmla="*/ 256182 w 355"/>
                <a:gd name="T33" fmla="*/ 13267 h 28"/>
                <a:gd name="T34" fmla="*/ 266700 w 355"/>
                <a:gd name="T35" fmla="*/ 8107 h 28"/>
                <a:gd name="T36" fmla="*/ 260690 w 355"/>
                <a:gd name="T37" fmla="*/ 737 h 28"/>
                <a:gd name="T38" fmla="*/ 252426 w 355"/>
                <a:gd name="T39" fmla="*/ 4422 h 28"/>
                <a:gd name="T40" fmla="*/ 241157 w 355"/>
                <a:gd name="T41" fmla="*/ 7370 h 28"/>
                <a:gd name="T42" fmla="*/ 228385 w 355"/>
                <a:gd name="T43" fmla="*/ 9581 h 28"/>
                <a:gd name="T44" fmla="*/ 214111 w 355"/>
                <a:gd name="T45" fmla="*/ 11056 h 28"/>
                <a:gd name="T46" fmla="*/ 196832 w 355"/>
                <a:gd name="T47" fmla="*/ 11793 h 28"/>
                <a:gd name="T48" fmla="*/ 179553 w 355"/>
                <a:gd name="T49" fmla="*/ 11793 h 28"/>
                <a:gd name="T50" fmla="*/ 160771 w 355"/>
                <a:gd name="T51" fmla="*/ 11056 h 28"/>
                <a:gd name="T52" fmla="*/ 141990 w 355"/>
                <a:gd name="T53" fmla="*/ 9581 h 28"/>
                <a:gd name="T54" fmla="*/ 122457 w 355"/>
                <a:gd name="T55" fmla="*/ 8107 h 28"/>
                <a:gd name="T56" fmla="*/ 103675 w 355"/>
                <a:gd name="T57" fmla="*/ 7370 h 28"/>
                <a:gd name="T58" fmla="*/ 83391 w 355"/>
                <a:gd name="T59" fmla="*/ 5159 h 28"/>
                <a:gd name="T60" fmla="*/ 66863 w 355"/>
                <a:gd name="T61" fmla="*/ 3685 h 28"/>
                <a:gd name="T62" fmla="*/ 48081 w 355"/>
                <a:gd name="T63" fmla="*/ 1474 h 28"/>
                <a:gd name="T64" fmla="*/ 32305 w 355"/>
                <a:gd name="T65" fmla="*/ 737 h 28"/>
                <a:gd name="T66" fmla="*/ 17279 w 355"/>
                <a:gd name="T67" fmla="*/ 0 h 28"/>
                <a:gd name="T68" fmla="*/ 3756 w 355"/>
                <a:gd name="T69" fmla="*/ 0 h 28"/>
                <a:gd name="T70" fmla="*/ 0 w 355"/>
                <a:gd name="T71" fmla="*/ 1474 h 28"/>
                <a:gd name="T72" fmla="*/ 3756 w 355"/>
                <a:gd name="T73" fmla="*/ 0 h 28"/>
                <a:gd name="T74" fmla="*/ 1503 w 355"/>
                <a:gd name="T75" fmla="*/ 1474 h 28"/>
                <a:gd name="T76" fmla="*/ 0 w 355"/>
                <a:gd name="T77" fmla="*/ 4422 h 28"/>
                <a:gd name="T78" fmla="*/ 1503 w 355"/>
                <a:gd name="T79" fmla="*/ 7370 h 28"/>
                <a:gd name="T80" fmla="*/ 3756 w 355"/>
                <a:gd name="T81" fmla="*/ 8844 h 28"/>
                <a:gd name="T82" fmla="*/ 7513 w 355"/>
                <a:gd name="T83" fmla="*/ 7370 h 2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55" h="28">
                  <a:moveTo>
                    <a:pt x="10" y="10"/>
                  </a:moveTo>
                  <a:lnTo>
                    <a:pt x="5" y="12"/>
                  </a:lnTo>
                  <a:lnTo>
                    <a:pt x="23" y="12"/>
                  </a:lnTo>
                  <a:lnTo>
                    <a:pt x="43" y="13"/>
                  </a:lnTo>
                  <a:lnTo>
                    <a:pt x="64" y="15"/>
                  </a:lnTo>
                  <a:lnTo>
                    <a:pt x="87" y="17"/>
                  </a:lnTo>
                  <a:lnTo>
                    <a:pt x="111" y="20"/>
                  </a:lnTo>
                  <a:lnTo>
                    <a:pt x="138" y="22"/>
                  </a:lnTo>
                  <a:lnTo>
                    <a:pt x="163" y="23"/>
                  </a:lnTo>
                  <a:lnTo>
                    <a:pt x="189" y="26"/>
                  </a:lnTo>
                  <a:lnTo>
                    <a:pt x="214" y="27"/>
                  </a:lnTo>
                  <a:lnTo>
                    <a:pt x="239" y="28"/>
                  </a:lnTo>
                  <a:lnTo>
                    <a:pt x="262" y="28"/>
                  </a:lnTo>
                  <a:lnTo>
                    <a:pt x="285" y="27"/>
                  </a:lnTo>
                  <a:lnTo>
                    <a:pt x="306" y="26"/>
                  </a:lnTo>
                  <a:lnTo>
                    <a:pt x="324" y="22"/>
                  </a:lnTo>
                  <a:lnTo>
                    <a:pt x="341" y="18"/>
                  </a:lnTo>
                  <a:lnTo>
                    <a:pt x="355" y="11"/>
                  </a:lnTo>
                  <a:lnTo>
                    <a:pt x="347" y="1"/>
                  </a:lnTo>
                  <a:lnTo>
                    <a:pt x="336" y="6"/>
                  </a:lnTo>
                  <a:lnTo>
                    <a:pt x="321" y="10"/>
                  </a:lnTo>
                  <a:lnTo>
                    <a:pt x="304" y="13"/>
                  </a:lnTo>
                  <a:lnTo>
                    <a:pt x="285" y="15"/>
                  </a:lnTo>
                  <a:lnTo>
                    <a:pt x="262" y="16"/>
                  </a:lnTo>
                  <a:lnTo>
                    <a:pt x="239" y="16"/>
                  </a:lnTo>
                  <a:lnTo>
                    <a:pt x="214" y="15"/>
                  </a:lnTo>
                  <a:lnTo>
                    <a:pt x="189" y="13"/>
                  </a:lnTo>
                  <a:lnTo>
                    <a:pt x="163" y="11"/>
                  </a:lnTo>
                  <a:lnTo>
                    <a:pt x="138" y="10"/>
                  </a:lnTo>
                  <a:lnTo>
                    <a:pt x="111" y="7"/>
                  </a:lnTo>
                  <a:lnTo>
                    <a:pt x="89" y="5"/>
                  </a:lnTo>
                  <a:lnTo>
                    <a:pt x="64" y="2"/>
                  </a:lnTo>
                  <a:lnTo>
                    <a:pt x="43" y="1"/>
                  </a:lnTo>
                  <a:lnTo>
                    <a:pt x="23" y="0"/>
                  </a:lnTo>
                  <a:lnTo>
                    <a:pt x="5" y="0"/>
                  </a:lnTo>
                  <a:lnTo>
                    <a:pt x="0" y="2"/>
                  </a:lnTo>
                  <a:lnTo>
                    <a:pt x="5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2" y="10"/>
                  </a:lnTo>
                  <a:lnTo>
                    <a:pt x="5" y="12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8" name="Freeform 32">
              <a:extLst>
                <a:ext uri="{FF2B5EF4-FFF2-40B4-BE49-F238E27FC236}">
                  <a16:creationId xmlns:a16="http://schemas.microsoft.com/office/drawing/2014/main" id="{6A2E83BC-0131-EA33-E255-E796B09869A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08425" y="2959100"/>
              <a:ext cx="30163" cy="33338"/>
            </a:xfrm>
            <a:custGeom>
              <a:avLst/>
              <a:gdLst>
                <a:gd name="T0" fmla="*/ 4640 w 39"/>
                <a:gd name="T1" fmla="*/ 33338 h 46"/>
                <a:gd name="T2" fmla="*/ 8508 w 39"/>
                <a:gd name="T3" fmla="*/ 31889 h 46"/>
                <a:gd name="T4" fmla="*/ 30163 w 39"/>
                <a:gd name="T5" fmla="*/ 5798 h 46"/>
                <a:gd name="T6" fmla="*/ 22429 w 39"/>
                <a:gd name="T7" fmla="*/ 0 h 46"/>
                <a:gd name="T8" fmla="*/ 773 w 39"/>
                <a:gd name="T9" fmla="*/ 26091 h 46"/>
                <a:gd name="T10" fmla="*/ 4640 w 39"/>
                <a:gd name="T11" fmla="*/ 24641 h 46"/>
                <a:gd name="T12" fmla="*/ 773 w 39"/>
                <a:gd name="T13" fmla="*/ 26091 h 46"/>
                <a:gd name="T14" fmla="*/ 0 w 39"/>
                <a:gd name="T15" fmla="*/ 29714 h 46"/>
                <a:gd name="T16" fmla="*/ 1547 w 39"/>
                <a:gd name="T17" fmla="*/ 32613 h 46"/>
                <a:gd name="T18" fmla="*/ 5414 w 39"/>
                <a:gd name="T19" fmla="*/ 33338 h 46"/>
                <a:gd name="T20" fmla="*/ 8508 w 39"/>
                <a:gd name="T21" fmla="*/ 31889 h 46"/>
                <a:gd name="T22" fmla="*/ 4640 w 39"/>
                <a:gd name="T23" fmla="*/ 33338 h 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9" h="46">
                  <a:moveTo>
                    <a:pt x="6" y="46"/>
                  </a:moveTo>
                  <a:lnTo>
                    <a:pt x="11" y="44"/>
                  </a:lnTo>
                  <a:lnTo>
                    <a:pt x="39" y="8"/>
                  </a:lnTo>
                  <a:lnTo>
                    <a:pt x="29" y="0"/>
                  </a:lnTo>
                  <a:lnTo>
                    <a:pt x="1" y="36"/>
                  </a:lnTo>
                  <a:lnTo>
                    <a:pt x="6" y="34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2" y="45"/>
                  </a:lnTo>
                  <a:lnTo>
                    <a:pt x="7" y="46"/>
                  </a:lnTo>
                  <a:lnTo>
                    <a:pt x="11" y="44"/>
                  </a:lnTo>
                  <a:lnTo>
                    <a:pt x="6" y="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9" name="Freeform 33">
              <a:extLst>
                <a:ext uri="{FF2B5EF4-FFF2-40B4-BE49-F238E27FC236}">
                  <a16:creationId xmlns:a16="http://schemas.microsoft.com/office/drawing/2014/main" id="{964487CB-EA4F-4B71-87F5-99A2EEDF3F3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14750" y="2844800"/>
              <a:ext cx="198438" cy="147638"/>
            </a:xfrm>
            <a:custGeom>
              <a:avLst/>
              <a:gdLst>
                <a:gd name="T0" fmla="*/ 0 w 265"/>
                <a:gd name="T1" fmla="*/ 5273 h 196"/>
                <a:gd name="T2" fmla="*/ 2246 w 265"/>
                <a:gd name="T3" fmla="*/ 9039 h 196"/>
                <a:gd name="T4" fmla="*/ 11232 w 265"/>
                <a:gd name="T5" fmla="*/ 14312 h 196"/>
                <a:gd name="T6" fmla="*/ 21716 w 265"/>
                <a:gd name="T7" fmla="*/ 22598 h 196"/>
                <a:gd name="T8" fmla="*/ 32948 w 265"/>
                <a:gd name="T9" fmla="*/ 31637 h 196"/>
                <a:gd name="T10" fmla="*/ 44929 w 265"/>
                <a:gd name="T11" fmla="*/ 41429 h 196"/>
                <a:gd name="T12" fmla="*/ 58408 w 265"/>
                <a:gd name="T13" fmla="*/ 52728 h 196"/>
                <a:gd name="T14" fmla="*/ 71138 w 265"/>
                <a:gd name="T15" fmla="*/ 64027 h 196"/>
                <a:gd name="T16" fmla="*/ 85366 w 265"/>
                <a:gd name="T17" fmla="*/ 76079 h 196"/>
                <a:gd name="T18" fmla="*/ 99593 w 265"/>
                <a:gd name="T19" fmla="*/ 87378 h 196"/>
                <a:gd name="T20" fmla="*/ 113072 w 265"/>
                <a:gd name="T21" fmla="*/ 100183 h 196"/>
                <a:gd name="T22" fmla="*/ 127300 w 265"/>
                <a:gd name="T23" fmla="*/ 109975 h 196"/>
                <a:gd name="T24" fmla="*/ 141527 w 265"/>
                <a:gd name="T25" fmla="*/ 120521 h 196"/>
                <a:gd name="T26" fmla="*/ 153509 w 265"/>
                <a:gd name="T27" fmla="*/ 128807 h 196"/>
                <a:gd name="T28" fmla="*/ 166239 w 265"/>
                <a:gd name="T29" fmla="*/ 136339 h 196"/>
                <a:gd name="T30" fmla="*/ 177471 w 265"/>
                <a:gd name="T31" fmla="*/ 143118 h 196"/>
                <a:gd name="T32" fmla="*/ 188703 w 265"/>
                <a:gd name="T33" fmla="*/ 146885 h 196"/>
                <a:gd name="T34" fmla="*/ 198438 w 265"/>
                <a:gd name="T35" fmla="*/ 147638 h 196"/>
                <a:gd name="T36" fmla="*/ 198438 w 265"/>
                <a:gd name="T37" fmla="*/ 138599 h 196"/>
                <a:gd name="T38" fmla="*/ 190950 w 265"/>
                <a:gd name="T39" fmla="*/ 137846 h 196"/>
                <a:gd name="T40" fmla="*/ 181215 w 265"/>
                <a:gd name="T41" fmla="*/ 134079 h 196"/>
                <a:gd name="T42" fmla="*/ 169983 w 265"/>
                <a:gd name="T43" fmla="*/ 128807 h 196"/>
                <a:gd name="T44" fmla="*/ 158750 w 265"/>
                <a:gd name="T45" fmla="*/ 121274 h 196"/>
                <a:gd name="T46" fmla="*/ 146769 w 265"/>
                <a:gd name="T47" fmla="*/ 112988 h 196"/>
                <a:gd name="T48" fmla="*/ 132542 w 265"/>
                <a:gd name="T49" fmla="*/ 102443 h 196"/>
                <a:gd name="T50" fmla="*/ 119063 w 265"/>
                <a:gd name="T51" fmla="*/ 92650 h 196"/>
                <a:gd name="T52" fmla="*/ 104835 w 265"/>
                <a:gd name="T53" fmla="*/ 79845 h 196"/>
                <a:gd name="T54" fmla="*/ 90608 w 265"/>
                <a:gd name="T55" fmla="*/ 68546 h 196"/>
                <a:gd name="T56" fmla="*/ 77129 w 265"/>
                <a:gd name="T57" fmla="*/ 56494 h 196"/>
                <a:gd name="T58" fmla="*/ 63650 w 265"/>
                <a:gd name="T59" fmla="*/ 45195 h 196"/>
                <a:gd name="T60" fmla="*/ 50920 w 265"/>
                <a:gd name="T61" fmla="*/ 33896 h 196"/>
                <a:gd name="T62" fmla="*/ 38190 w 265"/>
                <a:gd name="T63" fmla="*/ 24104 h 196"/>
                <a:gd name="T64" fmla="*/ 26958 w 265"/>
                <a:gd name="T65" fmla="*/ 15065 h 196"/>
                <a:gd name="T66" fmla="*/ 17223 w 265"/>
                <a:gd name="T67" fmla="*/ 6779 h 196"/>
                <a:gd name="T68" fmla="*/ 7488 w 265"/>
                <a:gd name="T69" fmla="*/ 1507 h 196"/>
                <a:gd name="T70" fmla="*/ 9735 w 265"/>
                <a:gd name="T71" fmla="*/ 5273 h 196"/>
                <a:gd name="T72" fmla="*/ 7488 w 265"/>
                <a:gd name="T73" fmla="*/ 1507 h 196"/>
                <a:gd name="T74" fmla="*/ 3744 w 265"/>
                <a:gd name="T75" fmla="*/ 0 h 196"/>
                <a:gd name="T76" fmla="*/ 1498 w 265"/>
                <a:gd name="T77" fmla="*/ 2260 h 196"/>
                <a:gd name="T78" fmla="*/ 0 w 265"/>
                <a:gd name="T79" fmla="*/ 5273 h 196"/>
                <a:gd name="T80" fmla="*/ 2246 w 265"/>
                <a:gd name="T81" fmla="*/ 9039 h 196"/>
                <a:gd name="T82" fmla="*/ 0 w 265"/>
                <a:gd name="T83" fmla="*/ 5273 h 19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65" h="196">
                  <a:moveTo>
                    <a:pt x="0" y="7"/>
                  </a:moveTo>
                  <a:lnTo>
                    <a:pt x="3" y="12"/>
                  </a:lnTo>
                  <a:lnTo>
                    <a:pt x="15" y="19"/>
                  </a:lnTo>
                  <a:lnTo>
                    <a:pt x="29" y="30"/>
                  </a:lnTo>
                  <a:lnTo>
                    <a:pt x="44" y="42"/>
                  </a:lnTo>
                  <a:lnTo>
                    <a:pt x="60" y="55"/>
                  </a:lnTo>
                  <a:lnTo>
                    <a:pt x="78" y="70"/>
                  </a:lnTo>
                  <a:lnTo>
                    <a:pt x="95" y="85"/>
                  </a:lnTo>
                  <a:lnTo>
                    <a:pt x="114" y="101"/>
                  </a:lnTo>
                  <a:lnTo>
                    <a:pt x="133" y="116"/>
                  </a:lnTo>
                  <a:lnTo>
                    <a:pt x="151" y="133"/>
                  </a:lnTo>
                  <a:lnTo>
                    <a:pt x="170" y="146"/>
                  </a:lnTo>
                  <a:lnTo>
                    <a:pt x="189" y="160"/>
                  </a:lnTo>
                  <a:lnTo>
                    <a:pt x="205" y="171"/>
                  </a:lnTo>
                  <a:lnTo>
                    <a:pt x="222" y="181"/>
                  </a:lnTo>
                  <a:lnTo>
                    <a:pt x="237" y="190"/>
                  </a:lnTo>
                  <a:lnTo>
                    <a:pt x="252" y="195"/>
                  </a:lnTo>
                  <a:lnTo>
                    <a:pt x="265" y="196"/>
                  </a:lnTo>
                  <a:lnTo>
                    <a:pt x="265" y="184"/>
                  </a:lnTo>
                  <a:lnTo>
                    <a:pt x="255" y="183"/>
                  </a:lnTo>
                  <a:lnTo>
                    <a:pt x="242" y="178"/>
                  </a:lnTo>
                  <a:lnTo>
                    <a:pt x="227" y="171"/>
                  </a:lnTo>
                  <a:lnTo>
                    <a:pt x="212" y="161"/>
                  </a:lnTo>
                  <a:lnTo>
                    <a:pt x="196" y="150"/>
                  </a:lnTo>
                  <a:lnTo>
                    <a:pt x="177" y="136"/>
                  </a:lnTo>
                  <a:lnTo>
                    <a:pt x="159" y="123"/>
                  </a:lnTo>
                  <a:lnTo>
                    <a:pt x="140" y="106"/>
                  </a:lnTo>
                  <a:lnTo>
                    <a:pt x="121" y="91"/>
                  </a:lnTo>
                  <a:lnTo>
                    <a:pt x="103" y="75"/>
                  </a:lnTo>
                  <a:lnTo>
                    <a:pt x="85" y="60"/>
                  </a:lnTo>
                  <a:lnTo>
                    <a:pt x="68" y="45"/>
                  </a:lnTo>
                  <a:lnTo>
                    <a:pt x="51" y="32"/>
                  </a:lnTo>
                  <a:lnTo>
                    <a:pt x="36" y="20"/>
                  </a:lnTo>
                  <a:lnTo>
                    <a:pt x="23" y="9"/>
                  </a:lnTo>
                  <a:lnTo>
                    <a:pt x="10" y="2"/>
                  </a:lnTo>
                  <a:lnTo>
                    <a:pt x="13" y="7"/>
                  </a:lnTo>
                  <a:lnTo>
                    <a:pt x="10" y="2"/>
                  </a:lnTo>
                  <a:lnTo>
                    <a:pt x="5" y="0"/>
                  </a:lnTo>
                  <a:lnTo>
                    <a:pt x="2" y="3"/>
                  </a:lnTo>
                  <a:lnTo>
                    <a:pt x="0" y="7"/>
                  </a:lnTo>
                  <a:lnTo>
                    <a:pt x="3" y="12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0" name="Freeform 34">
              <a:extLst>
                <a:ext uri="{FF2B5EF4-FFF2-40B4-BE49-F238E27FC236}">
                  <a16:creationId xmlns:a16="http://schemas.microsoft.com/office/drawing/2014/main" id="{FE6EA3F9-13E9-4D25-1D71-12C7A8637DA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14750" y="2763838"/>
              <a:ext cx="31750" cy="85725"/>
            </a:xfrm>
            <a:custGeom>
              <a:avLst/>
              <a:gdLst>
                <a:gd name="T0" fmla="*/ 27104 w 41"/>
                <a:gd name="T1" fmla="*/ 8945 h 115"/>
                <a:gd name="T2" fmla="*/ 22457 w 41"/>
                <a:gd name="T3" fmla="*/ 4473 h 115"/>
                <a:gd name="T4" fmla="*/ 21683 w 41"/>
                <a:gd name="T5" fmla="*/ 14163 h 115"/>
                <a:gd name="T6" fmla="*/ 18585 w 41"/>
                <a:gd name="T7" fmla="*/ 23854 h 115"/>
                <a:gd name="T8" fmla="*/ 15488 w 41"/>
                <a:gd name="T9" fmla="*/ 33545 h 115"/>
                <a:gd name="T10" fmla="*/ 11616 w 41"/>
                <a:gd name="T11" fmla="*/ 43235 h 115"/>
                <a:gd name="T12" fmla="*/ 6970 w 41"/>
                <a:gd name="T13" fmla="*/ 53671 h 115"/>
                <a:gd name="T14" fmla="*/ 3872 w 41"/>
                <a:gd name="T15" fmla="*/ 64853 h 115"/>
                <a:gd name="T16" fmla="*/ 1549 w 41"/>
                <a:gd name="T17" fmla="*/ 74543 h 115"/>
                <a:gd name="T18" fmla="*/ 0 w 41"/>
                <a:gd name="T19" fmla="*/ 85725 h 115"/>
                <a:gd name="T20" fmla="*/ 10067 w 41"/>
                <a:gd name="T21" fmla="*/ 85725 h 115"/>
                <a:gd name="T22" fmla="*/ 10841 w 41"/>
                <a:gd name="T23" fmla="*/ 76034 h 115"/>
                <a:gd name="T24" fmla="*/ 13939 w 41"/>
                <a:gd name="T25" fmla="*/ 67089 h 115"/>
                <a:gd name="T26" fmla="*/ 16262 w 41"/>
                <a:gd name="T27" fmla="*/ 57398 h 115"/>
                <a:gd name="T28" fmla="*/ 21683 w 41"/>
                <a:gd name="T29" fmla="*/ 46962 h 115"/>
                <a:gd name="T30" fmla="*/ 25555 w 41"/>
                <a:gd name="T31" fmla="*/ 37272 h 115"/>
                <a:gd name="T32" fmla="*/ 27878 w 41"/>
                <a:gd name="T33" fmla="*/ 26090 h 115"/>
                <a:gd name="T34" fmla="*/ 30976 w 41"/>
                <a:gd name="T35" fmla="*/ 15654 h 115"/>
                <a:gd name="T36" fmla="*/ 31750 w 41"/>
                <a:gd name="T37" fmla="*/ 4473 h 115"/>
                <a:gd name="T38" fmla="*/ 27104 w 41"/>
                <a:gd name="T39" fmla="*/ 0 h 115"/>
                <a:gd name="T40" fmla="*/ 31750 w 41"/>
                <a:gd name="T41" fmla="*/ 4473 h 115"/>
                <a:gd name="T42" fmla="*/ 30201 w 41"/>
                <a:gd name="T43" fmla="*/ 1491 h 115"/>
                <a:gd name="T44" fmla="*/ 27104 w 41"/>
                <a:gd name="T45" fmla="*/ 0 h 115"/>
                <a:gd name="T46" fmla="*/ 24006 w 41"/>
                <a:gd name="T47" fmla="*/ 1491 h 115"/>
                <a:gd name="T48" fmla="*/ 22457 w 41"/>
                <a:gd name="T49" fmla="*/ 4473 h 115"/>
                <a:gd name="T50" fmla="*/ 27104 w 41"/>
                <a:gd name="T51" fmla="*/ 8945 h 1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5">
                  <a:moveTo>
                    <a:pt x="35" y="12"/>
                  </a:moveTo>
                  <a:lnTo>
                    <a:pt x="29" y="6"/>
                  </a:lnTo>
                  <a:lnTo>
                    <a:pt x="28" y="19"/>
                  </a:lnTo>
                  <a:lnTo>
                    <a:pt x="24" y="32"/>
                  </a:lnTo>
                  <a:lnTo>
                    <a:pt x="20" y="45"/>
                  </a:lnTo>
                  <a:lnTo>
                    <a:pt x="15" y="58"/>
                  </a:lnTo>
                  <a:lnTo>
                    <a:pt x="9" y="72"/>
                  </a:lnTo>
                  <a:lnTo>
                    <a:pt x="5" y="87"/>
                  </a:lnTo>
                  <a:lnTo>
                    <a:pt x="2" y="100"/>
                  </a:lnTo>
                  <a:lnTo>
                    <a:pt x="0" y="115"/>
                  </a:lnTo>
                  <a:lnTo>
                    <a:pt x="13" y="115"/>
                  </a:lnTo>
                  <a:lnTo>
                    <a:pt x="14" y="102"/>
                  </a:lnTo>
                  <a:lnTo>
                    <a:pt x="18" y="90"/>
                  </a:lnTo>
                  <a:lnTo>
                    <a:pt x="21" y="77"/>
                  </a:lnTo>
                  <a:lnTo>
                    <a:pt x="28" y="63"/>
                  </a:lnTo>
                  <a:lnTo>
                    <a:pt x="33" y="50"/>
                  </a:lnTo>
                  <a:lnTo>
                    <a:pt x="36" y="35"/>
                  </a:lnTo>
                  <a:lnTo>
                    <a:pt x="40" y="21"/>
                  </a:lnTo>
                  <a:lnTo>
                    <a:pt x="41" y="6"/>
                  </a:lnTo>
                  <a:lnTo>
                    <a:pt x="35" y="0"/>
                  </a:lnTo>
                  <a:lnTo>
                    <a:pt x="41" y="6"/>
                  </a:lnTo>
                  <a:lnTo>
                    <a:pt x="39" y="2"/>
                  </a:lnTo>
                  <a:lnTo>
                    <a:pt x="35" y="0"/>
                  </a:lnTo>
                  <a:lnTo>
                    <a:pt x="31" y="2"/>
                  </a:lnTo>
                  <a:lnTo>
                    <a:pt x="29" y="6"/>
                  </a:lnTo>
                  <a:lnTo>
                    <a:pt x="35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AF53310C-AAAB-E3BB-8110-98E12B83805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27438" y="2735263"/>
              <a:ext cx="114300" cy="38100"/>
            </a:xfrm>
            <a:custGeom>
              <a:avLst/>
              <a:gdLst>
                <a:gd name="T0" fmla="*/ 0 w 148"/>
                <a:gd name="T1" fmla="*/ 7620 h 50"/>
                <a:gd name="T2" fmla="*/ 3861 w 148"/>
                <a:gd name="T3" fmla="*/ 9906 h 50"/>
                <a:gd name="T4" fmla="*/ 19307 w 148"/>
                <a:gd name="T5" fmla="*/ 10668 h 50"/>
                <a:gd name="T6" fmla="*/ 35526 w 148"/>
                <a:gd name="T7" fmla="*/ 14478 h 50"/>
                <a:gd name="T8" fmla="*/ 51744 w 148"/>
                <a:gd name="T9" fmla="*/ 18288 h 50"/>
                <a:gd name="T10" fmla="*/ 65645 w 148"/>
                <a:gd name="T11" fmla="*/ 24384 h 50"/>
                <a:gd name="T12" fmla="*/ 79547 w 148"/>
                <a:gd name="T13" fmla="*/ 29718 h 50"/>
                <a:gd name="T14" fmla="*/ 92676 w 148"/>
                <a:gd name="T15" fmla="*/ 33528 h 50"/>
                <a:gd name="T16" fmla="*/ 103488 w 148"/>
                <a:gd name="T17" fmla="*/ 37338 h 50"/>
                <a:gd name="T18" fmla="*/ 114300 w 148"/>
                <a:gd name="T19" fmla="*/ 38100 h 50"/>
                <a:gd name="T20" fmla="*/ 114300 w 148"/>
                <a:gd name="T21" fmla="*/ 28956 h 50"/>
                <a:gd name="T22" fmla="*/ 105805 w 148"/>
                <a:gd name="T23" fmla="*/ 28194 h 50"/>
                <a:gd name="T24" fmla="*/ 95765 w 148"/>
                <a:gd name="T25" fmla="*/ 24384 h 50"/>
                <a:gd name="T26" fmla="*/ 83408 w 148"/>
                <a:gd name="T27" fmla="*/ 20574 h 50"/>
                <a:gd name="T28" fmla="*/ 69507 w 148"/>
                <a:gd name="T29" fmla="*/ 14478 h 50"/>
                <a:gd name="T30" fmla="*/ 54061 w 148"/>
                <a:gd name="T31" fmla="*/ 9144 h 50"/>
                <a:gd name="T32" fmla="*/ 37070 w 148"/>
                <a:gd name="T33" fmla="*/ 5334 h 50"/>
                <a:gd name="T34" fmla="*/ 20852 w 148"/>
                <a:gd name="T35" fmla="*/ 1524 h 50"/>
                <a:gd name="T36" fmla="*/ 3861 w 148"/>
                <a:gd name="T37" fmla="*/ 0 h 50"/>
                <a:gd name="T38" fmla="*/ 7723 w 148"/>
                <a:gd name="T39" fmla="*/ 2286 h 50"/>
                <a:gd name="T40" fmla="*/ 3861 w 148"/>
                <a:gd name="T41" fmla="*/ 0 h 50"/>
                <a:gd name="T42" fmla="*/ 772 w 148"/>
                <a:gd name="T43" fmla="*/ 2286 h 50"/>
                <a:gd name="T44" fmla="*/ 0 w 148"/>
                <a:gd name="T45" fmla="*/ 5334 h 50"/>
                <a:gd name="T46" fmla="*/ 772 w 148"/>
                <a:gd name="T47" fmla="*/ 7620 h 50"/>
                <a:gd name="T48" fmla="*/ 3861 w 148"/>
                <a:gd name="T49" fmla="*/ 9906 h 50"/>
                <a:gd name="T50" fmla="*/ 0 w 148"/>
                <a:gd name="T51" fmla="*/ 7620 h 5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48" h="50">
                  <a:moveTo>
                    <a:pt x="0" y="10"/>
                  </a:moveTo>
                  <a:lnTo>
                    <a:pt x="5" y="13"/>
                  </a:lnTo>
                  <a:lnTo>
                    <a:pt x="25" y="14"/>
                  </a:lnTo>
                  <a:lnTo>
                    <a:pt x="46" y="19"/>
                  </a:lnTo>
                  <a:lnTo>
                    <a:pt x="67" y="24"/>
                  </a:lnTo>
                  <a:lnTo>
                    <a:pt x="85" y="32"/>
                  </a:lnTo>
                  <a:lnTo>
                    <a:pt x="103" y="39"/>
                  </a:lnTo>
                  <a:lnTo>
                    <a:pt x="120" y="44"/>
                  </a:lnTo>
                  <a:lnTo>
                    <a:pt x="134" y="49"/>
                  </a:lnTo>
                  <a:lnTo>
                    <a:pt x="148" y="50"/>
                  </a:lnTo>
                  <a:lnTo>
                    <a:pt x="148" y="38"/>
                  </a:lnTo>
                  <a:lnTo>
                    <a:pt x="137" y="37"/>
                  </a:lnTo>
                  <a:lnTo>
                    <a:pt x="124" y="32"/>
                  </a:lnTo>
                  <a:lnTo>
                    <a:pt x="108" y="27"/>
                  </a:lnTo>
                  <a:lnTo>
                    <a:pt x="90" y="19"/>
                  </a:lnTo>
                  <a:lnTo>
                    <a:pt x="70" y="12"/>
                  </a:lnTo>
                  <a:lnTo>
                    <a:pt x="48" y="7"/>
                  </a:lnTo>
                  <a:lnTo>
                    <a:pt x="27" y="2"/>
                  </a:lnTo>
                  <a:lnTo>
                    <a:pt x="5" y="0"/>
                  </a:lnTo>
                  <a:lnTo>
                    <a:pt x="10" y="3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7"/>
                  </a:lnTo>
                  <a:lnTo>
                    <a:pt x="1" y="10"/>
                  </a:lnTo>
                  <a:lnTo>
                    <a:pt x="5" y="13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9CF271A8-35EB-C888-8261-2BEBD8B57CD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540125" y="2679700"/>
              <a:ext cx="95250" cy="63500"/>
            </a:xfrm>
            <a:custGeom>
              <a:avLst/>
              <a:gdLst>
                <a:gd name="T0" fmla="*/ 0 w 128"/>
                <a:gd name="T1" fmla="*/ 4590 h 83"/>
                <a:gd name="T2" fmla="*/ 5209 w 128"/>
                <a:gd name="T3" fmla="*/ 9181 h 83"/>
                <a:gd name="T4" fmla="*/ 20092 w 128"/>
                <a:gd name="T5" fmla="*/ 9946 h 83"/>
                <a:gd name="T6" fmla="*/ 31998 w 128"/>
                <a:gd name="T7" fmla="*/ 13771 h 83"/>
                <a:gd name="T8" fmla="*/ 43904 w 128"/>
                <a:gd name="T9" fmla="*/ 19127 h 83"/>
                <a:gd name="T10" fmla="*/ 54322 w 128"/>
                <a:gd name="T11" fmla="*/ 26777 h 83"/>
                <a:gd name="T12" fmla="*/ 62508 w 128"/>
                <a:gd name="T13" fmla="*/ 35193 h 83"/>
                <a:gd name="T14" fmla="*/ 70693 w 128"/>
                <a:gd name="T15" fmla="*/ 43608 h 83"/>
                <a:gd name="T16" fmla="*/ 79623 w 128"/>
                <a:gd name="T17" fmla="*/ 53554 h 83"/>
                <a:gd name="T18" fmla="*/ 87809 w 128"/>
                <a:gd name="T19" fmla="*/ 63500 h 83"/>
                <a:gd name="T20" fmla="*/ 95250 w 128"/>
                <a:gd name="T21" fmla="*/ 58145 h 83"/>
                <a:gd name="T22" fmla="*/ 86320 w 128"/>
                <a:gd name="T23" fmla="*/ 47434 h 83"/>
                <a:gd name="T24" fmla="*/ 78135 w 128"/>
                <a:gd name="T25" fmla="*/ 38253 h 83"/>
                <a:gd name="T26" fmla="*/ 69949 w 128"/>
                <a:gd name="T27" fmla="*/ 27542 h 83"/>
                <a:gd name="T28" fmla="*/ 59531 w 128"/>
                <a:gd name="T29" fmla="*/ 19127 h 83"/>
                <a:gd name="T30" fmla="*/ 47625 w 128"/>
                <a:gd name="T31" fmla="*/ 11476 h 83"/>
                <a:gd name="T32" fmla="*/ 35719 w 128"/>
                <a:gd name="T33" fmla="*/ 4590 h 83"/>
                <a:gd name="T34" fmla="*/ 21580 w 128"/>
                <a:gd name="T35" fmla="*/ 765 h 83"/>
                <a:gd name="T36" fmla="*/ 5209 w 128"/>
                <a:gd name="T37" fmla="*/ 0 h 83"/>
                <a:gd name="T38" fmla="*/ 9674 w 128"/>
                <a:gd name="T39" fmla="*/ 4590 h 83"/>
                <a:gd name="T40" fmla="*/ 5209 w 128"/>
                <a:gd name="T41" fmla="*/ 0 h 83"/>
                <a:gd name="T42" fmla="*/ 2232 w 128"/>
                <a:gd name="T43" fmla="*/ 1530 h 83"/>
                <a:gd name="T44" fmla="*/ 1488 w 128"/>
                <a:gd name="T45" fmla="*/ 4590 h 83"/>
                <a:gd name="T46" fmla="*/ 2232 w 128"/>
                <a:gd name="T47" fmla="*/ 7651 h 83"/>
                <a:gd name="T48" fmla="*/ 5209 w 128"/>
                <a:gd name="T49" fmla="*/ 9181 h 83"/>
                <a:gd name="T50" fmla="*/ 0 w 128"/>
                <a:gd name="T51" fmla="*/ 4590 h 8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8" h="83">
                  <a:moveTo>
                    <a:pt x="0" y="6"/>
                  </a:moveTo>
                  <a:lnTo>
                    <a:pt x="7" y="12"/>
                  </a:lnTo>
                  <a:lnTo>
                    <a:pt x="27" y="13"/>
                  </a:lnTo>
                  <a:lnTo>
                    <a:pt x="43" y="18"/>
                  </a:lnTo>
                  <a:lnTo>
                    <a:pt x="59" y="25"/>
                  </a:lnTo>
                  <a:lnTo>
                    <a:pt x="73" y="35"/>
                  </a:lnTo>
                  <a:lnTo>
                    <a:pt x="84" y="46"/>
                  </a:lnTo>
                  <a:lnTo>
                    <a:pt x="95" y="57"/>
                  </a:lnTo>
                  <a:lnTo>
                    <a:pt x="107" y="70"/>
                  </a:lnTo>
                  <a:lnTo>
                    <a:pt x="118" y="83"/>
                  </a:lnTo>
                  <a:lnTo>
                    <a:pt x="128" y="76"/>
                  </a:lnTo>
                  <a:lnTo>
                    <a:pt x="116" y="62"/>
                  </a:lnTo>
                  <a:lnTo>
                    <a:pt x="105" y="50"/>
                  </a:lnTo>
                  <a:lnTo>
                    <a:pt x="94" y="36"/>
                  </a:lnTo>
                  <a:lnTo>
                    <a:pt x="80" y="25"/>
                  </a:lnTo>
                  <a:lnTo>
                    <a:pt x="64" y="15"/>
                  </a:lnTo>
                  <a:lnTo>
                    <a:pt x="48" y="6"/>
                  </a:lnTo>
                  <a:lnTo>
                    <a:pt x="29" y="1"/>
                  </a:lnTo>
                  <a:lnTo>
                    <a:pt x="7" y="0"/>
                  </a:lnTo>
                  <a:lnTo>
                    <a:pt x="13" y="6"/>
                  </a:lnTo>
                  <a:lnTo>
                    <a:pt x="7" y="0"/>
                  </a:lnTo>
                  <a:lnTo>
                    <a:pt x="3" y="2"/>
                  </a:lnTo>
                  <a:lnTo>
                    <a:pt x="2" y="6"/>
                  </a:lnTo>
                  <a:lnTo>
                    <a:pt x="3" y="10"/>
                  </a:lnTo>
                  <a:lnTo>
                    <a:pt x="7" y="12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BF6678D4-CD6B-3FEE-B996-E0BCAB9E07D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540125" y="2625725"/>
              <a:ext cx="9525" cy="60325"/>
            </a:xfrm>
            <a:custGeom>
              <a:avLst/>
              <a:gdLst>
                <a:gd name="T0" fmla="*/ 7327 w 13"/>
                <a:gd name="T1" fmla="*/ 9163 h 79"/>
                <a:gd name="T2" fmla="*/ 0 w 13"/>
                <a:gd name="T3" fmla="*/ 5345 h 79"/>
                <a:gd name="T4" fmla="*/ 0 w 13"/>
                <a:gd name="T5" fmla="*/ 60325 h 79"/>
                <a:gd name="T6" fmla="*/ 9525 w 13"/>
                <a:gd name="T7" fmla="*/ 60325 h 79"/>
                <a:gd name="T8" fmla="*/ 9525 w 13"/>
                <a:gd name="T9" fmla="*/ 5345 h 79"/>
                <a:gd name="T10" fmla="*/ 2198 w 13"/>
                <a:gd name="T11" fmla="*/ 1527 h 79"/>
                <a:gd name="T12" fmla="*/ 9525 w 13"/>
                <a:gd name="T13" fmla="*/ 5345 h 79"/>
                <a:gd name="T14" fmla="*/ 7327 w 13"/>
                <a:gd name="T15" fmla="*/ 2291 h 79"/>
                <a:gd name="T16" fmla="*/ 5129 w 13"/>
                <a:gd name="T17" fmla="*/ 0 h 79"/>
                <a:gd name="T18" fmla="*/ 2198 w 13"/>
                <a:gd name="T19" fmla="*/ 2291 h 79"/>
                <a:gd name="T20" fmla="*/ 0 w 13"/>
                <a:gd name="T21" fmla="*/ 5345 h 79"/>
                <a:gd name="T22" fmla="*/ 7327 w 13"/>
                <a:gd name="T23" fmla="*/ 9163 h 7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79">
                  <a:moveTo>
                    <a:pt x="10" y="12"/>
                  </a:moveTo>
                  <a:lnTo>
                    <a:pt x="0" y="7"/>
                  </a:lnTo>
                  <a:lnTo>
                    <a:pt x="0" y="79"/>
                  </a:lnTo>
                  <a:lnTo>
                    <a:pt x="13" y="79"/>
                  </a:lnTo>
                  <a:lnTo>
                    <a:pt x="13" y="7"/>
                  </a:lnTo>
                  <a:lnTo>
                    <a:pt x="3" y="2"/>
                  </a:lnTo>
                  <a:lnTo>
                    <a:pt x="13" y="7"/>
                  </a:lnTo>
                  <a:lnTo>
                    <a:pt x="10" y="3"/>
                  </a:lnTo>
                  <a:lnTo>
                    <a:pt x="7" y="0"/>
                  </a:lnTo>
                  <a:lnTo>
                    <a:pt x="3" y="3"/>
                  </a:lnTo>
                  <a:lnTo>
                    <a:pt x="0" y="7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4" name="Freeform 38">
              <a:extLst>
                <a:ext uri="{FF2B5EF4-FFF2-40B4-BE49-F238E27FC236}">
                  <a16:creationId xmlns:a16="http://schemas.microsoft.com/office/drawing/2014/main" id="{F9E97608-BA1C-13AE-EDDB-74A83AC83D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3588" y="2627313"/>
              <a:ext cx="244475" cy="117475"/>
            </a:xfrm>
            <a:custGeom>
              <a:avLst/>
              <a:gdLst>
                <a:gd name="T0" fmla="*/ 5298 w 323"/>
                <a:gd name="T1" fmla="*/ 117475 h 157"/>
                <a:gd name="T2" fmla="*/ 3784 w 323"/>
                <a:gd name="T3" fmla="*/ 117475 h 157"/>
                <a:gd name="T4" fmla="*/ 18165 w 323"/>
                <a:gd name="T5" fmla="*/ 116727 h 157"/>
                <a:gd name="T6" fmla="*/ 32546 w 323"/>
                <a:gd name="T7" fmla="*/ 113734 h 157"/>
                <a:gd name="T8" fmla="*/ 47684 w 323"/>
                <a:gd name="T9" fmla="*/ 109993 h 157"/>
                <a:gd name="T10" fmla="*/ 64336 w 323"/>
                <a:gd name="T11" fmla="*/ 104007 h 157"/>
                <a:gd name="T12" fmla="*/ 81744 w 323"/>
                <a:gd name="T13" fmla="*/ 98021 h 157"/>
                <a:gd name="T14" fmla="*/ 98396 w 323"/>
                <a:gd name="T15" fmla="*/ 90538 h 157"/>
                <a:gd name="T16" fmla="*/ 115804 w 323"/>
                <a:gd name="T17" fmla="*/ 80811 h 157"/>
                <a:gd name="T18" fmla="*/ 133212 w 323"/>
                <a:gd name="T19" fmla="*/ 71832 h 157"/>
                <a:gd name="T20" fmla="*/ 150621 w 323"/>
                <a:gd name="T21" fmla="*/ 62853 h 157"/>
                <a:gd name="T22" fmla="*/ 167272 w 323"/>
                <a:gd name="T23" fmla="*/ 53874 h 157"/>
                <a:gd name="T24" fmla="*/ 182410 w 323"/>
                <a:gd name="T25" fmla="*/ 44895 h 157"/>
                <a:gd name="T26" fmla="*/ 197548 w 323"/>
                <a:gd name="T27" fmla="*/ 35916 h 157"/>
                <a:gd name="T28" fmla="*/ 212686 w 323"/>
                <a:gd name="T29" fmla="*/ 27685 h 157"/>
                <a:gd name="T30" fmla="*/ 224796 w 323"/>
                <a:gd name="T31" fmla="*/ 19454 h 157"/>
                <a:gd name="T32" fmla="*/ 236149 w 323"/>
                <a:gd name="T33" fmla="*/ 12720 h 157"/>
                <a:gd name="T34" fmla="*/ 244475 w 323"/>
                <a:gd name="T35" fmla="*/ 7482 h 157"/>
                <a:gd name="T36" fmla="*/ 239177 w 323"/>
                <a:gd name="T37" fmla="*/ 0 h 157"/>
                <a:gd name="T38" fmla="*/ 230851 w 323"/>
                <a:gd name="T39" fmla="*/ 5238 h 157"/>
                <a:gd name="T40" fmla="*/ 219498 w 323"/>
                <a:gd name="T41" fmla="*/ 11972 h 157"/>
                <a:gd name="T42" fmla="*/ 207387 w 323"/>
                <a:gd name="T43" fmla="*/ 20203 h 157"/>
                <a:gd name="T44" fmla="*/ 193763 w 323"/>
                <a:gd name="T45" fmla="*/ 28433 h 157"/>
                <a:gd name="T46" fmla="*/ 178626 w 323"/>
                <a:gd name="T47" fmla="*/ 37412 h 157"/>
                <a:gd name="T48" fmla="*/ 161974 w 323"/>
                <a:gd name="T49" fmla="*/ 46391 h 157"/>
                <a:gd name="T50" fmla="*/ 146836 w 323"/>
                <a:gd name="T51" fmla="*/ 56119 h 157"/>
                <a:gd name="T52" fmla="*/ 129428 w 323"/>
                <a:gd name="T53" fmla="*/ 64349 h 157"/>
                <a:gd name="T54" fmla="*/ 112020 w 323"/>
                <a:gd name="T55" fmla="*/ 73328 h 157"/>
                <a:gd name="T56" fmla="*/ 94611 w 323"/>
                <a:gd name="T57" fmla="*/ 80811 h 157"/>
                <a:gd name="T58" fmla="*/ 77960 w 323"/>
                <a:gd name="T59" fmla="*/ 88293 h 157"/>
                <a:gd name="T60" fmla="*/ 60551 w 323"/>
                <a:gd name="T61" fmla="*/ 95028 h 157"/>
                <a:gd name="T62" fmla="*/ 45413 w 323"/>
                <a:gd name="T63" fmla="*/ 100265 h 157"/>
                <a:gd name="T64" fmla="*/ 30276 w 323"/>
                <a:gd name="T65" fmla="*/ 104007 h 157"/>
                <a:gd name="T66" fmla="*/ 16652 w 323"/>
                <a:gd name="T67" fmla="*/ 107000 h 157"/>
                <a:gd name="T68" fmla="*/ 3784 w 323"/>
                <a:gd name="T69" fmla="*/ 107748 h 157"/>
                <a:gd name="T70" fmla="*/ 3028 w 323"/>
                <a:gd name="T71" fmla="*/ 107748 h 157"/>
                <a:gd name="T72" fmla="*/ 3784 w 323"/>
                <a:gd name="T73" fmla="*/ 107748 h 157"/>
                <a:gd name="T74" fmla="*/ 1514 w 323"/>
                <a:gd name="T75" fmla="*/ 109993 h 157"/>
                <a:gd name="T76" fmla="*/ 0 w 323"/>
                <a:gd name="T77" fmla="*/ 112986 h 157"/>
                <a:gd name="T78" fmla="*/ 1514 w 323"/>
                <a:gd name="T79" fmla="*/ 115230 h 157"/>
                <a:gd name="T80" fmla="*/ 3784 w 323"/>
                <a:gd name="T81" fmla="*/ 117475 h 157"/>
                <a:gd name="T82" fmla="*/ 5298 w 323"/>
                <a:gd name="T83" fmla="*/ 117475 h 15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23" h="157">
                  <a:moveTo>
                    <a:pt x="7" y="157"/>
                  </a:moveTo>
                  <a:lnTo>
                    <a:pt x="5" y="157"/>
                  </a:lnTo>
                  <a:lnTo>
                    <a:pt x="24" y="156"/>
                  </a:lnTo>
                  <a:lnTo>
                    <a:pt x="43" y="152"/>
                  </a:lnTo>
                  <a:lnTo>
                    <a:pt x="63" y="147"/>
                  </a:lnTo>
                  <a:lnTo>
                    <a:pt x="85" y="139"/>
                  </a:lnTo>
                  <a:lnTo>
                    <a:pt x="108" y="131"/>
                  </a:lnTo>
                  <a:lnTo>
                    <a:pt x="130" y="121"/>
                  </a:lnTo>
                  <a:lnTo>
                    <a:pt x="153" y="108"/>
                  </a:lnTo>
                  <a:lnTo>
                    <a:pt x="176" y="96"/>
                  </a:lnTo>
                  <a:lnTo>
                    <a:pt x="199" y="84"/>
                  </a:lnTo>
                  <a:lnTo>
                    <a:pt x="221" y="72"/>
                  </a:lnTo>
                  <a:lnTo>
                    <a:pt x="241" y="60"/>
                  </a:lnTo>
                  <a:lnTo>
                    <a:pt x="261" y="48"/>
                  </a:lnTo>
                  <a:lnTo>
                    <a:pt x="281" y="37"/>
                  </a:lnTo>
                  <a:lnTo>
                    <a:pt x="297" y="26"/>
                  </a:lnTo>
                  <a:lnTo>
                    <a:pt x="312" y="17"/>
                  </a:lnTo>
                  <a:lnTo>
                    <a:pt x="323" y="10"/>
                  </a:lnTo>
                  <a:lnTo>
                    <a:pt x="316" y="0"/>
                  </a:lnTo>
                  <a:lnTo>
                    <a:pt x="305" y="7"/>
                  </a:lnTo>
                  <a:lnTo>
                    <a:pt x="290" y="16"/>
                  </a:lnTo>
                  <a:lnTo>
                    <a:pt x="274" y="27"/>
                  </a:lnTo>
                  <a:lnTo>
                    <a:pt x="256" y="38"/>
                  </a:lnTo>
                  <a:lnTo>
                    <a:pt x="236" y="50"/>
                  </a:lnTo>
                  <a:lnTo>
                    <a:pt x="214" y="62"/>
                  </a:lnTo>
                  <a:lnTo>
                    <a:pt x="194" y="75"/>
                  </a:lnTo>
                  <a:lnTo>
                    <a:pt x="171" y="86"/>
                  </a:lnTo>
                  <a:lnTo>
                    <a:pt x="148" y="98"/>
                  </a:lnTo>
                  <a:lnTo>
                    <a:pt x="125" y="108"/>
                  </a:lnTo>
                  <a:lnTo>
                    <a:pt x="103" y="118"/>
                  </a:lnTo>
                  <a:lnTo>
                    <a:pt x="80" y="127"/>
                  </a:lnTo>
                  <a:lnTo>
                    <a:pt x="60" y="134"/>
                  </a:lnTo>
                  <a:lnTo>
                    <a:pt x="40" y="139"/>
                  </a:lnTo>
                  <a:lnTo>
                    <a:pt x="22" y="143"/>
                  </a:lnTo>
                  <a:lnTo>
                    <a:pt x="5" y="144"/>
                  </a:lnTo>
                  <a:lnTo>
                    <a:pt x="4" y="144"/>
                  </a:lnTo>
                  <a:lnTo>
                    <a:pt x="5" y="144"/>
                  </a:lnTo>
                  <a:lnTo>
                    <a:pt x="2" y="147"/>
                  </a:lnTo>
                  <a:lnTo>
                    <a:pt x="0" y="151"/>
                  </a:lnTo>
                  <a:lnTo>
                    <a:pt x="2" y="154"/>
                  </a:lnTo>
                  <a:lnTo>
                    <a:pt x="5" y="157"/>
                  </a:lnTo>
                  <a:lnTo>
                    <a:pt x="7" y="1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5" name="Freeform 39">
              <a:extLst>
                <a:ext uri="{FF2B5EF4-FFF2-40B4-BE49-F238E27FC236}">
                  <a16:creationId xmlns:a16="http://schemas.microsoft.com/office/drawing/2014/main" id="{1FC723AA-506E-130F-C796-DC3E80051B3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84475" y="2735263"/>
              <a:ext cx="523875" cy="230187"/>
            </a:xfrm>
            <a:custGeom>
              <a:avLst/>
              <a:gdLst>
                <a:gd name="T0" fmla="*/ 7516 w 697"/>
                <a:gd name="T1" fmla="*/ 228683 h 306"/>
                <a:gd name="T2" fmla="*/ 3758 w 697"/>
                <a:gd name="T3" fmla="*/ 230187 h 306"/>
                <a:gd name="T4" fmla="*/ 33823 w 697"/>
                <a:gd name="T5" fmla="*/ 228683 h 306"/>
                <a:gd name="T6" fmla="*/ 65390 w 697"/>
                <a:gd name="T7" fmla="*/ 221912 h 306"/>
                <a:gd name="T8" fmla="*/ 96958 w 697"/>
                <a:gd name="T9" fmla="*/ 212133 h 306"/>
                <a:gd name="T10" fmla="*/ 130029 w 697"/>
                <a:gd name="T11" fmla="*/ 199345 h 306"/>
                <a:gd name="T12" fmla="*/ 163852 w 697"/>
                <a:gd name="T13" fmla="*/ 185052 h 306"/>
                <a:gd name="T14" fmla="*/ 196923 w 697"/>
                <a:gd name="T15" fmla="*/ 166998 h 306"/>
                <a:gd name="T16" fmla="*/ 230746 w 697"/>
                <a:gd name="T17" fmla="*/ 148945 h 306"/>
                <a:gd name="T18" fmla="*/ 266071 w 697"/>
                <a:gd name="T19" fmla="*/ 130138 h 306"/>
                <a:gd name="T20" fmla="*/ 300646 w 697"/>
                <a:gd name="T21" fmla="*/ 109828 h 306"/>
                <a:gd name="T22" fmla="*/ 334468 w 697"/>
                <a:gd name="T23" fmla="*/ 91022 h 306"/>
                <a:gd name="T24" fmla="*/ 368291 w 697"/>
                <a:gd name="T25" fmla="*/ 72216 h 306"/>
                <a:gd name="T26" fmla="*/ 400610 w 697"/>
                <a:gd name="T27" fmla="*/ 54914 h 306"/>
                <a:gd name="T28" fmla="*/ 433681 w 697"/>
                <a:gd name="T29" fmla="*/ 40621 h 306"/>
                <a:gd name="T30" fmla="*/ 465249 w 697"/>
                <a:gd name="T31" fmla="*/ 27833 h 306"/>
                <a:gd name="T32" fmla="*/ 494562 w 697"/>
                <a:gd name="T33" fmla="*/ 17302 h 306"/>
                <a:gd name="T34" fmla="*/ 523875 w 697"/>
                <a:gd name="T35" fmla="*/ 9779 h 306"/>
                <a:gd name="T36" fmla="*/ 521620 w 697"/>
                <a:gd name="T37" fmla="*/ 0 h 306"/>
                <a:gd name="T38" fmla="*/ 492307 w 697"/>
                <a:gd name="T39" fmla="*/ 7522 h 306"/>
                <a:gd name="T40" fmla="*/ 461491 w 697"/>
                <a:gd name="T41" fmla="*/ 18054 h 306"/>
                <a:gd name="T42" fmla="*/ 429923 w 697"/>
                <a:gd name="T43" fmla="*/ 31594 h 306"/>
                <a:gd name="T44" fmla="*/ 396852 w 697"/>
                <a:gd name="T45" fmla="*/ 47391 h 306"/>
                <a:gd name="T46" fmla="*/ 364533 w 697"/>
                <a:gd name="T47" fmla="*/ 64693 h 306"/>
                <a:gd name="T48" fmla="*/ 330710 w 697"/>
                <a:gd name="T49" fmla="*/ 83499 h 306"/>
                <a:gd name="T50" fmla="*/ 296888 w 697"/>
                <a:gd name="T51" fmla="*/ 102305 h 306"/>
                <a:gd name="T52" fmla="*/ 262313 w 697"/>
                <a:gd name="T53" fmla="*/ 122616 h 306"/>
                <a:gd name="T54" fmla="*/ 226987 w 697"/>
                <a:gd name="T55" fmla="*/ 141422 h 306"/>
                <a:gd name="T56" fmla="*/ 193165 w 697"/>
                <a:gd name="T57" fmla="*/ 159476 h 306"/>
                <a:gd name="T58" fmla="*/ 160094 w 697"/>
                <a:gd name="T59" fmla="*/ 176025 h 306"/>
                <a:gd name="T60" fmla="*/ 126271 w 697"/>
                <a:gd name="T61" fmla="*/ 189566 h 306"/>
                <a:gd name="T62" fmla="*/ 93200 w 697"/>
                <a:gd name="T63" fmla="*/ 203106 h 306"/>
                <a:gd name="T64" fmla="*/ 63136 w 697"/>
                <a:gd name="T65" fmla="*/ 212133 h 306"/>
                <a:gd name="T66" fmla="*/ 32319 w 697"/>
                <a:gd name="T67" fmla="*/ 218903 h 306"/>
                <a:gd name="T68" fmla="*/ 3758 w 697"/>
                <a:gd name="T69" fmla="*/ 221160 h 306"/>
                <a:gd name="T70" fmla="*/ 0 w 697"/>
                <a:gd name="T71" fmla="*/ 222665 h 306"/>
                <a:gd name="T72" fmla="*/ 3758 w 697"/>
                <a:gd name="T73" fmla="*/ 221160 h 306"/>
                <a:gd name="T74" fmla="*/ 1503 w 697"/>
                <a:gd name="T75" fmla="*/ 222665 h 306"/>
                <a:gd name="T76" fmla="*/ 0 w 697"/>
                <a:gd name="T77" fmla="*/ 225674 h 306"/>
                <a:gd name="T78" fmla="*/ 1503 w 697"/>
                <a:gd name="T79" fmla="*/ 228683 h 306"/>
                <a:gd name="T80" fmla="*/ 3758 w 697"/>
                <a:gd name="T81" fmla="*/ 230187 h 306"/>
                <a:gd name="T82" fmla="*/ 7516 w 697"/>
                <a:gd name="T83" fmla="*/ 228683 h 30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97" h="306">
                  <a:moveTo>
                    <a:pt x="10" y="304"/>
                  </a:moveTo>
                  <a:lnTo>
                    <a:pt x="5" y="306"/>
                  </a:lnTo>
                  <a:lnTo>
                    <a:pt x="45" y="304"/>
                  </a:lnTo>
                  <a:lnTo>
                    <a:pt x="87" y="295"/>
                  </a:lnTo>
                  <a:lnTo>
                    <a:pt x="129" y="282"/>
                  </a:lnTo>
                  <a:lnTo>
                    <a:pt x="173" y="265"/>
                  </a:lnTo>
                  <a:lnTo>
                    <a:pt x="218" y="246"/>
                  </a:lnTo>
                  <a:lnTo>
                    <a:pt x="262" y="222"/>
                  </a:lnTo>
                  <a:lnTo>
                    <a:pt x="307" y="198"/>
                  </a:lnTo>
                  <a:lnTo>
                    <a:pt x="354" y="173"/>
                  </a:lnTo>
                  <a:lnTo>
                    <a:pt x="400" y="146"/>
                  </a:lnTo>
                  <a:lnTo>
                    <a:pt x="445" y="121"/>
                  </a:lnTo>
                  <a:lnTo>
                    <a:pt x="490" y="96"/>
                  </a:lnTo>
                  <a:lnTo>
                    <a:pt x="533" y="73"/>
                  </a:lnTo>
                  <a:lnTo>
                    <a:pt x="577" y="54"/>
                  </a:lnTo>
                  <a:lnTo>
                    <a:pt x="619" y="37"/>
                  </a:lnTo>
                  <a:lnTo>
                    <a:pt x="658" y="23"/>
                  </a:lnTo>
                  <a:lnTo>
                    <a:pt x="697" y="13"/>
                  </a:lnTo>
                  <a:lnTo>
                    <a:pt x="694" y="0"/>
                  </a:lnTo>
                  <a:lnTo>
                    <a:pt x="655" y="10"/>
                  </a:lnTo>
                  <a:lnTo>
                    <a:pt x="614" y="24"/>
                  </a:lnTo>
                  <a:lnTo>
                    <a:pt x="572" y="42"/>
                  </a:lnTo>
                  <a:lnTo>
                    <a:pt x="528" y="63"/>
                  </a:lnTo>
                  <a:lnTo>
                    <a:pt x="485" y="86"/>
                  </a:lnTo>
                  <a:lnTo>
                    <a:pt x="440" y="111"/>
                  </a:lnTo>
                  <a:lnTo>
                    <a:pt x="395" y="136"/>
                  </a:lnTo>
                  <a:lnTo>
                    <a:pt x="349" y="163"/>
                  </a:lnTo>
                  <a:lnTo>
                    <a:pt x="302" y="188"/>
                  </a:lnTo>
                  <a:lnTo>
                    <a:pt x="257" y="212"/>
                  </a:lnTo>
                  <a:lnTo>
                    <a:pt x="213" y="234"/>
                  </a:lnTo>
                  <a:lnTo>
                    <a:pt x="168" y="252"/>
                  </a:lnTo>
                  <a:lnTo>
                    <a:pt x="124" y="270"/>
                  </a:lnTo>
                  <a:lnTo>
                    <a:pt x="84" y="282"/>
                  </a:lnTo>
                  <a:lnTo>
                    <a:pt x="43" y="291"/>
                  </a:lnTo>
                  <a:lnTo>
                    <a:pt x="5" y="294"/>
                  </a:lnTo>
                  <a:lnTo>
                    <a:pt x="0" y="296"/>
                  </a:lnTo>
                  <a:lnTo>
                    <a:pt x="5" y="294"/>
                  </a:lnTo>
                  <a:lnTo>
                    <a:pt x="2" y="296"/>
                  </a:lnTo>
                  <a:lnTo>
                    <a:pt x="0" y="300"/>
                  </a:lnTo>
                  <a:lnTo>
                    <a:pt x="2" y="304"/>
                  </a:lnTo>
                  <a:lnTo>
                    <a:pt x="5" y="306"/>
                  </a:lnTo>
                  <a:lnTo>
                    <a:pt x="10" y="30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6" name="Freeform 40">
              <a:extLst>
                <a:ext uri="{FF2B5EF4-FFF2-40B4-BE49-F238E27FC236}">
                  <a16:creationId xmlns:a16="http://schemas.microsoft.com/office/drawing/2014/main" id="{590BAF11-0C19-C772-8172-237EC79411E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32075" y="2959100"/>
              <a:ext cx="158750" cy="639763"/>
            </a:xfrm>
            <a:custGeom>
              <a:avLst/>
              <a:gdLst>
                <a:gd name="T0" fmla="*/ 9735 w 212"/>
                <a:gd name="T1" fmla="*/ 636000 h 850"/>
                <a:gd name="T2" fmla="*/ 9735 w 212"/>
                <a:gd name="T3" fmla="*/ 584819 h 850"/>
                <a:gd name="T4" fmla="*/ 9735 w 212"/>
                <a:gd name="T5" fmla="*/ 537401 h 850"/>
                <a:gd name="T6" fmla="*/ 10483 w 212"/>
                <a:gd name="T7" fmla="*/ 491489 h 850"/>
                <a:gd name="T8" fmla="*/ 12730 w 212"/>
                <a:gd name="T9" fmla="*/ 447081 h 850"/>
                <a:gd name="T10" fmla="*/ 14228 w 212"/>
                <a:gd name="T11" fmla="*/ 405685 h 850"/>
                <a:gd name="T12" fmla="*/ 17223 w 212"/>
                <a:gd name="T13" fmla="*/ 365041 h 850"/>
                <a:gd name="T14" fmla="*/ 21716 w 212"/>
                <a:gd name="T15" fmla="*/ 326655 h 850"/>
                <a:gd name="T16" fmla="*/ 28455 w 212"/>
                <a:gd name="T17" fmla="*/ 289022 h 850"/>
                <a:gd name="T18" fmla="*/ 36692 w 212"/>
                <a:gd name="T19" fmla="*/ 251389 h 850"/>
                <a:gd name="T20" fmla="*/ 46427 w 212"/>
                <a:gd name="T21" fmla="*/ 216767 h 850"/>
                <a:gd name="T22" fmla="*/ 58408 w 212"/>
                <a:gd name="T23" fmla="*/ 181392 h 850"/>
                <a:gd name="T24" fmla="*/ 73384 w 212"/>
                <a:gd name="T25" fmla="*/ 145264 h 850"/>
                <a:gd name="T26" fmla="*/ 89110 w 212"/>
                <a:gd name="T27" fmla="*/ 110641 h 850"/>
                <a:gd name="T28" fmla="*/ 109328 w 212"/>
                <a:gd name="T29" fmla="*/ 76772 h 850"/>
                <a:gd name="T30" fmla="*/ 133290 w 212"/>
                <a:gd name="T31" fmla="*/ 41396 h 850"/>
                <a:gd name="T32" fmla="*/ 158750 w 212"/>
                <a:gd name="T33" fmla="*/ 6021 h 850"/>
                <a:gd name="T34" fmla="*/ 137783 w 212"/>
                <a:gd name="T35" fmla="*/ 18064 h 850"/>
                <a:gd name="T36" fmla="*/ 113072 w 212"/>
                <a:gd name="T37" fmla="*/ 53439 h 850"/>
                <a:gd name="T38" fmla="*/ 92105 w 212"/>
                <a:gd name="T39" fmla="*/ 88061 h 850"/>
                <a:gd name="T40" fmla="*/ 73384 w 212"/>
                <a:gd name="T41" fmla="*/ 124942 h 850"/>
                <a:gd name="T42" fmla="*/ 56162 w 212"/>
                <a:gd name="T43" fmla="*/ 159564 h 850"/>
                <a:gd name="T44" fmla="*/ 43432 w 212"/>
                <a:gd name="T45" fmla="*/ 195692 h 850"/>
                <a:gd name="T46" fmla="*/ 32199 w 212"/>
                <a:gd name="T47" fmla="*/ 231820 h 850"/>
                <a:gd name="T48" fmla="*/ 22465 w 212"/>
                <a:gd name="T49" fmla="*/ 268700 h 850"/>
                <a:gd name="T50" fmla="*/ 16474 w 212"/>
                <a:gd name="T51" fmla="*/ 306334 h 850"/>
                <a:gd name="T52" fmla="*/ 10483 w 212"/>
                <a:gd name="T53" fmla="*/ 344719 h 850"/>
                <a:gd name="T54" fmla="*/ 6739 w 212"/>
                <a:gd name="T55" fmla="*/ 385363 h 850"/>
                <a:gd name="T56" fmla="*/ 3744 w 212"/>
                <a:gd name="T57" fmla="*/ 426760 h 850"/>
                <a:gd name="T58" fmla="*/ 2246 w 212"/>
                <a:gd name="T59" fmla="*/ 469661 h 850"/>
                <a:gd name="T60" fmla="*/ 1498 w 212"/>
                <a:gd name="T61" fmla="*/ 514068 h 850"/>
                <a:gd name="T62" fmla="*/ 0 w 212"/>
                <a:gd name="T63" fmla="*/ 560733 h 850"/>
                <a:gd name="T64" fmla="*/ 0 w 212"/>
                <a:gd name="T65" fmla="*/ 610409 h 850"/>
                <a:gd name="T66" fmla="*/ 1498 w 212"/>
                <a:gd name="T67" fmla="*/ 638258 h 850"/>
                <a:gd name="T68" fmla="*/ 2246 w 212"/>
                <a:gd name="T69" fmla="*/ 638258 h 850"/>
                <a:gd name="T70" fmla="*/ 7488 w 212"/>
                <a:gd name="T71" fmla="*/ 638258 h 850"/>
                <a:gd name="T72" fmla="*/ 8986 w 212"/>
                <a:gd name="T73" fmla="*/ 632989 h 85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12" h="850">
                  <a:moveTo>
                    <a:pt x="12" y="841"/>
                  </a:moveTo>
                  <a:lnTo>
                    <a:pt x="13" y="845"/>
                  </a:lnTo>
                  <a:lnTo>
                    <a:pt x="13" y="811"/>
                  </a:lnTo>
                  <a:lnTo>
                    <a:pt x="13" y="777"/>
                  </a:lnTo>
                  <a:lnTo>
                    <a:pt x="13" y="745"/>
                  </a:lnTo>
                  <a:lnTo>
                    <a:pt x="13" y="714"/>
                  </a:lnTo>
                  <a:lnTo>
                    <a:pt x="14" y="683"/>
                  </a:lnTo>
                  <a:lnTo>
                    <a:pt x="14" y="653"/>
                  </a:lnTo>
                  <a:lnTo>
                    <a:pt x="15" y="624"/>
                  </a:lnTo>
                  <a:lnTo>
                    <a:pt x="17" y="594"/>
                  </a:lnTo>
                  <a:lnTo>
                    <a:pt x="18" y="567"/>
                  </a:lnTo>
                  <a:lnTo>
                    <a:pt x="19" y="539"/>
                  </a:lnTo>
                  <a:lnTo>
                    <a:pt x="22" y="512"/>
                  </a:lnTo>
                  <a:lnTo>
                    <a:pt x="23" y="485"/>
                  </a:lnTo>
                  <a:lnTo>
                    <a:pt x="27" y="460"/>
                  </a:lnTo>
                  <a:lnTo>
                    <a:pt x="29" y="434"/>
                  </a:lnTo>
                  <a:lnTo>
                    <a:pt x="34" y="409"/>
                  </a:lnTo>
                  <a:lnTo>
                    <a:pt x="38" y="384"/>
                  </a:lnTo>
                  <a:lnTo>
                    <a:pt x="43" y="359"/>
                  </a:lnTo>
                  <a:lnTo>
                    <a:pt x="49" y="334"/>
                  </a:lnTo>
                  <a:lnTo>
                    <a:pt x="55" y="311"/>
                  </a:lnTo>
                  <a:lnTo>
                    <a:pt x="62" y="288"/>
                  </a:lnTo>
                  <a:lnTo>
                    <a:pt x="70" y="265"/>
                  </a:lnTo>
                  <a:lnTo>
                    <a:pt x="78" y="241"/>
                  </a:lnTo>
                  <a:lnTo>
                    <a:pt x="88" y="217"/>
                  </a:lnTo>
                  <a:lnTo>
                    <a:pt x="98" y="193"/>
                  </a:lnTo>
                  <a:lnTo>
                    <a:pt x="108" y="171"/>
                  </a:lnTo>
                  <a:lnTo>
                    <a:pt x="119" y="147"/>
                  </a:lnTo>
                  <a:lnTo>
                    <a:pt x="133" y="125"/>
                  </a:lnTo>
                  <a:lnTo>
                    <a:pt x="146" y="102"/>
                  </a:lnTo>
                  <a:lnTo>
                    <a:pt x="161" y="79"/>
                  </a:lnTo>
                  <a:lnTo>
                    <a:pt x="178" y="55"/>
                  </a:lnTo>
                  <a:lnTo>
                    <a:pt x="194" y="31"/>
                  </a:lnTo>
                  <a:lnTo>
                    <a:pt x="212" y="8"/>
                  </a:lnTo>
                  <a:lnTo>
                    <a:pt x="202" y="0"/>
                  </a:lnTo>
                  <a:lnTo>
                    <a:pt x="184" y="24"/>
                  </a:lnTo>
                  <a:lnTo>
                    <a:pt x="168" y="47"/>
                  </a:lnTo>
                  <a:lnTo>
                    <a:pt x="151" y="71"/>
                  </a:lnTo>
                  <a:lnTo>
                    <a:pt x="136" y="95"/>
                  </a:lnTo>
                  <a:lnTo>
                    <a:pt x="123" y="117"/>
                  </a:lnTo>
                  <a:lnTo>
                    <a:pt x="109" y="142"/>
                  </a:lnTo>
                  <a:lnTo>
                    <a:pt x="98" y="166"/>
                  </a:lnTo>
                  <a:lnTo>
                    <a:pt x="85" y="188"/>
                  </a:lnTo>
                  <a:lnTo>
                    <a:pt x="75" y="212"/>
                  </a:lnTo>
                  <a:lnTo>
                    <a:pt x="65" y="236"/>
                  </a:lnTo>
                  <a:lnTo>
                    <a:pt x="58" y="260"/>
                  </a:lnTo>
                  <a:lnTo>
                    <a:pt x="49" y="283"/>
                  </a:lnTo>
                  <a:lnTo>
                    <a:pt x="43" y="308"/>
                  </a:lnTo>
                  <a:lnTo>
                    <a:pt x="37" y="332"/>
                  </a:lnTo>
                  <a:lnTo>
                    <a:pt x="30" y="357"/>
                  </a:lnTo>
                  <a:lnTo>
                    <a:pt x="25" y="382"/>
                  </a:lnTo>
                  <a:lnTo>
                    <a:pt x="22" y="407"/>
                  </a:lnTo>
                  <a:lnTo>
                    <a:pt x="17" y="432"/>
                  </a:lnTo>
                  <a:lnTo>
                    <a:pt x="14" y="458"/>
                  </a:lnTo>
                  <a:lnTo>
                    <a:pt x="10" y="485"/>
                  </a:lnTo>
                  <a:lnTo>
                    <a:pt x="9" y="512"/>
                  </a:lnTo>
                  <a:lnTo>
                    <a:pt x="7" y="539"/>
                  </a:lnTo>
                  <a:lnTo>
                    <a:pt x="5" y="567"/>
                  </a:lnTo>
                  <a:lnTo>
                    <a:pt x="4" y="594"/>
                  </a:lnTo>
                  <a:lnTo>
                    <a:pt x="3" y="624"/>
                  </a:lnTo>
                  <a:lnTo>
                    <a:pt x="2" y="653"/>
                  </a:lnTo>
                  <a:lnTo>
                    <a:pt x="2" y="683"/>
                  </a:lnTo>
                  <a:lnTo>
                    <a:pt x="0" y="714"/>
                  </a:lnTo>
                  <a:lnTo>
                    <a:pt x="0" y="745"/>
                  </a:lnTo>
                  <a:lnTo>
                    <a:pt x="0" y="777"/>
                  </a:lnTo>
                  <a:lnTo>
                    <a:pt x="0" y="811"/>
                  </a:lnTo>
                  <a:lnTo>
                    <a:pt x="0" y="845"/>
                  </a:lnTo>
                  <a:lnTo>
                    <a:pt x="2" y="848"/>
                  </a:lnTo>
                  <a:lnTo>
                    <a:pt x="0" y="845"/>
                  </a:lnTo>
                  <a:lnTo>
                    <a:pt x="3" y="848"/>
                  </a:lnTo>
                  <a:lnTo>
                    <a:pt x="7" y="850"/>
                  </a:lnTo>
                  <a:lnTo>
                    <a:pt x="10" y="848"/>
                  </a:lnTo>
                  <a:lnTo>
                    <a:pt x="13" y="845"/>
                  </a:lnTo>
                  <a:lnTo>
                    <a:pt x="12" y="8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7" name="Freeform 41">
              <a:extLst>
                <a:ext uri="{FF2B5EF4-FFF2-40B4-BE49-F238E27FC236}">
                  <a16:creationId xmlns:a16="http://schemas.microsoft.com/office/drawing/2014/main" id="{B047ED8B-ACB7-3E53-37A3-6FB71E018D4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33663" y="3590925"/>
              <a:ext cx="246062" cy="450850"/>
            </a:xfrm>
            <a:custGeom>
              <a:avLst/>
              <a:gdLst>
                <a:gd name="T0" fmla="*/ 239310 w 328"/>
                <a:gd name="T1" fmla="*/ 441772 h 596"/>
                <a:gd name="T2" fmla="*/ 244562 w 328"/>
                <a:gd name="T3" fmla="*/ 443285 h 596"/>
                <a:gd name="T4" fmla="*/ 225057 w 328"/>
                <a:gd name="T5" fmla="*/ 416809 h 596"/>
                <a:gd name="T6" fmla="*/ 207802 w 328"/>
                <a:gd name="T7" fmla="*/ 388820 h 596"/>
                <a:gd name="T8" fmla="*/ 190548 w 328"/>
                <a:gd name="T9" fmla="*/ 361588 h 596"/>
                <a:gd name="T10" fmla="*/ 174794 w 328"/>
                <a:gd name="T11" fmla="*/ 332086 h 596"/>
                <a:gd name="T12" fmla="*/ 159790 w 328"/>
                <a:gd name="T13" fmla="*/ 301827 h 596"/>
                <a:gd name="T14" fmla="*/ 146287 w 328"/>
                <a:gd name="T15" fmla="*/ 271569 h 596"/>
                <a:gd name="T16" fmla="*/ 132783 w 328"/>
                <a:gd name="T17" fmla="*/ 241311 h 596"/>
                <a:gd name="T18" fmla="*/ 119280 w 328"/>
                <a:gd name="T19" fmla="*/ 211052 h 596"/>
                <a:gd name="T20" fmla="*/ 106527 w 328"/>
                <a:gd name="T21" fmla="*/ 182307 h 596"/>
                <a:gd name="T22" fmla="*/ 93023 w 328"/>
                <a:gd name="T23" fmla="*/ 152805 h 596"/>
                <a:gd name="T24" fmla="*/ 80270 w 328"/>
                <a:gd name="T25" fmla="*/ 124816 h 596"/>
                <a:gd name="T26" fmla="*/ 66017 w 328"/>
                <a:gd name="T27" fmla="*/ 96827 h 596"/>
                <a:gd name="T28" fmla="*/ 51763 w 328"/>
                <a:gd name="T29" fmla="*/ 71107 h 596"/>
                <a:gd name="T30" fmla="*/ 38260 w 328"/>
                <a:gd name="T31" fmla="*/ 45388 h 596"/>
                <a:gd name="T32" fmla="*/ 23256 w 328"/>
                <a:gd name="T33" fmla="*/ 21937 h 596"/>
                <a:gd name="T34" fmla="*/ 7502 w 328"/>
                <a:gd name="T35" fmla="*/ 0 h 596"/>
                <a:gd name="T36" fmla="*/ 0 w 328"/>
                <a:gd name="T37" fmla="*/ 5295 h 596"/>
                <a:gd name="T38" fmla="*/ 15754 w 328"/>
                <a:gd name="T39" fmla="*/ 27233 h 596"/>
                <a:gd name="T40" fmla="*/ 30758 w 328"/>
                <a:gd name="T41" fmla="*/ 50683 h 596"/>
                <a:gd name="T42" fmla="*/ 45011 w 328"/>
                <a:gd name="T43" fmla="*/ 74890 h 596"/>
                <a:gd name="T44" fmla="*/ 58515 w 328"/>
                <a:gd name="T45" fmla="*/ 100609 h 596"/>
                <a:gd name="T46" fmla="*/ 70518 w 328"/>
                <a:gd name="T47" fmla="*/ 128598 h 596"/>
                <a:gd name="T48" fmla="*/ 84021 w 328"/>
                <a:gd name="T49" fmla="*/ 156587 h 596"/>
                <a:gd name="T50" fmla="*/ 96774 w 328"/>
                <a:gd name="T51" fmla="*/ 186089 h 596"/>
                <a:gd name="T52" fmla="*/ 110278 w 328"/>
                <a:gd name="T53" fmla="*/ 214835 h 596"/>
                <a:gd name="T54" fmla="*/ 123031 w 328"/>
                <a:gd name="T55" fmla="*/ 245093 h 596"/>
                <a:gd name="T56" fmla="*/ 137285 w 328"/>
                <a:gd name="T57" fmla="*/ 275351 h 596"/>
                <a:gd name="T58" fmla="*/ 152288 w 328"/>
                <a:gd name="T59" fmla="*/ 305610 h 596"/>
                <a:gd name="T60" fmla="*/ 167292 w 328"/>
                <a:gd name="T61" fmla="*/ 335868 h 596"/>
                <a:gd name="T62" fmla="*/ 183046 w 328"/>
                <a:gd name="T63" fmla="*/ 365370 h 596"/>
                <a:gd name="T64" fmla="*/ 200300 w 328"/>
                <a:gd name="T65" fmla="*/ 394872 h 596"/>
                <a:gd name="T66" fmla="*/ 217555 w 328"/>
                <a:gd name="T67" fmla="*/ 422861 h 596"/>
                <a:gd name="T68" fmla="*/ 237060 w 328"/>
                <a:gd name="T69" fmla="*/ 449337 h 596"/>
                <a:gd name="T70" fmla="*/ 243061 w 328"/>
                <a:gd name="T71" fmla="*/ 450850 h 596"/>
                <a:gd name="T72" fmla="*/ 237060 w 328"/>
                <a:gd name="T73" fmla="*/ 449337 h 596"/>
                <a:gd name="T74" fmla="*/ 240811 w 328"/>
                <a:gd name="T75" fmla="*/ 450850 h 596"/>
                <a:gd name="T76" fmla="*/ 243811 w 328"/>
                <a:gd name="T77" fmla="*/ 450094 h 596"/>
                <a:gd name="T78" fmla="*/ 246062 w 328"/>
                <a:gd name="T79" fmla="*/ 447068 h 596"/>
                <a:gd name="T80" fmla="*/ 244562 w 328"/>
                <a:gd name="T81" fmla="*/ 443285 h 596"/>
                <a:gd name="T82" fmla="*/ 239310 w 328"/>
                <a:gd name="T83" fmla="*/ 441772 h 59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28" h="596">
                  <a:moveTo>
                    <a:pt x="319" y="584"/>
                  </a:moveTo>
                  <a:lnTo>
                    <a:pt x="326" y="586"/>
                  </a:lnTo>
                  <a:lnTo>
                    <a:pt x="300" y="551"/>
                  </a:lnTo>
                  <a:lnTo>
                    <a:pt x="277" y="514"/>
                  </a:lnTo>
                  <a:lnTo>
                    <a:pt x="254" y="478"/>
                  </a:lnTo>
                  <a:lnTo>
                    <a:pt x="233" y="439"/>
                  </a:lnTo>
                  <a:lnTo>
                    <a:pt x="213" y="399"/>
                  </a:lnTo>
                  <a:lnTo>
                    <a:pt x="195" y="359"/>
                  </a:lnTo>
                  <a:lnTo>
                    <a:pt x="177" y="319"/>
                  </a:lnTo>
                  <a:lnTo>
                    <a:pt x="159" y="279"/>
                  </a:lnTo>
                  <a:lnTo>
                    <a:pt x="142" y="241"/>
                  </a:lnTo>
                  <a:lnTo>
                    <a:pt x="124" y="202"/>
                  </a:lnTo>
                  <a:lnTo>
                    <a:pt x="107" y="165"/>
                  </a:lnTo>
                  <a:lnTo>
                    <a:pt x="88" y="128"/>
                  </a:lnTo>
                  <a:lnTo>
                    <a:pt x="69" y="94"/>
                  </a:lnTo>
                  <a:lnTo>
                    <a:pt x="51" y="60"/>
                  </a:lnTo>
                  <a:lnTo>
                    <a:pt x="31" y="29"/>
                  </a:lnTo>
                  <a:lnTo>
                    <a:pt x="10" y="0"/>
                  </a:lnTo>
                  <a:lnTo>
                    <a:pt x="0" y="7"/>
                  </a:lnTo>
                  <a:lnTo>
                    <a:pt x="21" y="36"/>
                  </a:lnTo>
                  <a:lnTo>
                    <a:pt x="41" y="67"/>
                  </a:lnTo>
                  <a:lnTo>
                    <a:pt x="60" y="99"/>
                  </a:lnTo>
                  <a:lnTo>
                    <a:pt x="78" y="133"/>
                  </a:lnTo>
                  <a:lnTo>
                    <a:pt x="94" y="170"/>
                  </a:lnTo>
                  <a:lnTo>
                    <a:pt x="112" y="207"/>
                  </a:lnTo>
                  <a:lnTo>
                    <a:pt x="129" y="246"/>
                  </a:lnTo>
                  <a:lnTo>
                    <a:pt x="147" y="284"/>
                  </a:lnTo>
                  <a:lnTo>
                    <a:pt x="164" y="324"/>
                  </a:lnTo>
                  <a:lnTo>
                    <a:pt x="183" y="364"/>
                  </a:lnTo>
                  <a:lnTo>
                    <a:pt x="203" y="404"/>
                  </a:lnTo>
                  <a:lnTo>
                    <a:pt x="223" y="444"/>
                  </a:lnTo>
                  <a:lnTo>
                    <a:pt x="244" y="483"/>
                  </a:lnTo>
                  <a:lnTo>
                    <a:pt x="267" y="522"/>
                  </a:lnTo>
                  <a:lnTo>
                    <a:pt x="290" y="559"/>
                  </a:lnTo>
                  <a:lnTo>
                    <a:pt x="316" y="594"/>
                  </a:lnTo>
                  <a:lnTo>
                    <a:pt x="324" y="596"/>
                  </a:lnTo>
                  <a:lnTo>
                    <a:pt x="316" y="594"/>
                  </a:lnTo>
                  <a:lnTo>
                    <a:pt x="321" y="596"/>
                  </a:lnTo>
                  <a:lnTo>
                    <a:pt x="325" y="595"/>
                  </a:lnTo>
                  <a:lnTo>
                    <a:pt x="328" y="591"/>
                  </a:lnTo>
                  <a:lnTo>
                    <a:pt x="326" y="586"/>
                  </a:lnTo>
                  <a:lnTo>
                    <a:pt x="319" y="5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8" name="Freeform 42">
              <a:extLst>
                <a:ext uri="{FF2B5EF4-FFF2-40B4-BE49-F238E27FC236}">
                  <a16:creationId xmlns:a16="http://schemas.microsoft.com/office/drawing/2014/main" id="{FB621822-106A-F53C-24FD-E4F8999673F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73375" y="4005263"/>
              <a:ext cx="439738" cy="36512"/>
            </a:xfrm>
            <a:custGeom>
              <a:avLst/>
              <a:gdLst>
                <a:gd name="T0" fmla="*/ 439738 w 583"/>
                <a:gd name="T1" fmla="*/ 5112 h 50"/>
                <a:gd name="T2" fmla="*/ 434458 w 583"/>
                <a:gd name="T3" fmla="*/ 0 h 50"/>
                <a:gd name="T4" fmla="*/ 415601 w 583"/>
                <a:gd name="T5" fmla="*/ 0 h 50"/>
                <a:gd name="T6" fmla="*/ 392973 w 583"/>
                <a:gd name="T7" fmla="*/ 0 h 50"/>
                <a:gd name="T8" fmla="*/ 368083 w 583"/>
                <a:gd name="T9" fmla="*/ 0 h 50"/>
                <a:gd name="T10" fmla="*/ 339420 w 583"/>
                <a:gd name="T11" fmla="*/ 0 h 50"/>
                <a:gd name="T12" fmla="*/ 308495 w 583"/>
                <a:gd name="T13" fmla="*/ 1460 h 50"/>
                <a:gd name="T14" fmla="*/ 276816 w 583"/>
                <a:gd name="T15" fmla="*/ 2191 h 50"/>
                <a:gd name="T16" fmla="*/ 243628 w 583"/>
                <a:gd name="T17" fmla="*/ 2921 h 50"/>
                <a:gd name="T18" fmla="*/ 209686 w 583"/>
                <a:gd name="T19" fmla="*/ 3651 h 50"/>
                <a:gd name="T20" fmla="*/ 177253 w 583"/>
                <a:gd name="T21" fmla="*/ 5112 h 50"/>
                <a:gd name="T22" fmla="*/ 144065 w 583"/>
                <a:gd name="T23" fmla="*/ 6572 h 50"/>
                <a:gd name="T24" fmla="*/ 113894 w 583"/>
                <a:gd name="T25" fmla="*/ 9493 h 50"/>
                <a:gd name="T26" fmla="*/ 84478 w 583"/>
                <a:gd name="T27" fmla="*/ 12414 h 50"/>
                <a:gd name="T28" fmla="*/ 57324 w 583"/>
                <a:gd name="T29" fmla="*/ 14605 h 50"/>
                <a:gd name="T30" fmla="*/ 34696 w 583"/>
                <a:gd name="T31" fmla="*/ 18256 h 50"/>
                <a:gd name="T32" fmla="*/ 15840 w 583"/>
                <a:gd name="T33" fmla="*/ 23368 h 50"/>
                <a:gd name="T34" fmla="*/ 0 w 583"/>
                <a:gd name="T35" fmla="*/ 27749 h 50"/>
                <a:gd name="T36" fmla="*/ 3771 w 583"/>
                <a:gd name="T37" fmla="*/ 36512 h 50"/>
                <a:gd name="T38" fmla="*/ 18102 w 583"/>
                <a:gd name="T39" fmla="*/ 32131 h 50"/>
                <a:gd name="T40" fmla="*/ 36959 w 583"/>
                <a:gd name="T41" fmla="*/ 27749 h 50"/>
                <a:gd name="T42" fmla="*/ 59587 w 583"/>
                <a:gd name="T43" fmla="*/ 24098 h 50"/>
                <a:gd name="T44" fmla="*/ 84478 w 583"/>
                <a:gd name="T45" fmla="*/ 21177 h 50"/>
                <a:gd name="T46" fmla="*/ 113894 w 583"/>
                <a:gd name="T47" fmla="*/ 18256 h 50"/>
                <a:gd name="T48" fmla="*/ 144065 w 583"/>
                <a:gd name="T49" fmla="*/ 16065 h 50"/>
                <a:gd name="T50" fmla="*/ 177253 w 583"/>
                <a:gd name="T51" fmla="*/ 13875 h 50"/>
                <a:gd name="T52" fmla="*/ 209686 w 583"/>
                <a:gd name="T53" fmla="*/ 13144 h 50"/>
                <a:gd name="T54" fmla="*/ 243628 w 583"/>
                <a:gd name="T55" fmla="*/ 12414 h 50"/>
                <a:gd name="T56" fmla="*/ 276816 w 583"/>
                <a:gd name="T57" fmla="*/ 10954 h 50"/>
                <a:gd name="T58" fmla="*/ 308495 w 583"/>
                <a:gd name="T59" fmla="*/ 10223 h 50"/>
                <a:gd name="T60" fmla="*/ 339420 w 583"/>
                <a:gd name="T61" fmla="*/ 9493 h 50"/>
                <a:gd name="T62" fmla="*/ 368083 w 583"/>
                <a:gd name="T63" fmla="*/ 9493 h 50"/>
                <a:gd name="T64" fmla="*/ 392973 w 583"/>
                <a:gd name="T65" fmla="*/ 9493 h 50"/>
                <a:gd name="T66" fmla="*/ 415601 w 583"/>
                <a:gd name="T67" fmla="*/ 9493 h 50"/>
                <a:gd name="T68" fmla="*/ 434458 w 583"/>
                <a:gd name="T69" fmla="*/ 9493 h 50"/>
                <a:gd name="T70" fmla="*/ 429933 w 583"/>
                <a:gd name="T71" fmla="*/ 5112 h 50"/>
                <a:gd name="T72" fmla="*/ 434458 w 583"/>
                <a:gd name="T73" fmla="*/ 9493 h 50"/>
                <a:gd name="T74" fmla="*/ 437475 w 583"/>
                <a:gd name="T75" fmla="*/ 7302 h 50"/>
                <a:gd name="T76" fmla="*/ 439738 w 583"/>
                <a:gd name="T77" fmla="*/ 5112 h 50"/>
                <a:gd name="T78" fmla="*/ 437475 w 583"/>
                <a:gd name="T79" fmla="*/ 2191 h 50"/>
                <a:gd name="T80" fmla="*/ 434458 w 583"/>
                <a:gd name="T81" fmla="*/ 0 h 50"/>
                <a:gd name="T82" fmla="*/ 439738 w 583"/>
                <a:gd name="T83" fmla="*/ 5112 h 5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83" h="50">
                  <a:moveTo>
                    <a:pt x="583" y="7"/>
                  </a:moveTo>
                  <a:lnTo>
                    <a:pt x="576" y="0"/>
                  </a:lnTo>
                  <a:lnTo>
                    <a:pt x="551" y="0"/>
                  </a:lnTo>
                  <a:lnTo>
                    <a:pt x="521" y="0"/>
                  </a:lnTo>
                  <a:lnTo>
                    <a:pt x="488" y="0"/>
                  </a:lnTo>
                  <a:lnTo>
                    <a:pt x="450" y="0"/>
                  </a:lnTo>
                  <a:lnTo>
                    <a:pt x="409" y="2"/>
                  </a:lnTo>
                  <a:lnTo>
                    <a:pt x="367" y="3"/>
                  </a:lnTo>
                  <a:lnTo>
                    <a:pt x="323" y="4"/>
                  </a:lnTo>
                  <a:lnTo>
                    <a:pt x="278" y="5"/>
                  </a:lnTo>
                  <a:lnTo>
                    <a:pt x="235" y="7"/>
                  </a:lnTo>
                  <a:lnTo>
                    <a:pt x="191" y="9"/>
                  </a:lnTo>
                  <a:lnTo>
                    <a:pt x="151" y="13"/>
                  </a:lnTo>
                  <a:lnTo>
                    <a:pt x="112" y="17"/>
                  </a:lnTo>
                  <a:lnTo>
                    <a:pt x="76" y="20"/>
                  </a:lnTo>
                  <a:lnTo>
                    <a:pt x="46" y="25"/>
                  </a:lnTo>
                  <a:lnTo>
                    <a:pt x="21" y="32"/>
                  </a:lnTo>
                  <a:lnTo>
                    <a:pt x="0" y="38"/>
                  </a:lnTo>
                  <a:lnTo>
                    <a:pt x="5" y="50"/>
                  </a:lnTo>
                  <a:lnTo>
                    <a:pt x="24" y="44"/>
                  </a:lnTo>
                  <a:lnTo>
                    <a:pt x="49" y="38"/>
                  </a:lnTo>
                  <a:lnTo>
                    <a:pt x="79" y="33"/>
                  </a:lnTo>
                  <a:lnTo>
                    <a:pt x="112" y="29"/>
                  </a:lnTo>
                  <a:lnTo>
                    <a:pt x="151" y="25"/>
                  </a:lnTo>
                  <a:lnTo>
                    <a:pt x="191" y="22"/>
                  </a:lnTo>
                  <a:lnTo>
                    <a:pt x="235" y="19"/>
                  </a:lnTo>
                  <a:lnTo>
                    <a:pt x="278" y="18"/>
                  </a:lnTo>
                  <a:lnTo>
                    <a:pt x="323" y="17"/>
                  </a:lnTo>
                  <a:lnTo>
                    <a:pt x="367" y="15"/>
                  </a:lnTo>
                  <a:lnTo>
                    <a:pt x="409" y="14"/>
                  </a:lnTo>
                  <a:lnTo>
                    <a:pt x="450" y="13"/>
                  </a:lnTo>
                  <a:lnTo>
                    <a:pt x="488" y="13"/>
                  </a:lnTo>
                  <a:lnTo>
                    <a:pt x="521" y="13"/>
                  </a:lnTo>
                  <a:lnTo>
                    <a:pt x="551" y="13"/>
                  </a:lnTo>
                  <a:lnTo>
                    <a:pt x="576" y="13"/>
                  </a:lnTo>
                  <a:lnTo>
                    <a:pt x="570" y="7"/>
                  </a:lnTo>
                  <a:lnTo>
                    <a:pt x="576" y="13"/>
                  </a:lnTo>
                  <a:lnTo>
                    <a:pt x="580" y="10"/>
                  </a:lnTo>
                  <a:lnTo>
                    <a:pt x="583" y="7"/>
                  </a:lnTo>
                  <a:lnTo>
                    <a:pt x="580" y="3"/>
                  </a:lnTo>
                  <a:lnTo>
                    <a:pt x="576" y="0"/>
                  </a:lnTo>
                  <a:lnTo>
                    <a:pt x="583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9" name="Freeform 43">
              <a:extLst>
                <a:ext uri="{FF2B5EF4-FFF2-40B4-BE49-F238E27FC236}">
                  <a16:creationId xmlns:a16="http://schemas.microsoft.com/office/drawing/2014/main" id="{0CBD8E41-1FCB-E36B-02B4-02A722310C5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3588" y="4010025"/>
              <a:ext cx="9525" cy="114300"/>
            </a:xfrm>
            <a:custGeom>
              <a:avLst/>
              <a:gdLst>
                <a:gd name="T0" fmla="*/ 4396 w 13"/>
                <a:gd name="T1" fmla="*/ 104524 h 152"/>
                <a:gd name="T2" fmla="*/ 9525 w 13"/>
                <a:gd name="T3" fmla="*/ 109788 h 152"/>
                <a:gd name="T4" fmla="*/ 9525 w 13"/>
                <a:gd name="T5" fmla="*/ 0 h 152"/>
                <a:gd name="T6" fmla="*/ 0 w 13"/>
                <a:gd name="T7" fmla="*/ 0 h 152"/>
                <a:gd name="T8" fmla="*/ 0 w 13"/>
                <a:gd name="T9" fmla="*/ 109788 h 152"/>
                <a:gd name="T10" fmla="*/ 4396 w 13"/>
                <a:gd name="T11" fmla="*/ 114300 h 152"/>
                <a:gd name="T12" fmla="*/ 0 w 13"/>
                <a:gd name="T13" fmla="*/ 109788 h 152"/>
                <a:gd name="T14" fmla="*/ 2198 w 13"/>
                <a:gd name="T15" fmla="*/ 112044 h 152"/>
                <a:gd name="T16" fmla="*/ 4396 w 13"/>
                <a:gd name="T17" fmla="*/ 113548 h 152"/>
                <a:gd name="T18" fmla="*/ 7327 w 13"/>
                <a:gd name="T19" fmla="*/ 112044 h 152"/>
                <a:gd name="T20" fmla="*/ 9525 w 13"/>
                <a:gd name="T21" fmla="*/ 109788 h 152"/>
                <a:gd name="T22" fmla="*/ 4396 w 13"/>
                <a:gd name="T23" fmla="*/ 104524 h 1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152">
                  <a:moveTo>
                    <a:pt x="6" y="139"/>
                  </a:moveTo>
                  <a:lnTo>
                    <a:pt x="13" y="146"/>
                  </a:lnTo>
                  <a:lnTo>
                    <a:pt x="13" y="0"/>
                  </a:lnTo>
                  <a:lnTo>
                    <a:pt x="0" y="0"/>
                  </a:lnTo>
                  <a:lnTo>
                    <a:pt x="0" y="146"/>
                  </a:lnTo>
                  <a:lnTo>
                    <a:pt x="6" y="152"/>
                  </a:lnTo>
                  <a:lnTo>
                    <a:pt x="0" y="146"/>
                  </a:lnTo>
                  <a:lnTo>
                    <a:pt x="3" y="149"/>
                  </a:lnTo>
                  <a:lnTo>
                    <a:pt x="6" y="151"/>
                  </a:lnTo>
                  <a:lnTo>
                    <a:pt x="10" y="149"/>
                  </a:lnTo>
                  <a:lnTo>
                    <a:pt x="13" y="146"/>
                  </a:lnTo>
                  <a:lnTo>
                    <a:pt x="6" y="1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0" name="Freeform 44">
              <a:extLst>
                <a:ext uri="{FF2B5EF4-FFF2-40B4-BE49-F238E27FC236}">
                  <a16:creationId xmlns:a16="http://schemas.microsoft.com/office/drawing/2014/main" id="{15F843E7-693B-1DF3-E782-7B77897846F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8350" y="4114800"/>
              <a:ext cx="177800" cy="20638"/>
            </a:xfrm>
            <a:custGeom>
              <a:avLst/>
              <a:gdLst>
                <a:gd name="T0" fmla="*/ 177800 w 236"/>
                <a:gd name="T1" fmla="*/ 2847 h 29"/>
                <a:gd name="T2" fmla="*/ 171019 w 236"/>
                <a:gd name="T3" fmla="*/ 0 h 29"/>
                <a:gd name="T4" fmla="*/ 158965 w 236"/>
                <a:gd name="T5" fmla="*/ 4982 h 29"/>
                <a:gd name="T6" fmla="*/ 148418 w 236"/>
                <a:gd name="T7" fmla="*/ 7117 h 29"/>
                <a:gd name="T8" fmla="*/ 137117 w 236"/>
                <a:gd name="T9" fmla="*/ 9963 h 29"/>
                <a:gd name="T10" fmla="*/ 128076 w 236"/>
                <a:gd name="T11" fmla="*/ 10675 h 29"/>
                <a:gd name="T12" fmla="*/ 116775 w 236"/>
                <a:gd name="T13" fmla="*/ 12098 h 29"/>
                <a:gd name="T14" fmla="*/ 106228 w 236"/>
                <a:gd name="T15" fmla="*/ 12098 h 29"/>
                <a:gd name="T16" fmla="*/ 96434 w 236"/>
                <a:gd name="T17" fmla="*/ 10675 h 29"/>
                <a:gd name="T18" fmla="*/ 87393 w 236"/>
                <a:gd name="T19" fmla="*/ 9963 h 29"/>
                <a:gd name="T20" fmla="*/ 77599 w 236"/>
                <a:gd name="T21" fmla="*/ 8540 h 29"/>
                <a:gd name="T22" fmla="*/ 67052 w 236"/>
                <a:gd name="T23" fmla="*/ 7117 h 29"/>
                <a:gd name="T24" fmla="*/ 56504 w 236"/>
                <a:gd name="T25" fmla="*/ 5693 h 29"/>
                <a:gd name="T26" fmla="*/ 45957 w 236"/>
                <a:gd name="T27" fmla="*/ 3558 h 29"/>
                <a:gd name="T28" fmla="*/ 35409 w 236"/>
                <a:gd name="T29" fmla="*/ 2135 h 29"/>
                <a:gd name="T30" fmla="*/ 24108 w 236"/>
                <a:gd name="T31" fmla="*/ 1423 h 29"/>
                <a:gd name="T32" fmla="*/ 12808 w 236"/>
                <a:gd name="T33" fmla="*/ 0 h 29"/>
                <a:gd name="T34" fmla="*/ 0 w 236"/>
                <a:gd name="T35" fmla="*/ 0 h 29"/>
                <a:gd name="T36" fmla="*/ 0 w 236"/>
                <a:gd name="T37" fmla="*/ 9252 h 29"/>
                <a:gd name="T38" fmla="*/ 12808 w 236"/>
                <a:gd name="T39" fmla="*/ 9252 h 29"/>
                <a:gd name="T40" fmla="*/ 24108 w 236"/>
                <a:gd name="T41" fmla="*/ 9963 h 29"/>
                <a:gd name="T42" fmla="*/ 33149 w 236"/>
                <a:gd name="T43" fmla="*/ 10675 h 29"/>
                <a:gd name="T44" fmla="*/ 44450 w 236"/>
                <a:gd name="T45" fmla="*/ 12810 h 29"/>
                <a:gd name="T46" fmla="*/ 54997 w 236"/>
                <a:gd name="T47" fmla="*/ 14233 h 29"/>
                <a:gd name="T48" fmla="*/ 64792 w 236"/>
                <a:gd name="T49" fmla="*/ 16368 h 29"/>
                <a:gd name="T50" fmla="*/ 75339 w 236"/>
                <a:gd name="T51" fmla="*/ 17080 h 29"/>
                <a:gd name="T52" fmla="*/ 85886 w 236"/>
                <a:gd name="T53" fmla="*/ 19215 h 29"/>
                <a:gd name="T54" fmla="*/ 96434 w 236"/>
                <a:gd name="T55" fmla="*/ 19926 h 29"/>
                <a:gd name="T56" fmla="*/ 106228 w 236"/>
                <a:gd name="T57" fmla="*/ 20638 h 29"/>
                <a:gd name="T58" fmla="*/ 116775 w 236"/>
                <a:gd name="T59" fmla="*/ 20638 h 29"/>
                <a:gd name="T60" fmla="*/ 128076 w 236"/>
                <a:gd name="T61" fmla="*/ 19926 h 29"/>
                <a:gd name="T62" fmla="*/ 139377 w 236"/>
                <a:gd name="T63" fmla="*/ 19215 h 29"/>
                <a:gd name="T64" fmla="*/ 150678 w 236"/>
                <a:gd name="T65" fmla="*/ 16368 h 29"/>
                <a:gd name="T66" fmla="*/ 162732 w 236"/>
                <a:gd name="T67" fmla="*/ 13521 h 29"/>
                <a:gd name="T68" fmla="*/ 174786 w 236"/>
                <a:gd name="T69" fmla="*/ 9252 h 29"/>
                <a:gd name="T70" fmla="*/ 168759 w 236"/>
                <a:gd name="T71" fmla="*/ 6405 h 29"/>
                <a:gd name="T72" fmla="*/ 174786 w 236"/>
                <a:gd name="T73" fmla="*/ 9252 h 29"/>
                <a:gd name="T74" fmla="*/ 177800 w 236"/>
                <a:gd name="T75" fmla="*/ 6405 h 29"/>
                <a:gd name="T76" fmla="*/ 177800 w 236"/>
                <a:gd name="T77" fmla="*/ 2847 h 29"/>
                <a:gd name="T78" fmla="*/ 174786 w 236"/>
                <a:gd name="T79" fmla="*/ 0 h 29"/>
                <a:gd name="T80" fmla="*/ 171019 w 236"/>
                <a:gd name="T81" fmla="*/ 0 h 29"/>
                <a:gd name="T82" fmla="*/ 177800 w 236"/>
                <a:gd name="T83" fmla="*/ 2847 h 2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6" h="29">
                  <a:moveTo>
                    <a:pt x="236" y="4"/>
                  </a:moveTo>
                  <a:lnTo>
                    <a:pt x="227" y="0"/>
                  </a:lnTo>
                  <a:lnTo>
                    <a:pt x="211" y="7"/>
                  </a:lnTo>
                  <a:lnTo>
                    <a:pt x="197" y="10"/>
                  </a:lnTo>
                  <a:lnTo>
                    <a:pt x="182" y="14"/>
                  </a:lnTo>
                  <a:lnTo>
                    <a:pt x="170" y="15"/>
                  </a:lnTo>
                  <a:lnTo>
                    <a:pt x="155" y="17"/>
                  </a:lnTo>
                  <a:lnTo>
                    <a:pt x="141" y="17"/>
                  </a:lnTo>
                  <a:lnTo>
                    <a:pt x="128" y="15"/>
                  </a:lnTo>
                  <a:lnTo>
                    <a:pt x="116" y="14"/>
                  </a:lnTo>
                  <a:lnTo>
                    <a:pt x="103" y="12"/>
                  </a:lnTo>
                  <a:lnTo>
                    <a:pt x="89" y="10"/>
                  </a:lnTo>
                  <a:lnTo>
                    <a:pt x="75" y="8"/>
                  </a:lnTo>
                  <a:lnTo>
                    <a:pt x="61" y="5"/>
                  </a:lnTo>
                  <a:lnTo>
                    <a:pt x="47" y="3"/>
                  </a:lnTo>
                  <a:lnTo>
                    <a:pt x="32" y="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7" y="13"/>
                  </a:lnTo>
                  <a:lnTo>
                    <a:pt x="32" y="14"/>
                  </a:lnTo>
                  <a:lnTo>
                    <a:pt x="44" y="15"/>
                  </a:lnTo>
                  <a:lnTo>
                    <a:pt x="59" y="18"/>
                  </a:lnTo>
                  <a:lnTo>
                    <a:pt x="73" y="20"/>
                  </a:lnTo>
                  <a:lnTo>
                    <a:pt x="86" y="23"/>
                  </a:lnTo>
                  <a:lnTo>
                    <a:pt x="100" y="24"/>
                  </a:lnTo>
                  <a:lnTo>
                    <a:pt x="114" y="27"/>
                  </a:lnTo>
                  <a:lnTo>
                    <a:pt x="128" y="28"/>
                  </a:lnTo>
                  <a:lnTo>
                    <a:pt x="141" y="29"/>
                  </a:lnTo>
                  <a:lnTo>
                    <a:pt x="155" y="29"/>
                  </a:lnTo>
                  <a:lnTo>
                    <a:pt x="170" y="28"/>
                  </a:lnTo>
                  <a:lnTo>
                    <a:pt x="185" y="27"/>
                  </a:lnTo>
                  <a:lnTo>
                    <a:pt x="200" y="23"/>
                  </a:lnTo>
                  <a:lnTo>
                    <a:pt x="216" y="19"/>
                  </a:lnTo>
                  <a:lnTo>
                    <a:pt x="232" y="13"/>
                  </a:lnTo>
                  <a:lnTo>
                    <a:pt x="224" y="9"/>
                  </a:lnTo>
                  <a:lnTo>
                    <a:pt x="232" y="13"/>
                  </a:lnTo>
                  <a:lnTo>
                    <a:pt x="236" y="9"/>
                  </a:lnTo>
                  <a:lnTo>
                    <a:pt x="236" y="4"/>
                  </a:lnTo>
                  <a:lnTo>
                    <a:pt x="232" y="0"/>
                  </a:lnTo>
                  <a:lnTo>
                    <a:pt x="227" y="0"/>
                  </a:lnTo>
                  <a:lnTo>
                    <a:pt x="236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1" name="Freeform 45">
              <a:extLst>
                <a:ext uri="{FF2B5EF4-FFF2-40B4-BE49-F238E27FC236}">
                  <a16:creationId xmlns:a16="http://schemas.microsoft.com/office/drawing/2014/main" id="{57AB70E2-E420-66BD-52F9-172748075F4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76625" y="4117975"/>
              <a:ext cx="19050" cy="223838"/>
            </a:xfrm>
            <a:custGeom>
              <a:avLst/>
              <a:gdLst>
                <a:gd name="T0" fmla="*/ 8382 w 25"/>
                <a:gd name="T1" fmla="*/ 217123 h 300"/>
                <a:gd name="T2" fmla="*/ 9144 w 25"/>
                <a:gd name="T3" fmla="*/ 220107 h 300"/>
                <a:gd name="T4" fmla="*/ 9144 w 25"/>
                <a:gd name="T5" fmla="*/ 205185 h 300"/>
                <a:gd name="T6" fmla="*/ 9906 w 25"/>
                <a:gd name="T7" fmla="*/ 188770 h 300"/>
                <a:gd name="T8" fmla="*/ 11430 w 25"/>
                <a:gd name="T9" fmla="*/ 173848 h 300"/>
                <a:gd name="T10" fmla="*/ 12192 w 25"/>
                <a:gd name="T11" fmla="*/ 159671 h 300"/>
                <a:gd name="T12" fmla="*/ 13716 w 25"/>
                <a:gd name="T13" fmla="*/ 144749 h 300"/>
                <a:gd name="T14" fmla="*/ 15240 w 25"/>
                <a:gd name="T15" fmla="*/ 129826 h 300"/>
                <a:gd name="T16" fmla="*/ 16002 w 25"/>
                <a:gd name="T17" fmla="*/ 115650 h 300"/>
                <a:gd name="T18" fmla="*/ 17526 w 25"/>
                <a:gd name="T19" fmla="*/ 100727 h 300"/>
                <a:gd name="T20" fmla="*/ 19050 w 25"/>
                <a:gd name="T21" fmla="*/ 87297 h 300"/>
                <a:gd name="T22" fmla="*/ 19050 w 25"/>
                <a:gd name="T23" fmla="*/ 73867 h 300"/>
                <a:gd name="T24" fmla="*/ 19050 w 25"/>
                <a:gd name="T25" fmla="*/ 60436 h 300"/>
                <a:gd name="T26" fmla="*/ 19050 w 25"/>
                <a:gd name="T27" fmla="*/ 47752 h 300"/>
                <a:gd name="T28" fmla="*/ 17526 w 25"/>
                <a:gd name="T29" fmla="*/ 34322 h 300"/>
                <a:gd name="T30" fmla="*/ 16002 w 25"/>
                <a:gd name="T31" fmla="*/ 22384 h 300"/>
                <a:gd name="T32" fmla="*/ 12954 w 25"/>
                <a:gd name="T33" fmla="*/ 11192 h 300"/>
                <a:gd name="T34" fmla="*/ 9144 w 25"/>
                <a:gd name="T35" fmla="*/ 0 h 300"/>
                <a:gd name="T36" fmla="*/ 0 w 25"/>
                <a:gd name="T37" fmla="*/ 3731 h 300"/>
                <a:gd name="T38" fmla="*/ 3810 w 25"/>
                <a:gd name="T39" fmla="*/ 13430 h 300"/>
                <a:gd name="T40" fmla="*/ 6096 w 25"/>
                <a:gd name="T41" fmla="*/ 24622 h 300"/>
                <a:gd name="T42" fmla="*/ 8382 w 25"/>
                <a:gd name="T43" fmla="*/ 36560 h 300"/>
                <a:gd name="T44" fmla="*/ 9144 w 25"/>
                <a:gd name="T45" fmla="*/ 47752 h 300"/>
                <a:gd name="T46" fmla="*/ 9144 w 25"/>
                <a:gd name="T47" fmla="*/ 60436 h 300"/>
                <a:gd name="T48" fmla="*/ 9144 w 25"/>
                <a:gd name="T49" fmla="*/ 73867 h 300"/>
                <a:gd name="T50" fmla="*/ 9144 w 25"/>
                <a:gd name="T51" fmla="*/ 87297 h 300"/>
                <a:gd name="T52" fmla="*/ 8382 w 25"/>
                <a:gd name="T53" fmla="*/ 100727 h 300"/>
                <a:gd name="T54" fmla="*/ 6096 w 25"/>
                <a:gd name="T55" fmla="*/ 115650 h 300"/>
                <a:gd name="T56" fmla="*/ 5334 w 25"/>
                <a:gd name="T57" fmla="*/ 129826 h 300"/>
                <a:gd name="T58" fmla="*/ 4572 w 25"/>
                <a:gd name="T59" fmla="*/ 144749 h 300"/>
                <a:gd name="T60" fmla="*/ 2286 w 25"/>
                <a:gd name="T61" fmla="*/ 159671 h 300"/>
                <a:gd name="T62" fmla="*/ 1524 w 25"/>
                <a:gd name="T63" fmla="*/ 173848 h 300"/>
                <a:gd name="T64" fmla="*/ 762 w 25"/>
                <a:gd name="T65" fmla="*/ 188770 h 300"/>
                <a:gd name="T66" fmla="*/ 0 w 25"/>
                <a:gd name="T67" fmla="*/ 205185 h 300"/>
                <a:gd name="T68" fmla="*/ 0 w 25"/>
                <a:gd name="T69" fmla="*/ 220107 h 300"/>
                <a:gd name="T70" fmla="*/ 762 w 25"/>
                <a:gd name="T71" fmla="*/ 222346 h 300"/>
                <a:gd name="T72" fmla="*/ 0 w 25"/>
                <a:gd name="T73" fmla="*/ 220107 h 300"/>
                <a:gd name="T74" fmla="*/ 1524 w 25"/>
                <a:gd name="T75" fmla="*/ 222346 h 300"/>
                <a:gd name="T76" fmla="*/ 4572 w 25"/>
                <a:gd name="T77" fmla="*/ 223838 h 300"/>
                <a:gd name="T78" fmla="*/ 7620 w 25"/>
                <a:gd name="T79" fmla="*/ 222346 h 300"/>
                <a:gd name="T80" fmla="*/ 9144 w 25"/>
                <a:gd name="T81" fmla="*/ 220107 h 300"/>
                <a:gd name="T82" fmla="*/ 8382 w 25"/>
                <a:gd name="T83" fmla="*/ 217123 h 30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5" h="300">
                  <a:moveTo>
                    <a:pt x="11" y="291"/>
                  </a:moveTo>
                  <a:lnTo>
                    <a:pt x="12" y="295"/>
                  </a:lnTo>
                  <a:lnTo>
                    <a:pt x="12" y="275"/>
                  </a:lnTo>
                  <a:lnTo>
                    <a:pt x="13" y="253"/>
                  </a:lnTo>
                  <a:lnTo>
                    <a:pt x="15" y="233"/>
                  </a:lnTo>
                  <a:lnTo>
                    <a:pt x="16" y="214"/>
                  </a:lnTo>
                  <a:lnTo>
                    <a:pt x="18" y="194"/>
                  </a:lnTo>
                  <a:lnTo>
                    <a:pt x="20" y="174"/>
                  </a:lnTo>
                  <a:lnTo>
                    <a:pt x="21" y="155"/>
                  </a:lnTo>
                  <a:lnTo>
                    <a:pt x="23" y="135"/>
                  </a:lnTo>
                  <a:lnTo>
                    <a:pt x="25" y="117"/>
                  </a:lnTo>
                  <a:lnTo>
                    <a:pt x="25" y="99"/>
                  </a:lnTo>
                  <a:lnTo>
                    <a:pt x="25" y="81"/>
                  </a:lnTo>
                  <a:lnTo>
                    <a:pt x="25" y="64"/>
                  </a:lnTo>
                  <a:lnTo>
                    <a:pt x="23" y="46"/>
                  </a:lnTo>
                  <a:lnTo>
                    <a:pt x="21" y="30"/>
                  </a:lnTo>
                  <a:lnTo>
                    <a:pt x="17" y="15"/>
                  </a:lnTo>
                  <a:lnTo>
                    <a:pt x="12" y="0"/>
                  </a:lnTo>
                  <a:lnTo>
                    <a:pt x="0" y="5"/>
                  </a:lnTo>
                  <a:lnTo>
                    <a:pt x="5" y="18"/>
                  </a:lnTo>
                  <a:lnTo>
                    <a:pt x="8" y="33"/>
                  </a:lnTo>
                  <a:lnTo>
                    <a:pt x="11" y="49"/>
                  </a:lnTo>
                  <a:lnTo>
                    <a:pt x="12" y="64"/>
                  </a:lnTo>
                  <a:lnTo>
                    <a:pt x="12" y="81"/>
                  </a:lnTo>
                  <a:lnTo>
                    <a:pt x="12" y="99"/>
                  </a:lnTo>
                  <a:lnTo>
                    <a:pt x="12" y="117"/>
                  </a:lnTo>
                  <a:lnTo>
                    <a:pt x="11" y="135"/>
                  </a:lnTo>
                  <a:lnTo>
                    <a:pt x="8" y="155"/>
                  </a:lnTo>
                  <a:lnTo>
                    <a:pt x="7" y="174"/>
                  </a:lnTo>
                  <a:lnTo>
                    <a:pt x="6" y="194"/>
                  </a:lnTo>
                  <a:lnTo>
                    <a:pt x="3" y="214"/>
                  </a:lnTo>
                  <a:lnTo>
                    <a:pt x="2" y="233"/>
                  </a:lnTo>
                  <a:lnTo>
                    <a:pt x="1" y="253"/>
                  </a:lnTo>
                  <a:lnTo>
                    <a:pt x="0" y="275"/>
                  </a:lnTo>
                  <a:lnTo>
                    <a:pt x="0" y="295"/>
                  </a:lnTo>
                  <a:lnTo>
                    <a:pt x="1" y="298"/>
                  </a:lnTo>
                  <a:lnTo>
                    <a:pt x="0" y="295"/>
                  </a:lnTo>
                  <a:lnTo>
                    <a:pt x="2" y="298"/>
                  </a:lnTo>
                  <a:lnTo>
                    <a:pt x="6" y="300"/>
                  </a:lnTo>
                  <a:lnTo>
                    <a:pt x="10" y="298"/>
                  </a:lnTo>
                  <a:lnTo>
                    <a:pt x="12" y="295"/>
                  </a:lnTo>
                  <a:lnTo>
                    <a:pt x="11" y="2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2" name="Freeform 46">
              <a:extLst>
                <a:ext uri="{FF2B5EF4-FFF2-40B4-BE49-F238E27FC236}">
                  <a16:creationId xmlns:a16="http://schemas.microsoft.com/office/drawing/2014/main" id="{7E22B3E3-7B4B-581A-B88A-D792062F1D6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78213" y="4337050"/>
              <a:ext cx="222250" cy="420688"/>
            </a:xfrm>
            <a:custGeom>
              <a:avLst/>
              <a:gdLst>
                <a:gd name="T0" fmla="*/ 221502 w 297"/>
                <a:gd name="T1" fmla="*/ 419935 h 559"/>
                <a:gd name="T2" fmla="*/ 222250 w 297"/>
                <a:gd name="T3" fmla="*/ 416925 h 559"/>
                <a:gd name="T4" fmla="*/ 221502 w 297"/>
                <a:gd name="T5" fmla="*/ 372523 h 559"/>
                <a:gd name="T6" fmla="*/ 217760 w 297"/>
                <a:gd name="T7" fmla="*/ 332637 h 559"/>
                <a:gd name="T8" fmla="*/ 211774 w 297"/>
                <a:gd name="T9" fmla="*/ 297266 h 559"/>
                <a:gd name="T10" fmla="*/ 203542 w 297"/>
                <a:gd name="T11" fmla="*/ 265658 h 559"/>
                <a:gd name="T12" fmla="*/ 193814 w 297"/>
                <a:gd name="T13" fmla="*/ 236308 h 559"/>
                <a:gd name="T14" fmla="*/ 181841 w 297"/>
                <a:gd name="T15" fmla="*/ 211473 h 559"/>
                <a:gd name="T16" fmla="*/ 169120 w 297"/>
                <a:gd name="T17" fmla="*/ 186638 h 559"/>
                <a:gd name="T18" fmla="*/ 154902 w 297"/>
                <a:gd name="T19" fmla="*/ 166319 h 559"/>
                <a:gd name="T20" fmla="*/ 139187 w 297"/>
                <a:gd name="T21" fmla="*/ 145246 h 559"/>
                <a:gd name="T22" fmla="*/ 121976 w 297"/>
                <a:gd name="T23" fmla="*/ 126432 h 559"/>
                <a:gd name="T24" fmla="*/ 104764 w 297"/>
                <a:gd name="T25" fmla="*/ 106865 h 559"/>
                <a:gd name="T26" fmla="*/ 86056 w 297"/>
                <a:gd name="T27" fmla="*/ 88051 h 559"/>
                <a:gd name="T28" fmla="*/ 67348 w 297"/>
                <a:gd name="T29" fmla="*/ 68484 h 559"/>
                <a:gd name="T30" fmla="*/ 47892 w 297"/>
                <a:gd name="T31" fmla="*/ 46659 h 559"/>
                <a:gd name="T32" fmla="*/ 27688 w 297"/>
                <a:gd name="T33" fmla="*/ 24082 h 559"/>
                <a:gd name="T34" fmla="*/ 7483 w 297"/>
                <a:gd name="T35" fmla="*/ 0 h 559"/>
                <a:gd name="T36" fmla="*/ 0 w 297"/>
                <a:gd name="T37" fmla="*/ 5268 h 559"/>
                <a:gd name="T38" fmla="*/ 20205 w 297"/>
                <a:gd name="T39" fmla="*/ 30103 h 559"/>
                <a:gd name="T40" fmla="*/ 40409 w 297"/>
                <a:gd name="T41" fmla="*/ 52680 h 559"/>
                <a:gd name="T42" fmla="*/ 59865 w 297"/>
                <a:gd name="T43" fmla="*/ 73752 h 559"/>
                <a:gd name="T44" fmla="*/ 78573 w 297"/>
                <a:gd name="T45" fmla="*/ 94072 h 559"/>
                <a:gd name="T46" fmla="*/ 97281 w 297"/>
                <a:gd name="T47" fmla="*/ 112886 h 559"/>
                <a:gd name="T48" fmla="*/ 114492 w 297"/>
                <a:gd name="T49" fmla="*/ 132453 h 559"/>
                <a:gd name="T50" fmla="*/ 131704 w 297"/>
                <a:gd name="T51" fmla="*/ 151267 h 559"/>
                <a:gd name="T52" fmla="*/ 147418 w 297"/>
                <a:gd name="T53" fmla="*/ 171587 h 559"/>
                <a:gd name="T54" fmla="*/ 161636 w 297"/>
                <a:gd name="T55" fmla="*/ 192659 h 559"/>
                <a:gd name="T56" fmla="*/ 174358 w 297"/>
                <a:gd name="T57" fmla="*/ 215236 h 559"/>
                <a:gd name="T58" fmla="*/ 184834 w 297"/>
                <a:gd name="T59" fmla="*/ 240071 h 559"/>
                <a:gd name="T60" fmla="*/ 193814 w 297"/>
                <a:gd name="T61" fmla="*/ 267163 h 559"/>
                <a:gd name="T62" fmla="*/ 202794 w 297"/>
                <a:gd name="T63" fmla="*/ 299524 h 559"/>
                <a:gd name="T64" fmla="*/ 208032 w 297"/>
                <a:gd name="T65" fmla="*/ 334142 h 559"/>
                <a:gd name="T66" fmla="*/ 211774 w 297"/>
                <a:gd name="T67" fmla="*/ 372523 h 559"/>
                <a:gd name="T68" fmla="*/ 212522 w 297"/>
                <a:gd name="T69" fmla="*/ 416925 h 559"/>
                <a:gd name="T70" fmla="*/ 214019 w 297"/>
                <a:gd name="T71" fmla="*/ 413915 h 559"/>
                <a:gd name="T72" fmla="*/ 212522 w 297"/>
                <a:gd name="T73" fmla="*/ 416925 h 559"/>
                <a:gd name="T74" fmla="*/ 214767 w 297"/>
                <a:gd name="T75" fmla="*/ 419935 h 559"/>
                <a:gd name="T76" fmla="*/ 217760 w 297"/>
                <a:gd name="T77" fmla="*/ 420688 h 559"/>
                <a:gd name="T78" fmla="*/ 220005 w 297"/>
                <a:gd name="T79" fmla="*/ 419935 h 559"/>
                <a:gd name="T80" fmla="*/ 222250 w 297"/>
                <a:gd name="T81" fmla="*/ 416925 h 559"/>
                <a:gd name="T82" fmla="*/ 221502 w 297"/>
                <a:gd name="T83" fmla="*/ 419935 h 55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7" h="559">
                  <a:moveTo>
                    <a:pt x="296" y="558"/>
                  </a:moveTo>
                  <a:lnTo>
                    <a:pt x="297" y="554"/>
                  </a:lnTo>
                  <a:lnTo>
                    <a:pt x="296" y="495"/>
                  </a:lnTo>
                  <a:lnTo>
                    <a:pt x="291" y="442"/>
                  </a:lnTo>
                  <a:lnTo>
                    <a:pt x="283" y="395"/>
                  </a:lnTo>
                  <a:lnTo>
                    <a:pt x="272" y="353"/>
                  </a:lnTo>
                  <a:lnTo>
                    <a:pt x="259" y="314"/>
                  </a:lnTo>
                  <a:lnTo>
                    <a:pt x="243" y="281"/>
                  </a:lnTo>
                  <a:lnTo>
                    <a:pt x="226" y="248"/>
                  </a:lnTo>
                  <a:lnTo>
                    <a:pt x="207" y="221"/>
                  </a:lnTo>
                  <a:lnTo>
                    <a:pt x="186" y="193"/>
                  </a:lnTo>
                  <a:lnTo>
                    <a:pt x="163" y="168"/>
                  </a:lnTo>
                  <a:lnTo>
                    <a:pt x="140" y="142"/>
                  </a:lnTo>
                  <a:lnTo>
                    <a:pt x="115" y="117"/>
                  </a:lnTo>
                  <a:lnTo>
                    <a:pt x="90" y="91"/>
                  </a:lnTo>
                  <a:lnTo>
                    <a:pt x="64" y="62"/>
                  </a:lnTo>
                  <a:lnTo>
                    <a:pt x="37" y="32"/>
                  </a:lnTo>
                  <a:lnTo>
                    <a:pt x="10" y="0"/>
                  </a:lnTo>
                  <a:lnTo>
                    <a:pt x="0" y="7"/>
                  </a:lnTo>
                  <a:lnTo>
                    <a:pt x="27" y="40"/>
                  </a:lnTo>
                  <a:lnTo>
                    <a:pt x="54" y="70"/>
                  </a:lnTo>
                  <a:lnTo>
                    <a:pt x="80" y="98"/>
                  </a:lnTo>
                  <a:lnTo>
                    <a:pt x="105" y="125"/>
                  </a:lnTo>
                  <a:lnTo>
                    <a:pt x="130" y="150"/>
                  </a:lnTo>
                  <a:lnTo>
                    <a:pt x="153" y="176"/>
                  </a:lnTo>
                  <a:lnTo>
                    <a:pt x="176" y="201"/>
                  </a:lnTo>
                  <a:lnTo>
                    <a:pt x="197" y="228"/>
                  </a:lnTo>
                  <a:lnTo>
                    <a:pt x="216" y="256"/>
                  </a:lnTo>
                  <a:lnTo>
                    <a:pt x="233" y="286"/>
                  </a:lnTo>
                  <a:lnTo>
                    <a:pt x="247" y="319"/>
                  </a:lnTo>
                  <a:lnTo>
                    <a:pt x="259" y="355"/>
                  </a:lnTo>
                  <a:lnTo>
                    <a:pt x="271" y="398"/>
                  </a:lnTo>
                  <a:lnTo>
                    <a:pt x="278" y="444"/>
                  </a:lnTo>
                  <a:lnTo>
                    <a:pt x="283" y="495"/>
                  </a:lnTo>
                  <a:lnTo>
                    <a:pt x="284" y="554"/>
                  </a:lnTo>
                  <a:lnTo>
                    <a:pt x="286" y="550"/>
                  </a:lnTo>
                  <a:lnTo>
                    <a:pt x="284" y="554"/>
                  </a:lnTo>
                  <a:lnTo>
                    <a:pt x="287" y="558"/>
                  </a:lnTo>
                  <a:lnTo>
                    <a:pt x="291" y="559"/>
                  </a:lnTo>
                  <a:lnTo>
                    <a:pt x="294" y="558"/>
                  </a:lnTo>
                  <a:lnTo>
                    <a:pt x="297" y="554"/>
                  </a:lnTo>
                  <a:lnTo>
                    <a:pt x="296" y="5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3" name="Freeform 47">
              <a:extLst>
                <a:ext uri="{FF2B5EF4-FFF2-40B4-BE49-F238E27FC236}">
                  <a16:creationId xmlns:a16="http://schemas.microsoft.com/office/drawing/2014/main" id="{2CD02C9B-773E-77D2-BB4F-5E8990520D0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48075" y="4751388"/>
              <a:ext cx="52388" cy="61912"/>
            </a:xfrm>
            <a:custGeom>
              <a:avLst/>
              <a:gdLst>
                <a:gd name="T0" fmla="*/ 9111 w 69"/>
                <a:gd name="T1" fmla="*/ 57382 h 82"/>
                <a:gd name="T2" fmla="*/ 8352 w 69"/>
                <a:gd name="T3" fmla="*/ 60402 h 82"/>
                <a:gd name="T4" fmla="*/ 52388 w 69"/>
                <a:gd name="T5" fmla="*/ 6040 h 82"/>
                <a:gd name="T6" fmla="*/ 44796 w 69"/>
                <a:gd name="T7" fmla="*/ 0 h 82"/>
                <a:gd name="T8" fmla="*/ 759 w 69"/>
                <a:gd name="T9" fmla="*/ 54362 h 82"/>
                <a:gd name="T10" fmla="*/ 0 w 69"/>
                <a:gd name="T11" fmla="*/ 57382 h 82"/>
                <a:gd name="T12" fmla="*/ 759 w 69"/>
                <a:gd name="T13" fmla="*/ 54362 h 82"/>
                <a:gd name="T14" fmla="*/ 0 w 69"/>
                <a:gd name="T15" fmla="*/ 58137 h 82"/>
                <a:gd name="T16" fmla="*/ 1518 w 69"/>
                <a:gd name="T17" fmla="*/ 61157 h 82"/>
                <a:gd name="T18" fmla="*/ 5315 w 69"/>
                <a:gd name="T19" fmla="*/ 61912 h 82"/>
                <a:gd name="T20" fmla="*/ 8352 w 69"/>
                <a:gd name="T21" fmla="*/ 60402 h 82"/>
                <a:gd name="T22" fmla="*/ 9111 w 69"/>
                <a:gd name="T23" fmla="*/ 57382 h 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9" h="82">
                  <a:moveTo>
                    <a:pt x="12" y="76"/>
                  </a:moveTo>
                  <a:lnTo>
                    <a:pt x="11" y="80"/>
                  </a:lnTo>
                  <a:lnTo>
                    <a:pt x="69" y="8"/>
                  </a:lnTo>
                  <a:lnTo>
                    <a:pt x="59" y="0"/>
                  </a:lnTo>
                  <a:lnTo>
                    <a:pt x="1" y="72"/>
                  </a:lnTo>
                  <a:lnTo>
                    <a:pt x="0" y="76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2" y="81"/>
                  </a:lnTo>
                  <a:lnTo>
                    <a:pt x="7" y="82"/>
                  </a:lnTo>
                  <a:lnTo>
                    <a:pt x="11" y="80"/>
                  </a:lnTo>
                  <a:lnTo>
                    <a:pt x="12" y="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4" name="Freeform 48">
              <a:extLst>
                <a:ext uri="{FF2B5EF4-FFF2-40B4-BE49-F238E27FC236}">
                  <a16:creationId xmlns:a16="http://schemas.microsoft.com/office/drawing/2014/main" id="{2876A797-0551-9B3B-807A-EE9677C42CE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48075" y="4808538"/>
              <a:ext cx="444500" cy="720725"/>
            </a:xfrm>
            <a:custGeom>
              <a:avLst/>
              <a:gdLst>
                <a:gd name="T0" fmla="*/ 443745 w 589"/>
                <a:gd name="T1" fmla="*/ 713186 h 956"/>
                <a:gd name="T2" fmla="*/ 413559 w 589"/>
                <a:gd name="T3" fmla="*/ 676245 h 956"/>
                <a:gd name="T4" fmla="*/ 381108 w 589"/>
                <a:gd name="T5" fmla="*/ 640058 h 956"/>
                <a:gd name="T6" fmla="*/ 346393 w 589"/>
                <a:gd name="T7" fmla="*/ 602363 h 956"/>
                <a:gd name="T8" fmla="*/ 310924 w 589"/>
                <a:gd name="T9" fmla="*/ 562407 h 956"/>
                <a:gd name="T10" fmla="*/ 274699 w 589"/>
                <a:gd name="T11" fmla="*/ 523204 h 956"/>
                <a:gd name="T12" fmla="*/ 239230 w 589"/>
                <a:gd name="T13" fmla="*/ 481740 h 956"/>
                <a:gd name="T14" fmla="*/ 203006 w 589"/>
                <a:gd name="T15" fmla="*/ 440276 h 956"/>
                <a:gd name="T16" fmla="*/ 168291 w 589"/>
                <a:gd name="T17" fmla="*/ 397303 h 956"/>
                <a:gd name="T18" fmla="*/ 136595 w 589"/>
                <a:gd name="T19" fmla="*/ 352070 h 956"/>
                <a:gd name="T20" fmla="*/ 105654 w 589"/>
                <a:gd name="T21" fmla="*/ 306082 h 956"/>
                <a:gd name="T22" fmla="*/ 79240 w 589"/>
                <a:gd name="T23" fmla="*/ 260094 h 956"/>
                <a:gd name="T24" fmla="*/ 55846 w 589"/>
                <a:gd name="T25" fmla="*/ 211091 h 956"/>
                <a:gd name="T26" fmla="*/ 36979 w 589"/>
                <a:gd name="T27" fmla="*/ 159826 h 956"/>
                <a:gd name="T28" fmla="*/ 21885 w 589"/>
                <a:gd name="T29" fmla="*/ 109315 h 956"/>
                <a:gd name="T30" fmla="*/ 12075 w 589"/>
                <a:gd name="T31" fmla="*/ 55034 h 956"/>
                <a:gd name="T32" fmla="*/ 9056 w 589"/>
                <a:gd name="T33" fmla="*/ 0 h 956"/>
                <a:gd name="T34" fmla="*/ 755 w 589"/>
                <a:gd name="T35" fmla="*/ 28648 h 956"/>
                <a:gd name="T36" fmla="*/ 7547 w 589"/>
                <a:gd name="T37" fmla="*/ 83683 h 956"/>
                <a:gd name="T38" fmla="*/ 18867 w 589"/>
                <a:gd name="T39" fmla="*/ 137209 h 956"/>
                <a:gd name="T40" fmla="*/ 35469 w 589"/>
                <a:gd name="T41" fmla="*/ 189228 h 956"/>
                <a:gd name="T42" fmla="*/ 58110 w 589"/>
                <a:gd name="T43" fmla="*/ 238985 h 956"/>
                <a:gd name="T44" fmla="*/ 84523 w 589"/>
                <a:gd name="T45" fmla="*/ 287235 h 956"/>
                <a:gd name="T46" fmla="*/ 113200 w 589"/>
                <a:gd name="T47" fmla="*/ 334730 h 956"/>
                <a:gd name="T48" fmla="*/ 144896 w 589"/>
                <a:gd name="T49" fmla="*/ 379964 h 956"/>
                <a:gd name="T50" fmla="*/ 178102 w 589"/>
                <a:gd name="T51" fmla="*/ 424444 h 956"/>
                <a:gd name="T52" fmla="*/ 213571 w 589"/>
                <a:gd name="T53" fmla="*/ 466662 h 956"/>
                <a:gd name="T54" fmla="*/ 249795 w 589"/>
                <a:gd name="T55" fmla="*/ 508126 h 956"/>
                <a:gd name="T56" fmla="*/ 285265 w 589"/>
                <a:gd name="T57" fmla="*/ 548837 h 956"/>
                <a:gd name="T58" fmla="*/ 320734 w 589"/>
                <a:gd name="T59" fmla="*/ 588039 h 956"/>
                <a:gd name="T60" fmla="*/ 356958 w 589"/>
                <a:gd name="T61" fmla="*/ 626488 h 956"/>
                <a:gd name="T62" fmla="*/ 389409 w 589"/>
                <a:gd name="T63" fmla="*/ 664183 h 956"/>
                <a:gd name="T64" fmla="*/ 421105 w 589"/>
                <a:gd name="T65" fmla="*/ 701124 h 956"/>
                <a:gd name="T66" fmla="*/ 439972 w 589"/>
                <a:gd name="T67" fmla="*/ 720725 h 956"/>
                <a:gd name="T68" fmla="*/ 439972 w 589"/>
                <a:gd name="T69" fmla="*/ 720725 h 956"/>
                <a:gd name="T70" fmla="*/ 444500 w 589"/>
                <a:gd name="T71" fmla="*/ 716956 h 956"/>
                <a:gd name="T72" fmla="*/ 439972 w 589"/>
                <a:gd name="T73" fmla="*/ 710924 h 95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89" h="956">
                  <a:moveTo>
                    <a:pt x="583" y="943"/>
                  </a:moveTo>
                  <a:lnTo>
                    <a:pt x="588" y="946"/>
                  </a:lnTo>
                  <a:lnTo>
                    <a:pt x="568" y="922"/>
                  </a:lnTo>
                  <a:lnTo>
                    <a:pt x="548" y="897"/>
                  </a:lnTo>
                  <a:lnTo>
                    <a:pt x="526" y="874"/>
                  </a:lnTo>
                  <a:lnTo>
                    <a:pt x="505" y="849"/>
                  </a:lnTo>
                  <a:lnTo>
                    <a:pt x="483" y="824"/>
                  </a:lnTo>
                  <a:lnTo>
                    <a:pt x="459" y="799"/>
                  </a:lnTo>
                  <a:lnTo>
                    <a:pt x="435" y="772"/>
                  </a:lnTo>
                  <a:lnTo>
                    <a:pt x="412" y="746"/>
                  </a:lnTo>
                  <a:lnTo>
                    <a:pt x="388" y="720"/>
                  </a:lnTo>
                  <a:lnTo>
                    <a:pt x="364" y="694"/>
                  </a:lnTo>
                  <a:lnTo>
                    <a:pt x="341" y="666"/>
                  </a:lnTo>
                  <a:lnTo>
                    <a:pt x="317" y="639"/>
                  </a:lnTo>
                  <a:lnTo>
                    <a:pt x="293" y="612"/>
                  </a:lnTo>
                  <a:lnTo>
                    <a:pt x="269" y="584"/>
                  </a:lnTo>
                  <a:lnTo>
                    <a:pt x="246" y="555"/>
                  </a:lnTo>
                  <a:lnTo>
                    <a:pt x="223" y="527"/>
                  </a:lnTo>
                  <a:lnTo>
                    <a:pt x="202" y="497"/>
                  </a:lnTo>
                  <a:lnTo>
                    <a:pt x="181" y="467"/>
                  </a:lnTo>
                  <a:lnTo>
                    <a:pt x="160" y="437"/>
                  </a:lnTo>
                  <a:lnTo>
                    <a:pt x="140" y="406"/>
                  </a:lnTo>
                  <a:lnTo>
                    <a:pt x="122" y="376"/>
                  </a:lnTo>
                  <a:lnTo>
                    <a:pt x="105" y="345"/>
                  </a:lnTo>
                  <a:lnTo>
                    <a:pt x="87" y="312"/>
                  </a:lnTo>
                  <a:lnTo>
                    <a:pt x="74" y="280"/>
                  </a:lnTo>
                  <a:lnTo>
                    <a:pt x="60" y="246"/>
                  </a:lnTo>
                  <a:lnTo>
                    <a:pt x="49" y="212"/>
                  </a:lnTo>
                  <a:lnTo>
                    <a:pt x="37" y="180"/>
                  </a:lnTo>
                  <a:lnTo>
                    <a:pt x="29" y="145"/>
                  </a:lnTo>
                  <a:lnTo>
                    <a:pt x="22" y="109"/>
                  </a:lnTo>
                  <a:lnTo>
                    <a:pt x="16" y="73"/>
                  </a:lnTo>
                  <a:lnTo>
                    <a:pt x="14" y="38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" y="38"/>
                  </a:lnTo>
                  <a:lnTo>
                    <a:pt x="4" y="75"/>
                  </a:lnTo>
                  <a:lnTo>
                    <a:pt x="10" y="111"/>
                  </a:lnTo>
                  <a:lnTo>
                    <a:pt x="16" y="147"/>
                  </a:lnTo>
                  <a:lnTo>
                    <a:pt x="25" y="182"/>
                  </a:lnTo>
                  <a:lnTo>
                    <a:pt x="36" y="217"/>
                  </a:lnTo>
                  <a:lnTo>
                    <a:pt x="47" y="251"/>
                  </a:lnTo>
                  <a:lnTo>
                    <a:pt x="61" y="285"/>
                  </a:lnTo>
                  <a:lnTo>
                    <a:pt x="77" y="317"/>
                  </a:lnTo>
                  <a:lnTo>
                    <a:pt x="95" y="350"/>
                  </a:lnTo>
                  <a:lnTo>
                    <a:pt x="112" y="381"/>
                  </a:lnTo>
                  <a:lnTo>
                    <a:pt x="130" y="413"/>
                  </a:lnTo>
                  <a:lnTo>
                    <a:pt x="150" y="444"/>
                  </a:lnTo>
                  <a:lnTo>
                    <a:pt x="171" y="474"/>
                  </a:lnTo>
                  <a:lnTo>
                    <a:pt x="192" y="504"/>
                  </a:lnTo>
                  <a:lnTo>
                    <a:pt x="213" y="534"/>
                  </a:lnTo>
                  <a:lnTo>
                    <a:pt x="236" y="563"/>
                  </a:lnTo>
                  <a:lnTo>
                    <a:pt x="259" y="592"/>
                  </a:lnTo>
                  <a:lnTo>
                    <a:pt x="283" y="619"/>
                  </a:lnTo>
                  <a:lnTo>
                    <a:pt x="307" y="646"/>
                  </a:lnTo>
                  <a:lnTo>
                    <a:pt x="331" y="674"/>
                  </a:lnTo>
                  <a:lnTo>
                    <a:pt x="354" y="701"/>
                  </a:lnTo>
                  <a:lnTo>
                    <a:pt x="378" y="728"/>
                  </a:lnTo>
                  <a:lnTo>
                    <a:pt x="402" y="754"/>
                  </a:lnTo>
                  <a:lnTo>
                    <a:pt x="425" y="780"/>
                  </a:lnTo>
                  <a:lnTo>
                    <a:pt x="449" y="806"/>
                  </a:lnTo>
                  <a:lnTo>
                    <a:pt x="473" y="831"/>
                  </a:lnTo>
                  <a:lnTo>
                    <a:pt x="495" y="856"/>
                  </a:lnTo>
                  <a:lnTo>
                    <a:pt x="516" y="881"/>
                  </a:lnTo>
                  <a:lnTo>
                    <a:pt x="538" y="905"/>
                  </a:lnTo>
                  <a:lnTo>
                    <a:pt x="558" y="930"/>
                  </a:lnTo>
                  <a:lnTo>
                    <a:pt x="578" y="953"/>
                  </a:lnTo>
                  <a:lnTo>
                    <a:pt x="583" y="956"/>
                  </a:lnTo>
                  <a:lnTo>
                    <a:pt x="578" y="953"/>
                  </a:lnTo>
                  <a:lnTo>
                    <a:pt x="583" y="956"/>
                  </a:lnTo>
                  <a:lnTo>
                    <a:pt x="586" y="955"/>
                  </a:lnTo>
                  <a:lnTo>
                    <a:pt x="589" y="951"/>
                  </a:lnTo>
                  <a:lnTo>
                    <a:pt x="588" y="946"/>
                  </a:lnTo>
                  <a:lnTo>
                    <a:pt x="583" y="9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5" name="Freeform 49">
              <a:extLst>
                <a:ext uri="{FF2B5EF4-FFF2-40B4-BE49-F238E27FC236}">
                  <a16:creationId xmlns:a16="http://schemas.microsoft.com/office/drawing/2014/main" id="{F5B062A2-C388-C342-5DB2-815542A4655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87813" y="5465763"/>
              <a:ext cx="392112" cy="63500"/>
            </a:xfrm>
            <a:custGeom>
              <a:avLst/>
              <a:gdLst>
                <a:gd name="T0" fmla="*/ 382309 w 520"/>
                <a:gd name="T1" fmla="*/ 2988 h 85"/>
                <a:gd name="T2" fmla="*/ 387588 w 520"/>
                <a:gd name="T3" fmla="*/ 0 h 85"/>
                <a:gd name="T4" fmla="*/ 362704 w 520"/>
                <a:gd name="T5" fmla="*/ 747 h 85"/>
                <a:gd name="T6" fmla="*/ 339328 w 520"/>
                <a:gd name="T7" fmla="*/ 2241 h 85"/>
                <a:gd name="T8" fmla="*/ 313690 w 520"/>
                <a:gd name="T9" fmla="*/ 4482 h 85"/>
                <a:gd name="T10" fmla="*/ 289560 w 520"/>
                <a:gd name="T11" fmla="*/ 8218 h 85"/>
                <a:gd name="T12" fmla="*/ 264676 w 520"/>
                <a:gd name="T13" fmla="*/ 11953 h 85"/>
                <a:gd name="T14" fmla="*/ 241300 w 520"/>
                <a:gd name="T15" fmla="*/ 17182 h 85"/>
                <a:gd name="T16" fmla="*/ 217170 w 520"/>
                <a:gd name="T17" fmla="*/ 22412 h 85"/>
                <a:gd name="T18" fmla="*/ 192286 w 520"/>
                <a:gd name="T19" fmla="*/ 26894 h 85"/>
                <a:gd name="T20" fmla="*/ 168156 w 520"/>
                <a:gd name="T21" fmla="*/ 31376 h 85"/>
                <a:gd name="T22" fmla="*/ 143272 w 520"/>
                <a:gd name="T23" fmla="*/ 37353 h 85"/>
                <a:gd name="T24" fmla="*/ 119896 w 520"/>
                <a:gd name="T25" fmla="*/ 41835 h 85"/>
                <a:gd name="T26" fmla="*/ 95766 w 520"/>
                <a:gd name="T27" fmla="*/ 45571 h 85"/>
                <a:gd name="T28" fmla="*/ 70882 w 520"/>
                <a:gd name="T29" fmla="*/ 49306 h 85"/>
                <a:gd name="T30" fmla="*/ 47506 w 520"/>
                <a:gd name="T31" fmla="*/ 52294 h 85"/>
                <a:gd name="T32" fmla="*/ 24130 w 520"/>
                <a:gd name="T33" fmla="*/ 53041 h 85"/>
                <a:gd name="T34" fmla="*/ 0 w 520"/>
                <a:gd name="T35" fmla="*/ 53788 h 85"/>
                <a:gd name="T36" fmla="*/ 0 w 520"/>
                <a:gd name="T37" fmla="*/ 63500 h 85"/>
                <a:gd name="T38" fmla="*/ 24130 w 520"/>
                <a:gd name="T39" fmla="*/ 62753 h 85"/>
                <a:gd name="T40" fmla="*/ 47506 w 520"/>
                <a:gd name="T41" fmla="*/ 61259 h 85"/>
                <a:gd name="T42" fmla="*/ 73144 w 520"/>
                <a:gd name="T43" fmla="*/ 59018 h 85"/>
                <a:gd name="T44" fmla="*/ 97274 w 520"/>
                <a:gd name="T45" fmla="*/ 55282 h 85"/>
                <a:gd name="T46" fmla="*/ 122158 w 520"/>
                <a:gd name="T47" fmla="*/ 51547 h 85"/>
                <a:gd name="T48" fmla="*/ 145534 w 520"/>
                <a:gd name="T49" fmla="*/ 46318 h 85"/>
                <a:gd name="T50" fmla="*/ 169664 w 520"/>
                <a:gd name="T51" fmla="*/ 41088 h 85"/>
                <a:gd name="T52" fmla="*/ 194548 w 520"/>
                <a:gd name="T53" fmla="*/ 36606 h 85"/>
                <a:gd name="T54" fmla="*/ 218678 w 520"/>
                <a:gd name="T55" fmla="*/ 31376 h 85"/>
                <a:gd name="T56" fmla="*/ 243562 w 520"/>
                <a:gd name="T57" fmla="*/ 26147 h 85"/>
                <a:gd name="T58" fmla="*/ 266938 w 520"/>
                <a:gd name="T59" fmla="*/ 21665 h 85"/>
                <a:gd name="T60" fmla="*/ 291068 w 520"/>
                <a:gd name="T61" fmla="*/ 17929 h 85"/>
                <a:gd name="T62" fmla="*/ 315952 w 520"/>
                <a:gd name="T63" fmla="*/ 14194 h 85"/>
                <a:gd name="T64" fmla="*/ 339328 w 520"/>
                <a:gd name="T65" fmla="*/ 11206 h 85"/>
                <a:gd name="T66" fmla="*/ 362704 w 520"/>
                <a:gd name="T67" fmla="*/ 10459 h 85"/>
                <a:gd name="T68" fmla="*/ 387588 w 520"/>
                <a:gd name="T69" fmla="*/ 9712 h 85"/>
                <a:gd name="T70" fmla="*/ 392112 w 520"/>
                <a:gd name="T71" fmla="*/ 6724 h 85"/>
                <a:gd name="T72" fmla="*/ 387588 w 520"/>
                <a:gd name="T73" fmla="*/ 9712 h 85"/>
                <a:gd name="T74" fmla="*/ 389850 w 520"/>
                <a:gd name="T75" fmla="*/ 7471 h 85"/>
                <a:gd name="T76" fmla="*/ 392112 w 520"/>
                <a:gd name="T77" fmla="*/ 4482 h 85"/>
                <a:gd name="T78" fmla="*/ 389850 w 520"/>
                <a:gd name="T79" fmla="*/ 2241 h 85"/>
                <a:gd name="T80" fmla="*/ 387588 w 520"/>
                <a:gd name="T81" fmla="*/ 0 h 85"/>
                <a:gd name="T82" fmla="*/ 382309 w 520"/>
                <a:gd name="T83" fmla="*/ 2988 h 8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20" h="85">
                  <a:moveTo>
                    <a:pt x="507" y="4"/>
                  </a:moveTo>
                  <a:lnTo>
                    <a:pt x="514" y="0"/>
                  </a:lnTo>
                  <a:lnTo>
                    <a:pt x="481" y="1"/>
                  </a:lnTo>
                  <a:lnTo>
                    <a:pt x="450" y="3"/>
                  </a:lnTo>
                  <a:lnTo>
                    <a:pt x="416" y="6"/>
                  </a:lnTo>
                  <a:lnTo>
                    <a:pt x="384" y="11"/>
                  </a:lnTo>
                  <a:lnTo>
                    <a:pt x="351" y="16"/>
                  </a:lnTo>
                  <a:lnTo>
                    <a:pt x="320" y="23"/>
                  </a:lnTo>
                  <a:lnTo>
                    <a:pt x="288" y="30"/>
                  </a:lnTo>
                  <a:lnTo>
                    <a:pt x="255" y="36"/>
                  </a:lnTo>
                  <a:lnTo>
                    <a:pt x="223" y="42"/>
                  </a:lnTo>
                  <a:lnTo>
                    <a:pt x="190" y="50"/>
                  </a:lnTo>
                  <a:lnTo>
                    <a:pt x="159" y="56"/>
                  </a:lnTo>
                  <a:lnTo>
                    <a:pt x="127" y="61"/>
                  </a:lnTo>
                  <a:lnTo>
                    <a:pt x="94" y="66"/>
                  </a:lnTo>
                  <a:lnTo>
                    <a:pt x="63" y="70"/>
                  </a:lnTo>
                  <a:lnTo>
                    <a:pt x="32" y="71"/>
                  </a:lnTo>
                  <a:lnTo>
                    <a:pt x="0" y="72"/>
                  </a:lnTo>
                  <a:lnTo>
                    <a:pt x="0" y="85"/>
                  </a:lnTo>
                  <a:lnTo>
                    <a:pt x="32" y="84"/>
                  </a:lnTo>
                  <a:lnTo>
                    <a:pt x="63" y="82"/>
                  </a:lnTo>
                  <a:lnTo>
                    <a:pt x="97" y="79"/>
                  </a:lnTo>
                  <a:lnTo>
                    <a:pt x="129" y="74"/>
                  </a:lnTo>
                  <a:lnTo>
                    <a:pt x="162" y="69"/>
                  </a:lnTo>
                  <a:lnTo>
                    <a:pt x="193" y="62"/>
                  </a:lnTo>
                  <a:lnTo>
                    <a:pt x="225" y="55"/>
                  </a:lnTo>
                  <a:lnTo>
                    <a:pt x="258" y="49"/>
                  </a:lnTo>
                  <a:lnTo>
                    <a:pt x="290" y="42"/>
                  </a:lnTo>
                  <a:lnTo>
                    <a:pt x="323" y="35"/>
                  </a:lnTo>
                  <a:lnTo>
                    <a:pt x="354" y="29"/>
                  </a:lnTo>
                  <a:lnTo>
                    <a:pt x="386" y="24"/>
                  </a:lnTo>
                  <a:lnTo>
                    <a:pt x="419" y="19"/>
                  </a:lnTo>
                  <a:lnTo>
                    <a:pt x="450" y="15"/>
                  </a:lnTo>
                  <a:lnTo>
                    <a:pt x="481" y="14"/>
                  </a:lnTo>
                  <a:lnTo>
                    <a:pt x="514" y="13"/>
                  </a:lnTo>
                  <a:lnTo>
                    <a:pt x="520" y="9"/>
                  </a:lnTo>
                  <a:lnTo>
                    <a:pt x="514" y="13"/>
                  </a:lnTo>
                  <a:lnTo>
                    <a:pt x="517" y="10"/>
                  </a:lnTo>
                  <a:lnTo>
                    <a:pt x="520" y="6"/>
                  </a:lnTo>
                  <a:lnTo>
                    <a:pt x="517" y="3"/>
                  </a:lnTo>
                  <a:lnTo>
                    <a:pt x="514" y="0"/>
                  </a:lnTo>
                  <a:lnTo>
                    <a:pt x="507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6" name="Freeform 50">
              <a:extLst>
                <a:ext uri="{FF2B5EF4-FFF2-40B4-BE49-F238E27FC236}">
                  <a16:creationId xmlns:a16="http://schemas.microsoft.com/office/drawing/2014/main" id="{2F8F3FC0-E7C3-830A-EE5A-CFF2E28A275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70400" y="5243513"/>
              <a:ext cx="204788" cy="228600"/>
            </a:xfrm>
            <a:custGeom>
              <a:avLst/>
              <a:gdLst>
                <a:gd name="T0" fmla="*/ 195753 w 272"/>
                <a:gd name="T1" fmla="*/ 4542 h 302"/>
                <a:gd name="T2" fmla="*/ 198012 w 272"/>
                <a:gd name="T3" fmla="*/ 0 h 302"/>
                <a:gd name="T4" fmla="*/ 185966 w 272"/>
                <a:gd name="T5" fmla="*/ 6813 h 302"/>
                <a:gd name="T6" fmla="*/ 172413 w 272"/>
                <a:gd name="T7" fmla="*/ 14382 h 302"/>
                <a:gd name="T8" fmla="*/ 158861 w 272"/>
                <a:gd name="T9" fmla="*/ 22709 h 302"/>
                <a:gd name="T10" fmla="*/ 146062 w 272"/>
                <a:gd name="T11" fmla="*/ 31792 h 302"/>
                <a:gd name="T12" fmla="*/ 131757 w 272"/>
                <a:gd name="T13" fmla="*/ 42389 h 302"/>
                <a:gd name="T14" fmla="*/ 118205 w 272"/>
                <a:gd name="T15" fmla="*/ 54501 h 302"/>
                <a:gd name="T16" fmla="*/ 105406 w 272"/>
                <a:gd name="T17" fmla="*/ 66612 h 302"/>
                <a:gd name="T18" fmla="*/ 90348 w 272"/>
                <a:gd name="T19" fmla="*/ 81751 h 302"/>
                <a:gd name="T20" fmla="*/ 78301 w 272"/>
                <a:gd name="T21" fmla="*/ 96890 h 302"/>
                <a:gd name="T22" fmla="*/ 64749 w 272"/>
                <a:gd name="T23" fmla="*/ 112029 h 302"/>
                <a:gd name="T24" fmla="*/ 52703 w 272"/>
                <a:gd name="T25" fmla="*/ 129439 h 302"/>
                <a:gd name="T26" fmla="*/ 40656 w 272"/>
                <a:gd name="T27" fmla="*/ 146092 h 302"/>
                <a:gd name="T28" fmla="*/ 30116 w 272"/>
                <a:gd name="T29" fmla="*/ 165016 h 302"/>
                <a:gd name="T30" fmla="*/ 19575 w 272"/>
                <a:gd name="T31" fmla="*/ 184697 h 302"/>
                <a:gd name="T32" fmla="*/ 8282 w 272"/>
                <a:gd name="T33" fmla="*/ 203621 h 302"/>
                <a:gd name="T34" fmla="*/ 0 w 272"/>
                <a:gd name="T35" fmla="*/ 224815 h 302"/>
                <a:gd name="T36" fmla="*/ 9788 w 272"/>
                <a:gd name="T37" fmla="*/ 228600 h 302"/>
                <a:gd name="T38" fmla="*/ 18070 w 272"/>
                <a:gd name="T39" fmla="*/ 207405 h 302"/>
                <a:gd name="T40" fmla="*/ 27104 w 272"/>
                <a:gd name="T41" fmla="*/ 188481 h 302"/>
                <a:gd name="T42" fmla="*/ 37645 w 272"/>
                <a:gd name="T43" fmla="*/ 168801 h 302"/>
                <a:gd name="T44" fmla="*/ 48185 w 272"/>
                <a:gd name="T45" fmla="*/ 152148 h 302"/>
                <a:gd name="T46" fmla="*/ 60232 w 272"/>
                <a:gd name="T47" fmla="*/ 134738 h 302"/>
                <a:gd name="T48" fmla="*/ 72278 w 272"/>
                <a:gd name="T49" fmla="*/ 118085 h 302"/>
                <a:gd name="T50" fmla="*/ 85830 w 272"/>
                <a:gd name="T51" fmla="*/ 102946 h 302"/>
                <a:gd name="T52" fmla="*/ 97877 w 272"/>
                <a:gd name="T53" fmla="*/ 87807 h 302"/>
                <a:gd name="T54" fmla="*/ 110676 w 272"/>
                <a:gd name="T55" fmla="*/ 74181 h 302"/>
                <a:gd name="T56" fmla="*/ 124228 w 272"/>
                <a:gd name="T57" fmla="*/ 62070 h 302"/>
                <a:gd name="T58" fmla="*/ 137027 w 272"/>
                <a:gd name="T59" fmla="*/ 49959 h 302"/>
                <a:gd name="T60" fmla="*/ 151332 w 272"/>
                <a:gd name="T61" fmla="*/ 39362 h 302"/>
                <a:gd name="T62" fmla="*/ 164884 w 272"/>
                <a:gd name="T63" fmla="*/ 30278 h 302"/>
                <a:gd name="T64" fmla="*/ 177684 w 272"/>
                <a:gd name="T65" fmla="*/ 21952 h 302"/>
                <a:gd name="T66" fmla="*/ 189730 w 272"/>
                <a:gd name="T67" fmla="*/ 14382 h 302"/>
                <a:gd name="T68" fmla="*/ 201776 w 272"/>
                <a:gd name="T69" fmla="*/ 9083 h 302"/>
                <a:gd name="T70" fmla="*/ 204788 w 272"/>
                <a:gd name="T71" fmla="*/ 4542 h 302"/>
                <a:gd name="T72" fmla="*/ 201776 w 272"/>
                <a:gd name="T73" fmla="*/ 9083 h 302"/>
                <a:gd name="T74" fmla="*/ 204788 w 272"/>
                <a:gd name="T75" fmla="*/ 6813 h 302"/>
                <a:gd name="T76" fmla="*/ 204788 w 272"/>
                <a:gd name="T77" fmla="*/ 3028 h 302"/>
                <a:gd name="T78" fmla="*/ 201776 w 272"/>
                <a:gd name="T79" fmla="*/ 0 h 302"/>
                <a:gd name="T80" fmla="*/ 198012 w 272"/>
                <a:gd name="T81" fmla="*/ 0 h 302"/>
                <a:gd name="T82" fmla="*/ 195753 w 272"/>
                <a:gd name="T83" fmla="*/ 4542 h 30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72" h="302">
                  <a:moveTo>
                    <a:pt x="260" y="6"/>
                  </a:moveTo>
                  <a:lnTo>
                    <a:pt x="263" y="0"/>
                  </a:lnTo>
                  <a:lnTo>
                    <a:pt x="247" y="9"/>
                  </a:lnTo>
                  <a:lnTo>
                    <a:pt x="229" y="19"/>
                  </a:lnTo>
                  <a:lnTo>
                    <a:pt x="211" y="30"/>
                  </a:lnTo>
                  <a:lnTo>
                    <a:pt x="194" y="42"/>
                  </a:lnTo>
                  <a:lnTo>
                    <a:pt x="175" y="56"/>
                  </a:lnTo>
                  <a:lnTo>
                    <a:pt x="157" y="72"/>
                  </a:lnTo>
                  <a:lnTo>
                    <a:pt x="140" y="88"/>
                  </a:lnTo>
                  <a:lnTo>
                    <a:pt x="120" y="108"/>
                  </a:lnTo>
                  <a:lnTo>
                    <a:pt x="104" y="128"/>
                  </a:lnTo>
                  <a:lnTo>
                    <a:pt x="86" y="148"/>
                  </a:lnTo>
                  <a:lnTo>
                    <a:pt x="70" y="171"/>
                  </a:lnTo>
                  <a:lnTo>
                    <a:pt x="54" y="193"/>
                  </a:lnTo>
                  <a:lnTo>
                    <a:pt x="40" y="218"/>
                  </a:lnTo>
                  <a:lnTo>
                    <a:pt x="26" y="244"/>
                  </a:lnTo>
                  <a:lnTo>
                    <a:pt x="11" y="269"/>
                  </a:lnTo>
                  <a:lnTo>
                    <a:pt x="0" y="297"/>
                  </a:lnTo>
                  <a:lnTo>
                    <a:pt x="13" y="302"/>
                  </a:lnTo>
                  <a:lnTo>
                    <a:pt x="24" y="274"/>
                  </a:lnTo>
                  <a:lnTo>
                    <a:pt x="36" y="249"/>
                  </a:lnTo>
                  <a:lnTo>
                    <a:pt x="50" y="223"/>
                  </a:lnTo>
                  <a:lnTo>
                    <a:pt x="64" y="201"/>
                  </a:lnTo>
                  <a:lnTo>
                    <a:pt x="80" y="178"/>
                  </a:lnTo>
                  <a:lnTo>
                    <a:pt x="96" y="156"/>
                  </a:lnTo>
                  <a:lnTo>
                    <a:pt x="114" y="136"/>
                  </a:lnTo>
                  <a:lnTo>
                    <a:pt x="130" y="116"/>
                  </a:lnTo>
                  <a:lnTo>
                    <a:pt x="147" y="98"/>
                  </a:lnTo>
                  <a:lnTo>
                    <a:pt x="165" y="82"/>
                  </a:lnTo>
                  <a:lnTo>
                    <a:pt x="182" y="66"/>
                  </a:lnTo>
                  <a:lnTo>
                    <a:pt x="201" y="52"/>
                  </a:lnTo>
                  <a:lnTo>
                    <a:pt x="219" y="40"/>
                  </a:lnTo>
                  <a:lnTo>
                    <a:pt x="236" y="29"/>
                  </a:lnTo>
                  <a:lnTo>
                    <a:pt x="252" y="19"/>
                  </a:lnTo>
                  <a:lnTo>
                    <a:pt x="268" y="12"/>
                  </a:lnTo>
                  <a:lnTo>
                    <a:pt x="272" y="6"/>
                  </a:lnTo>
                  <a:lnTo>
                    <a:pt x="268" y="12"/>
                  </a:lnTo>
                  <a:lnTo>
                    <a:pt x="272" y="9"/>
                  </a:lnTo>
                  <a:lnTo>
                    <a:pt x="272" y="4"/>
                  </a:lnTo>
                  <a:lnTo>
                    <a:pt x="268" y="0"/>
                  </a:lnTo>
                  <a:lnTo>
                    <a:pt x="263" y="0"/>
                  </a:lnTo>
                  <a:lnTo>
                    <a:pt x="26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7" name="Freeform 51">
              <a:extLst>
                <a:ext uri="{FF2B5EF4-FFF2-40B4-BE49-F238E27FC236}">
                  <a16:creationId xmlns:a16="http://schemas.microsoft.com/office/drawing/2014/main" id="{55A81081-08D3-A461-4422-AB3B525B55A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65663" y="5080000"/>
              <a:ext cx="9525" cy="168275"/>
            </a:xfrm>
            <a:custGeom>
              <a:avLst/>
              <a:gdLst>
                <a:gd name="T0" fmla="*/ 4763 w 12"/>
                <a:gd name="T1" fmla="*/ 0 h 224"/>
                <a:gd name="T2" fmla="*/ 0 w 12"/>
                <a:gd name="T3" fmla="*/ 4507 h 224"/>
                <a:gd name="T4" fmla="*/ 0 w 12"/>
                <a:gd name="T5" fmla="*/ 168275 h 224"/>
                <a:gd name="T6" fmla="*/ 9525 w 12"/>
                <a:gd name="T7" fmla="*/ 168275 h 224"/>
                <a:gd name="T8" fmla="*/ 9525 w 12"/>
                <a:gd name="T9" fmla="*/ 4507 h 224"/>
                <a:gd name="T10" fmla="*/ 4763 w 12"/>
                <a:gd name="T11" fmla="*/ 9015 h 224"/>
                <a:gd name="T12" fmla="*/ 9525 w 12"/>
                <a:gd name="T13" fmla="*/ 4507 h 224"/>
                <a:gd name="T14" fmla="*/ 7938 w 12"/>
                <a:gd name="T15" fmla="*/ 1502 h 224"/>
                <a:gd name="T16" fmla="*/ 4763 w 12"/>
                <a:gd name="T17" fmla="*/ 0 h 224"/>
                <a:gd name="T18" fmla="*/ 1588 w 12"/>
                <a:gd name="T19" fmla="*/ 1502 h 224"/>
                <a:gd name="T20" fmla="*/ 0 w 12"/>
                <a:gd name="T21" fmla="*/ 4507 h 224"/>
                <a:gd name="T22" fmla="*/ 4763 w 12"/>
                <a:gd name="T23" fmla="*/ 0 h 2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224">
                  <a:moveTo>
                    <a:pt x="6" y="0"/>
                  </a:moveTo>
                  <a:lnTo>
                    <a:pt x="0" y="6"/>
                  </a:lnTo>
                  <a:lnTo>
                    <a:pt x="0" y="224"/>
                  </a:lnTo>
                  <a:lnTo>
                    <a:pt x="12" y="224"/>
                  </a:lnTo>
                  <a:lnTo>
                    <a:pt x="12" y="6"/>
                  </a:lnTo>
                  <a:lnTo>
                    <a:pt x="6" y="12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8" name="Freeform 52">
              <a:extLst>
                <a:ext uri="{FF2B5EF4-FFF2-40B4-BE49-F238E27FC236}">
                  <a16:creationId xmlns:a16="http://schemas.microsoft.com/office/drawing/2014/main" id="{B66DC22C-B463-251C-0749-00AE2F02788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70425" y="4749800"/>
              <a:ext cx="285750" cy="339725"/>
            </a:xfrm>
            <a:custGeom>
              <a:avLst/>
              <a:gdLst>
                <a:gd name="T0" fmla="*/ 277456 w 379"/>
                <a:gd name="T1" fmla="*/ 7549 h 450"/>
                <a:gd name="T2" fmla="*/ 276703 w 379"/>
                <a:gd name="T3" fmla="*/ 2265 h 450"/>
                <a:gd name="T4" fmla="*/ 266901 w 379"/>
                <a:gd name="T5" fmla="*/ 28688 h 450"/>
                <a:gd name="T6" fmla="*/ 257100 w 379"/>
                <a:gd name="T7" fmla="*/ 55866 h 450"/>
                <a:gd name="T8" fmla="*/ 245790 w 379"/>
                <a:gd name="T9" fmla="*/ 84554 h 450"/>
                <a:gd name="T10" fmla="*/ 232973 w 379"/>
                <a:gd name="T11" fmla="*/ 111732 h 450"/>
                <a:gd name="T12" fmla="*/ 219402 w 379"/>
                <a:gd name="T13" fmla="*/ 139665 h 450"/>
                <a:gd name="T14" fmla="*/ 202815 w 379"/>
                <a:gd name="T15" fmla="*/ 166088 h 450"/>
                <a:gd name="T16" fmla="*/ 186228 w 379"/>
                <a:gd name="T17" fmla="*/ 192511 h 450"/>
                <a:gd name="T18" fmla="*/ 169641 w 379"/>
                <a:gd name="T19" fmla="*/ 218179 h 450"/>
                <a:gd name="T20" fmla="*/ 150792 w 379"/>
                <a:gd name="T21" fmla="*/ 241582 h 450"/>
                <a:gd name="T22" fmla="*/ 130435 w 379"/>
                <a:gd name="T23" fmla="*/ 263476 h 450"/>
                <a:gd name="T24" fmla="*/ 110832 w 379"/>
                <a:gd name="T25" fmla="*/ 282349 h 450"/>
                <a:gd name="T26" fmla="*/ 88967 w 379"/>
                <a:gd name="T27" fmla="*/ 298958 h 450"/>
                <a:gd name="T28" fmla="*/ 68610 w 379"/>
                <a:gd name="T29" fmla="*/ 312547 h 450"/>
                <a:gd name="T30" fmla="*/ 45991 w 379"/>
                <a:gd name="T31" fmla="*/ 321606 h 450"/>
                <a:gd name="T32" fmla="*/ 23373 w 379"/>
                <a:gd name="T33" fmla="*/ 328401 h 450"/>
                <a:gd name="T34" fmla="*/ 0 w 379"/>
                <a:gd name="T35" fmla="*/ 330666 h 450"/>
                <a:gd name="T36" fmla="*/ 0 w 379"/>
                <a:gd name="T37" fmla="*/ 339725 h 450"/>
                <a:gd name="T38" fmla="*/ 25635 w 379"/>
                <a:gd name="T39" fmla="*/ 337460 h 450"/>
                <a:gd name="T40" fmla="*/ 49761 w 379"/>
                <a:gd name="T41" fmla="*/ 331421 h 450"/>
                <a:gd name="T42" fmla="*/ 72380 w 379"/>
                <a:gd name="T43" fmla="*/ 320096 h 450"/>
                <a:gd name="T44" fmla="*/ 94999 w 379"/>
                <a:gd name="T45" fmla="*/ 306507 h 450"/>
                <a:gd name="T46" fmla="*/ 116863 w 379"/>
                <a:gd name="T47" fmla="*/ 289899 h 450"/>
                <a:gd name="T48" fmla="*/ 137974 w 379"/>
                <a:gd name="T49" fmla="*/ 268760 h 450"/>
                <a:gd name="T50" fmla="*/ 158331 w 379"/>
                <a:gd name="T51" fmla="*/ 247622 h 450"/>
                <a:gd name="T52" fmla="*/ 177180 w 379"/>
                <a:gd name="T53" fmla="*/ 224219 h 450"/>
                <a:gd name="T54" fmla="*/ 193767 w 379"/>
                <a:gd name="T55" fmla="*/ 198550 h 450"/>
                <a:gd name="T56" fmla="*/ 210354 w 379"/>
                <a:gd name="T57" fmla="*/ 172127 h 450"/>
                <a:gd name="T58" fmla="*/ 226941 w 379"/>
                <a:gd name="T59" fmla="*/ 143439 h 450"/>
                <a:gd name="T60" fmla="*/ 240513 w 379"/>
                <a:gd name="T61" fmla="*/ 115507 h 450"/>
                <a:gd name="T62" fmla="*/ 254838 w 379"/>
                <a:gd name="T63" fmla="*/ 88329 h 450"/>
                <a:gd name="T64" fmla="*/ 266147 w 379"/>
                <a:gd name="T65" fmla="*/ 59641 h 450"/>
                <a:gd name="T66" fmla="*/ 276703 w 379"/>
                <a:gd name="T67" fmla="*/ 32463 h 450"/>
                <a:gd name="T68" fmla="*/ 285750 w 379"/>
                <a:gd name="T69" fmla="*/ 6040 h 450"/>
                <a:gd name="T70" fmla="*/ 284996 w 379"/>
                <a:gd name="T71" fmla="*/ 1510 h 450"/>
                <a:gd name="T72" fmla="*/ 285750 w 379"/>
                <a:gd name="T73" fmla="*/ 6040 h 450"/>
                <a:gd name="T74" fmla="*/ 285750 w 379"/>
                <a:gd name="T75" fmla="*/ 2265 h 450"/>
                <a:gd name="T76" fmla="*/ 282734 w 379"/>
                <a:gd name="T77" fmla="*/ 0 h 450"/>
                <a:gd name="T78" fmla="*/ 278964 w 379"/>
                <a:gd name="T79" fmla="*/ 0 h 450"/>
                <a:gd name="T80" fmla="*/ 276703 w 379"/>
                <a:gd name="T81" fmla="*/ 2265 h 450"/>
                <a:gd name="T82" fmla="*/ 277456 w 379"/>
                <a:gd name="T83" fmla="*/ 7549 h 45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79" h="450">
                  <a:moveTo>
                    <a:pt x="368" y="10"/>
                  </a:moveTo>
                  <a:lnTo>
                    <a:pt x="367" y="3"/>
                  </a:lnTo>
                  <a:lnTo>
                    <a:pt x="354" y="38"/>
                  </a:lnTo>
                  <a:lnTo>
                    <a:pt x="341" y="74"/>
                  </a:lnTo>
                  <a:lnTo>
                    <a:pt x="326" y="112"/>
                  </a:lnTo>
                  <a:lnTo>
                    <a:pt x="309" y="148"/>
                  </a:lnTo>
                  <a:lnTo>
                    <a:pt x="291" y="185"/>
                  </a:lnTo>
                  <a:lnTo>
                    <a:pt x="269" y="220"/>
                  </a:lnTo>
                  <a:lnTo>
                    <a:pt x="247" y="255"/>
                  </a:lnTo>
                  <a:lnTo>
                    <a:pt x="225" y="289"/>
                  </a:lnTo>
                  <a:lnTo>
                    <a:pt x="200" y="320"/>
                  </a:lnTo>
                  <a:lnTo>
                    <a:pt x="173" y="349"/>
                  </a:lnTo>
                  <a:lnTo>
                    <a:pt x="147" y="374"/>
                  </a:lnTo>
                  <a:lnTo>
                    <a:pt x="118" y="396"/>
                  </a:lnTo>
                  <a:lnTo>
                    <a:pt x="91" y="414"/>
                  </a:lnTo>
                  <a:lnTo>
                    <a:pt x="61" y="426"/>
                  </a:lnTo>
                  <a:lnTo>
                    <a:pt x="31" y="435"/>
                  </a:lnTo>
                  <a:lnTo>
                    <a:pt x="0" y="438"/>
                  </a:lnTo>
                  <a:lnTo>
                    <a:pt x="0" y="450"/>
                  </a:lnTo>
                  <a:lnTo>
                    <a:pt x="34" y="447"/>
                  </a:lnTo>
                  <a:lnTo>
                    <a:pt x="66" y="439"/>
                  </a:lnTo>
                  <a:lnTo>
                    <a:pt x="96" y="424"/>
                  </a:lnTo>
                  <a:lnTo>
                    <a:pt x="126" y="406"/>
                  </a:lnTo>
                  <a:lnTo>
                    <a:pt x="155" y="384"/>
                  </a:lnTo>
                  <a:lnTo>
                    <a:pt x="183" y="356"/>
                  </a:lnTo>
                  <a:lnTo>
                    <a:pt x="210" y="328"/>
                  </a:lnTo>
                  <a:lnTo>
                    <a:pt x="235" y="297"/>
                  </a:lnTo>
                  <a:lnTo>
                    <a:pt x="257" y="263"/>
                  </a:lnTo>
                  <a:lnTo>
                    <a:pt x="279" y="228"/>
                  </a:lnTo>
                  <a:lnTo>
                    <a:pt x="301" y="190"/>
                  </a:lnTo>
                  <a:lnTo>
                    <a:pt x="319" y="153"/>
                  </a:lnTo>
                  <a:lnTo>
                    <a:pt x="338" y="117"/>
                  </a:lnTo>
                  <a:lnTo>
                    <a:pt x="353" y="79"/>
                  </a:lnTo>
                  <a:lnTo>
                    <a:pt x="367" y="43"/>
                  </a:lnTo>
                  <a:lnTo>
                    <a:pt x="379" y="8"/>
                  </a:lnTo>
                  <a:lnTo>
                    <a:pt x="378" y="2"/>
                  </a:lnTo>
                  <a:lnTo>
                    <a:pt x="379" y="8"/>
                  </a:lnTo>
                  <a:lnTo>
                    <a:pt x="379" y="3"/>
                  </a:lnTo>
                  <a:lnTo>
                    <a:pt x="375" y="0"/>
                  </a:lnTo>
                  <a:lnTo>
                    <a:pt x="370" y="0"/>
                  </a:lnTo>
                  <a:lnTo>
                    <a:pt x="367" y="3"/>
                  </a:lnTo>
                  <a:lnTo>
                    <a:pt x="368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9" name="Freeform 53">
              <a:extLst>
                <a:ext uri="{FF2B5EF4-FFF2-40B4-BE49-F238E27FC236}">
                  <a16:creationId xmlns:a16="http://schemas.microsoft.com/office/drawing/2014/main" id="{D5A626D5-5714-CEEB-B931-C12763D3692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9338" y="4665663"/>
              <a:ext cx="95250" cy="92075"/>
            </a:xfrm>
            <a:custGeom>
              <a:avLst/>
              <a:gdLst>
                <a:gd name="T0" fmla="*/ 0 w 127"/>
                <a:gd name="T1" fmla="*/ 4566 h 121"/>
                <a:gd name="T2" fmla="*/ 750 w 127"/>
                <a:gd name="T3" fmla="*/ 7610 h 121"/>
                <a:gd name="T4" fmla="*/ 9750 w 127"/>
                <a:gd name="T5" fmla="*/ 17502 h 121"/>
                <a:gd name="T6" fmla="*/ 21000 w 127"/>
                <a:gd name="T7" fmla="*/ 28916 h 121"/>
                <a:gd name="T8" fmla="*/ 33750 w 127"/>
                <a:gd name="T9" fmla="*/ 39569 h 121"/>
                <a:gd name="T10" fmla="*/ 45750 w 127"/>
                <a:gd name="T11" fmla="*/ 50223 h 121"/>
                <a:gd name="T12" fmla="*/ 57000 w 127"/>
                <a:gd name="T13" fmla="*/ 61637 h 121"/>
                <a:gd name="T14" fmla="*/ 69000 w 127"/>
                <a:gd name="T15" fmla="*/ 71529 h 121"/>
                <a:gd name="T16" fmla="*/ 78750 w 127"/>
                <a:gd name="T17" fmla="*/ 81422 h 121"/>
                <a:gd name="T18" fmla="*/ 87750 w 127"/>
                <a:gd name="T19" fmla="*/ 92075 h 121"/>
                <a:gd name="T20" fmla="*/ 95250 w 127"/>
                <a:gd name="T21" fmla="*/ 85987 h 121"/>
                <a:gd name="T22" fmla="*/ 86250 w 127"/>
                <a:gd name="T23" fmla="*/ 75334 h 121"/>
                <a:gd name="T24" fmla="*/ 75000 w 127"/>
                <a:gd name="T25" fmla="*/ 63920 h 121"/>
                <a:gd name="T26" fmla="*/ 62250 w 127"/>
                <a:gd name="T27" fmla="*/ 54027 h 121"/>
                <a:gd name="T28" fmla="*/ 51000 w 127"/>
                <a:gd name="T29" fmla="*/ 42613 h 121"/>
                <a:gd name="T30" fmla="*/ 39000 w 127"/>
                <a:gd name="T31" fmla="*/ 31960 h 121"/>
                <a:gd name="T32" fmla="*/ 27000 w 127"/>
                <a:gd name="T33" fmla="*/ 21307 h 121"/>
                <a:gd name="T34" fmla="*/ 17250 w 127"/>
                <a:gd name="T35" fmla="*/ 12175 h 121"/>
                <a:gd name="T36" fmla="*/ 8250 w 127"/>
                <a:gd name="T37" fmla="*/ 1522 h 121"/>
                <a:gd name="T38" fmla="*/ 9000 w 127"/>
                <a:gd name="T39" fmla="*/ 4566 h 121"/>
                <a:gd name="T40" fmla="*/ 8250 w 127"/>
                <a:gd name="T41" fmla="*/ 1522 h 121"/>
                <a:gd name="T42" fmla="*/ 5250 w 127"/>
                <a:gd name="T43" fmla="*/ 0 h 121"/>
                <a:gd name="T44" fmla="*/ 1500 w 127"/>
                <a:gd name="T45" fmla="*/ 761 h 121"/>
                <a:gd name="T46" fmla="*/ 0 w 127"/>
                <a:gd name="T47" fmla="*/ 3805 h 121"/>
                <a:gd name="T48" fmla="*/ 750 w 127"/>
                <a:gd name="T49" fmla="*/ 7610 h 121"/>
                <a:gd name="T50" fmla="*/ 0 w 127"/>
                <a:gd name="T51" fmla="*/ 4566 h 1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7" h="121">
                  <a:moveTo>
                    <a:pt x="0" y="6"/>
                  </a:moveTo>
                  <a:lnTo>
                    <a:pt x="1" y="10"/>
                  </a:lnTo>
                  <a:lnTo>
                    <a:pt x="13" y="23"/>
                  </a:lnTo>
                  <a:lnTo>
                    <a:pt x="28" y="38"/>
                  </a:lnTo>
                  <a:lnTo>
                    <a:pt x="45" y="52"/>
                  </a:lnTo>
                  <a:lnTo>
                    <a:pt x="61" y="66"/>
                  </a:lnTo>
                  <a:lnTo>
                    <a:pt x="76" y="81"/>
                  </a:lnTo>
                  <a:lnTo>
                    <a:pt x="92" y="94"/>
                  </a:lnTo>
                  <a:lnTo>
                    <a:pt x="105" y="107"/>
                  </a:lnTo>
                  <a:lnTo>
                    <a:pt x="117" y="121"/>
                  </a:lnTo>
                  <a:lnTo>
                    <a:pt x="127" y="113"/>
                  </a:lnTo>
                  <a:lnTo>
                    <a:pt x="115" y="99"/>
                  </a:lnTo>
                  <a:lnTo>
                    <a:pt x="100" y="84"/>
                  </a:lnTo>
                  <a:lnTo>
                    <a:pt x="83" y="71"/>
                  </a:lnTo>
                  <a:lnTo>
                    <a:pt x="68" y="56"/>
                  </a:lnTo>
                  <a:lnTo>
                    <a:pt x="52" y="42"/>
                  </a:lnTo>
                  <a:lnTo>
                    <a:pt x="36" y="28"/>
                  </a:lnTo>
                  <a:lnTo>
                    <a:pt x="23" y="16"/>
                  </a:lnTo>
                  <a:lnTo>
                    <a:pt x="11" y="2"/>
                  </a:lnTo>
                  <a:lnTo>
                    <a:pt x="12" y="6"/>
                  </a:lnTo>
                  <a:lnTo>
                    <a:pt x="11" y="2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0" name="Freeform 54">
              <a:extLst>
                <a:ext uri="{FF2B5EF4-FFF2-40B4-BE49-F238E27FC236}">
                  <a16:creationId xmlns:a16="http://schemas.microsoft.com/office/drawing/2014/main" id="{8220FE25-43AE-1F83-C2FE-5AA0B77360C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9338" y="4476750"/>
              <a:ext cx="31750" cy="193675"/>
            </a:xfrm>
            <a:custGeom>
              <a:avLst/>
              <a:gdLst>
                <a:gd name="T0" fmla="*/ 22679 w 42"/>
                <a:gd name="T1" fmla="*/ 0 h 257"/>
                <a:gd name="T2" fmla="*/ 22679 w 42"/>
                <a:gd name="T3" fmla="*/ 754 h 257"/>
                <a:gd name="T4" fmla="*/ 22679 w 42"/>
                <a:gd name="T5" fmla="*/ 11304 h 257"/>
                <a:gd name="T6" fmla="*/ 21167 w 42"/>
                <a:gd name="T7" fmla="*/ 22608 h 257"/>
                <a:gd name="T8" fmla="*/ 20411 w 42"/>
                <a:gd name="T9" fmla="*/ 32405 h 257"/>
                <a:gd name="T10" fmla="*/ 18899 w 42"/>
                <a:gd name="T11" fmla="*/ 45216 h 257"/>
                <a:gd name="T12" fmla="*/ 16631 w 42"/>
                <a:gd name="T13" fmla="*/ 58027 h 257"/>
                <a:gd name="T14" fmla="*/ 15119 w 42"/>
                <a:gd name="T15" fmla="*/ 70085 h 257"/>
                <a:gd name="T16" fmla="*/ 12851 w 42"/>
                <a:gd name="T17" fmla="*/ 83650 h 257"/>
                <a:gd name="T18" fmla="*/ 11339 w 42"/>
                <a:gd name="T19" fmla="*/ 95707 h 257"/>
                <a:gd name="T20" fmla="*/ 9071 w 42"/>
                <a:gd name="T21" fmla="*/ 109272 h 257"/>
                <a:gd name="T22" fmla="*/ 7560 w 42"/>
                <a:gd name="T23" fmla="*/ 122083 h 257"/>
                <a:gd name="T24" fmla="*/ 5292 w 42"/>
                <a:gd name="T25" fmla="*/ 134141 h 257"/>
                <a:gd name="T26" fmla="*/ 3780 w 42"/>
                <a:gd name="T27" fmla="*/ 147705 h 257"/>
                <a:gd name="T28" fmla="*/ 1512 w 42"/>
                <a:gd name="T29" fmla="*/ 159763 h 257"/>
                <a:gd name="T30" fmla="*/ 756 w 42"/>
                <a:gd name="T31" fmla="*/ 171821 h 257"/>
                <a:gd name="T32" fmla="*/ 0 w 42"/>
                <a:gd name="T33" fmla="*/ 183125 h 257"/>
                <a:gd name="T34" fmla="*/ 0 w 42"/>
                <a:gd name="T35" fmla="*/ 193675 h 257"/>
                <a:gd name="T36" fmla="*/ 9071 w 42"/>
                <a:gd name="T37" fmla="*/ 193675 h 257"/>
                <a:gd name="T38" fmla="*/ 9071 w 42"/>
                <a:gd name="T39" fmla="*/ 183125 h 257"/>
                <a:gd name="T40" fmla="*/ 9827 w 42"/>
                <a:gd name="T41" fmla="*/ 171821 h 257"/>
                <a:gd name="T42" fmla="*/ 11339 w 42"/>
                <a:gd name="T43" fmla="*/ 161270 h 257"/>
                <a:gd name="T44" fmla="*/ 12851 w 42"/>
                <a:gd name="T45" fmla="*/ 149213 h 257"/>
                <a:gd name="T46" fmla="*/ 15119 w 42"/>
                <a:gd name="T47" fmla="*/ 136401 h 257"/>
                <a:gd name="T48" fmla="*/ 16631 w 42"/>
                <a:gd name="T49" fmla="*/ 123590 h 257"/>
                <a:gd name="T50" fmla="*/ 18899 w 42"/>
                <a:gd name="T51" fmla="*/ 110779 h 257"/>
                <a:gd name="T52" fmla="*/ 20411 w 42"/>
                <a:gd name="T53" fmla="*/ 97968 h 257"/>
                <a:gd name="T54" fmla="*/ 22679 w 42"/>
                <a:gd name="T55" fmla="*/ 85157 h 257"/>
                <a:gd name="T56" fmla="*/ 24190 w 42"/>
                <a:gd name="T57" fmla="*/ 72346 h 257"/>
                <a:gd name="T58" fmla="*/ 26458 w 42"/>
                <a:gd name="T59" fmla="*/ 60288 h 257"/>
                <a:gd name="T60" fmla="*/ 27970 w 42"/>
                <a:gd name="T61" fmla="*/ 46723 h 257"/>
                <a:gd name="T62" fmla="*/ 30238 w 42"/>
                <a:gd name="T63" fmla="*/ 34666 h 257"/>
                <a:gd name="T64" fmla="*/ 30994 w 42"/>
                <a:gd name="T65" fmla="*/ 22608 h 257"/>
                <a:gd name="T66" fmla="*/ 31750 w 42"/>
                <a:gd name="T67" fmla="*/ 11304 h 257"/>
                <a:gd name="T68" fmla="*/ 31750 w 42"/>
                <a:gd name="T69" fmla="*/ 754 h 257"/>
                <a:gd name="T70" fmla="*/ 31750 w 42"/>
                <a:gd name="T71" fmla="*/ 1507 h 257"/>
                <a:gd name="T72" fmla="*/ 22679 w 42"/>
                <a:gd name="T73" fmla="*/ 0 h 2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" h="257">
                  <a:moveTo>
                    <a:pt x="30" y="0"/>
                  </a:moveTo>
                  <a:lnTo>
                    <a:pt x="30" y="1"/>
                  </a:lnTo>
                  <a:lnTo>
                    <a:pt x="30" y="15"/>
                  </a:lnTo>
                  <a:lnTo>
                    <a:pt x="28" y="30"/>
                  </a:lnTo>
                  <a:lnTo>
                    <a:pt x="27" y="43"/>
                  </a:lnTo>
                  <a:lnTo>
                    <a:pt x="25" y="60"/>
                  </a:lnTo>
                  <a:lnTo>
                    <a:pt x="22" y="77"/>
                  </a:lnTo>
                  <a:lnTo>
                    <a:pt x="20" y="93"/>
                  </a:lnTo>
                  <a:lnTo>
                    <a:pt x="17" y="111"/>
                  </a:lnTo>
                  <a:lnTo>
                    <a:pt x="15" y="127"/>
                  </a:lnTo>
                  <a:lnTo>
                    <a:pt x="12" y="145"/>
                  </a:lnTo>
                  <a:lnTo>
                    <a:pt x="10" y="162"/>
                  </a:lnTo>
                  <a:lnTo>
                    <a:pt x="7" y="178"/>
                  </a:lnTo>
                  <a:lnTo>
                    <a:pt x="5" y="196"/>
                  </a:lnTo>
                  <a:lnTo>
                    <a:pt x="2" y="212"/>
                  </a:lnTo>
                  <a:lnTo>
                    <a:pt x="1" y="228"/>
                  </a:lnTo>
                  <a:lnTo>
                    <a:pt x="0" y="243"/>
                  </a:lnTo>
                  <a:lnTo>
                    <a:pt x="0" y="257"/>
                  </a:lnTo>
                  <a:lnTo>
                    <a:pt x="12" y="257"/>
                  </a:lnTo>
                  <a:lnTo>
                    <a:pt x="12" y="243"/>
                  </a:lnTo>
                  <a:lnTo>
                    <a:pt x="13" y="228"/>
                  </a:lnTo>
                  <a:lnTo>
                    <a:pt x="15" y="214"/>
                  </a:lnTo>
                  <a:lnTo>
                    <a:pt x="17" y="198"/>
                  </a:lnTo>
                  <a:lnTo>
                    <a:pt x="20" y="181"/>
                  </a:lnTo>
                  <a:lnTo>
                    <a:pt x="22" y="164"/>
                  </a:lnTo>
                  <a:lnTo>
                    <a:pt x="25" y="147"/>
                  </a:lnTo>
                  <a:lnTo>
                    <a:pt x="27" y="130"/>
                  </a:lnTo>
                  <a:lnTo>
                    <a:pt x="30" y="113"/>
                  </a:lnTo>
                  <a:lnTo>
                    <a:pt x="32" y="96"/>
                  </a:lnTo>
                  <a:lnTo>
                    <a:pt x="35" y="80"/>
                  </a:lnTo>
                  <a:lnTo>
                    <a:pt x="37" y="62"/>
                  </a:lnTo>
                  <a:lnTo>
                    <a:pt x="40" y="46"/>
                  </a:lnTo>
                  <a:lnTo>
                    <a:pt x="41" y="30"/>
                  </a:lnTo>
                  <a:lnTo>
                    <a:pt x="42" y="15"/>
                  </a:lnTo>
                  <a:lnTo>
                    <a:pt x="42" y="1"/>
                  </a:lnTo>
                  <a:lnTo>
                    <a:pt x="42" y="2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1" name="Freeform 55">
              <a:extLst>
                <a:ext uri="{FF2B5EF4-FFF2-40B4-BE49-F238E27FC236}">
                  <a16:creationId xmlns:a16="http://schemas.microsoft.com/office/drawing/2014/main" id="{0E55993C-91AE-8A02-43FB-9B206468F01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83150" y="4005263"/>
              <a:ext cx="461963" cy="473075"/>
            </a:xfrm>
            <a:custGeom>
              <a:avLst/>
              <a:gdLst>
                <a:gd name="T0" fmla="*/ 452920 w 613"/>
                <a:gd name="T1" fmla="*/ 5265 h 629"/>
                <a:gd name="T2" fmla="*/ 453673 w 613"/>
                <a:gd name="T3" fmla="*/ 7521 h 629"/>
                <a:gd name="T4" fmla="*/ 452920 w 613"/>
                <a:gd name="T5" fmla="*/ 11282 h 629"/>
                <a:gd name="T6" fmla="*/ 441616 w 613"/>
                <a:gd name="T7" fmla="*/ 25572 h 629"/>
                <a:gd name="T8" fmla="*/ 422775 w 613"/>
                <a:gd name="T9" fmla="*/ 45126 h 629"/>
                <a:gd name="T10" fmla="*/ 395645 w 613"/>
                <a:gd name="T11" fmla="*/ 70698 h 629"/>
                <a:gd name="T12" fmla="*/ 363240 w 613"/>
                <a:gd name="T13" fmla="*/ 100030 h 629"/>
                <a:gd name="T14" fmla="*/ 326313 w 613"/>
                <a:gd name="T15" fmla="*/ 132371 h 629"/>
                <a:gd name="T16" fmla="*/ 286372 w 613"/>
                <a:gd name="T17" fmla="*/ 167720 h 629"/>
                <a:gd name="T18" fmla="*/ 244170 w 613"/>
                <a:gd name="T19" fmla="*/ 203821 h 629"/>
                <a:gd name="T20" fmla="*/ 201968 w 613"/>
                <a:gd name="T21" fmla="*/ 242178 h 629"/>
                <a:gd name="T22" fmla="*/ 159765 w 613"/>
                <a:gd name="T23" fmla="*/ 279784 h 629"/>
                <a:gd name="T24" fmla="*/ 119824 w 613"/>
                <a:gd name="T25" fmla="*/ 317389 h 629"/>
                <a:gd name="T26" fmla="*/ 83651 w 613"/>
                <a:gd name="T27" fmla="*/ 354242 h 629"/>
                <a:gd name="T28" fmla="*/ 52753 w 613"/>
                <a:gd name="T29" fmla="*/ 388087 h 629"/>
                <a:gd name="T30" fmla="*/ 27130 w 613"/>
                <a:gd name="T31" fmla="*/ 418923 h 629"/>
                <a:gd name="T32" fmla="*/ 9043 w 613"/>
                <a:gd name="T33" fmla="*/ 446751 h 629"/>
                <a:gd name="T34" fmla="*/ 0 w 613"/>
                <a:gd name="T35" fmla="*/ 471571 h 629"/>
                <a:gd name="T36" fmla="*/ 9043 w 613"/>
                <a:gd name="T37" fmla="*/ 473075 h 629"/>
                <a:gd name="T38" fmla="*/ 16579 w 613"/>
                <a:gd name="T39" fmla="*/ 450512 h 629"/>
                <a:gd name="T40" fmla="*/ 34666 w 613"/>
                <a:gd name="T41" fmla="*/ 424188 h 629"/>
                <a:gd name="T42" fmla="*/ 60289 w 613"/>
                <a:gd name="T43" fmla="*/ 393352 h 629"/>
                <a:gd name="T44" fmla="*/ 91187 w 613"/>
                <a:gd name="T45" fmla="*/ 359507 h 629"/>
                <a:gd name="T46" fmla="*/ 125853 w 613"/>
                <a:gd name="T47" fmla="*/ 324910 h 629"/>
                <a:gd name="T48" fmla="*/ 165041 w 613"/>
                <a:gd name="T49" fmla="*/ 287305 h 629"/>
                <a:gd name="T50" fmla="*/ 207243 w 613"/>
                <a:gd name="T51" fmla="*/ 249699 h 629"/>
                <a:gd name="T52" fmla="*/ 250199 w 613"/>
                <a:gd name="T53" fmla="*/ 211342 h 629"/>
                <a:gd name="T54" fmla="*/ 292401 w 613"/>
                <a:gd name="T55" fmla="*/ 175241 h 629"/>
                <a:gd name="T56" fmla="*/ 331588 w 613"/>
                <a:gd name="T57" fmla="*/ 139892 h 629"/>
                <a:gd name="T58" fmla="*/ 369269 w 613"/>
                <a:gd name="T59" fmla="*/ 107551 h 629"/>
                <a:gd name="T60" fmla="*/ 400921 w 613"/>
                <a:gd name="T61" fmla="*/ 78219 h 629"/>
                <a:gd name="T62" fmla="*/ 428804 w 613"/>
                <a:gd name="T63" fmla="*/ 52647 h 629"/>
                <a:gd name="T64" fmla="*/ 449152 w 613"/>
                <a:gd name="T65" fmla="*/ 31588 h 629"/>
                <a:gd name="T66" fmla="*/ 460456 w 613"/>
                <a:gd name="T67" fmla="*/ 15042 h 629"/>
                <a:gd name="T68" fmla="*/ 461209 w 613"/>
                <a:gd name="T69" fmla="*/ 2256 h 629"/>
                <a:gd name="T70" fmla="*/ 461963 w 613"/>
                <a:gd name="T71" fmla="*/ 5265 h 629"/>
                <a:gd name="T72" fmla="*/ 461209 w 613"/>
                <a:gd name="T73" fmla="*/ 2256 h 629"/>
                <a:gd name="T74" fmla="*/ 458195 w 613"/>
                <a:gd name="T75" fmla="*/ 0 h 629"/>
                <a:gd name="T76" fmla="*/ 454427 w 613"/>
                <a:gd name="T77" fmla="*/ 1504 h 629"/>
                <a:gd name="T78" fmla="*/ 452920 w 613"/>
                <a:gd name="T79" fmla="*/ 3761 h 629"/>
                <a:gd name="T80" fmla="*/ 453673 w 613"/>
                <a:gd name="T81" fmla="*/ 7521 h 629"/>
                <a:gd name="T82" fmla="*/ 452920 w 613"/>
                <a:gd name="T83" fmla="*/ 5265 h 62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13" h="629">
                  <a:moveTo>
                    <a:pt x="601" y="7"/>
                  </a:moveTo>
                  <a:lnTo>
                    <a:pt x="602" y="10"/>
                  </a:lnTo>
                  <a:lnTo>
                    <a:pt x="601" y="15"/>
                  </a:lnTo>
                  <a:lnTo>
                    <a:pt x="586" y="34"/>
                  </a:lnTo>
                  <a:lnTo>
                    <a:pt x="561" y="60"/>
                  </a:lnTo>
                  <a:lnTo>
                    <a:pt x="525" y="94"/>
                  </a:lnTo>
                  <a:lnTo>
                    <a:pt x="482" y="133"/>
                  </a:lnTo>
                  <a:lnTo>
                    <a:pt x="433" y="176"/>
                  </a:lnTo>
                  <a:lnTo>
                    <a:pt x="380" y="223"/>
                  </a:lnTo>
                  <a:lnTo>
                    <a:pt x="324" y="271"/>
                  </a:lnTo>
                  <a:lnTo>
                    <a:pt x="268" y="322"/>
                  </a:lnTo>
                  <a:lnTo>
                    <a:pt x="212" y="372"/>
                  </a:lnTo>
                  <a:lnTo>
                    <a:pt x="159" y="422"/>
                  </a:lnTo>
                  <a:lnTo>
                    <a:pt x="111" y="471"/>
                  </a:lnTo>
                  <a:lnTo>
                    <a:pt x="70" y="516"/>
                  </a:lnTo>
                  <a:lnTo>
                    <a:pt x="36" y="557"/>
                  </a:lnTo>
                  <a:lnTo>
                    <a:pt x="12" y="594"/>
                  </a:lnTo>
                  <a:lnTo>
                    <a:pt x="0" y="627"/>
                  </a:lnTo>
                  <a:lnTo>
                    <a:pt x="12" y="629"/>
                  </a:lnTo>
                  <a:lnTo>
                    <a:pt x="22" y="599"/>
                  </a:lnTo>
                  <a:lnTo>
                    <a:pt x="46" y="564"/>
                  </a:lnTo>
                  <a:lnTo>
                    <a:pt x="80" y="523"/>
                  </a:lnTo>
                  <a:lnTo>
                    <a:pt x="121" y="478"/>
                  </a:lnTo>
                  <a:lnTo>
                    <a:pt x="167" y="432"/>
                  </a:lnTo>
                  <a:lnTo>
                    <a:pt x="219" y="382"/>
                  </a:lnTo>
                  <a:lnTo>
                    <a:pt x="275" y="332"/>
                  </a:lnTo>
                  <a:lnTo>
                    <a:pt x="332" y="281"/>
                  </a:lnTo>
                  <a:lnTo>
                    <a:pt x="388" y="233"/>
                  </a:lnTo>
                  <a:lnTo>
                    <a:pt x="440" y="186"/>
                  </a:lnTo>
                  <a:lnTo>
                    <a:pt x="490" y="143"/>
                  </a:lnTo>
                  <a:lnTo>
                    <a:pt x="532" y="104"/>
                  </a:lnTo>
                  <a:lnTo>
                    <a:pt x="569" y="70"/>
                  </a:lnTo>
                  <a:lnTo>
                    <a:pt x="596" y="42"/>
                  </a:lnTo>
                  <a:lnTo>
                    <a:pt x="611" y="20"/>
                  </a:lnTo>
                  <a:lnTo>
                    <a:pt x="612" y="3"/>
                  </a:lnTo>
                  <a:lnTo>
                    <a:pt x="613" y="7"/>
                  </a:lnTo>
                  <a:lnTo>
                    <a:pt x="612" y="3"/>
                  </a:lnTo>
                  <a:lnTo>
                    <a:pt x="608" y="0"/>
                  </a:lnTo>
                  <a:lnTo>
                    <a:pt x="603" y="2"/>
                  </a:lnTo>
                  <a:lnTo>
                    <a:pt x="601" y="5"/>
                  </a:lnTo>
                  <a:lnTo>
                    <a:pt x="602" y="10"/>
                  </a:lnTo>
                  <a:lnTo>
                    <a:pt x="601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2" name="Freeform 56">
              <a:extLst>
                <a:ext uri="{FF2B5EF4-FFF2-40B4-BE49-F238E27FC236}">
                  <a16:creationId xmlns:a16="http://schemas.microsoft.com/office/drawing/2014/main" id="{2541B4BD-2AC0-4D23-7280-EB28D2C4573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34000" y="3838575"/>
              <a:ext cx="76200" cy="171450"/>
            </a:xfrm>
            <a:custGeom>
              <a:avLst/>
              <a:gdLst>
                <a:gd name="T0" fmla="*/ 70812 w 99"/>
                <a:gd name="T1" fmla="*/ 9104 h 226"/>
                <a:gd name="T2" fmla="*/ 66964 w 99"/>
                <a:gd name="T3" fmla="*/ 1517 h 226"/>
                <a:gd name="T4" fmla="*/ 55418 w 99"/>
                <a:gd name="T5" fmla="*/ 15931 h 226"/>
                <a:gd name="T6" fmla="*/ 45412 w 99"/>
                <a:gd name="T7" fmla="*/ 28069 h 226"/>
                <a:gd name="T8" fmla="*/ 36176 w 99"/>
                <a:gd name="T9" fmla="*/ 38690 h 226"/>
                <a:gd name="T10" fmla="*/ 28479 w 99"/>
                <a:gd name="T11" fmla="*/ 47035 h 226"/>
                <a:gd name="T12" fmla="*/ 22321 w 99"/>
                <a:gd name="T13" fmla="*/ 54621 h 226"/>
                <a:gd name="T14" fmla="*/ 16933 w 99"/>
                <a:gd name="T15" fmla="*/ 61449 h 226"/>
                <a:gd name="T16" fmla="*/ 12315 w 99"/>
                <a:gd name="T17" fmla="*/ 69035 h 226"/>
                <a:gd name="T18" fmla="*/ 8467 w 99"/>
                <a:gd name="T19" fmla="*/ 75863 h 226"/>
                <a:gd name="T20" fmla="*/ 5388 w 99"/>
                <a:gd name="T21" fmla="*/ 81932 h 226"/>
                <a:gd name="T22" fmla="*/ 3848 w 99"/>
                <a:gd name="T23" fmla="*/ 91035 h 226"/>
                <a:gd name="T24" fmla="*/ 1539 w 99"/>
                <a:gd name="T25" fmla="*/ 99380 h 226"/>
                <a:gd name="T26" fmla="*/ 770 w 99"/>
                <a:gd name="T27" fmla="*/ 110001 h 226"/>
                <a:gd name="T28" fmla="*/ 0 w 99"/>
                <a:gd name="T29" fmla="*/ 121381 h 226"/>
                <a:gd name="T30" fmla="*/ 0 w 99"/>
                <a:gd name="T31" fmla="*/ 135036 h 226"/>
                <a:gd name="T32" fmla="*/ 0 w 99"/>
                <a:gd name="T33" fmla="*/ 152484 h 226"/>
                <a:gd name="T34" fmla="*/ 0 w 99"/>
                <a:gd name="T35" fmla="*/ 171450 h 226"/>
                <a:gd name="T36" fmla="*/ 9236 w 99"/>
                <a:gd name="T37" fmla="*/ 171450 h 226"/>
                <a:gd name="T38" fmla="*/ 9236 w 99"/>
                <a:gd name="T39" fmla="*/ 152484 h 226"/>
                <a:gd name="T40" fmla="*/ 9236 w 99"/>
                <a:gd name="T41" fmla="*/ 135036 h 226"/>
                <a:gd name="T42" fmla="*/ 9236 w 99"/>
                <a:gd name="T43" fmla="*/ 121381 h 226"/>
                <a:gd name="T44" fmla="*/ 10776 w 99"/>
                <a:gd name="T45" fmla="*/ 110001 h 226"/>
                <a:gd name="T46" fmla="*/ 11545 w 99"/>
                <a:gd name="T47" fmla="*/ 100898 h 226"/>
                <a:gd name="T48" fmla="*/ 13085 w 99"/>
                <a:gd name="T49" fmla="*/ 92553 h 226"/>
                <a:gd name="T50" fmla="*/ 15394 w 99"/>
                <a:gd name="T51" fmla="*/ 85725 h 226"/>
                <a:gd name="T52" fmla="*/ 18473 w 99"/>
                <a:gd name="T53" fmla="*/ 79656 h 226"/>
                <a:gd name="T54" fmla="*/ 20012 w 99"/>
                <a:gd name="T55" fmla="*/ 72828 h 226"/>
                <a:gd name="T56" fmla="*/ 24630 w 99"/>
                <a:gd name="T57" fmla="*/ 66759 h 226"/>
                <a:gd name="T58" fmla="*/ 30018 w 99"/>
                <a:gd name="T59" fmla="*/ 60690 h 226"/>
                <a:gd name="T60" fmla="*/ 36176 w 99"/>
                <a:gd name="T61" fmla="*/ 53104 h 226"/>
                <a:gd name="T62" fmla="*/ 43873 w 99"/>
                <a:gd name="T63" fmla="*/ 44759 h 226"/>
                <a:gd name="T64" fmla="*/ 53109 w 99"/>
                <a:gd name="T65" fmla="*/ 34138 h 226"/>
                <a:gd name="T66" fmla="*/ 63115 w 99"/>
                <a:gd name="T67" fmla="*/ 22000 h 226"/>
                <a:gd name="T68" fmla="*/ 74661 w 99"/>
                <a:gd name="T69" fmla="*/ 7586 h 226"/>
                <a:gd name="T70" fmla="*/ 70812 w 99"/>
                <a:gd name="T71" fmla="*/ 0 h 226"/>
                <a:gd name="T72" fmla="*/ 74661 w 99"/>
                <a:gd name="T73" fmla="*/ 7586 h 226"/>
                <a:gd name="T74" fmla="*/ 76200 w 99"/>
                <a:gd name="T75" fmla="*/ 3793 h 226"/>
                <a:gd name="T76" fmla="*/ 73891 w 99"/>
                <a:gd name="T77" fmla="*/ 759 h 226"/>
                <a:gd name="T78" fmla="*/ 70812 w 99"/>
                <a:gd name="T79" fmla="*/ 0 h 226"/>
                <a:gd name="T80" fmla="*/ 66964 w 99"/>
                <a:gd name="T81" fmla="*/ 1517 h 226"/>
                <a:gd name="T82" fmla="*/ 70812 w 99"/>
                <a:gd name="T83" fmla="*/ 9104 h 22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99" h="226">
                  <a:moveTo>
                    <a:pt x="92" y="12"/>
                  </a:moveTo>
                  <a:lnTo>
                    <a:pt x="87" y="2"/>
                  </a:lnTo>
                  <a:lnTo>
                    <a:pt x="72" y="21"/>
                  </a:lnTo>
                  <a:lnTo>
                    <a:pt x="59" y="37"/>
                  </a:lnTo>
                  <a:lnTo>
                    <a:pt x="47" y="51"/>
                  </a:lnTo>
                  <a:lnTo>
                    <a:pt x="37" y="62"/>
                  </a:lnTo>
                  <a:lnTo>
                    <a:pt x="29" y="72"/>
                  </a:lnTo>
                  <a:lnTo>
                    <a:pt x="22" y="81"/>
                  </a:lnTo>
                  <a:lnTo>
                    <a:pt x="16" y="91"/>
                  </a:lnTo>
                  <a:lnTo>
                    <a:pt x="11" y="100"/>
                  </a:lnTo>
                  <a:lnTo>
                    <a:pt x="7" y="108"/>
                  </a:lnTo>
                  <a:lnTo>
                    <a:pt x="5" y="120"/>
                  </a:lnTo>
                  <a:lnTo>
                    <a:pt x="2" y="131"/>
                  </a:lnTo>
                  <a:lnTo>
                    <a:pt x="1" y="145"/>
                  </a:lnTo>
                  <a:lnTo>
                    <a:pt x="0" y="160"/>
                  </a:lnTo>
                  <a:lnTo>
                    <a:pt x="0" y="178"/>
                  </a:lnTo>
                  <a:lnTo>
                    <a:pt x="0" y="201"/>
                  </a:lnTo>
                  <a:lnTo>
                    <a:pt x="0" y="226"/>
                  </a:lnTo>
                  <a:lnTo>
                    <a:pt x="12" y="226"/>
                  </a:lnTo>
                  <a:lnTo>
                    <a:pt x="12" y="201"/>
                  </a:lnTo>
                  <a:lnTo>
                    <a:pt x="12" y="178"/>
                  </a:lnTo>
                  <a:lnTo>
                    <a:pt x="12" y="160"/>
                  </a:lnTo>
                  <a:lnTo>
                    <a:pt x="14" y="145"/>
                  </a:lnTo>
                  <a:lnTo>
                    <a:pt x="15" y="133"/>
                  </a:lnTo>
                  <a:lnTo>
                    <a:pt x="17" y="122"/>
                  </a:lnTo>
                  <a:lnTo>
                    <a:pt x="20" y="113"/>
                  </a:lnTo>
                  <a:lnTo>
                    <a:pt x="24" y="105"/>
                  </a:lnTo>
                  <a:lnTo>
                    <a:pt x="26" y="96"/>
                  </a:lnTo>
                  <a:lnTo>
                    <a:pt x="32" y="88"/>
                  </a:lnTo>
                  <a:lnTo>
                    <a:pt x="39" y="80"/>
                  </a:lnTo>
                  <a:lnTo>
                    <a:pt x="47" y="70"/>
                  </a:lnTo>
                  <a:lnTo>
                    <a:pt x="57" y="59"/>
                  </a:lnTo>
                  <a:lnTo>
                    <a:pt x="69" y="45"/>
                  </a:lnTo>
                  <a:lnTo>
                    <a:pt x="82" y="29"/>
                  </a:lnTo>
                  <a:lnTo>
                    <a:pt x="97" y="10"/>
                  </a:lnTo>
                  <a:lnTo>
                    <a:pt x="92" y="0"/>
                  </a:lnTo>
                  <a:lnTo>
                    <a:pt x="97" y="10"/>
                  </a:lnTo>
                  <a:lnTo>
                    <a:pt x="99" y="5"/>
                  </a:lnTo>
                  <a:lnTo>
                    <a:pt x="96" y="1"/>
                  </a:lnTo>
                  <a:lnTo>
                    <a:pt x="92" y="0"/>
                  </a:lnTo>
                  <a:lnTo>
                    <a:pt x="87" y="2"/>
                  </a:lnTo>
                  <a:lnTo>
                    <a:pt x="92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3" name="Freeform 57">
              <a:extLst>
                <a:ext uri="{FF2B5EF4-FFF2-40B4-BE49-F238E27FC236}">
                  <a16:creationId xmlns:a16="http://schemas.microsoft.com/office/drawing/2014/main" id="{89898ED2-02D8-214A-C716-A6C0915FF73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49863" y="3838575"/>
              <a:ext cx="155575" cy="9525"/>
            </a:xfrm>
            <a:custGeom>
              <a:avLst/>
              <a:gdLst>
                <a:gd name="T0" fmla="*/ 7552 w 206"/>
                <a:gd name="T1" fmla="*/ 7938 h 12"/>
                <a:gd name="T2" fmla="*/ 3776 w 206"/>
                <a:gd name="T3" fmla="*/ 9525 h 12"/>
                <a:gd name="T4" fmla="*/ 155575 w 206"/>
                <a:gd name="T5" fmla="*/ 9525 h 12"/>
                <a:gd name="T6" fmla="*/ 155575 w 206"/>
                <a:gd name="T7" fmla="*/ 0 h 12"/>
                <a:gd name="T8" fmla="*/ 3776 w 206"/>
                <a:gd name="T9" fmla="*/ 0 h 12"/>
                <a:gd name="T10" fmla="*/ 0 w 206"/>
                <a:gd name="T11" fmla="*/ 1588 h 12"/>
                <a:gd name="T12" fmla="*/ 3776 w 206"/>
                <a:gd name="T13" fmla="*/ 0 h 12"/>
                <a:gd name="T14" fmla="*/ 1510 w 206"/>
                <a:gd name="T15" fmla="*/ 1588 h 12"/>
                <a:gd name="T16" fmla="*/ 0 w 206"/>
                <a:gd name="T17" fmla="*/ 4763 h 12"/>
                <a:gd name="T18" fmla="*/ 1510 w 206"/>
                <a:gd name="T19" fmla="*/ 7938 h 12"/>
                <a:gd name="T20" fmla="*/ 3776 w 206"/>
                <a:gd name="T21" fmla="*/ 9525 h 12"/>
                <a:gd name="T22" fmla="*/ 7552 w 206"/>
                <a:gd name="T23" fmla="*/ 7938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06" h="12">
                  <a:moveTo>
                    <a:pt x="10" y="10"/>
                  </a:moveTo>
                  <a:lnTo>
                    <a:pt x="5" y="12"/>
                  </a:lnTo>
                  <a:lnTo>
                    <a:pt x="206" y="12"/>
                  </a:lnTo>
                  <a:lnTo>
                    <a:pt x="206" y="0"/>
                  </a:lnTo>
                  <a:lnTo>
                    <a:pt x="5" y="0"/>
                  </a:lnTo>
                  <a:lnTo>
                    <a:pt x="0" y="2"/>
                  </a:lnTo>
                  <a:lnTo>
                    <a:pt x="5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2" y="10"/>
                  </a:lnTo>
                  <a:lnTo>
                    <a:pt x="5" y="12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4" name="Freeform 58">
              <a:extLst>
                <a:ext uri="{FF2B5EF4-FFF2-40B4-BE49-F238E27FC236}">
                  <a16:creationId xmlns:a16="http://schemas.microsoft.com/office/drawing/2014/main" id="{A79E45C1-C362-5417-E6F3-8A99F6371E5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53013" y="3840163"/>
              <a:ext cx="204787" cy="42862"/>
            </a:xfrm>
            <a:custGeom>
              <a:avLst/>
              <a:gdLst>
                <a:gd name="T0" fmla="*/ 0 w 272"/>
                <a:gd name="T1" fmla="*/ 33510 h 55"/>
                <a:gd name="T2" fmla="*/ 3764 w 272"/>
                <a:gd name="T3" fmla="*/ 35069 h 55"/>
                <a:gd name="T4" fmla="*/ 16564 w 272"/>
                <a:gd name="T5" fmla="*/ 35069 h 55"/>
                <a:gd name="T6" fmla="*/ 29363 w 272"/>
                <a:gd name="T7" fmla="*/ 36628 h 55"/>
                <a:gd name="T8" fmla="*/ 41409 w 272"/>
                <a:gd name="T9" fmla="*/ 37407 h 55"/>
                <a:gd name="T10" fmla="*/ 54961 w 272"/>
                <a:gd name="T11" fmla="*/ 38965 h 55"/>
                <a:gd name="T12" fmla="*/ 70019 w 272"/>
                <a:gd name="T13" fmla="*/ 40524 h 55"/>
                <a:gd name="T14" fmla="*/ 82818 w 272"/>
                <a:gd name="T15" fmla="*/ 41303 h 55"/>
                <a:gd name="T16" fmla="*/ 97123 w 272"/>
                <a:gd name="T17" fmla="*/ 42083 h 55"/>
                <a:gd name="T18" fmla="*/ 109922 w 272"/>
                <a:gd name="T19" fmla="*/ 42862 h 55"/>
                <a:gd name="T20" fmla="*/ 123475 w 272"/>
                <a:gd name="T21" fmla="*/ 42083 h 55"/>
                <a:gd name="T22" fmla="*/ 137779 w 272"/>
                <a:gd name="T23" fmla="*/ 41303 h 55"/>
                <a:gd name="T24" fmla="*/ 149826 w 272"/>
                <a:gd name="T25" fmla="*/ 38965 h 55"/>
                <a:gd name="T26" fmla="*/ 162625 w 272"/>
                <a:gd name="T27" fmla="*/ 36628 h 55"/>
                <a:gd name="T28" fmla="*/ 173918 w 272"/>
                <a:gd name="T29" fmla="*/ 30393 h 55"/>
                <a:gd name="T30" fmla="*/ 185212 w 272"/>
                <a:gd name="T31" fmla="*/ 24938 h 55"/>
                <a:gd name="T32" fmla="*/ 195752 w 272"/>
                <a:gd name="T33" fmla="*/ 17145 h 55"/>
                <a:gd name="T34" fmla="*/ 204787 w 272"/>
                <a:gd name="T35" fmla="*/ 6234 h 55"/>
                <a:gd name="T36" fmla="*/ 197258 w 272"/>
                <a:gd name="T37" fmla="*/ 0 h 55"/>
                <a:gd name="T38" fmla="*/ 189729 w 272"/>
                <a:gd name="T39" fmla="*/ 9352 h 55"/>
                <a:gd name="T40" fmla="*/ 179942 w 272"/>
                <a:gd name="T41" fmla="*/ 17145 h 55"/>
                <a:gd name="T42" fmla="*/ 170154 w 272"/>
                <a:gd name="T43" fmla="*/ 22600 h 55"/>
                <a:gd name="T44" fmla="*/ 158861 w 272"/>
                <a:gd name="T45" fmla="*/ 26497 h 55"/>
                <a:gd name="T46" fmla="*/ 147567 w 272"/>
                <a:gd name="T47" fmla="*/ 29614 h 55"/>
                <a:gd name="T48" fmla="*/ 135521 w 272"/>
                <a:gd name="T49" fmla="*/ 31172 h 55"/>
                <a:gd name="T50" fmla="*/ 123475 w 272"/>
                <a:gd name="T51" fmla="*/ 32731 h 55"/>
                <a:gd name="T52" fmla="*/ 109922 w 272"/>
                <a:gd name="T53" fmla="*/ 33510 h 55"/>
                <a:gd name="T54" fmla="*/ 97123 w 272"/>
                <a:gd name="T55" fmla="*/ 32731 h 55"/>
                <a:gd name="T56" fmla="*/ 82818 w 272"/>
                <a:gd name="T57" fmla="*/ 31172 h 55"/>
                <a:gd name="T58" fmla="*/ 70019 w 272"/>
                <a:gd name="T59" fmla="*/ 30393 h 55"/>
                <a:gd name="T60" fmla="*/ 56467 w 272"/>
                <a:gd name="T61" fmla="*/ 29614 h 55"/>
                <a:gd name="T62" fmla="*/ 43668 w 272"/>
                <a:gd name="T63" fmla="*/ 27276 h 55"/>
                <a:gd name="T64" fmla="*/ 29363 w 272"/>
                <a:gd name="T65" fmla="*/ 26497 h 55"/>
                <a:gd name="T66" fmla="*/ 16564 w 272"/>
                <a:gd name="T67" fmla="*/ 25717 h 55"/>
                <a:gd name="T68" fmla="*/ 3764 w 272"/>
                <a:gd name="T69" fmla="*/ 25717 h 55"/>
                <a:gd name="T70" fmla="*/ 7529 w 272"/>
                <a:gd name="T71" fmla="*/ 27276 h 55"/>
                <a:gd name="T72" fmla="*/ 3764 w 272"/>
                <a:gd name="T73" fmla="*/ 25717 h 55"/>
                <a:gd name="T74" fmla="*/ 1506 w 272"/>
                <a:gd name="T75" fmla="*/ 27276 h 55"/>
                <a:gd name="T76" fmla="*/ 0 w 272"/>
                <a:gd name="T77" fmla="*/ 30393 h 55"/>
                <a:gd name="T78" fmla="*/ 1506 w 272"/>
                <a:gd name="T79" fmla="*/ 33510 h 55"/>
                <a:gd name="T80" fmla="*/ 3764 w 272"/>
                <a:gd name="T81" fmla="*/ 35069 h 55"/>
                <a:gd name="T82" fmla="*/ 0 w 272"/>
                <a:gd name="T83" fmla="*/ 33510 h 5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72" h="55">
                  <a:moveTo>
                    <a:pt x="0" y="43"/>
                  </a:moveTo>
                  <a:lnTo>
                    <a:pt x="5" y="45"/>
                  </a:lnTo>
                  <a:lnTo>
                    <a:pt x="22" y="45"/>
                  </a:lnTo>
                  <a:lnTo>
                    <a:pt x="39" y="47"/>
                  </a:lnTo>
                  <a:lnTo>
                    <a:pt x="55" y="48"/>
                  </a:lnTo>
                  <a:lnTo>
                    <a:pt x="73" y="50"/>
                  </a:lnTo>
                  <a:lnTo>
                    <a:pt x="93" y="52"/>
                  </a:lnTo>
                  <a:lnTo>
                    <a:pt x="110" y="53"/>
                  </a:lnTo>
                  <a:lnTo>
                    <a:pt x="129" y="54"/>
                  </a:lnTo>
                  <a:lnTo>
                    <a:pt x="146" y="55"/>
                  </a:lnTo>
                  <a:lnTo>
                    <a:pt x="164" y="54"/>
                  </a:lnTo>
                  <a:lnTo>
                    <a:pt x="183" y="53"/>
                  </a:lnTo>
                  <a:lnTo>
                    <a:pt x="199" y="50"/>
                  </a:lnTo>
                  <a:lnTo>
                    <a:pt x="216" y="47"/>
                  </a:lnTo>
                  <a:lnTo>
                    <a:pt x="231" y="39"/>
                  </a:lnTo>
                  <a:lnTo>
                    <a:pt x="246" y="32"/>
                  </a:lnTo>
                  <a:lnTo>
                    <a:pt x="260" y="22"/>
                  </a:lnTo>
                  <a:lnTo>
                    <a:pt x="272" y="8"/>
                  </a:lnTo>
                  <a:lnTo>
                    <a:pt x="262" y="0"/>
                  </a:lnTo>
                  <a:lnTo>
                    <a:pt x="252" y="12"/>
                  </a:lnTo>
                  <a:lnTo>
                    <a:pt x="239" y="22"/>
                  </a:lnTo>
                  <a:lnTo>
                    <a:pt x="226" y="29"/>
                  </a:lnTo>
                  <a:lnTo>
                    <a:pt x="211" y="34"/>
                  </a:lnTo>
                  <a:lnTo>
                    <a:pt x="196" y="38"/>
                  </a:lnTo>
                  <a:lnTo>
                    <a:pt x="180" y="40"/>
                  </a:lnTo>
                  <a:lnTo>
                    <a:pt x="164" y="42"/>
                  </a:lnTo>
                  <a:lnTo>
                    <a:pt x="146" y="43"/>
                  </a:lnTo>
                  <a:lnTo>
                    <a:pt x="129" y="42"/>
                  </a:lnTo>
                  <a:lnTo>
                    <a:pt x="110" y="40"/>
                  </a:lnTo>
                  <a:lnTo>
                    <a:pt x="93" y="39"/>
                  </a:lnTo>
                  <a:lnTo>
                    <a:pt x="75" y="38"/>
                  </a:lnTo>
                  <a:lnTo>
                    <a:pt x="58" y="35"/>
                  </a:lnTo>
                  <a:lnTo>
                    <a:pt x="39" y="34"/>
                  </a:lnTo>
                  <a:lnTo>
                    <a:pt x="22" y="33"/>
                  </a:lnTo>
                  <a:lnTo>
                    <a:pt x="5" y="33"/>
                  </a:lnTo>
                  <a:lnTo>
                    <a:pt x="10" y="35"/>
                  </a:lnTo>
                  <a:lnTo>
                    <a:pt x="5" y="33"/>
                  </a:lnTo>
                  <a:lnTo>
                    <a:pt x="2" y="35"/>
                  </a:lnTo>
                  <a:lnTo>
                    <a:pt x="0" y="39"/>
                  </a:lnTo>
                  <a:lnTo>
                    <a:pt x="2" y="43"/>
                  </a:lnTo>
                  <a:lnTo>
                    <a:pt x="5" y="45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5" name="Freeform 59">
              <a:extLst>
                <a:ext uri="{FF2B5EF4-FFF2-40B4-BE49-F238E27FC236}">
                  <a16:creationId xmlns:a16="http://schemas.microsoft.com/office/drawing/2014/main" id="{166CAB3E-261C-2261-B866-61D32C8DA79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3950" y="3706813"/>
              <a:ext cx="127000" cy="165100"/>
            </a:xfrm>
            <a:custGeom>
              <a:avLst/>
              <a:gdLst>
                <a:gd name="T0" fmla="*/ 0 w 168"/>
                <a:gd name="T1" fmla="*/ 5229 h 221"/>
                <a:gd name="T2" fmla="*/ 0 w 168"/>
                <a:gd name="T3" fmla="*/ 5229 h 221"/>
                <a:gd name="T4" fmla="*/ 8315 w 168"/>
                <a:gd name="T5" fmla="*/ 18676 h 221"/>
                <a:gd name="T6" fmla="*/ 18143 w 168"/>
                <a:gd name="T7" fmla="*/ 30629 h 221"/>
                <a:gd name="T8" fmla="*/ 26458 w 168"/>
                <a:gd name="T9" fmla="*/ 42582 h 221"/>
                <a:gd name="T10" fmla="*/ 34774 w 168"/>
                <a:gd name="T11" fmla="*/ 53788 h 221"/>
                <a:gd name="T12" fmla="*/ 42333 w 168"/>
                <a:gd name="T13" fmla="*/ 64994 h 221"/>
                <a:gd name="T14" fmla="*/ 50649 w 168"/>
                <a:gd name="T15" fmla="*/ 76200 h 221"/>
                <a:gd name="T16" fmla="*/ 58208 w 168"/>
                <a:gd name="T17" fmla="*/ 86659 h 221"/>
                <a:gd name="T18" fmla="*/ 65768 w 168"/>
                <a:gd name="T19" fmla="*/ 95624 h 221"/>
                <a:gd name="T20" fmla="*/ 73327 w 168"/>
                <a:gd name="T21" fmla="*/ 105335 h 221"/>
                <a:gd name="T22" fmla="*/ 80131 w 168"/>
                <a:gd name="T23" fmla="*/ 114300 h 221"/>
                <a:gd name="T24" fmla="*/ 87690 w 168"/>
                <a:gd name="T25" fmla="*/ 124012 h 221"/>
                <a:gd name="T26" fmla="*/ 94494 w 168"/>
                <a:gd name="T27" fmla="*/ 132229 h 221"/>
                <a:gd name="T28" fmla="*/ 101298 w 168"/>
                <a:gd name="T29" fmla="*/ 140447 h 221"/>
                <a:gd name="T30" fmla="*/ 107345 w 168"/>
                <a:gd name="T31" fmla="*/ 149412 h 221"/>
                <a:gd name="T32" fmla="*/ 114149 w 168"/>
                <a:gd name="T33" fmla="*/ 156882 h 221"/>
                <a:gd name="T34" fmla="*/ 119440 w 168"/>
                <a:gd name="T35" fmla="*/ 165100 h 221"/>
                <a:gd name="T36" fmla="*/ 127000 w 168"/>
                <a:gd name="T37" fmla="*/ 159124 h 221"/>
                <a:gd name="T38" fmla="*/ 121708 w 168"/>
                <a:gd name="T39" fmla="*/ 150906 h 221"/>
                <a:gd name="T40" fmla="*/ 114905 w 168"/>
                <a:gd name="T41" fmla="*/ 143435 h 221"/>
                <a:gd name="T42" fmla="*/ 108857 w 168"/>
                <a:gd name="T43" fmla="*/ 135218 h 221"/>
                <a:gd name="T44" fmla="*/ 102054 w 168"/>
                <a:gd name="T45" fmla="*/ 127000 h 221"/>
                <a:gd name="T46" fmla="*/ 95250 w 168"/>
                <a:gd name="T47" fmla="*/ 118035 h 221"/>
                <a:gd name="T48" fmla="*/ 87690 w 168"/>
                <a:gd name="T49" fmla="*/ 109071 h 221"/>
                <a:gd name="T50" fmla="*/ 80887 w 168"/>
                <a:gd name="T51" fmla="*/ 99359 h 221"/>
                <a:gd name="T52" fmla="*/ 73327 w 168"/>
                <a:gd name="T53" fmla="*/ 90394 h 221"/>
                <a:gd name="T54" fmla="*/ 65768 w 168"/>
                <a:gd name="T55" fmla="*/ 80682 h 221"/>
                <a:gd name="T56" fmla="*/ 58208 w 168"/>
                <a:gd name="T57" fmla="*/ 70971 h 221"/>
                <a:gd name="T58" fmla="*/ 49893 w 168"/>
                <a:gd name="T59" fmla="*/ 59765 h 221"/>
                <a:gd name="T60" fmla="*/ 42333 w 168"/>
                <a:gd name="T61" fmla="*/ 48559 h 221"/>
                <a:gd name="T62" fmla="*/ 34018 w 168"/>
                <a:gd name="T63" fmla="*/ 37353 h 221"/>
                <a:gd name="T64" fmla="*/ 25702 w 168"/>
                <a:gd name="T65" fmla="*/ 25400 h 221"/>
                <a:gd name="T66" fmla="*/ 15875 w 168"/>
                <a:gd name="T67" fmla="*/ 12700 h 221"/>
                <a:gd name="T68" fmla="*/ 7560 w 168"/>
                <a:gd name="T69" fmla="*/ 0 h 221"/>
                <a:gd name="T70" fmla="*/ 7560 w 168"/>
                <a:gd name="T71" fmla="*/ 0 h 221"/>
                <a:gd name="T72" fmla="*/ 0 w 168"/>
                <a:gd name="T73" fmla="*/ 5229 h 22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68" h="221">
                  <a:moveTo>
                    <a:pt x="0" y="7"/>
                  </a:moveTo>
                  <a:lnTo>
                    <a:pt x="0" y="7"/>
                  </a:lnTo>
                  <a:lnTo>
                    <a:pt x="11" y="25"/>
                  </a:lnTo>
                  <a:lnTo>
                    <a:pt x="24" y="41"/>
                  </a:lnTo>
                  <a:lnTo>
                    <a:pt x="35" y="57"/>
                  </a:lnTo>
                  <a:lnTo>
                    <a:pt x="46" y="72"/>
                  </a:lnTo>
                  <a:lnTo>
                    <a:pt x="56" y="87"/>
                  </a:lnTo>
                  <a:lnTo>
                    <a:pt x="67" y="102"/>
                  </a:lnTo>
                  <a:lnTo>
                    <a:pt x="77" y="116"/>
                  </a:lnTo>
                  <a:lnTo>
                    <a:pt x="87" y="128"/>
                  </a:lnTo>
                  <a:lnTo>
                    <a:pt x="97" y="141"/>
                  </a:lnTo>
                  <a:lnTo>
                    <a:pt x="106" y="153"/>
                  </a:lnTo>
                  <a:lnTo>
                    <a:pt x="116" y="166"/>
                  </a:lnTo>
                  <a:lnTo>
                    <a:pt x="125" y="177"/>
                  </a:lnTo>
                  <a:lnTo>
                    <a:pt x="134" y="188"/>
                  </a:lnTo>
                  <a:lnTo>
                    <a:pt x="142" y="200"/>
                  </a:lnTo>
                  <a:lnTo>
                    <a:pt x="151" y="210"/>
                  </a:lnTo>
                  <a:lnTo>
                    <a:pt x="158" y="221"/>
                  </a:lnTo>
                  <a:lnTo>
                    <a:pt x="168" y="213"/>
                  </a:lnTo>
                  <a:lnTo>
                    <a:pt x="161" y="202"/>
                  </a:lnTo>
                  <a:lnTo>
                    <a:pt x="152" y="192"/>
                  </a:lnTo>
                  <a:lnTo>
                    <a:pt x="144" y="181"/>
                  </a:lnTo>
                  <a:lnTo>
                    <a:pt x="135" y="170"/>
                  </a:lnTo>
                  <a:lnTo>
                    <a:pt x="126" y="158"/>
                  </a:lnTo>
                  <a:lnTo>
                    <a:pt x="116" y="146"/>
                  </a:lnTo>
                  <a:lnTo>
                    <a:pt x="107" y="133"/>
                  </a:lnTo>
                  <a:lnTo>
                    <a:pt x="97" y="121"/>
                  </a:lnTo>
                  <a:lnTo>
                    <a:pt x="87" y="108"/>
                  </a:lnTo>
                  <a:lnTo>
                    <a:pt x="77" y="95"/>
                  </a:lnTo>
                  <a:lnTo>
                    <a:pt x="66" y="80"/>
                  </a:lnTo>
                  <a:lnTo>
                    <a:pt x="56" y="65"/>
                  </a:lnTo>
                  <a:lnTo>
                    <a:pt x="45" y="50"/>
                  </a:lnTo>
                  <a:lnTo>
                    <a:pt x="34" y="34"/>
                  </a:lnTo>
                  <a:lnTo>
                    <a:pt x="21" y="17"/>
                  </a:lnTo>
                  <a:lnTo>
                    <a:pt x="10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6" name="Freeform 60">
              <a:extLst>
                <a:ext uri="{FF2B5EF4-FFF2-40B4-BE49-F238E27FC236}">
                  <a16:creationId xmlns:a16="http://schemas.microsoft.com/office/drawing/2014/main" id="{61755C98-CC9B-94BC-7D38-76F8F2FE181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89500" y="3603625"/>
              <a:ext cx="52388" cy="107950"/>
            </a:xfrm>
            <a:custGeom>
              <a:avLst/>
              <a:gdLst>
                <a:gd name="T0" fmla="*/ 0 w 67"/>
                <a:gd name="T1" fmla="*/ 5284 h 143"/>
                <a:gd name="T2" fmla="*/ 0 w 67"/>
                <a:gd name="T3" fmla="*/ 5284 h 143"/>
                <a:gd name="T4" fmla="*/ 7819 w 67"/>
                <a:gd name="T5" fmla="*/ 18117 h 143"/>
                <a:gd name="T6" fmla="*/ 12511 w 67"/>
                <a:gd name="T7" fmla="*/ 30951 h 143"/>
                <a:gd name="T8" fmla="*/ 16420 w 67"/>
                <a:gd name="T9" fmla="*/ 42274 h 143"/>
                <a:gd name="T10" fmla="*/ 20330 w 67"/>
                <a:gd name="T11" fmla="*/ 54352 h 143"/>
                <a:gd name="T12" fmla="*/ 24239 w 67"/>
                <a:gd name="T13" fmla="*/ 68695 h 143"/>
                <a:gd name="T14" fmla="*/ 28931 w 67"/>
                <a:gd name="T15" fmla="*/ 80774 h 143"/>
                <a:gd name="T16" fmla="*/ 36750 w 67"/>
                <a:gd name="T17" fmla="*/ 94362 h 143"/>
                <a:gd name="T18" fmla="*/ 44569 w 67"/>
                <a:gd name="T19" fmla="*/ 107950 h 143"/>
                <a:gd name="T20" fmla="*/ 52388 w 67"/>
                <a:gd name="T21" fmla="*/ 102666 h 143"/>
                <a:gd name="T22" fmla="*/ 44569 w 67"/>
                <a:gd name="T23" fmla="*/ 90587 h 143"/>
                <a:gd name="T24" fmla="*/ 39096 w 67"/>
                <a:gd name="T25" fmla="*/ 76999 h 143"/>
                <a:gd name="T26" fmla="*/ 33622 w 67"/>
                <a:gd name="T27" fmla="*/ 64921 h 143"/>
                <a:gd name="T28" fmla="*/ 29713 w 67"/>
                <a:gd name="T29" fmla="*/ 52843 h 143"/>
                <a:gd name="T30" fmla="*/ 25803 w 67"/>
                <a:gd name="T31" fmla="*/ 40764 h 143"/>
                <a:gd name="T32" fmla="*/ 21893 w 67"/>
                <a:gd name="T33" fmla="*/ 27176 h 143"/>
                <a:gd name="T34" fmla="*/ 15638 w 67"/>
                <a:gd name="T35" fmla="*/ 14343 h 143"/>
                <a:gd name="T36" fmla="*/ 7819 w 67"/>
                <a:gd name="T37" fmla="*/ 0 h 143"/>
                <a:gd name="T38" fmla="*/ 7819 w 67"/>
                <a:gd name="T39" fmla="*/ 0 h 143"/>
                <a:gd name="T40" fmla="*/ 0 w 67"/>
                <a:gd name="T41" fmla="*/ 5284 h 1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67" h="143">
                  <a:moveTo>
                    <a:pt x="0" y="7"/>
                  </a:moveTo>
                  <a:lnTo>
                    <a:pt x="0" y="7"/>
                  </a:lnTo>
                  <a:lnTo>
                    <a:pt x="10" y="24"/>
                  </a:lnTo>
                  <a:lnTo>
                    <a:pt x="16" y="41"/>
                  </a:lnTo>
                  <a:lnTo>
                    <a:pt x="21" y="56"/>
                  </a:lnTo>
                  <a:lnTo>
                    <a:pt x="26" y="72"/>
                  </a:lnTo>
                  <a:lnTo>
                    <a:pt x="31" y="91"/>
                  </a:lnTo>
                  <a:lnTo>
                    <a:pt x="37" y="107"/>
                  </a:lnTo>
                  <a:lnTo>
                    <a:pt x="47" y="125"/>
                  </a:lnTo>
                  <a:lnTo>
                    <a:pt x="57" y="143"/>
                  </a:lnTo>
                  <a:lnTo>
                    <a:pt x="67" y="136"/>
                  </a:lnTo>
                  <a:lnTo>
                    <a:pt x="57" y="120"/>
                  </a:lnTo>
                  <a:lnTo>
                    <a:pt x="50" y="102"/>
                  </a:lnTo>
                  <a:lnTo>
                    <a:pt x="43" y="86"/>
                  </a:lnTo>
                  <a:lnTo>
                    <a:pt x="38" y="70"/>
                  </a:lnTo>
                  <a:lnTo>
                    <a:pt x="33" y="54"/>
                  </a:lnTo>
                  <a:lnTo>
                    <a:pt x="28" y="36"/>
                  </a:lnTo>
                  <a:lnTo>
                    <a:pt x="20" y="19"/>
                  </a:lnTo>
                  <a:lnTo>
                    <a:pt x="10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7" name="Freeform 61">
              <a:extLst>
                <a:ext uri="{FF2B5EF4-FFF2-40B4-BE49-F238E27FC236}">
                  <a16:creationId xmlns:a16="http://schemas.microsoft.com/office/drawing/2014/main" id="{E40D880D-79E1-ED54-CCC3-54101CF9219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72025" y="3509963"/>
              <a:ext cx="125413" cy="100012"/>
            </a:xfrm>
            <a:custGeom>
              <a:avLst/>
              <a:gdLst>
                <a:gd name="T0" fmla="*/ 0 w 166"/>
                <a:gd name="T1" fmla="*/ 6061 h 132"/>
                <a:gd name="T2" fmla="*/ 0 w 166"/>
                <a:gd name="T3" fmla="*/ 6061 h 132"/>
                <a:gd name="T4" fmla="*/ 12088 w 166"/>
                <a:gd name="T5" fmla="*/ 21972 h 132"/>
                <a:gd name="T6" fmla="*/ 27954 w 166"/>
                <a:gd name="T7" fmla="*/ 34095 h 132"/>
                <a:gd name="T8" fmla="*/ 45330 w 166"/>
                <a:gd name="T9" fmla="*/ 45460 h 132"/>
                <a:gd name="T10" fmla="*/ 62707 w 166"/>
                <a:gd name="T11" fmla="*/ 56825 h 132"/>
                <a:gd name="T12" fmla="*/ 80083 w 166"/>
                <a:gd name="T13" fmla="*/ 67432 h 132"/>
                <a:gd name="T14" fmla="*/ 95193 w 166"/>
                <a:gd name="T15" fmla="*/ 77282 h 132"/>
                <a:gd name="T16" fmla="*/ 108037 w 166"/>
                <a:gd name="T17" fmla="*/ 88647 h 132"/>
                <a:gd name="T18" fmla="*/ 117858 w 166"/>
                <a:gd name="T19" fmla="*/ 100012 h 132"/>
                <a:gd name="T20" fmla="*/ 125413 w 166"/>
                <a:gd name="T21" fmla="*/ 94708 h 132"/>
                <a:gd name="T22" fmla="*/ 115592 w 166"/>
                <a:gd name="T23" fmla="*/ 81070 h 132"/>
                <a:gd name="T24" fmla="*/ 100482 w 166"/>
                <a:gd name="T25" fmla="*/ 70463 h 132"/>
                <a:gd name="T26" fmla="*/ 85372 w 166"/>
                <a:gd name="T27" fmla="*/ 59856 h 132"/>
                <a:gd name="T28" fmla="*/ 68751 w 166"/>
                <a:gd name="T29" fmla="*/ 49248 h 132"/>
                <a:gd name="T30" fmla="*/ 50619 w 166"/>
                <a:gd name="T31" fmla="*/ 37883 h 132"/>
                <a:gd name="T32" fmla="*/ 33998 w 166"/>
                <a:gd name="T33" fmla="*/ 26518 h 132"/>
                <a:gd name="T34" fmla="*/ 19643 w 166"/>
                <a:gd name="T35" fmla="*/ 14396 h 132"/>
                <a:gd name="T36" fmla="*/ 7555 w 166"/>
                <a:gd name="T37" fmla="*/ 0 h 132"/>
                <a:gd name="T38" fmla="*/ 7555 w 166"/>
                <a:gd name="T39" fmla="*/ 0 h 132"/>
                <a:gd name="T40" fmla="*/ 0 w 166"/>
                <a:gd name="T41" fmla="*/ 6061 h 13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66" h="132">
                  <a:moveTo>
                    <a:pt x="0" y="8"/>
                  </a:moveTo>
                  <a:lnTo>
                    <a:pt x="0" y="8"/>
                  </a:lnTo>
                  <a:lnTo>
                    <a:pt x="16" y="29"/>
                  </a:lnTo>
                  <a:lnTo>
                    <a:pt x="37" y="45"/>
                  </a:lnTo>
                  <a:lnTo>
                    <a:pt x="60" y="60"/>
                  </a:lnTo>
                  <a:lnTo>
                    <a:pt x="83" y="75"/>
                  </a:lnTo>
                  <a:lnTo>
                    <a:pt x="106" y="89"/>
                  </a:lnTo>
                  <a:lnTo>
                    <a:pt x="126" y="102"/>
                  </a:lnTo>
                  <a:lnTo>
                    <a:pt x="143" y="117"/>
                  </a:lnTo>
                  <a:lnTo>
                    <a:pt x="156" y="132"/>
                  </a:lnTo>
                  <a:lnTo>
                    <a:pt x="166" y="125"/>
                  </a:lnTo>
                  <a:lnTo>
                    <a:pt x="153" y="107"/>
                  </a:lnTo>
                  <a:lnTo>
                    <a:pt x="133" y="93"/>
                  </a:lnTo>
                  <a:lnTo>
                    <a:pt x="113" y="79"/>
                  </a:lnTo>
                  <a:lnTo>
                    <a:pt x="91" y="65"/>
                  </a:lnTo>
                  <a:lnTo>
                    <a:pt x="67" y="50"/>
                  </a:lnTo>
                  <a:lnTo>
                    <a:pt x="45" y="35"/>
                  </a:lnTo>
                  <a:lnTo>
                    <a:pt x="26" y="19"/>
                  </a:lnTo>
                  <a:lnTo>
                    <a:pt x="10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8" name="Freeform 62">
              <a:extLst>
                <a:ext uri="{FF2B5EF4-FFF2-40B4-BE49-F238E27FC236}">
                  <a16:creationId xmlns:a16="http://schemas.microsoft.com/office/drawing/2014/main" id="{FA118837-E424-0BA5-BA7E-6C268EE18C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46625" y="3370263"/>
              <a:ext cx="33338" cy="144462"/>
            </a:xfrm>
            <a:custGeom>
              <a:avLst/>
              <a:gdLst>
                <a:gd name="T0" fmla="*/ 0 w 44"/>
                <a:gd name="T1" fmla="*/ 2234 h 194"/>
                <a:gd name="T2" fmla="*/ 0 w 44"/>
                <a:gd name="T3" fmla="*/ 2234 h 194"/>
                <a:gd name="T4" fmla="*/ 3031 w 44"/>
                <a:gd name="T5" fmla="*/ 18616 h 194"/>
                <a:gd name="T6" fmla="*/ 4546 w 44"/>
                <a:gd name="T7" fmla="*/ 35743 h 194"/>
                <a:gd name="T8" fmla="*/ 6061 w 44"/>
                <a:gd name="T9" fmla="*/ 52870 h 194"/>
                <a:gd name="T10" fmla="*/ 6061 w 44"/>
                <a:gd name="T11" fmla="*/ 71486 h 194"/>
                <a:gd name="T12" fmla="*/ 7577 w 44"/>
                <a:gd name="T13" fmla="*/ 91592 h 194"/>
                <a:gd name="T14" fmla="*/ 10608 w 44"/>
                <a:gd name="T15" fmla="*/ 108719 h 194"/>
                <a:gd name="T16" fmla="*/ 15911 w 44"/>
                <a:gd name="T17" fmla="*/ 126590 h 194"/>
                <a:gd name="T18" fmla="*/ 25761 w 44"/>
                <a:gd name="T19" fmla="*/ 144462 h 194"/>
                <a:gd name="T20" fmla="*/ 33338 w 44"/>
                <a:gd name="T21" fmla="*/ 138505 h 194"/>
                <a:gd name="T22" fmla="*/ 25761 w 44"/>
                <a:gd name="T23" fmla="*/ 122867 h 194"/>
                <a:gd name="T24" fmla="*/ 19700 w 44"/>
                <a:gd name="T25" fmla="*/ 107230 h 194"/>
                <a:gd name="T26" fmla="*/ 16669 w 44"/>
                <a:gd name="T27" fmla="*/ 89358 h 194"/>
                <a:gd name="T28" fmla="*/ 15154 w 44"/>
                <a:gd name="T29" fmla="*/ 71486 h 194"/>
                <a:gd name="T30" fmla="*/ 15154 w 44"/>
                <a:gd name="T31" fmla="*/ 52870 h 194"/>
                <a:gd name="T32" fmla="*/ 14396 w 44"/>
                <a:gd name="T33" fmla="*/ 35743 h 194"/>
                <a:gd name="T34" fmla="*/ 12123 w 44"/>
                <a:gd name="T35" fmla="*/ 17127 h 194"/>
                <a:gd name="T36" fmla="*/ 9850 w 44"/>
                <a:gd name="T37" fmla="*/ 0 h 194"/>
                <a:gd name="T38" fmla="*/ 9850 w 44"/>
                <a:gd name="T39" fmla="*/ 0 h 194"/>
                <a:gd name="T40" fmla="*/ 0 w 44"/>
                <a:gd name="T41" fmla="*/ 2234 h 19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44" h="194">
                  <a:moveTo>
                    <a:pt x="0" y="3"/>
                  </a:moveTo>
                  <a:lnTo>
                    <a:pt x="0" y="3"/>
                  </a:lnTo>
                  <a:lnTo>
                    <a:pt x="4" y="25"/>
                  </a:lnTo>
                  <a:lnTo>
                    <a:pt x="6" y="48"/>
                  </a:lnTo>
                  <a:lnTo>
                    <a:pt x="8" y="71"/>
                  </a:lnTo>
                  <a:lnTo>
                    <a:pt x="8" y="96"/>
                  </a:lnTo>
                  <a:lnTo>
                    <a:pt x="10" y="123"/>
                  </a:lnTo>
                  <a:lnTo>
                    <a:pt x="14" y="146"/>
                  </a:lnTo>
                  <a:lnTo>
                    <a:pt x="21" y="170"/>
                  </a:lnTo>
                  <a:lnTo>
                    <a:pt x="34" y="194"/>
                  </a:lnTo>
                  <a:lnTo>
                    <a:pt x="44" y="186"/>
                  </a:lnTo>
                  <a:lnTo>
                    <a:pt x="34" y="165"/>
                  </a:lnTo>
                  <a:lnTo>
                    <a:pt x="26" y="144"/>
                  </a:lnTo>
                  <a:lnTo>
                    <a:pt x="22" y="120"/>
                  </a:lnTo>
                  <a:lnTo>
                    <a:pt x="20" y="96"/>
                  </a:lnTo>
                  <a:lnTo>
                    <a:pt x="20" y="71"/>
                  </a:lnTo>
                  <a:lnTo>
                    <a:pt x="19" y="48"/>
                  </a:lnTo>
                  <a:lnTo>
                    <a:pt x="16" y="23"/>
                  </a:lnTo>
                  <a:lnTo>
                    <a:pt x="13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9" name="Freeform 63">
              <a:extLst>
                <a:ext uri="{FF2B5EF4-FFF2-40B4-BE49-F238E27FC236}">
                  <a16:creationId xmlns:a16="http://schemas.microsoft.com/office/drawing/2014/main" id="{9A54E08B-C036-A3D0-8860-55E5EDD95D0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78363" y="3249613"/>
              <a:ext cx="77787" cy="122237"/>
            </a:xfrm>
            <a:custGeom>
              <a:avLst/>
              <a:gdLst>
                <a:gd name="T0" fmla="*/ 0 w 103"/>
                <a:gd name="T1" fmla="*/ 3796 h 161"/>
                <a:gd name="T2" fmla="*/ 0 w 103"/>
                <a:gd name="T3" fmla="*/ 3796 h 161"/>
                <a:gd name="T4" fmla="*/ 8307 w 103"/>
                <a:gd name="T5" fmla="*/ 19740 h 161"/>
                <a:gd name="T6" fmla="*/ 18880 w 103"/>
                <a:gd name="T7" fmla="*/ 34925 h 161"/>
                <a:gd name="T8" fmla="*/ 28698 w 103"/>
                <a:gd name="T9" fmla="*/ 50110 h 161"/>
                <a:gd name="T10" fmla="*/ 38516 w 103"/>
                <a:gd name="T11" fmla="*/ 64535 h 161"/>
                <a:gd name="T12" fmla="*/ 48334 w 103"/>
                <a:gd name="T13" fmla="*/ 78201 h 161"/>
                <a:gd name="T14" fmla="*/ 56641 w 103"/>
                <a:gd name="T15" fmla="*/ 92627 h 161"/>
                <a:gd name="T16" fmla="*/ 63438 w 103"/>
                <a:gd name="T17" fmla="*/ 107812 h 161"/>
                <a:gd name="T18" fmla="*/ 67969 w 103"/>
                <a:gd name="T19" fmla="*/ 122237 h 161"/>
                <a:gd name="T20" fmla="*/ 77787 w 103"/>
                <a:gd name="T21" fmla="*/ 119959 h 161"/>
                <a:gd name="T22" fmla="*/ 72501 w 103"/>
                <a:gd name="T23" fmla="*/ 104015 h 161"/>
                <a:gd name="T24" fmla="*/ 64193 w 103"/>
                <a:gd name="T25" fmla="*/ 88831 h 161"/>
                <a:gd name="T26" fmla="*/ 55886 w 103"/>
                <a:gd name="T27" fmla="*/ 72887 h 161"/>
                <a:gd name="T28" fmla="*/ 46068 w 103"/>
                <a:gd name="T29" fmla="*/ 58461 h 161"/>
                <a:gd name="T30" fmla="*/ 36250 w 103"/>
                <a:gd name="T31" fmla="*/ 44036 h 161"/>
                <a:gd name="T32" fmla="*/ 26432 w 103"/>
                <a:gd name="T33" fmla="*/ 29610 h 161"/>
                <a:gd name="T34" fmla="*/ 15859 w 103"/>
                <a:gd name="T35" fmla="*/ 14425 h 161"/>
                <a:gd name="T36" fmla="*/ 7552 w 103"/>
                <a:gd name="T37" fmla="*/ 0 h 161"/>
                <a:gd name="T38" fmla="*/ 7552 w 103"/>
                <a:gd name="T39" fmla="*/ 0 h 161"/>
                <a:gd name="T40" fmla="*/ 0 w 103"/>
                <a:gd name="T41" fmla="*/ 3796 h 161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03" h="161">
                  <a:moveTo>
                    <a:pt x="0" y="5"/>
                  </a:moveTo>
                  <a:lnTo>
                    <a:pt x="0" y="5"/>
                  </a:lnTo>
                  <a:lnTo>
                    <a:pt x="11" y="26"/>
                  </a:lnTo>
                  <a:lnTo>
                    <a:pt x="25" y="46"/>
                  </a:lnTo>
                  <a:lnTo>
                    <a:pt x="38" y="66"/>
                  </a:lnTo>
                  <a:lnTo>
                    <a:pt x="51" y="85"/>
                  </a:lnTo>
                  <a:lnTo>
                    <a:pt x="64" y="103"/>
                  </a:lnTo>
                  <a:lnTo>
                    <a:pt x="75" y="122"/>
                  </a:lnTo>
                  <a:lnTo>
                    <a:pt x="84" y="142"/>
                  </a:lnTo>
                  <a:lnTo>
                    <a:pt x="90" y="161"/>
                  </a:lnTo>
                  <a:lnTo>
                    <a:pt x="103" y="158"/>
                  </a:lnTo>
                  <a:lnTo>
                    <a:pt x="96" y="137"/>
                  </a:lnTo>
                  <a:lnTo>
                    <a:pt x="85" y="117"/>
                  </a:lnTo>
                  <a:lnTo>
                    <a:pt x="74" y="96"/>
                  </a:lnTo>
                  <a:lnTo>
                    <a:pt x="61" y="77"/>
                  </a:lnTo>
                  <a:lnTo>
                    <a:pt x="48" y="58"/>
                  </a:lnTo>
                  <a:lnTo>
                    <a:pt x="35" y="39"/>
                  </a:lnTo>
                  <a:lnTo>
                    <a:pt x="21" y="19"/>
                  </a:lnTo>
                  <a:lnTo>
                    <a:pt x="10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0" name="Freeform 64">
              <a:extLst>
                <a:ext uri="{FF2B5EF4-FFF2-40B4-BE49-F238E27FC236}">
                  <a16:creationId xmlns:a16="http://schemas.microsoft.com/office/drawing/2014/main" id="{65BA4F22-8D28-3981-341B-02BF76DAA78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41838" y="3005138"/>
              <a:ext cx="144462" cy="249237"/>
            </a:xfrm>
            <a:custGeom>
              <a:avLst/>
              <a:gdLst>
                <a:gd name="T0" fmla="*/ 4514 w 192"/>
                <a:gd name="T1" fmla="*/ 0 h 331"/>
                <a:gd name="T2" fmla="*/ 0 w 192"/>
                <a:gd name="T3" fmla="*/ 4518 h 331"/>
                <a:gd name="T4" fmla="*/ 752 w 192"/>
                <a:gd name="T5" fmla="*/ 19578 h 331"/>
                <a:gd name="T6" fmla="*/ 3762 w 192"/>
                <a:gd name="T7" fmla="*/ 34637 h 331"/>
                <a:gd name="T8" fmla="*/ 8276 w 192"/>
                <a:gd name="T9" fmla="*/ 49697 h 331"/>
                <a:gd name="T10" fmla="*/ 15801 w 192"/>
                <a:gd name="T11" fmla="*/ 64756 h 331"/>
                <a:gd name="T12" fmla="*/ 23325 w 192"/>
                <a:gd name="T13" fmla="*/ 79816 h 331"/>
                <a:gd name="T14" fmla="*/ 33106 w 192"/>
                <a:gd name="T15" fmla="*/ 94876 h 331"/>
                <a:gd name="T16" fmla="*/ 42135 w 192"/>
                <a:gd name="T17" fmla="*/ 109935 h 331"/>
                <a:gd name="T18" fmla="*/ 52668 w 192"/>
                <a:gd name="T19" fmla="*/ 124995 h 331"/>
                <a:gd name="T20" fmla="*/ 63955 w 192"/>
                <a:gd name="T21" fmla="*/ 140055 h 331"/>
                <a:gd name="T22" fmla="*/ 75241 w 192"/>
                <a:gd name="T23" fmla="*/ 155867 h 331"/>
                <a:gd name="T24" fmla="*/ 86527 w 192"/>
                <a:gd name="T25" fmla="*/ 170927 h 331"/>
                <a:gd name="T26" fmla="*/ 97813 w 192"/>
                <a:gd name="T27" fmla="*/ 186740 h 331"/>
                <a:gd name="T28" fmla="*/ 109099 w 192"/>
                <a:gd name="T29" fmla="*/ 201799 h 331"/>
                <a:gd name="T30" fmla="*/ 119633 w 192"/>
                <a:gd name="T31" fmla="*/ 218365 h 331"/>
                <a:gd name="T32" fmla="*/ 128661 w 192"/>
                <a:gd name="T33" fmla="*/ 233424 h 331"/>
                <a:gd name="T34" fmla="*/ 136938 w 192"/>
                <a:gd name="T35" fmla="*/ 249237 h 331"/>
                <a:gd name="T36" fmla="*/ 144462 w 192"/>
                <a:gd name="T37" fmla="*/ 245472 h 331"/>
                <a:gd name="T38" fmla="*/ 136186 w 192"/>
                <a:gd name="T39" fmla="*/ 229659 h 331"/>
                <a:gd name="T40" fmla="*/ 126404 w 192"/>
                <a:gd name="T41" fmla="*/ 212341 h 331"/>
                <a:gd name="T42" fmla="*/ 116623 w 192"/>
                <a:gd name="T43" fmla="*/ 196528 h 331"/>
                <a:gd name="T44" fmla="*/ 105337 w 192"/>
                <a:gd name="T45" fmla="*/ 181469 h 331"/>
                <a:gd name="T46" fmla="*/ 94051 w 192"/>
                <a:gd name="T47" fmla="*/ 165656 h 331"/>
                <a:gd name="T48" fmla="*/ 82765 w 192"/>
                <a:gd name="T49" fmla="*/ 150596 h 331"/>
                <a:gd name="T50" fmla="*/ 71479 w 192"/>
                <a:gd name="T51" fmla="*/ 134784 h 331"/>
                <a:gd name="T52" fmla="*/ 60193 w 192"/>
                <a:gd name="T53" fmla="*/ 119724 h 331"/>
                <a:gd name="T54" fmla="*/ 49659 w 192"/>
                <a:gd name="T55" fmla="*/ 104664 h 331"/>
                <a:gd name="T56" fmla="*/ 40630 w 192"/>
                <a:gd name="T57" fmla="*/ 89605 h 331"/>
                <a:gd name="T58" fmla="*/ 30849 w 192"/>
                <a:gd name="T59" fmla="*/ 74545 h 331"/>
                <a:gd name="T60" fmla="*/ 23325 w 192"/>
                <a:gd name="T61" fmla="*/ 60992 h 331"/>
                <a:gd name="T62" fmla="*/ 18058 w 192"/>
                <a:gd name="T63" fmla="*/ 45932 h 331"/>
                <a:gd name="T64" fmla="*/ 13543 w 192"/>
                <a:gd name="T65" fmla="*/ 33131 h 331"/>
                <a:gd name="T66" fmla="*/ 10534 w 192"/>
                <a:gd name="T67" fmla="*/ 18072 h 331"/>
                <a:gd name="T68" fmla="*/ 9781 w 192"/>
                <a:gd name="T69" fmla="*/ 4518 h 331"/>
                <a:gd name="T70" fmla="*/ 4514 w 192"/>
                <a:gd name="T71" fmla="*/ 9789 h 331"/>
                <a:gd name="T72" fmla="*/ 9781 w 192"/>
                <a:gd name="T73" fmla="*/ 4518 h 331"/>
                <a:gd name="T74" fmla="*/ 7524 w 192"/>
                <a:gd name="T75" fmla="*/ 2259 h 331"/>
                <a:gd name="T76" fmla="*/ 4514 w 192"/>
                <a:gd name="T77" fmla="*/ 0 h 331"/>
                <a:gd name="T78" fmla="*/ 2257 w 192"/>
                <a:gd name="T79" fmla="*/ 2259 h 331"/>
                <a:gd name="T80" fmla="*/ 0 w 192"/>
                <a:gd name="T81" fmla="*/ 4518 h 331"/>
                <a:gd name="T82" fmla="*/ 4514 w 192"/>
                <a:gd name="T83" fmla="*/ 0 h 33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92" h="331">
                  <a:moveTo>
                    <a:pt x="6" y="0"/>
                  </a:moveTo>
                  <a:lnTo>
                    <a:pt x="0" y="6"/>
                  </a:lnTo>
                  <a:lnTo>
                    <a:pt x="1" y="26"/>
                  </a:lnTo>
                  <a:lnTo>
                    <a:pt x="5" y="46"/>
                  </a:lnTo>
                  <a:lnTo>
                    <a:pt x="11" y="66"/>
                  </a:lnTo>
                  <a:lnTo>
                    <a:pt x="21" y="86"/>
                  </a:lnTo>
                  <a:lnTo>
                    <a:pt x="31" y="106"/>
                  </a:lnTo>
                  <a:lnTo>
                    <a:pt x="44" y="126"/>
                  </a:lnTo>
                  <a:lnTo>
                    <a:pt x="56" y="146"/>
                  </a:lnTo>
                  <a:lnTo>
                    <a:pt x="70" y="166"/>
                  </a:lnTo>
                  <a:lnTo>
                    <a:pt x="85" y="186"/>
                  </a:lnTo>
                  <a:lnTo>
                    <a:pt x="100" y="207"/>
                  </a:lnTo>
                  <a:lnTo>
                    <a:pt x="115" y="227"/>
                  </a:lnTo>
                  <a:lnTo>
                    <a:pt x="130" y="248"/>
                  </a:lnTo>
                  <a:lnTo>
                    <a:pt x="145" y="268"/>
                  </a:lnTo>
                  <a:lnTo>
                    <a:pt x="159" y="290"/>
                  </a:lnTo>
                  <a:lnTo>
                    <a:pt x="171" y="310"/>
                  </a:lnTo>
                  <a:lnTo>
                    <a:pt x="182" y="331"/>
                  </a:lnTo>
                  <a:lnTo>
                    <a:pt x="192" y="326"/>
                  </a:lnTo>
                  <a:lnTo>
                    <a:pt x="181" y="305"/>
                  </a:lnTo>
                  <a:lnTo>
                    <a:pt x="168" y="282"/>
                  </a:lnTo>
                  <a:lnTo>
                    <a:pt x="155" y="261"/>
                  </a:lnTo>
                  <a:lnTo>
                    <a:pt x="140" y="241"/>
                  </a:lnTo>
                  <a:lnTo>
                    <a:pt x="125" y="220"/>
                  </a:lnTo>
                  <a:lnTo>
                    <a:pt x="110" y="200"/>
                  </a:lnTo>
                  <a:lnTo>
                    <a:pt x="95" y="179"/>
                  </a:lnTo>
                  <a:lnTo>
                    <a:pt x="80" y="159"/>
                  </a:lnTo>
                  <a:lnTo>
                    <a:pt x="66" y="139"/>
                  </a:lnTo>
                  <a:lnTo>
                    <a:pt x="54" y="119"/>
                  </a:lnTo>
                  <a:lnTo>
                    <a:pt x="41" y="99"/>
                  </a:lnTo>
                  <a:lnTo>
                    <a:pt x="31" y="81"/>
                  </a:lnTo>
                  <a:lnTo>
                    <a:pt x="24" y="61"/>
                  </a:lnTo>
                  <a:lnTo>
                    <a:pt x="18" y="44"/>
                  </a:lnTo>
                  <a:lnTo>
                    <a:pt x="14" y="24"/>
                  </a:lnTo>
                  <a:lnTo>
                    <a:pt x="13" y="6"/>
                  </a:lnTo>
                  <a:lnTo>
                    <a:pt x="6" y="13"/>
                  </a:lnTo>
                  <a:lnTo>
                    <a:pt x="13" y="6"/>
                  </a:lnTo>
                  <a:lnTo>
                    <a:pt x="10" y="3"/>
                  </a:lnTo>
                  <a:lnTo>
                    <a:pt x="6" y="0"/>
                  </a:lnTo>
                  <a:lnTo>
                    <a:pt x="3" y="3"/>
                  </a:lnTo>
                  <a:lnTo>
                    <a:pt x="0" y="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1" name="Freeform 65">
              <a:extLst>
                <a:ext uri="{FF2B5EF4-FFF2-40B4-BE49-F238E27FC236}">
                  <a16:creationId xmlns:a16="http://schemas.microsoft.com/office/drawing/2014/main" id="{D41DCC48-20C2-E940-4BF4-5A48CAAE85A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46600" y="3005138"/>
              <a:ext cx="182563" cy="139700"/>
            </a:xfrm>
            <a:custGeom>
              <a:avLst/>
              <a:gdLst>
                <a:gd name="T0" fmla="*/ 181809 w 242"/>
                <a:gd name="T1" fmla="*/ 129988 h 187"/>
                <a:gd name="T2" fmla="*/ 175019 w 242"/>
                <a:gd name="T3" fmla="*/ 128494 h 187"/>
                <a:gd name="T4" fmla="*/ 168984 w 242"/>
                <a:gd name="T5" fmla="*/ 130735 h 187"/>
                <a:gd name="T6" fmla="*/ 162194 w 242"/>
                <a:gd name="T7" fmla="*/ 130735 h 187"/>
                <a:gd name="T8" fmla="*/ 152387 w 242"/>
                <a:gd name="T9" fmla="*/ 127000 h 187"/>
                <a:gd name="T10" fmla="*/ 144089 w 242"/>
                <a:gd name="T11" fmla="*/ 120276 h 187"/>
                <a:gd name="T12" fmla="*/ 133527 w 242"/>
                <a:gd name="T13" fmla="*/ 112059 h 187"/>
                <a:gd name="T14" fmla="*/ 123720 w 242"/>
                <a:gd name="T15" fmla="*/ 101600 h 187"/>
                <a:gd name="T16" fmla="*/ 112404 w 242"/>
                <a:gd name="T17" fmla="*/ 89647 h 187"/>
                <a:gd name="T18" fmla="*/ 101089 w 242"/>
                <a:gd name="T19" fmla="*/ 76947 h 187"/>
                <a:gd name="T20" fmla="*/ 89773 w 242"/>
                <a:gd name="T21" fmla="*/ 62753 h 187"/>
                <a:gd name="T22" fmla="*/ 77702 w 242"/>
                <a:gd name="T23" fmla="*/ 49306 h 187"/>
                <a:gd name="T24" fmla="*/ 64123 w 242"/>
                <a:gd name="T25" fmla="*/ 36606 h 187"/>
                <a:gd name="T26" fmla="*/ 52053 w 242"/>
                <a:gd name="T27" fmla="*/ 25400 h 187"/>
                <a:gd name="T28" fmla="*/ 39983 w 242"/>
                <a:gd name="T29" fmla="*/ 14941 h 187"/>
                <a:gd name="T30" fmla="*/ 26404 w 242"/>
                <a:gd name="T31" fmla="*/ 7471 h 187"/>
                <a:gd name="T32" fmla="*/ 13579 w 242"/>
                <a:gd name="T33" fmla="*/ 2241 h 187"/>
                <a:gd name="T34" fmla="*/ 0 w 242"/>
                <a:gd name="T35" fmla="*/ 0 h 187"/>
                <a:gd name="T36" fmla="*/ 0 w 242"/>
                <a:gd name="T37" fmla="*/ 9712 h 187"/>
                <a:gd name="T38" fmla="*/ 11316 w 242"/>
                <a:gd name="T39" fmla="*/ 11206 h 187"/>
                <a:gd name="T40" fmla="*/ 22632 w 242"/>
                <a:gd name="T41" fmla="*/ 14941 h 187"/>
                <a:gd name="T42" fmla="*/ 33948 w 242"/>
                <a:gd name="T43" fmla="*/ 22412 h 187"/>
                <a:gd name="T44" fmla="*/ 46018 w 242"/>
                <a:gd name="T45" fmla="*/ 32871 h 187"/>
                <a:gd name="T46" fmla="*/ 58843 w 242"/>
                <a:gd name="T47" fmla="*/ 44076 h 187"/>
                <a:gd name="T48" fmla="*/ 70159 w 242"/>
                <a:gd name="T49" fmla="*/ 55282 h 187"/>
                <a:gd name="T50" fmla="*/ 82229 w 242"/>
                <a:gd name="T51" fmla="*/ 67982 h 187"/>
                <a:gd name="T52" fmla="*/ 93545 w 242"/>
                <a:gd name="T53" fmla="*/ 82176 h 187"/>
                <a:gd name="T54" fmla="*/ 104861 w 242"/>
                <a:gd name="T55" fmla="*/ 94876 h 187"/>
                <a:gd name="T56" fmla="*/ 116176 w 242"/>
                <a:gd name="T57" fmla="*/ 107576 h 187"/>
                <a:gd name="T58" fmla="*/ 128247 w 242"/>
                <a:gd name="T59" fmla="*/ 119529 h 187"/>
                <a:gd name="T60" fmla="*/ 138808 w 242"/>
                <a:gd name="T61" fmla="*/ 127747 h 187"/>
                <a:gd name="T62" fmla="*/ 148615 w 242"/>
                <a:gd name="T63" fmla="*/ 134471 h 187"/>
                <a:gd name="T64" fmla="*/ 159931 w 242"/>
                <a:gd name="T65" fmla="*/ 139700 h 187"/>
                <a:gd name="T66" fmla="*/ 170493 w 242"/>
                <a:gd name="T67" fmla="*/ 139700 h 187"/>
                <a:gd name="T68" fmla="*/ 181054 w 242"/>
                <a:gd name="T69" fmla="*/ 135965 h 187"/>
                <a:gd name="T70" fmla="*/ 174265 w 242"/>
                <a:gd name="T71" fmla="*/ 135218 h 187"/>
                <a:gd name="T72" fmla="*/ 181054 w 242"/>
                <a:gd name="T73" fmla="*/ 135965 h 187"/>
                <a:gd name="T74" fmla="*/ 182563 w 242"/>
                <a:gd name="T75" fmla="*/ 132229 h 187"/>
                <a:gd name="T76" fmla="*/ 181809 w 242"/>
                <a:gd name="T77" fmla="*/ 129988 h 187"/>
                <a:gd name="T78" fmla="*/ 178791 w 242"/>
                <a:gd name="T79" fmla="*/ 127747 h 187"/>
                <a:gd name="T80" fmla="*/ 175019 w 242"/>
                <a:gd name="T81" fmla="*/ 128494 h 187"/>
                <a:gd name="T82" fmla="*/ 181809 w 242"/>
                <a:gd name="T83" fmla="*/ 129988 h 18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42" h="187">
                  <a:moveTo>
                    <a:pt x="241" y="174"/>
                  </a:moveTo>
                  <a:lnTo>
                    <a:pt x="232" y="172"/>
                  </a:lnTo>
                  <a:lnTo>
                    <a:pt x="224" y="175"/>
                  </a:lnTo>
                  <a:lnTo>
                    <a:pt x="215" y="175"/>
                  </a:lnTo>
                  <a:lnTo>
                    <a:pt x="202" y="170"/>
                  </a:lnTo>
                  <a:lnTo>
                    <a:pt x="191" y="161"/>
                  </a:lnTo>
                  <a:lnTo>
                    <a:pt x="177" y="150"/>
                  </a:lnTo>
                  <a:lnTo>
                    <a:pt x="164" y="136"/>
                  </a:lnTo>
                  <a:lnTo>
                    <a:pt x="149" y="120"/>
                  </a:lnTo>
                  <a:lnTo>
                    <a:pt x="134" y="103"/>
                  </a:lnTo>
                  <a:lnTo>
                    <a:pt x="119" y="84"/>
                  </a:lnTo>
                  <a:lnTo>
                    <a:pt x="103" y="66"/>
                  </a:lnTo>
                  <a:lnTo>
                    <a:pt x="85" y="49"/>
                  </a:lnTo>
                  <a:lnTo>
                    <a:pt x="69" y="34"/>
                  </a:lnTo>
                  <a:lnTo>
                    <a:pt x="53" y="20"/>
                  </a:lnTo>
                  <a:lnTo>
                    <a:pt x="35" y="10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5" y="15"/>
                  </a:lnTo>
                  <a:lnTo>
                    <a:pt x="30" y="20"/>
                  </a:lnTo>
                  <a:lnTo>
                    <a:pt x="45" y="30"/>
                  </a:lnTo>
                  <a:lnTo>
                    <a:pt x="61" y="44"/>
                  </a:lnTo>
                  <a:lnTo>
                    <a:pt x="78" y="59"/>
                  </a:lnTo>
                  <a:lnTo>
                    <a:pt x="93" y="74"/>
                  </a:lnTo>
                  <a:lnTo>
                    <a:pt x="109" y="91"/>
                  </a:lnTo>
                  <a:lnTo>
                    <a:pt x="124" y="110"/>
                  </a:lnTo>
                  <a:lnTo>
                    <a:pt x="139" y="127"/>
                  </a:lnTo>
                  <a:lnTo>
                    <a:pt x="154" y="144"/>
                  </a:lnTo>
                  <a:lnTo>
                    <a:pt x="170" y="160"/>
                  </a:lnTo>
                  <a:lnTo>
                    <a:pt x="184" y="171"/>
                  </a:lnTo>
                  <a:lnTo>
                    <a:pt x="197" y="180"/>
                  </a:lnTo>
                  <a:lnTo>
                    <a:pt x="212" y="187"/>
                  </a:lnTo>
                  <a:lnTo>
                    <a:pt x="226" y="187"/>
                  </a:lnTo>
                  <a:lnTo>
                    <a:pt x="240" y="182"/>
                  </a:lnTo>
                  <a:lnTo>
                    <a:pt x="231" y="181"/>
                  </a:lnTo>
                  <a:lnTo>
                    <a:pt x="240" y="182"/>
                  </a:lnTo>
                  <a:lnTo>
                    <a:pt x="242" y="177"/>
                  </a:lnTo>
                  <a:lnTo>
                    <a:pt x="241" y="174"/>
                  </a:lnTo>
                  <a:lnTo>
                    <a:pt x="237" y="171"/>
                  </a:lnTo>
                  <a:lnTo>
                    <a:pt x="232" y="172"/>
                  </a:lnTo>
                  <a:lnTo>
                    <a:pt x="241" y="1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2" name="Freeform 66">
              <a:extLst>
                <a:ext uri="{FF2B5EF4-FFF2-40B4-BE49-F238E27FC236}">
                  <a16:creationId xmlns:a16="http://schemas.microsoft.com/office/drawing/2014/main" id="{74A57F41-DA38-15CC-8062-18E095C1879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21225" y="3135313"/>
              <a:ext cx="112713" cy="168275"/>
            </a:xfrm>
            <a:custGeom>
              <a:avLst/>
              <a:gdLst>
                <a:gd name="T0" fmla="*/ 112713 w 151"/>
                <a:gd name="T1" fmla="*/ 162238 h 223"/>
                <a:gd name="T2" fmla="*/ 111967 w 151"/>
                <a:gd name="T3" fmla="*/ 160729 h 223"/>
                <a:gd name="T4" fmla="*/ 7464 w 151"/>
                <a:gd name="T5" fmla="*/ 0 h 223"/>
                <a:gd name="T6" fmla="*/ 0 w 151"/>
                <a:gd name="T7" fmla="*/ 5282 h 223"/>
                <a:gd name="T8" fmla="*/ 104502 w 151"/>
                <a:gd name="T9" fmla="*/ 166011 h 223"/>
                <a:gd name="T10" fmla="*/ 103756 w 151"/>
                <a:gd name="T11" fmla="*/ 164502 h 223"/>
                <a:gd name="T12" fmla="*/ 104502 w 151"/>
                <a:gd name="T13" fmla="*/ 166011 h 223"/>
                <a:gd name="T14" fmla="*/ 108234 w 151"/>
                <a:gd name="T15" fmla="*/ 168275 h 223"/>
                <a:gd name="T16" fmla="*/ 111220 w 151"/>
                <a:gd name="T17" fmla="*/ 167520 h 223"/>
                <a:gd name="T18" fmla="*/ 112713 w 151"/>
                <a:gd name="T19" fmla="*/ 164502 h 223"/>
                <a:gd name="T20" fmla="*/ 111967 w 151"/>
                <a:gd name="T21" fmla="*/ 160729 h 223"/>
                <a:gd name="T22" fmla="*/ 112713 w 151"/>
                <a:gd name="T23" fmla="*/ 162238 h 22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1" h="223">
                  <a:moveTo>
                    <a:pt x="151" y="215"/>
                  </a:moveTo>
                  <a:lnTo>
                    <a:pt x="150" y="213"/>
                  </a:lnTo>
                  <a:lnTo>
                    <a:pt x="10" y="0"/>
                  </a:lnTo>
                  <a:lnTo>
                    <a:pt x="0" y="7"/>
                  </a:lnTo>
                  <a:lnTo>
                    <a:pt x="140" y="220"/>
                  </a:lnTo>
                  <a:lnTo>
                    <a:pt x="139" y="218"/>
                  </a:lnTo>
                  <a:lnTo>
                    <a:pt x="140" y="220"/>
                  </a:lnTo>
                  <a:lnTo>
                    <a:pt x="145" y="223"/>
                  </a:lnTo>
                  <a:lnTo>
                    <a:pt x="149" y="222"/>
                  </a:lnTo>
                  <a:lnTo>
                    <a:pt x="151" y="218"/>
                  </a:lnTo>
                  <a:lnTo>
                    <a:pt x="150" y="213"/>
                  </a:lnTo>
                  <a:lnTo>
                    <a:pt x="151" y="2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3" name="Freeform 67">
              <a:extLst>
                <a:ext uri="{FF2B5EF4-FFF2-40B4-BE49-F238E27FC236}">
                  <a16:creationId xmlns:a16="http://schemas.microsoft.com/office/drawing/2014/main" id="{8E4C1A1F-C93C-7615-6532-2EB8769C82B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24413" y="3297238"/>
              <a:ext cx="30162" cy="179387"/>
            </a:xfrm>
            <a:custGeom>
              <a:avLst/>
              <a:gdLst>
                <a:gd name="T0" fmla="*/ 27955 w 41"/>
                <a:gd name="T1" fmla="*/ 171850 h 238"/>
                <a:gd name="T2" fmla="*/ 30162 w 41"/>
                <a:gd name="T3" fmla="*/ 174111 h 238"/>
                <a:gd name="T4" fmla="*/ 8828 w 41"/>
                <a:gd name="T5" fmla="*/ 0 h 238"/>
                <a:gd name="T6" fmla="*/ 0 w 41"/>
                <a:gd name="T7" fmla="*/ 2261 h 238"/>
                <a:gd name="T8" fmla="*/ 20598 w 41"/>
                <a:gd name="T9" fmla="*/ 176372 h 238"/>
                <a:gd name="T10" fmla="*/ 22805 w 41"/>
                <a:gd name="T11" fmla="*/ 179387 h 238"/>
                <a:gd name="T12" fmla="*/ 20598 w 41"/>
                <a:gd name="T13" fmla="*/ 176372 h 238"/>
                <a:gd name="T14" fmla="*/ 22805 w 41"/>
                <a:gd name="T15" fmla="*/ 179387 h 238"/>
                <a:gd name="T16" fmla="*/ 26484 w 41"/>
                <a:gd name="T17" fmla="*/ 179387 h 238"/>
                <a:gd name="T18" fmla="*/ 28691 w 41"/>
                <a:gd name="T19" fmla="*/ 177880 h 238"/>
                <a:gd name="T20" fmla="*/ 30162 w 41"/>
                <a:gd name="T21" fmla="*/ 174111 h 238"/>
                <a:gd name="T22" fmla="*/ 27955 w 41"/>
                <a:gd name="T23" fmla="*/ 171850 h 2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" h="238">
                  <a:moveTo>
                    <a:pt x="38" y="228"/>
                  </a:moveTo>
                  <a:lnTo>
                    <a:pt x="41" y="231"/>
                  </a:lnTo>
                  <a:lnTo>
                    <a:pt x="12" y="0"/>
                  </a:lnTo>
                  <a:lnTo>
                    <a:pt x="0" y="3"/>
                  </a:lnTo>
                  <a:lnTo>
                    <a:pt x="28" y="234"/>
                  </a:lnTo>
                  <a:lnTo>
                    <a:pt x="31" y="238"/>
                  </a:lnTo>
                  <a:lnTo>
                    <a:pt x="28" y="234"/>
                  </a:lnTo>
                  <a:lnTo>
                    <a:pt x="31" y="238"/>
                  </a:lnTo>
                  <a:lnTo>
                    <a:pt x="36" y="238"/>
                  </a:lnTo>
                  <a:lnTo>
                    <a:pt x="39" y="236"/>
                  </a:lnTo>
                  <a:lnTo>
                    <a:pt x="41" y="231"/>
                  </a:lnTo>
                  <a:lnTo>
                    <a:pt x="38" y="2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4" name="Freeform 68">
              <a:extLst>
                <a:ext uri="{FF2B5EF4-FFF2-40B4-BE49-F238E27FC236}">
                  <a16:creationId xmlns:a16="http://schemas.microsoft.com/office/drawing/2014/main" id="{4B8E210C-7E29-85E1-474C-CB1BC687487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48225" y="3470275"/>
              <a:ext cx="165100" cy="150813"/>
            </a:xfrm>
            <a:custGeom>
              <a:avLst/>
              <a:gdLst>
                <a:gd name="T0" fmla="*/ 165100 w 219"/>
                <a:gd name="T1" fmla="*/ 144094 h 202"/>
                <a:gd name="T2" fmla="*/ 163592 w 219"/>
                <a:gd name="T3" fmla="*/ 141854 h 202"/>
                <a:gd name="T4" fmla="*/ 5277 w 219"/>
                <a:gd name="T5" fmla="*/ 0 h 202"/>
                <a:gd name="T6" fmla="*/ 0 w 219"/>
                <a:gd name="T7" fmla="*/ 7466 h 202"/>
                <a:gd name="T8" fmla="*/ 157561 w 219"/>
                <a:gd name="T9" fmla="*/ 149320 h 202"/>
                <a:gd name="T10" fmla="*/ 156053 w 219"/>
                <a:gd name="T11" fmla="*/ 147827 h 202"/>
                <a:gd name="T12" fmla="*/ 157561 w 219"/>
                <a:gd name="T13" fmla="*/ 149320 h 202"/>
                <a:gd name="T14" fmla="*/ 161331 w 219"/>
                <a:gd name="T15" fmla="*/ 150813 h 202"/>
                <a:gd name="T16" fmla="*/ 164346 w 219"/>
                <a:gd name="T17" fmla="*/ 148573 h 202"/>
                <a:gd name="T18" fmla="*/ 165100 w 219"/>
                <a:gd name="T19" fmla="*/ 144840 h 202"/>
                <a:gd name="T20" fmla="*/ 163592 w 219"/>
                <a:gd name="T21" fmla="*/ 141854 h 202"/>
                <a:gd name="T22" fmla="*/ 165100 w 219"/>
                <a:gd name="T23" fmla="*/ 144094 h 20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19" h="202">
                  <a:moveTo>
                    <a:pt x="219" y="193"/>
                  </a:moveTo>
                  <a:lnTo>
                    <a:pt x="217" y="190"/>
                  </a:lnTo>
                  <a:lnTo>
                    <a:pt x="7" y="0"/>
                  </a:lnTo>
                  <a:lnTo>
                    <a:pt x="0" y="10"/>
                  </a:lnTo>
                  <a:lnTo>
                    <a:pt x="209" y="200"/>
                  </a:lnTo>
                  <a:lnTo>
                    <a:pt x="207" y="198"/>
                  </a:lnTo>
                  <a:lnTo>
                    <a:pt x="209" y="200"/>
                  </a:lnTo>
                  <a:lnTo>
                    <a:pt x="214" y="202"/>
                  </a:lnTo>
                  <a:lnTo>
                    <a:pt x="218" y="199"/>
                  </a:lnTo>
                  <a:lnTo>
                    <a:pt x="219" y="194"/>
                  </a:lnTo>
                  <a:lnTo>
                    <a:pt x="217" y="190"/>
                  </a:lnTo>
                  <a:lnTo>
                    <a:pt x="219" y="1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5" name="Freeform 69">
              <a:extLst>
                <a:ext uri="{FF2B5EF4-FFF2-40B4-BE49-F238E27FC236}">
                  <a16:creationId xmlns:a16="http://schemas.microsoft.com/office/drawing/2014/main" id="{C8440016-F561-F630-B63A-8F2751B1D7A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03800" y="3614738"/>
              <a:ext cx="82550" cy="179387"/>
            </a:xfrm>
            <a:custGeom>
              <a:avLst/>
              <a:gdLst>
                <a:gd name="T0" fmla="*/ 77921 w 107"/>
                <a:gd name="T1" fmla="*/ 170304 h 237"/>
                <a:gd name="T2" fmla="*/ 82550 w 107"/>
                <a:gd name="T3" fmla="*/ 172575 h 237"/>
                <a:gd name="T4" fmla="*/ 9258 w 107"/>
                <a:gd name="T5" fmla="*/ 0 h 237"/>
                <a:gd name="T6" fmla="*/ 0 w 107"/>
                <a:gd name="T7" fmla="*/ 3785 h 237"/>
                <a:gd name="T8" fmla="*/ 73292 w 107"/>
                <a:gd name="T9" fmla="*/ 176359 h 237"/>
                <a:gd name="T10" fmla="*/ 77921 w 107"/>
                <a:gd name="T11" fmla="*/ 179387 h 237"/>
                <a:gd name="T12" fmla="*/ 73292 w 107"/>
                <a:gd name="T13" fmla="*/ 176359 h 237"/>
                <a:gd name="T14" fmla="*/ 75607 w 107"/>
                <a:gd name="T15" fmla="*/ 179387 h 237"/>
                <a:gd name="T16" fmla="*/ 79464 w 107"/>
                <a:gd name="T17" fmla="*/ 178630 h 237"/>
                <a:gd name="T18" fmla="*/ 82550 w 107"/>
                <a:gd name="T19" fmla="*/ 176359 h 237"/>
                <a:gd name="T20" fmla="*/ 82550 w 107"/>
                <a:gd name="T21" fmla="*/ 172575 h 237"/>
                <a:gd name="T22" fmla="*/ 77921 w 107"/>
                <a:gd name="T23" fmla="*/ 170304 h 23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7" h="237">
                  <a:moveTo>
                    <a:pt x="101" y="225"/>
                  </a:moveTo>
                  <a:lnTo>
                    <a:pt x="107" y="228"/>
                  </a:lnTo>
                  <a:lnTo>
                    <a:pt x="12" y="0"/>
                  </a:lnTo>
                  <a:lnTo>
                    <a:pt x="0" y="5"/>
                  </a:lnTo>
                  <a:lnTo>
                    <a:pt x="95" y="233"/>
                  </a:lnTo>
                  <a:lnTo>
                    <a:pt x="101" y="237"/>
                  </a:lnTo>
                  <a:lnTo>
                    <a:pt x="95" y="233"/>
                  </a:lnTo>
                  <a:lnTo>
                    <a:pt x="98" y="237"/>
                  </a:lnTo>
                  <a:lnTo>
                    <a:pt x="103" y="236"/>
                  </a:lnTo>
                  <a:lnTo>
                    <a:pt x="107" y="233"/>
                  </a:lnTo>
                  <a:lnTo>
                    <a:pt x="107" y="228"/>
                  </a:lnTo>
                  <a:lnTo>
                    <a:pt x="101" y="2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6" name="Freeform 70">
              <a:extLst>
                <a:ext uri="{FF2B5EF4-FFF2-40B4-BE49-F238E27FC236}">
                  <a16:creationId xmlns:a16="http://schemas.microsoft.com/office/drawing/2014/main" id="{9C25B213-6F2A-742E-CFFD-9C00EB69F3B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80000" y="3479800"/>
              <a:ext cx="566738" cy="314325"/>
            </a:xfrm>
            <a:custGeom>
              <a:avLst/>
              <a:gdLst>
                <a:gd name="T0" fmla="*/ 556928 w 751"/>
                <a:gd name="T1" fmla="*/ 2272 h 415"/>
                <a:gd name="T2" fmla="*/ 562210 w 751"/>
                <a:gd name="T3" fmla="*/ 0 h 415"/>
                <a:gd name="T4" fmla="*/ 525233 w 751"/>
                <a:gd name="T5" fmla="*/ 3787 h 415"/>
                <a:gd name="T6" fmla="*/ 488255 w 751"/>
                <a:gd name="T7" fmla="*/ 12876 h 415"/>
                <a:gd name="T8" fmla="*/ 454296 w 751"/>
                <a:gd name="T9" fmla="*/ 28782 h 415"/>
                <a:gd name="T10" fmla="*/ 419582 w 751"/>
                <a:gd name="T11" fmla="*/ 47717 h 415"/>
                <a:gd name="T12" fmla="*/ 385623 w 751"/>
                <a:gd name="T13" fmla="*/ 71197 h 415"/>
                <a:gd name="T14" fmla="*/ 353174 w 751"/>
                <a:gd name="T15" fmla="*/ 96948 h 415"/>
                <a:gd name="T16" fmla="*/ 319969 w 751"/>
                <a:gd name="T17" fmla="*/ 124215 h 415"/>
                <a:gd name="T18" fmla="*/ 286010 w 751"/>
                <a:gd name="T19" fmla="*/ 152997 h 415"/>
                <a:gd name="T20" fmla="*/ 252051 w 751"/>
                <a:gd name="T21" fmla="*/ 181778 h 415"/>
                <a:gd name="T22" fmla="*/ 218092 w 751"/>
                <a:gd name="T23" fmla="*/ 209045 h 415"/>
                <a:gd name="T24" fmla="*/ 184133 w 751"/>
                <a:gd name="T25" fmla="*/ 234797 h 415"/>
                <a:gd name="T26" fmla="*/ 148665 w 751"/>
                <a:gd name="T27" fmla="*/ 258277 h 415"/>
                <a:gd name="T28" fmla="*/ 113951 w 751"/>
                <a:gd name="T29" fmla="*/ 276455 h 415"/>
                <a:gd name="T30" fmla="*/ 76219 w 751"/>
                <a:gd name="T31" fmla="*/ 291603 h 415"/>
                <a:gd name="T32" fmla="*/ 38487 w 751"/>
                <a:gd name="T33" fmla="*/ 301449 h 415"/>
                <a:gd name="T34" fmla="*/ 0 w 751"/>
                <a:gd name="T35" fmla="*/ 305236 h 415"/>
                <a:gd name="T36" fmla="*/ 0 w 751"/>
                <a:gd name="T37" fmla="*/ 314325 h 415"/>
                <a:gd name="T38" fmla="*/ 40751 w 751"/>
                <a:gd name="T39" fmla="*/ 310538 h 415"/>
                <a:gd name="T40" fmla="*/ 79992 w 751"/>
                <a:gd name="T41" fmla="*/ 301449 h 415"/>
                <a:gd name="T42" fmla="*/ 117725 w 751"/>
                <a:gd name="T43" fmla="*/ 286301 h 415"/>
                <a:gd name="T44" fmla="*/ 153947 w 751"/>
                <a:gd name="T45" fmla="*/ 265851 h 415"/>
                <a:gd name="T46" fmla="*/ 190170 w 751"/>
                <a:gd name="T47" fmla="*/ 242371 h 415"/>
                <a:gd name="T48" fmla="*/ 224129 w 751"/>
                <a:gd name="T49" fmla="*/ 216619 h 415"/>
                <a:gd name="T50" fmla="*/ 258088 w 751"/>
                <a:gd name="T51" fmla="*/ 189352 h 415"/>
                <a:gd name="T52" fmla="*/ 292047 w 751"/>
                <a:gd name="T53" fmla="*/ 160571 h 415"/>
                <a:gd name="T54" fmla="*/ 326006 w 751"/>
                <a:gd name="T55" fmla="*/ 131789 h 415"/>
                <a:gd name="T56" fmla="*/ 358456 w 751"/>
                <a:gd name="T57" fmla="*/ 104523 h 415"/>
                <a:gd name="T58" fmla="*/ 391660 w 751"/>
                <a:gd name="T59" fmla="*/ 78771 h 415"/>
                <a:gd name="T60" fmla="*/ 425619 w 751"/>
                <a:gd name="T61" fmla="*/ 55291 h 415"/>
                <a:gd name="T62" fmla="*/ 458069 w 751"/>
                <a:gd name="T63" fmla="*/ 36356 h 415"/>
                <a:gd name="T64" fmla="*/ 492028 w 751"/>
                <a:gd name="T65" fmla="*/ 21965 h 415"/>
                <a:gd name="T66" fmla="*/ 527496 w 751"/>
                <a:gd name="T67" fmla="*/ 12876 h 415"/>
                <a:gd name="T68" fmla="*/ 562210 w 751"/>
                <a:gd name="T69" fmla="*/ 9089 h 415"/>
                <a:gd name="T70" fmla="*/ 566738 w 751"/>
                <a:gd name="T71" fmla="*/ 6059 h 415"/>
                <a:gd name="T72" fmla="*/ 562210 w 751"/>
                <a:gd name="T73" fmla="*/ 9089 h 415"/>
                <a:gd name="T74" fmla="*/ 564474 w 751"/>
                <a:gd name="T75" fmla="*/ 6817 h 415"/>
                <a:gd name="T76" fmla="*/ 566738 w 751"/>
                <a:gd name="T77" fmla="*/ 4544 h 415"/>
                <a:gd name="T78" fmla="*/ 564474 w 751"/>
                <a:gd name="T79" fmla="*/ 1515 h 415"/>
                <a:gd name="T80" fmla="*/ 562210 w 751"/>
                <a:gd name="T81" fmla="*/ 0 h 415"/>
                <a:gd name="T82" fmla="*/ 556928 w 751"/>
                <a:gd name="T83" fmla="*/ 2272 h 41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751" h="415">
                  <a:moveTo>
                    <a:pt x="738" y="3"/>
                  </a:moveTo>
                  <a:lnTo>
                    <a:pt x="745" y="0"/>
                  </a:lnTo>
                  <a:lnTo>
                    <a:pt x="696" y="5"/>
                  </a:lnTo>
                  <a:lnTo>
                    <a:pt x="647" y="17"/>
                  </a:lnTo>
                  <a:lnTo>
                    <a:pt x="602" y="38"/>
                  </a:lnTo>
                  <a:lnTo>
                    <a:pt x="556" y="63"/>
                  </a:lnTo>
                  <a:lnTo>
                    <a:pt x="511" y="94"/>
                  </a:lnTo>
                  <a:lnTo>
                    <a:pt x="468" y="128"/>
                  </a:lnTo>
                  <a:lnTo>
                    <a:pt x="424" y="164"/>
                  </a:lnTo>
                  <a:lnTo>
                    <a:pt x="379" y="202"/>
                  </a:lnTo>
                  <a:lnTo>
                    <a:pt x="334" y="240"/>
                  </a:lnTo>
                  <a:lnTo>
                    <a:pt x="289" y="276"/>
                  </a:lnTo>
                  <a:lnTo>
                    <a:pt x="244" y="310"/>
                  </a:lnTo>
                  <a:lnTo>
                    <a:pt x="197" y="341"/>
                  </a:lnTo>
                  <a:lnTo>
                    <a:pt x="151" y="365"/>
                  </a:lnTo>
                  <a:lnTo>
                    <a:pt x="101" y="385"/>
                  </a:lnTo>
                  <a:lnTo>
                    <a:pt x="51" y="398"/>
                  </a:lnTo>
                  <a:lnTo>
                    <a:pt x="0" y="403"/>
                  </a:lnTo>
                  <a:lnTo>
                    <a:pt x="0" y="415"/>
                  </a:lnTo>
                  <a:lnTo>
                    <a:pt x="54" y="410"/>
                  </a:lnTo>
                  <a:lnTo>
                    <a:pt x="106" y="398"/>
                  </a:lnTo>
                  <a:lnTo>
                    <a:pt x="156" y="378"/>
                  </a:lnTo>
                  <a:lnTo>
                    <a:pt x="204" y="351"/>
                  </a:lnTo>
                  <a:lnTo>
                    <a:pt x="252" y="320"/>
                  </a:lnTo>
                  <a:lnTo>
                    <a:pt x="297" y="286"/>
                  </a:lnTo>
                  <a:lnTo>
                    <a:pt x="342" y="250"/>
                  </a:lnTo>
                  <a:lnTo>
                    <a:pt x="387" y="212"/>
                  </a:lnTo>
                  <a:lnTo>
                    <a:pt x="432" y="174"/>
                  </a:lnTo>
                  <a:lnTo>
                    <a:pt x="475" y="138"/>
                  </a:lnTo>
                  <a:lnTo>
                    <a:pt x="519" y="104"/>
                  </a:lnTo>
                  <a:lnTo>
                    <a:pt x="564" y="73"/>
                  </a:lnTo>
                  <a:lnTo>
                    <a:pt x="607" y="48"/>
                  </a:lnTo>
                  <a:lnTo>
                    <a:pt x="652" y="29"/>
                  </a:lnTo>
                  <a:lnTo>
                    <a:pt x="699" y="17"/>
                  </a:lnTo>
                  <a:lnTo>
                    <a:pt x="745" y="12"/>
                  </a:lnTo>
                  <a:lnTo>
                    <a:pt x="751" y="8"/>
                  </a:lnTo>
                  <a:lnTo>
                    <a:pt x="745" y="12"/>
                  </a:lnTo>
                  <a:lnTo>
                    <a:pt x="748" y="9"/>
                  </a:lnTo>
                  <a:lnTo>
                    <a:pt x="751" y="6"/>
                  </a:lnTo>
                  <a:lnTo>
                    <a:pt x="748" y="2"/>
                  </a:lnTo>
                  <a:lnTo>
                    <a:pt x="745" y="0"/>
                  </a:lnTo>
                  <a:lnTo>
                    <a:pt x="738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7" name="Freeform 71">
              <a:extLst>
                <a:ext uri="{FF2B5EF4-FFF2-40B4-BE49-F238E27FC236}">
                  <a16:creationId xmlns:a16="http://schemas.microsoft.com/office/drawing/2014/main" id="{ED984007-60B4-ACE2-F028-E56B83753B3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37213" y="3370263"/>
              <a:ext cx="53975" cy="117475"/>
            </a:xfrm>
            <a:custGeom>
              <a:avLst/>
              <a:gdLst>
                <a:gd name="T0" fmla="*/ 44722 w 70"/>
                <a:gd name="T1" fmla="*/ 5271 h 156"/>
                <a:gd name="T2" fmla="*/ 44722 w 70"/>
                <a:gd name="T3" fmla="*/ 3012 h 156"/>
                <a:gd name="T4" fmla="*/ 0 w 70"/>
                <a:gd name="T5" fmla="*/ 113710 h 156"/>
                <a:gd name="T6" fmla="*/ 10024 w 70"/>
                <a:gd name="T7" fmla="*/ 117475 h 156"/>
                <a:gd name="T8" fmla="*/ 53975 w 70"/>
                <a:gd name="T9" fmla="*/ 6777 h 156"/>
                <a:gd name="T10" fmla="*/ 53975 w 70"/>
                <a:gd name="T11" fmla="*/ 5271 h 156"/>
                <a:gd name="T12" fmla="*/ 53975 w 70"/>
                <a:gd name="T13" fmla="*/ 6777 h 156"/>
                <a:gd name="T14" fmla="*/ 53975 w 70"/>
                <a:gd name="T15" fmla="*/ 3012 h 156"/>
                <a:gd name="T16" fmla="*/ 51662 w 70"/>
                <a:gd name="T17" fmla="*/ 0 h 156"/>
                <a:gd name="T18" fmla="*/ 47806 w 70"/>
                <a:gd name="T19" fmla="*/ 0 h 156"/>
                <a:gd name="T20" fmla="*/ 44722 w 70"/>
                <a:gd name="T21" fmla="*/ 3012 h 156"/>
                <a:gd name="T22" fmla="*/ 44722 w 70"/>
                <a:gd name="T23" fmla="*/ 5271 h 1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0" h="156">
                  <a:moveTo>
                    <a:pt x="58" y="7"/>
                  </a:moveTo>
                  <a:lnTo>
                    <a:pt x="58" y="4"/>
                  </a:lnTo>
                  <a:lnTo>
                    <a:pt x="0" y="151"/>
                  </a:lnTo>
                  <a:lnTo>
                    <a:pt x="13" y="156"/>
                  </a:lnTo>
                  <a:lnTo>
                    <a:pt x="70" y="9"/>
                  </a:lnTo>
                  <a:lnTo>
                    <a:pt x="70" y="7"/>
                  </a:lnTo>
                  <a:lnTo>
                    <a:pt x="70" y="9"/>
                  </a:lnTo>
                  <a:lnTo>
                    <a:pt x="70" y="4"/>
                  </a:lnTo>
                  <a:lnTo>
                    <a:pt x="67" y="0"/>
                  </a:lnTo>
                  <a:lnTo>
                    <a:pt x="62" y="0"/>
                  </a:lnTo>
                  <a:lnTo>
                    <a:pt x="58" y="4"/>
                  </a:lnTo>
                  <a:lnTo>
                    <a:pt x="58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8" name="Freeform 72">
              <a:extLst>
                <a:ext uri="{FF2B5EF4-FFF2-40B4-BE49-F238E27FC236}">
                  <a16:creationId xmlns:a16="http://schemas.microsoft.com/office/drawing/2014/main" id="{B1BFD719-E840-E66E-C44E-FAFBA9754D3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59438" y="3287713"/>
              <a:ext cx="31750" cy="87312"/>
            </a:xfrm>
            <a:custGeom>
              <a:avLst/>
              <a:gdLst>
                <a:gd name="T0" fmla="*/ 4646 w 41"/>
                <a:gd name="T1" fmla="*/ 9111 h 115"/>
                <a:gd name="T2" fmla="*/ 0 w 41"/>
                <a:gd name="T3" fmla="*/ 4555 h 115"/>
                <a:gd name="T4" fmla="*/ 774 w 41"/>
                <a:gd name="T5" fmla="*/ 15944 h 115"/>
                <a:gd name="T6" fmla="*/ 3872 w 41"/>
                <a:gd name="T7" fmla="*/ 25055 h 115"/>
                <a:gd name="T8" fmla="*/ 6970 w 41"/>
                <a:gd name="T9" fmla="*/ 36443 h 115"/>
                <a:gd name="T10" fmla="*/ 11616 w 41"/>
                <a:gd name="T11" fmla="*/ 47073 h 115"/>
                <a:gd name="T12" fmla="*/ 15488 w 41"/>
                <a:gd name="T13" fmla="*/ 57702 h 115"/>
                <a:gd name="T14" fmla="*/ 18585 w 41"/>
                <a:gd name="T15" fmla="*/ 66813 h 115"/>
                <a:gd name="T16" fmla="*/ 21683 w 41"/>
                <a:gd name="T17" fmla="*/ 77442 h 115"/>
                <a:gd name="T18" fmla="*/ 22457 w 41"/>
                <a:gd name="T19" fmla="*/ 87312 h 115"/>
                <a:gd name="T20" fmla="*/ 31750 w 41"/>
                <a:gd name="T21" fmla="*/ 87312 h 115"/>
                <a:gd name="T22" fmla="*/ 30976 w 41"/>
                <a:gd name="T23" fmla="*/ 75923 h 115"/>
                <a:gd name="T24" fmla="*/ 27878 w 41"/>
                <a:gd name="T25" fmla="*/ 65294 h 115"/>
                <a:gd name="T26" fmla="*/ 25555 w 41"/>
                <a:gd name="T27" fmla="*/ 53906 h 115"/>
                <a:gd name="T28" fmla="*/ 21683 w 41"/>
                <a:gd name="T29" fmla="*/ 43276 h 115"/>
                <a:gd name="T30" fmla="*/ 16262 w 41"/>
                <a:gd name="T31" fmla="*/ 32647 h 115"/>
                <a:gd name="T32" fmla="*/ 13939 w 41"/>
                <a:gd name="T33" fmla="*/ 23536 h 115"/>
                <a:gd name="T34" fmla="*/ 10841 w 41"/>
                <a:gd name="T35" fmla="*/ 13666 h 115"/>
                <a:gd name="T36" fmla="*/ 10067 w 41"/>
                <a:gd name="T37" fmla="*/ 4555 h 115"/>
                <a:gd name="T38" fmla="*/ 4646 w 41"/>
                <a:gd name="T39" fmla="*/ 0 h 115"/>
                <a:gd name="T40" fmla="*/ 10067 w 41"/>
                <a:gd name="T41" fmla="*/ 4555 h 115"/>
                <a:gd name="T42" fmla="*/ 7744 w 41"/>
                <a:gd name="T43" fmla="*/ 1518 h 115"/>
                <a:gd name="T44" fmla="*/ 4646 w 41"/>
                <a:gd name="T45" fmla="*/ 0 h 115"/>
                <a:gd name="T46" fmla="*/ 2323 w 41"/>
                <a:gd name="T47" fmla="*/ 1518 h 115"/>
                <a:gd name="T48" fmla="*/ 0 w 41"/>
                <a:gd name="T49" fmla="*/ 4555 h 115"/>
                <a:gd name="T50" fmla="*/ 4646 w 41"/>
                <a:gd name="T51" fmla="*/ 9111 h 1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5">
                  <a:moveTo>
                    <a:pt x="6" y="12"/>
                  </a:moveTo>
                  <a:lnTo>
                    <a:pt x="0" y="6"/>
                  </a:lnTo>
                  <a:lnTo>
                    <a:pt x="1" y="21"/>
                  </a:lnTo>
                  <a:lnTo>
                    <a:pt x="5" y="33"/>
                  </a:lnTo>
                  <a:lnTo>
                    <a:pt x="9" y="48"/>
                  </a:lnTo>
                  <a:lnTo>
                    <a:pt x="15" y="62"/>
                  </a:lnTo>
                  <a:lnTo>
                    <a:pt x="20" y="76"/>
                  </a:lnTo>
                  <a:lnTo>
                    <a:pt x="24" y="88"/>
                  </a:lnTo>
                  <a:lnTo>
                    <a:pt x="28" y="102"/>
                  </a:lnTo>
                  <a:lnTo>
                    <a:pt x="29" y="115"/>
                  </a:lnTo>
                  <a:lnTo>
                    <a:pt x="41" y="115"/>
                  </a:lnTo>
                  <a:lnTo>
                    <a:pt x="40" y="100"/>
                  </a:lnTo>
                  <a:lnTo>
                    <a:pt x="36" y="86"/>
                  </a:lnTo>
                  <a:lnTo>
                    <a:pt x="33" y="71"/>
                  </a:lnTo>
                  <a:lnTo>
                    <a:pt x="28" y="57"/>
                  </a:lnTo>
                  <a:lnTo>
                    <a:pt x="21" y="43"/>
                  </a:lnTo>
                  <a:lnTo>
                    <a:pt x="18" y="31"/>
                  </a:lnTo>
                  <a:lnTo>
                    <a:pt x="14" y="18"/>
                  </a:lnTo>
                  <a:lnTo>
                    <a:pt x="13" y="6"/>
                  </a:lnTo>
                  <a:lnTo>
                    <a:pt x="6" y="0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9" name="Freeform 73">
              <a:extLst>
                <a:ext uri="{FF2B5EF4-FFF2-40B4-BE49-F238E27FC236}">
                  <a16:creationId xmlns:a16="http://schemas.microsoft.com/office/drawing/2014/main" id="{1128D800-FC10-41C9-13E0-8697292EC9C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572125" y="3287713"/>
              <a:ext cx="90488" cy="9525"/>
            </a:xfrm>
            <a:custGeom>
              <a:avLst/>
              <a:gdLst>
                <a:gd name="T0" fmla="*/ 0 w 119"/>
                <a:gd name="T1" fmla="*/ 7938 h 12"/>
                <a:gd name="T2" fmla="*/ 3802 w 119"/>
                <a:gd name="T3" fmla="*/ 9525 h 12"/>
                <a:gd name="T4" fmla="*/ 90488 w 119"/>
                <a:gd name="T5" fmla="*/ 9525 h 12"/>
                <a:gd name="T6" fmla="*/ 90488 w 119"/>
                <a:gd name="T7" fmla="*/ 0 h 12"/>
                <a:gd name="T8" fmla="*/ 3802 w 119"/>
                <a:gd name="T9" fmla="*/ 0 h 12"/>
                <a:gd name="T10" fmla="*/ 7604 w 119"/>
                <a:gd name="T11" fmla="*/ 1588 h 12"/>
                <a:gd name="T12" fmla="*/ 3802 w 119"/>
                <a:gd name="T13" fmla="*/ 0 h 12"/>
                <a:gd name="T14" fmla="*/ 760 w 119"/>
                <a:gd name="T15" fmla="*/ 1588 h 12"/>
                <a:gd name="T16" fmla="*/ 0 w 119"/>
                <a:gd name="T17" fmla="*/ 4763 h 12"/>
                <a:gd name="T18" fmla="*/ 760 w 119"/>
                <a:gd name="T19" fmla="*/ 7938 h 12"/>
                <a:gd name="T20" fmla="*/ 3802 w 119"/>
                <a:gd name="T21" fmla="*/ 9525 h 12"/>
                <a:gd name="T22" fmla="*/ 0 w 119"/>
                <a:gd name="T23" fmla="*/ 7938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19" h="12">
                  <a:moveTo>
                    <a:pt x="0" y="10"/>
                  </a:moveTo>
                  <a:lnTo>
                    <a:pt x="5" y="12"/>
                  </a:lnTo>
                  <a:lnTo>
                    <a:pt x="119" y="12"/>
                  </a:lnTo>
                  <a:lnTo>
                    <a:pt x="119" y="0"/>
                  </a:lnTo>
                  <a:lnTo>
                    <a:pt x="5" y="0"/>
                  </a:lnTo>
                  <a:lnTo>
                    <a:pt x="10" y="2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2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0" name="Freeform 74">
              <a:extLst>
                <a:ext uri="{FF2B5EF4-FFF2-40B4-BE49-F238E27FC236}">
                  <a16:creationId xmlns:a16="http://schemas.microsoft.com/office/drawing/2014/main" id="{CCDB048E-18E8-9A82-B723-AB318B6E119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529263" y="3232150"/>
              <a:ext cx="50800" cy="61913"/>
            </a:xfrm>
            <a:custGeom>
              <a:avLst/>
              <a:gdLst>
                <a:gd name="T0" fmla="*/ 4417 w 69"/>
                <a:gd name="T1" fmla="*/ 9582 h 84"/>
                <a:gd name="T2" fmla="*/ 736 w 69"/>
                <a:gd name="T3" fmla="*/ 7371 h 84"/>
                <a:gd name="T4" fmla="*/ 43438 w 69"/>
                <a:gd name="T5" fmla="*/ 61913 h 84"/>
                <a:gd name="T6" fmla="*/ 50800 w 69"/>
                <a:gd name="T7" fmla="*/ 56017 h 84"/>
                <a:gd name="T8" fmla="*/ 8099 w 69"/>
                <a:gd name="T9" fmla="*/ 2211 h 84"/>
                <a:gd name="T10" fmla="*/ 4417 w 69"/>
                <a:gd name="T11" fmla="*/ 0 h 84"/>
                <a:gd name="T12" fmla="*/ 8099 w 69"/>
                <a:gd name="T13" fmla="*/ 2211 h 84"/>
                <a:gd name="T14" fmla="*/ 5154 w 69"/>
                <a:gd name="T15" fmla="*/ 0 h 84"/>
                <a:gd name="T16" fmla="*/ 1472 w 69"/>
                <a:gd name="T17" fmla="*/ 737 h 84"/>
                <a:gd name="T18" fmla="*/ 0 w 69"/>
                <a:gd name="T19" fmla="*/ 3685 h 84"/>
                <a:gd name="T20" fmla="*/ 736 w 69"/>
                <a:gd name="T21" fmla="*/ 7371 h 84"/>
                <a:gd name="T22" fmla="*/ 4417 w 69"/>
                <a:gd name="T23" fmla="*/ 9582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9" h="84">
                  <a:moveTo>
                    <a:pt x="6" y="13"/>
                  </a:moveTo>
                  <a:lnTo>
                    <a:pt x="1" y="10"/>
                  </a:lnTo>
                  <a:lnTo>
                    <a:pt x="59" y="84"/>
                  </a:lnTo>
                  <a:lnTo>
                    <a:pt x="69" y="76"/>
                  </a:lnTo>
                  <a:lnTo>
                    <a:pt x="11" y="3"/>
                  </a:lnTo>
                  <a:lnTo>
                    <a:pt x="6" y="0"/>
                  </a:lnTo>
                  <a:lnTo>
                    <a:pt x="11" y="3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6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1" name="Freeform 75">
              <a:extLst>
                <a:ext uri="{FF2B5EF4-FFF2-40B4-BE49-F238E27FC236}">
                  <a16:creationId xmlns:a16="http://schemas.microsoft.com/office/drawing/2014/main" id="{B49FB8B4-5FDF-74F4-D60F-7C5F4CA9DB2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41913" y="3094038"/>
              <a:ext cx="392112" cy="149225"/>
            </a:xfrm>
            <a:custGeom>
              <a:avLst/>
              <a:gdLst>
                <a:gd name="T0" fmla="*/ 3770 w 520"/>
                <a:gd name="T1" fmla="*/ 9044 h 198"/>
                <a:gd name="T2" fmla="*/ 0 w 520"/>
                <a:gd name="T3" fmla="*/ 6029 h 198"/>
                <a:gd name="T4" fmla="*/ 16589 w 520"/>
                <a:gd name="T5" fmla="*/ 36176 h 198"/>
                <a:gd name="T6" fmla="*/ 36949 w 520"/>
                <a:gd name="T7" fmla="*/ 61047 h 198"/>
                <a:gd name="T8" fmla="*/ 58063 w 520"/>
                <a:gd name="T9" fmla="*/ 82903 h 198"/>
                <a:gd name="T10" fmla="*/ 79931 w 520"/>
                <a:gd name="T11" fmla="*/ 100237 h 198"/>
                <a:gd name="T12" fmla="*/ 104060 w 520"/>
                <a:gd name="T13" fmla="*/ 114557 h 198"/>
                <a:gd name="T14" fmla="*/ 128945 w 520"/>
                <a:gd name="T15" fmla="*/ 125861 h 198"/>
                <a:gd name="T16" fmla="*/ 155337 w 520"/>
                <a:gd name="T17" fmla="*/ 134152 h 198"/>
                <a:gd name="T18" fmla="*/ 181729 w 520"/>
                <a:gd name="T19" fmla="*/ 140935 h 198"/>
                <a:gd name="T20" fmla="*/ 208121 w 520"/>
                <a:gd name="T21" fmla="*/ 144703 h 198"/>
                <a:gd name="T22" fmla="*/ 235267 w 520"/>
                <a:gd name="T23" fmla="*/ 147718 h 198"/>
                <a:gd name="T24" fmla="*/ 262413 w 520"/>
                <a:gd name="T25" fmla="*/ 149225 h 198"/>
                <a:gd name="T26" fmla="*/ 289560 w 520"/>
                <a:gd name="T27" fmla="*/ 149225 h 198"/>
                <a:gd name="T28" fmla="*/ 315952 w 520"/>
                <a:gd name="T29" fmla="*/ 149225 h 198"/>
                <a:gd name="T30" fmla="*/ 342344 w 520"/>
                <a:gd name="T31" fmla="*/ 148471 h 198"/>
                <a:gd name="T32" fmla="*/ 367982 w 520"/>
                <a:gd name="T33" fmla="*/ 147718 h 198"/>
                <a:gd name="T34" fmla="*/ 392112 w 520"/>
                <a:gd name="T35" fmla="*/ 147718 h 198"/>
                <a:gd name="T36" fmla="*/ 392112 w 520"/>
                <a:gd name="T37" fmla="*/ 137920 h 198"/>
                <a:gd name="T38" fmla="*/ 367982 w 520"/>
                <a:gd name="T39" fmla="*/ 137920 h 198"/>
                <a:gd name="T40" fmla="*/ 342344 w 520"/>
                <a:gd name="T41" fmla="*/ 138674 h 198"/>
                <a:gd name="T42" fmla="*/ 315952 w 520"/>
                <a:gd name="T43" fmla="*/ 140181 h 198"/>
                <a:gd name="T44" fmla="*/ 289560 w 520"/>
                <a:gd name="T45" fmla="*/ 140181 h 198"/>
                <a:gd name="T46" fmla="*/ 262413 w 520"/>
                <a:gd name="T47" fmla="*/ 140181 h 198"/>
                <a:gd name="T48" fmla="*/ 235267 w 520"/>
                <a:gd name="T49" fmla="*/ 137920 h 198"/>
                <a:gd name="T50" fmla="*/ 209629 w 520"/>
                <a:gd name="T51" fmla="*/ 134905 h 198"/>
                <a:gd name="T52" fmla="*/ 183237 w 520"/>
                <a:gd name="T53" fmla="*/ 131137 h 198"/>
                <a:gd name="T54" fmla="*/ 156845 w 520"/>
                <a:gd name="T55" fmla="*/ 125108 h 198"/>
                <a:gd name="T56" fmla="*/ 132715 w 520"/>
                <a:gd name="T57" fmla="*/ 116064 h 198"/>
                <a:gd name="T58" fmla="*/ 107831 w 520"/>
                <a:gd name="T59" fmla="*/ 107020 h 198"/>
                <a:gd name="T60" fmla="*/ 85963 w 520"/>
                <a:gd name="T61" fmla="*/ 92700 h 198"/>
                <a:gd name="T62" fmla="*/ 64095 w 520"/>
                <a:gd name="T63" fmla="*/ 75366 h 198"/>
                <a:gd name="T64" fmla="*/ 44490 w 520"/>
                <a:gd name="T65" fmla="*/ 55017 h 198"/>
                <a:gd name="T66" fmla="*/ 24130 w 520"/>
                <a:gd name="T67" fmla="*/ 30900 h 198"/>
                <a:gd name="T68" fmla="*/ 7541 w 520"/>
                <a:gd name="T69" fmla="*/ 2261 h 198"/>
                <a:gd name="T70" fmla="*/ 3770 w 520"/>
                <a:gd name="T71" fmla="*/ 0 h 198"/>
                <a:gd name="T72" fmla="*/ 7541 w 520"/>
                <a:gd name="T73" fmla="*/ 2261 h 198"/>
                <a:gd name="T74" fmla="*/ 5278 w 520"/>
                <a:gd name="T75" fmla="*/ 754 h 198"/>
                <a:gd name="T76" fmla="*/ 3016 w 520"/>
                <a:gd name="T77" fmla="*/ 754 h 198"/>
                <a:gd name="T78" fmla="*/ 0 w 520"/>
                <a:gd name="T79" fmla="*/ 3768 h 198"/>
                <a:gd name="T80" fmla="*/ 0 w 520"/>
                <a:gd name="T81" fmla="*/ 6029 h 198"/>
                <a:gd name="T82" fmla="*/ 3770 w 520"/>
                <a:gd name="T83" fmla="*/ 9044 h 19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20" h="198">
                  <a:moveTo>
                    <a:pt x="5" y="12"/>
                  </a:moveTo>
                  <a:lnTo>
                    <a:pt x="0" y="8"/>
                  </a:lnTo>
                  <a:lnTo>
                    <a:pt x="22" y="48"/>
                  </a:lnTo>
                  <a:lnTo>
                    <a:pt x="49" y="81"/>
                  </a:lnTo>
                  <a:lnTo>
                    <a:pt x="77" y="110"/>
                  </a:lnTo>
                  <a:lnTo>
                    <a:pt x="106" y="133"/>
                  </a:lnTo>
                  <a:lnTo>
                    <a:pt x="138" y="152"/>
                  </a:lnTo>
                  <a:lnTo>
                    <a:pt x="171" y="167"/>
                  </a:lnTo>
                  <a:lnTo>
                    <a:pt x="206" y="178"/>
                  </a:lnTo>
                  <a:lnTo>
                    <a:pt x="241" y="187"/>
                  </a:lnTo>
                  <a:lnTo>
                    <a:pt x="276" y="192"/>
                  </a:lnTo>
                  <a:lnTo>
                    <a:pt x="312" y="196"/>
                  </a:lnTo>
                  <a:lnTo>
                    <a:pt x="348" y="198"/>
                  </a:lnTo>
                  <a:lnTo>
                    <a:pt x="384" y="198"/>
                  </a:lnTo>
                  <a:lnTo>
                    <a:pt x="419" y="198"/>
                  </a:lnTo>
                  <a:lnTo>
                    <a:pt x="454" y="197"/>
                  </a:lnTo>
                  <a:lnTo>
                    <a:pt x="488" y="196"/>
                  </a:lnTo>
                  <a:lnTo>
                    <a:pt x="520" y="196"/>
                  </a:lnTo>
                  <a:lnTo>
                    <a:pt x="520" y="183"/>
                  </a:lnTo>
                  <a:lnTo>
                    <a:pt x="488" y="183"/>
                  </a:lnTo>
                  <a:lnTo>
                    <a:pt x="454" y="184"/>
                  </a:lnTo>
                  <a:lnTo>
                    <a:pt x="419" y="186"/>
                  </a:lnTo>
                  <a:lnTo>
                    <a:pt x="384" y="186"/>
                  </a:lnTo>
                  <a:lnTo>
                    <a:pt x="348" y="186"/>
                  </a:lnTo>
                  <a:lnTo>
                    <a:pt x="312" y="183"/>
                  </a:lnTo>
                  <a:lnTo>
                    <a:pt x="278" y="179"/>
                  </a:lnTo>
                  <a:lnTo>
                    <a:pt x="243" y="174"/>
                  </a:lnTo>
                  <a:lnTo>
                    <a:pt x="208" y="166"/>
                  </a:lnTo>
                  <a:lnTo>
                    <a:pt x="176" y="154"/>
                  </a:lnTo>
                  <a:lnTo>
                    <a:pt x="143" y="142"/>
                  </a:lnTo>
                  <a:lnTo>
                    <a:pt x="114" y="123"/>
                  </a:lnTo>
                  <a:lnTo>
                    <a:pt x="85" y="100"/>
                  </a:lnTo>
                  <a:lnTo>
                    <a:pt x="59" y="73"/>
                  </a:lnTo>
                  <a:lnTo>
                    <a:pt x="32" y="41"/>
                  </a:lnTo>
                  <a:lnTo>
                    <a:pt x="10" y="3"/>
                  </a:lnTo>
                  <a:lnTo>
                    <a:pt x="5" y="0"/>
                  </a:lnTo>
                  <a:lnTo>
                    <a:pt x="10" y="3"/>
                  </a:lnTo>
                  <a:lnTo>
                    <a:pt x="7" y="1"/>
                  </a:lnTo>
                  <a:lnTo>
                    <a:pt x="4" y="1"/>
                  </a:lnTo>
                  <a:lnTo>
                    <a:pt x="0" y="5"/>
                  </a:lnTo>
                  <a:lnTo>
                    <a:pt x="0" y="8"/>
                  </a:lnTo>
                  <a:lnTo>
                    <a:pt x="5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2" name="Freeform 76">
              <a:extLst>
                <a:ext uri="{FF2B5EF4-FFF2-40B4-BE49-F238E27FC236}">
                  <a16:creationId xmlns:a16="http://schemas.microsoft.com/office/drawing/2014/main" id="{C9C6CAFD-FDCD-B929-19E8-BA789767E14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2957513"/>
              <a:ext cx="111125" cy="146050"/>
            </a:xfrm>
            <a:custGeom>
              <a:avLst/>
              <a:gdLst>
                <a:gd name="T0" fmla="*/ 2223 w 150"/>
                <a:gd name="T1" fmla="*/ 753 h 194"/>
                <a:gd name="T2" fmla="*/ 0 w 150"/>
                <a:gd name="T3" fmla="*/ 6023 h 194"/>
                <a:gd name="T4" fmla="*/ 8890 w 150"/>
                <a:gd name="T5" fmla="*/ 27855 h 194"/>
                <a:gd name="T6" fmla="*/ 17039 w 150"/>
                <a:gd name="T7" fmla="*/ 51193 h 194"/>
                <a:gd name="T8" fmla="*/ 25929 w 150"/>
                <a:gd name="T9" fmla="*/ 73778 h 194"/>
                <a:gd name="T10" fmla="*/ 37783 w 150"/>
                <a:gd name="T11" fmla="*/ 96363 h 194"/>
                <a:gd name="T12" fmla="*/ 51118 w 150"/>
                <a:gd name="T13" fmla="*/ 115184 h 194"/>
                <a:gd name="T14" fmla="*/ 67416 w 150"/>
                <a:gd name="T15" fmla="*/ 130993 h 194"/>
                <a:gd name="T16" fmla="*/ 87418 w 150"/>
                <a:gd name="T17" fmla="*/ 142286 h 194"/>
                <a:gd name="T18" fmla="*/ 111125 w 150"/>
                <a:gd name="T19" fmla="*/ 146050 h 194"/>
                <a:gd name="T20" fmla="*/ 111125 w 150"/>
                <a:gd name="T21" fmla="*/ 137016 h 194"/>
                <a:gd name="T22" fmla="*/ 91123 w 150"/>
                <a:gd name="T23" fmla="*/ 133252 h 194"/>
                <a:gd name="T24" fmla="*/ 73343 w 150"/>
                <a:gd name="T25" fmla="*/ 123465 h 194"/>
                <a:gd name="T26" fmla="*/ 58526 w 150"/>
                <a:gd name="T27" fmla="*/ 109914 h 194"/>
                <a:gd name="T28" fmla="*/ 45191 w 150"/>
                <a:gd name="T29" fmla="*/ 91093 h 194"/>
                <a:gd name="T30" fmla="*/ 35560 w 150"/>
                <a:gd name="T31" fmla="*/ 70014 h 194"/>
                <a:gd name="T32" fmla="*/ 25929 w 150"/>
                <a:gd name="T33" fmla="*/ 47429 h 194"/>
                <a:gd name="T34" fmla="*/ 17780 w 150"/>
                <a:gd name="T35" fmla="*/ 24091 h 194"/>
                <a:gd name="T36" fmla="*/ 9631 w 150"/>
                <a:gd name="T37" fmla="*/ 2259 h 194"/>
                <a:gd name="T38" fmla="*/ 7408 w 150"/>
                <a:gd name="T39" fmla="*/ 8281 h 194"/>
                <a:gd name="T40" fmla="*/ 9631 w 150"/>
                <a:gd name="T41" fmla="*/ 2259 h 194"/>
                <a:gd name="T42" fmla="*/ 6668 w 150"/>
                <a:gd name="T43" fmla="*/ 0 h 194"/>
                <a:gd name="T44" fmla="*/ 3704 w 150"/>
                <a:gd name="T45" fmla="*/ 0 h 194"/>
                <a:gd name="T46" fmla="*/ 0 w 150"/>
                <a:gd name="T47" fmla="*/ 2259 h 194"/>
                <a:gd name="T48" fmla="*/ 0 w 150"/>
                <a:gd name="T49" fmla="*/ 6023 h 194"/>
                <a:gd name="T50" fmla="*/ 2223 w 150"/>
                <a:gd name="T51" fmla="*/ 753 h 19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0" h="194">
                  <a:moveTo>
                    <a:pt x="3" y="1"/>
                  </a:moveTo>
                  <a:lnTo>
                    <a:pt x="0" y="8"/>
                  </a:lnTo>
                  <a:lnTo>
                    <a:pt x="12" y="37"/>
                  </a:lnTo>
                  <a:lnTo>
                    <a:pt x="23" y="68"/>
                  </a:lnTo>
                  <a:lnTo>
                    <a:pt x="35" y="98"/>
                  </a:lnTo>
                  <a:lnTo>
                    <a:pt x="51" y="128"/>
                  </a:lnTo>
                  <a:lnTo>
                    <a:pt x="69" y="153"/>
                  </a:lnTo>
                  <a:lnTo>
                    <a:pt x="91" y="174"/>
                  </a:lnTo>
                  <a:lnTo>
                    <a:pt x="118" y="189"/>
                  </a:lnTo>
                  <a:lnTo>
                    <a:pt x="150" y="194"/>
                  </a:lnTo>
                  <a:lnTo>
                    <a:pt x="150" y="182"/>
                  </a:lnTo>
                  <a:lnTo>
                    <a:pt x="123" y="177"/>
                  </a:lnTo>
                  <a:lnTo>
                    <a:pt x="99" y="164"/>
                  </a:lnTo>
                  <a:lnTo>
                    <a:pt x="79" y="146"/>
                  </a:lnTo>
                  <a:lnTo>
                    <a:pt x="61" y="121"/>
                  </a:lnTo>
                  <a:lnTo>
                    <a:pt x="48" y="93"/>
                  </a:lnTo>
                  <a:lnTo>
                    <a:pt x="35" y="63"/>
                  </a:lnTo>
                  <a:lnTo>
                    <a:pt x="24" y="32"/>
                  </a:lnTo>
                  <a:lnTo>
                    <a:pt x="13" y="3"/>
                  </a:lnTo>
                  <a:lnTo>
                    <a:pt x="10" y="11"/>
                  </a:lnTo>
                  <a:lnTo>
                    <a:pt x="13" y="3"/>
                  </a:lnTo>
                  <a:lnTo>
                    <a:pt x="9" y="0"/>
                  </a:lnTo>
                  <a:lnTo>
                    <a:pt x="5" y="0"/>
                  </a:lnTo>
                  <a:lnTo>
                    <a:pt x="0" y="3"/>
                  </a:lnTo>
                  <a:lnTo>
                    <a:pt x="0" y="8"/>
                  </a:lnTo>
                  <a:lnTo>
                    <a:pt x="3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3" name="Freeform 77">
              <a:extLst>
                <a:ext uri="{FF2B5EF4-FFF2-40B4-BE49-F238E27FC236}">
                  <a16:creationId xmlns:a16="http://schemas.microsoft.com/office/drawing/2014/main" id="{EA5414E3-B2DF-A3CF-6BF8-59E47A23E82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2944813"/>
              <a:ext cx="268287" cy="214312"/>
            </a:xfrm>
            <a:custGeom>
              <a:avLst/>
              <a:gdLst>
                <a:gd name="T0" fmla="*/ 263740 w 354"/>
                <a:gd name="T1" fmla="*/ 204467 h 283"/>
                <a:gd name="T2" fmla="*/ 267529 w 354"/>
                <a:gd name="T3" fmla="*/ 206739 h 283"/>
                <a:gd name="T4" fmla="*/ 255403 w 354"/>
                <a:gd name="T5" fmla="*/ 189322 h 283"/>
                <a:gd name="T6" fmla="*/ 241004 w 354"/>
                <a:gd name="T7" fmla="*/ 171904 h 283"/>
                <a:gd name="T8" fmla="*/ 226604 w 354"/>
                <a:gd name="T9" fmla="*/ 152972 h 283"/>
                <a:gd name="T10" fmla="*/ 211447 w 354"/>
                <a:gd name="T11" fmla="*/ 133282 h 283"/>
                <a:gd name="T12" fmla="*/ 195531 w 354"/>
                <a:gd name="T13" fmla="*/ 112836 h 283"/>
                <a:gd name="T14" fmla="*/ 179616 w 354"/>
                <a:gd name="T15" fmla="*/ 93146 h 283"/>
                <a:gd name="T16" fmla="*/ 162185 w 354"/>
                <a:gd name="T17" fmla="*/ 74971 h 283"/>
                <a:gd name="T18" fmla="*/ 145512 w 354"/>
                <a:gd name="T19" fmla="*/ 56039 h 283"/>
                <a:gd name="T20" fmla="*/ 127323 w 354"/>
                <a:gd name="T21" fmla="*/ 40136 h 283"/>
                <a:gd name="T22" fmla="*/ 109134 w 354"/>
                <a:gd name="T23" fmla="*/ 26505 h 283"/>
                <a:gd name="T24" fmla="*/ 90945 w 354"/>
                <a:gd name="T25" fmla="*/ 15146 h 283"/>
                <a:gd name="T26" fmla="*/ 73514 w 354"/>
                <a:gd name="T27" fmla="*/ 6058 h 283"/>
                <a:gd name="T28" fmla="*/ 54567 w 354"/>
                <a:gd name="T29" fmla="*/ 757 h 283"/>
                <a:gd name="T30" fmla="*/ 36378 w 354"/>
                <a:gd name="T31" fmla="*/ 0 h 283"/>
                <a:gd name="T32" fmla="*/ 17431 w 354"/>
                <a:gd name="T33" fmla="*/ 3786 h 283"/>
                <a:gd name="T34" fmla="*/ 0 w 354"/>
                <a:gd name="T35" fmla="*/ 12117 h 283"/>
                <a:gd name="T36" fmla="*/ 5305 w 354"/>
                <a:gd name="T37" fmla="*/ 19689 h 283"/>
                <a:gd name="T38" fmla="*/ 21220 w 354"/>
                <a:gd name="T39" fmla="*/ 12874 h 283"/>
                <a:gd name="T40" fmla="*/ 36378 w 354"/>
                <a:gd name="T41" fmla="*/ 9087 h 283"/>
                <a:gd name="T42" fmla="*/ 53051 w 354"/>
                <a:gd name="T43" fmla="*/ 9845 h 283"/>
                <a:gd name="T44" fmla="*/ 69724 w 354"/>
                <a:gd name="T45" fmla="*/ 15903 h 283"/>
                <a:gd name="T46" fmla="*/ 87155 w 354"/>
                <a:gd name="T47" fmla="*/ 22719 h 283"/>
                <a:gd name="T48" fmla="*/ 103829 w 354"/>
                <a:gd name="T49" fmla="*/ 34078 h 283"/>
                <a:gd name="T50" fmla="*/ 122018 w 354"/>
                <a:gd name="T51" fmla="*/ 47709 h 283"/>
                <a:gd name="T52" fmla="*/ 137933 w 354"/>
                <a:gd name="T53" fmla="*/ 63612 h 283"/>
                <a:gd name="T54" fmla="*/ 154606 w 354"/>
                <a:gd name="T55" fmla="*/ 81030 h 283"/>
                <a:gd name="T56" fmla="*/ 172037 w 354"/>
                <a:gd name="T57" fmla="*/ 99204 h 283"/>
                <a:gd name="T58" fmla="*/ 187952 w 354"/>
                <a:gd name="T59" fmla="*/ 118894 h 283"/>
                <a:gd name="T60" fmla="*/ 203868 w 354"/>
                <a:gd name="T61" fmla="*/ 138583 h 283"/>
                <a:gd name="T62" fmla="*/ 219025 w 354"/>
                <a:gd name="T63" fmla="*/ 158273 h 283"/>
                <a:gd name="T64" fmla="*/ 233425 w 354"/>
                <a:gd name="T65" fmla="*/ 177205 h 283"/>
                <a:gd name="T66" fmla="*/ 247824 w 354"/>
                <a:gd name="T67" fmla="*/ 195380 h 283"/>
                <a:gd name="T68" fmla="*/ 259950 w 354"/>
                <a:gd name="T69" fmla="*/ 212040 h 283"/>
                <a:gd name="T70" fmla="*/ 263740 w 354"/>
                <a:gd name="T71" fmla="*/ 214312 h 283"/>
                <a:gd name="T72" fmla="*/ 259950 w 354"/>
                <a:gd name="T73" fmla="*/ 212040 h 283"/>
                <a:gd name="T74" fmla="*/ 263740 w 354"/>
                <a:gd name="T75" fmla="*/ 214312 h 283"/>
                <a:gd name="T76" fmla="*/ 266771 w 354"/>
                <a:gd name="T77" fmla="*/ 213555 h 283"/>
                <a:gd name="T78" fmla="*/ 268287 w 354"/>
                <a:gd name="T79" fmla="*/ 210526 h 283"/>
                <a:gd name="T80" fmla="*/ 267529 w 354"/>
                <a:gd name="T81" fmla="*/ 206739 h 283"/>
                <a:gd name="T82" fmla="*/ 263740 w 354"/>
                <a:gd name="T83" fmla="*/ 204467 h 28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54" h="283">
                  <a:moveTo>
                    <a:pt x="348" y="270"/>
                  </a:moveTo>
                  <a:lnTo>
                    <a:pt x="353" y="273"/>
                  </a:lnTo>
                  <a:lnTo>
                    <a:pt x="337" y="250"/>
                  </a:lnTo>
                  <a:lnTo>
                    <a:pt x="318" y="227"/>
                  </a:lnTo>
                  <a:lnTo>
                    <a:pt x="299" y="202"/>
                  </a:lnTo>
                  <a:lnTo>
                    <a:pt x="279" y="176"/>
                  </a:lnTo>
                  <a:lnTo>
                    <a:pt x="258" y="149"/>
                  </a:lnTo>
                  <a:lnTo>
                    <a:pt x="237" y="123"/>
                  </a:lnTo>
                  <a:lnTo>
                    <a:pt x="214" y="99"/>
                  </a:lnTo>
                  <a:lnTo>
                    <a:pt x="192" y="74"/>
                  </a:lnTo>
                  <a:lnTo>
                    <a:pt x="168" y="53"/>
                  </a:lnTo>
                  <a:lnTo>
                    <a:pt x="144" y="35"/>
                  </a:lnTo>
                  <a:lnTo>
                    <a:pt x="120" y="20"/>
                  </a:lnTo>
                  <a:lnTo>
                    <a:pt x="97" y="8"/>
                  </a:lnTo>
                  <a:lnTo>
                    <a:pt x="72" y="1"/>
                  </a:lnTo>
                  <a:lnTo>
                    <a:pt x="48" y="0"/>
                  </a:lnTo>
                  <a:lnTo>
                    <a:pt x="23" y="5"/>
                  </a:lnTo>
                  <a:lnTo>
                    <a:pt x="0" y="16"/>
                  </a:lnTo>
                  <a:lnTo>
                    <a:pt x="7" y="26"/>
                  </a:lnTo>
                  <a:lnTo>
                    <a:pt x="28" y="17"/>
                  </a:lnTo>
                  <a:lnTo>
                    <a:pt x="48" y="12"/>
                  </a:lnTo>
                  <a:lnTo>
                    <a:pt x="70" y="13"/>
                  </a:lnTo>
                  <a:lnTo>
                    <a:pt x="92" y="21"/>
                  </a:lnTo>
                  <a:lnTo>
                    <a:pt x="115" y="30"/>
                  </a:lnTo>
                  <a:lnTo>
                    <a:pt x="137" y="45"/>
                  </a:lnTo>
                  <a:lnTo>
                    <a:pt x="161" y="63"/>
                  </a:lnTo>
                  <a:lnTo>
                    <a:pt x="182" y="84"/>
                  </a:lnTo>
                  <a:lnTo>
                    <a:pt x="204" y="107"/>
                  </a:lnTo>
                  <a:lnTo>
                    <a:pt x="227" y="131"/>
                  </a:lnTo>
                  <a:lnTo>
                    <a:pt x="248" y="157"/>
                  </a:lnTo>
                  <a:lnTo>
                    <a:pt x="269" y="183"/>
                  </a:lnTo>
                  <a:lnTo>
                    <a:pt x="289" y="209"/>
                  </a:lnTo>
                  <a:lnTo>
                    <a:pt x="308" y="234"/>
                  </a:lnTo>
                  <a:lnTo>
                    <a:pt x="327" y="258"/>
                  </a:lnTo>
                  <a:lnTo>
                    <a:pt x="343" y="280"/>
                  </a:lnTo>
                  <a:lnTo>
                    <a:pt x="348" y="283"/>
                  </a:lnTo>
                  <a:lnTo>
                    <a:pt x="343" y="280"/>
                  </a:lnTo>
                  <a:lnTo>
                    <a:pt x="348" y="283"/>
                  </a:lnTo>
                  <a:lnTo>
                    <a:pt x="352" y="282"/>
                  </a:lnTo>
                  <a:lnTo>
                    <a:pt x="354" y="278"/>
                  </a:lnTo>
                  <a:lnTo>
                    <a:pt x="353" y="273"/>
                  </a:lnTo>
                  <a:lnTo>
                    <a:pt x="348" y="27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4" name="Freeform 78">
              <a:extLst>
                <a:ext uri="{FF2B5EF4-FFF2-40B4-BE49-F238E27FC236}">
                  <a16:creationId xmlns:a16="http://schemas.microsoft.com/office/drawing/2014/main" id="{6E735C05-4CAA-D8A3-CC05-22DB8D441C1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97488" y="3149600"/>
              <a:ext cx="306387" cy="53975"/>
            </a:xfrm>
            <a:custGeom>
              <a:avLst/>
              <a:gdLst>
                <a:gd name="T0" fmla="*/ 305636 w 408"/>
                <a:gd name="T1" fmla="*/ 28446 h 74"/>
                <a:gd name="T2" fmla="*/ 298878 w 408"/>
                <a:gd name="T3" fmla="*/ 27717 h 74"/>
                <a:gd name="T4" fmla="*/ 283108 w 408"/>
                <a:gd name="T5" fmla="*/ 35011 h 74"/>
                <a:gd name="T6" fmla="*/ 265836 w 408"/>
                <a:gd name="T7" fmla="*/ 40846 h 74"/>
                <a:gd name="T8" fmla="*/ 249315 w 408"/>
                <a:gd name="T9" fmla="*/ 43764 h 74"/>
                <a:gd name="T10" fmla="*/ 229039 w 408"/>
                <a:gd name="T11" fmla="*/ 44493 h 74"/>
                <a:gd name="T12" fmla="*/ 211017 w 408"/>
                <a:gd name="T13" fmla="*/ 43764 h 74"/>
                <a:gd name="T14" fmla="*/ 192243 w 408"/>
                <a:gd name="T15" fmla="*/ 42305 h 74"/>
                <a:gd name="T16" fmla="*/ 171216 w 408"/>
                <a:gd name="T17" fmla="*/ 38658 h 74"/>
                <a:gd name="T18" fmla="*/ 151692 w 408"/>
                <a:gd name="T19" fmla="*/ 34281 h 74"/>
                <a:gd name="T20" fmla="*/ 130665 w 408"/>
                <a:gd name="T21" fmla="*/ 28446 h 74"/>
                <a:gd name="T22" fmla="*/ 111140 w 408"/>
                <a:gd name="T23" fmla="*/ 23341 h 74"/>
                <a:gd name="T24" fmla="*/ 91616 w 408"/>
                <a:gd name="T25" fmla="*/ 17505 h 74"/>
                <a:gd name="T26" fmla="*/ 72091 w 408"/>
                <a:gd name="T27" fmla="*/ 12400 h 74"/>
                <a:gd name="T28" fmla="*/ 53317 w 408"/>
                <a:gd name="T29" fmla="*/ 7294 h 74"/>
                <a:gd name="T30" fmla="*/ 34544 w 408"/>
                <a:gd name="T31" fmla="*/ 3647 h 74"/>
                <a:gd name="T32" fmla="*/ 18023 w 408"/>
                <a:gd name="T33" fmla="*/ 1459 h 74"/>
                <a:gd name="T34" fmla="*/ 0 w 408"/>
                <a:gd name="T35" fmla="*/ 0 h 74"/>
                <a:gd name="T36" fmla="*/ 0 w 408"/>
                <a:gd name="T37" fmla="*/ 9482 h 74"/>
                <a:gd name="T38" fmla="*/ 15770 w 408"/>
                <a:gd name="T39" fmla="*/ 10211 h 74"/>
                <a:gd name="T40" fmla="*/ 32291 w 408"/>
                <a:gd name="T41" fmla="*/ 13129 h 74"/>
                <a:gd name="T42" fmla="*/ 51065 w 408"/>
                <a:gd name="T43" fmla="*/ 16776 h 74"/>
                <a:gd name="T44" fmla="*/ 69838 w 408"/>
                <a:gd name="T45" fmla="*/ 21152 h 74"/>
                <a:gd name="T46" fmla="*/ 90114 w 408"/>
                <a:gd name="T47" fmla="*/ 26988 h 74"/>
                <a:gd name="T48" fmla="*/ 109638 w 408"/>
                <a:gd name="T49" fmla="*/ 32093 h 74"/>
                <a:gd name="T50" fmla="*/ 129163 w 408"/>
                <a:gd name="T51" fmla="*/ 37199 h 74"/>
                <a:gd name="T52" fmla="*/ 149439 w 408"/>
                <a:gd name="T53" fmla="*/ 43034 h 74"/>
                <a:gd name="T54" fmla="*/ 169714 w 408"/>
                <a:gd name="T55" fmla="*/ 47410 h 74"/>
                <a:gd name="T56" fmla="*/ 189990 w 408"/>
                <a:gd name="T57" fmla="*/ 51057 h 74"/>
                <a:gd name="T58" fmla="*/ 211017 w 408"/>
                <a:gd name="T59" fmla="*/ 53246 h 74"/>
                <a:gd name="T60" fmla="*/ 229039 w 408"/>
                <a:gd name="T61" fmla="*/ 53975 h 74"/>
                <a:gd name="T62" fmla="*/ 249315 w 408"/>
                <a:gd name="T63" fmla="*/ 53246 h 74"/>
                <a:gd name="T64" fmla="*/ 268089 w 408"/>
                <a:gd name="T65" fmla="*/ 50328 h 74"/>
                <a:gd name="T66" fmla="*/ 286862 w 408"/>
                <a:gd name="T67" fmla="*/ 43764 h 74"/>
                <a:gd name="T68" fmla="*/ 304134 w 408"/>
                <a:gd name="T69" fmla="*/ 35011 h 74"/>
                <a:gd name="T70" fmla="*/ 298127 w 408"/>
                <a:gd name="T71" fmla="*/ 34281 h 74"/>
                <a:gd name="T72" fmla="*/ 304134 w 408"/>
                <a:gd name="T73" fmla="*/ 35011 h 74"/>
                <a:gd name="T74" fmla="*/ 306387 w 408"/>
                <a:gd name="T75" fmla="*/ 31364 h 74"/>
                <a:gd name="T76" fmla="*/ 305636 w 408"/>
                <a:gd name="T77" fmla="*/ 28446 h 74"/>
                <a:gd name="T78" fmla="*/ 302632 w 408"/>
                <a:gd name="T79" fmla="*/ 26988 h 74"/>
                <a:gd name="T80" fmla="*/ 298878 w 408"/>
                <a:gd name="T81" fmla="*/ 27717 h 74"/>
                <a:gd name="T82" fmla="*/ 305636 w 408"/>
                <a:gd name="T83" fmla="*/ 28446 h 7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08" h="74">
                  <a:moveTo>
                    <a:pt x="407" y="39"/>
                  </a:moveTo>
                  <a:lnTo>
                    <a:pt x="398" y="38"/>
                  </a:lnTo>
                  <a:lnTo>
                    <a:pt x="377" y="48"/>
                  </a:lnTo>
                  <a:lnTo>
                    <a:pt x="354" y="56"/>
                  </a:lnTo>
                  <a:lnTo>
                    <a:pt x="332" y="60"/>
                  </a:lnTo>
                  <a:lnTo>
                    <a:pt x="305" y="61"/>
                  </a:lnTo>
                  <a:lnTo>
                    <a:pt x="281" y="60"/>
                  </a:lnTo>
                  <a:lnTo>
                    <a:pt x="256" y="58"/>
                  </a:lnTo>
                  <a:lnTo>
                    <a:pt x="228" y="53"/>
                  </a:lnTo>
                  <a:lnTo>
                    <a:pt x="202" y="47"/>
                  </a:lnTo>
                  <a:lnTo>
                    <a:pt x="174" y="39"/>
                  </a:lnTo>
                  <a:lnTo>
                    <a:pt x="148" y="32"/>
                  </a:lnTo>
                  <a:lnTo>
                    <a:pt x="122" y="24"/>
                  </a:lnTo>
                  <a:lnTo>
                    <a:pt x="96" y="17"/>
                  </a:lnTo>
                  <a:lnTo>
                    <a:pt x="71" y="10"/>
                  </a:lnTo>
                  <a:lnTo>
                    <a:pt x="46" y="5"/>
                  </a:lnTo>
                  <a:lnTo>
                    <a:pt x="24" y="2"/>
                  </a:lnTo>
                  <a:lnTo>
                    <a:pt x="0" y="0"/>
                  </a:lnTo>
                  <a:lnTo>
                    <a:pt x="0" y="13"/>
                  </a:lnTo>
                  <a:lnTo>
                    <a:pt x="21" y="14"/>
                  </a:lnTo>
                  <a:lnTo>
                    <a:pt x="43" y="18"/>
                  </a:lnTo>
                  <a:lnTo>
                    <a:pt x="68" y="23"/>
                  </a:lnTo>
                  <a:lnTo>
                    <a:pt x="93" y="29"/>
                  </a:lnTo>
                  <a:lnTo>
                    <a:pt x="120" y="37"/>
                  </a:lnTo>
                  <a:lnTo>
                    <a:pt x="146" y="44"/>
                  </a:lnTo>
                  <a:lnTo>
                    <a:pt x="172" y="51"/>
                  </a:lnTo>
                  <a:lnTo>
                    <a:pt x="199" y="59"/>
                  </a:lnTo>
                  <a:lnTo>
                    <a:pt x="226" y="65"/>
                  </a:lnTo>
                  <a:lnTo>
                    <a:pt x="253" y="70"/>
                  </a:lnTo>
                  <a:lnTo>
                    <a:pt x="281" y="73"/>
                  </a:lnTo>
                  <a:lnTo>
                    <a:pt x="305" y="74"/>
                  </a:lnTo>
                  <a:lnTo>
                    <a:pt x="332" y="73"/>
                  </a:lnTo>
                  <a:lnTo>
                    <a:pt x="357" y="69"/>
                  </a:lnTo>
                  <a:lnTo>
                    <a:pt x="382" y="60"/>
                  </a:lnTo>
                  <a:lnTo>
                    <a:pt x="405" y="48"/>
                  </a:lnTo>
                  <a:lnTo>
                    <a:pt x="397" y="47"/>
                  </a:lnTo>
                  <a:lnTo>
                    <a:pt x="405" y="48"/>
                  </a:lnTo>
                  <a:lnTo>
                    <a:pt x="408" y="43"/>
                  </a:lnTo>
                  <a:lnTo>
                    <a:pt x="407" y="39"/>
                  </a:lnTo>
                  <a:lnTo>
                    <a:pt x="403" y="37"/>
                  </a:lnTo>
                  <a:lnTo>
                    <a:pt x="398" y="38"/>
                  </a:lnTo>
                  <a:lnTo>
                    <a:pt x="407" y="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5" name="Freeform 79">
              <a:extLst>
                <a:ext uri="{FF2B5EF4-FFF2-40B4-BE49-F238E27FC236}">
                  <a16:creationId xmlns:a16="http://schemas.microsoft.com/office/drawing/2014/main" id="{4D3806D9-8761-9248-DAD2-20D46FB6068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595938" y="3178175"/>
              <a:ext cx="50800" cy="63500"/>
            </a:xfrm>
            <a:custGeom>
              <a:avLst/>
              <a:gdLst>
                <a:gd name="T0" fmla="*/ 46251 w 67"/>
                <a:gd name="T1" fmla="*/ 53673 h 84"/>
                <a:gd name="T2" fmla="*/ 50042 w 67"/>
                <a:gd name="T3" fmla="*/ 55940 h 84"/>
                <a:gd name="T4" fmla="*/ 7582 w 67"/>
                <a:gd name="T5" fmla="*/ 0 h 84"/>
                <a:gd name="T6" fmla="*/ 0 w 67"/>
                <a:gd name="T7" fmla="*/ 6048 h 84"/>
                <a:gd name="T8" fmla="*/ 42460 w 67"/>
                <a:gd name="T9" fmla="*/ 61232 h 84"/>
                <a:gd name="T10" fmla="*/ 46251 w 67"/>
                <a:gd name="T11" fmla="*/ 63500 h 84"/>
                <a:gd name="T12" fmla="*/ 42460 w 67"/>
                <a:gd name="T13" fmla="*/ 61232 h 84"/>
                <a:gd name="T14" fmla="*/ 46251 w 67"/>
                <a:gd name="T15" fmla="*/ 63500 h 84"/>
                <a:gd name="T16" fmla="*/ 48525 w 67"/>
                <a:gd name="T17" fmla="*/ 61988 h 84"/>
                <a:gd name="T18" fmla="*/ 50800 w 67"/>
                <a:gd name="T19" fmla="*/ 59720 h 84"/>
                <a:gd name="T20" fmla="*/ 50042 w 67"/>
                <a:gd name="T21" fmla="*/ 55940 h 84"/>
                <a:gd name="T22" fmla="*/ 46251 w 67"/>
                <a:gd name="T23" fmla="*/ 53673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7" h="84">
                  <a:moveTo>
                    <a:pt x="61" y="71"/>
                  </a:moveTo>
                  <a:lnTo>
                    <a:pt x="66" y="74"/>
                  </a:lnTo>
                  <a:lnTo>
                    <a:pt x="10" y="0"/>
                  </a:lnTo>
                  <a:lnTo>
                    <a:pt x="0" y="8"/>
                  </a:lnTo>
                  <a:lnTo>
                    <a:pt x="56" y="81"/>
                  </a:lnTo>
                  <a:lnTo>
                    <a:pt x="61" y="84"/>
                  </a:lnTo>
                  <a:lnTo>
                    <a:pt x="56" y="81"/>
                  </a:lnTo>
                  <a:lnTo>
                    <a:pt x="61" y="84"/>
                  </a:lnTo>
                  <a:lnTo>
                    <a:pt x="64" y="82"/>
                  </a:lnTo>
                  <a:lnTo>
                    <a:pt x="67" y="79"/>
                  </a:lnTo>
                  <a:lnTo>
                    <a:pt x="66" y="74"/>
                  </a:lnTo>
                  <a:lnTo>
                    <a:pt x="61" y="7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6" name="Freeform 80">
              <a:extLst>
                <a:ext uri="{FF2B5EF4-FFF2-40B4-BE49-F238E27FC236}">
                  <a16:creationId xmlns:a16="http://schemas.microsoft.com/office/drawing/2014/main" id="{F06375C0-EBAF-3733-2615-FF64683CBE6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41975" y="3149600"/>
              <a:ext cx="112713" cy="92075"/>
            </a:xfrm>
            <a:custGeom>
              <a:avLst/>
              <a:gdLst>
                <a:gd name="T0" fmla="*/ 108174 w 149"/>
                <a:gd name="T1" fmla="*/ 0 h 123"/>
                <a:gd name="T2" fmla="*/ 104392 w 149"/>
                <a:gd name="T3" fmla="*/ 2246 h 123"/>
                <a:gd name="T4" fmla="*/ 93801 w 149"/>
                <a:gd name="T5" fmla="*/ 13474 h 123"/>
                <a:gd name="T6" fmla="*/ 81698 w 149"/>
                <a:gd name="T7" fmla="*/ 25452 h 123"/>
                <a:gd name="T8" fmla="*/ 67325 w 149"/>
                <a:gd name="T9" fmla="*/ 39675 h 123"/>
                <a:gd name="T10" fmla="*/ 51439 w 149"/>
                <a:gd name="T11" fmla="*/ 52400 h 123"/>
                <a:gd name="T12" fmla="*/ 34797 w 149"/>
                <a:gd name="T13" fmla="*/ 64378 h 123"/>
                <a:gd name="T14" fmla="*/ 19668 w 149"/>
                <a:gd name="T15" fmla="*/ 74109 h 123"/>
                <a:gd name="T16" fmla="*/ 8321 w 149"/>
                <a:gd name="T17" fmla="*/ 79349 h 123"/>
                <a:gd name="T18" fmla="*/ 0 w 149"/>
                <a:gd name="T19" fmla="*/ 82343 h 123"/>
                <a:gd name="T20" fmla="*/ 0 w 149"/>
                <a:gd name="T21" fmla="*/ 92075 h 123"/>
                <a:gd name="T22" fmla="*/ 12103 w 149"/>
                <a:gd name="T23" fmla="*/ 89081 h 123"/>
                <a:gd name="T24" fmla="*/ 24963 w 149"/>
                <a:gd name="T25" fmla="*/ 81595 h 123"/>
                <a:gd name="T26" fmla="*/ 40093 w 149"/>
                <a:gd name="T27" fmla="*/ 71863 h 123"/>
                <a:gd name="T28" fmla="*/ 57491 w 149"/>
                <a:gd name="T29" fmla="*/ 59886 h 123"/>
                <a:gd name="T30" fmla="*/ 73377 w 149"/>
                <a:gd name="T31" fmla="*/ 47160 h 123"/>
                <a:gd name="T32" fmla="*/ 89263 w 149"/>
                <a:gd name="T33" fmla="*/ 32937 h 123"/>
                <a:gd name="T34" fmla="*/ 101366 w 149"/>
                <a:gd name="T35" fmla="*/ 18714 h 123"/>
                <a:gd name="T36" fmla="*/ 111957 w 149"/>
                <a:gd name="T37" fmla="*/ 7486 h 123"/>
                <a:gd name="T38" fmla="*/ 108174 w 149"/>
                <a:gd name="T39" fmla="*/ 9732 h 123"/>
                <a:gd name="T40" fmla="*/ 111957 w 149"/>
                <a:gd name="T41" fmla="*/ 7486 h 123"/>
                <a:gd name="T42" fmla="*/ 112713 w 149"/>
                <a:gd name="T43" fmla="*/ 3743 h 123"/>
                <a:gd name="T44" fmla="*/ 111200 w 149"/>
                <a:gd name="T45" fmla="*/ 1497 h 123"/>
                <a:gd name="T46" fmla="*/ 108174 w 149"/>
                <a:gd name="T47" fmla="*/ 0 h 123"/>
                <a:gd name="T48" fmla="*/ 104392 w 149"/>
                <a:gd name="T49" fmla="*/ 2246 h 123"/>
                <a:gd name="T50" fmla="*/ 108174 w 149"/>
                <a:gd name="T51" fmla="*/ 0 h 12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49" h="123">
                  <a:moveTo>
                    <a:pt x="143" y="0"/>
                  </a:moveTo>
                  <a:lnTo>
                    <a:pt x="138" y="3"/>
                  </a:lnTo>
                  <a:lnTo>
                    <a:pt x="124" y="18"/>
                  </a:lnTo>
                  <a:lnTo>
                    <a:pt x="108" y="34"/>
                  </a:lnTo>
                  <a:lnTo>
                    <a:pt x="89" y="53"/>
                  </a:lnTo>
                  <a:lnTo>
                    <a:pt x="68" y="70"/>
                  </a:lnTo>
                  <a:lnTo>
                    <a:pt x="46" y="86"/>
                  </a:lnTo>
                  <a:lnTo>
                    <a:pt x="26" y="99"/>
                  </a:lnTo>
                  <a:lnTo>
                    <a:pt x="11" y="106"/>
                  </a:lnTo>
                  <a:lnTo>
                    <a:pt x="0" y="110"/>
                  </a:lnTo>
                  <a:lnTo>
                    <a:pt x="0" y="123"/>
                  </a:lnTo>
                  <a:lnTo>
                    <a:pt x="16" y="119"/>
                  </a:lnTo>
                  <a:lnTo>
                    <a:pt x="33" y="109"/>
                  </a:lnTo>
                  <a:lnTo>
                    <a:pt x="53" y="96"/>
                  </a:lnTo>
                  <a:lnTo>
                    <a:pt x="76" y="80"/>
                  </a:lnTo>
                  <a:lnTo>
                    <a:pt x="97" y="63"/>
                  </a:lnTo>
                  <a:lnTo>
                    <a:pt x="118" y="44"/>
                  </a:lnTo>
                  <a:lnTo>
                    <a:pt x="134" y="25"/>
                  </a:lnTo>
                  <a:lnTo>
                    <a:pt x="148" y="10"/>
                  </a:lnTo>
                  <a:lnTo>
                    <a:pt x="143" y="13"/>
                  </a:lnTo>
                  <a:lnTo>
                    <a:pt x="148" y="10"/>
                  </a:lnTo>
                  <a:lnTo>
                    <a:pt x="149" y="5"/>
                  </a:lnTo>
                  <a:lnTo>
                    <a:pt x="147" y="2"/>
                  </a:lnTo>
                  <a:lnTo>
                    <a:pt x="143" y="0"/>
                  </a:lnTo>
                  <a:lnTo>
                    <a:pt x="138" y="3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7" name="Freeform 81">
              <a:extLst>
                <a:ext uri="{FF2B5EF4-FFF2-40B4-BE49-F238E27FC236}">
                  <a16:creationId xmlns:a16="http://schemas.microsoft.com/office/drawing/2014/main" id="{4E18724B-A147-6879-558E-17D37493741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751513" y="3149600"/>
              <a:ext cx="90487" cy="9525"/>
            </a:xfrm>
            <a:custGeom>
              <a:avLst/>
              <a:gdLst>
                <a:gd name="T0" fmla="*/ 89739 w 121"/>
                <a:gd name="T1" fmla="*/ 2198 h 13"/>
                <a:gd name="T2" fmla="*/ 86000 w 121"/>
                <a:gd name="T3" fmla="*/ 0 h 13"/>
                <a:gd name="T4" fmla="*/ 0 w 121"/>
                <a:gd name="T5" fmla="*/ 0 h 13"/>
                <a:gd name="T6" fmla="*/ 0 w 121"/>
                <a:gd name="T7" fmla="*/ 9525 h 13"/>
                <a:gd name="T8" fmla="*/ 86000 w 121"/>
                <a:gd name="T9" fmla="*/ 9525 h 13"/>
                <a:gd name="T10" fmla="*/ 82261 w 121"/>
                <a:gd name="T11" fmla="*/ 7327 h 13"/>
                <a:gd name="T12" fmla="*/ 86000 w 121"/>
                <a:gd name="T13" fmla="*/ 9525 h 13"/>
                <a:gd name="T14" fmla="*/ 88991 w 121"/>
                <a:gd name="T15" fmla="*/ 7327 h 13"/>
                <a:gd name="T16" fmla="*/ 90487 w 121"/>
                <a:gd name="T17" fmla="*/ 5129 h 13"/>
                <a:gd name="T18" fmla="*/ 88991 w 121"/>
                <a:gd name="T19" fmla="*/ 2198 h 13"/>
                <a:gd name="T20" fmla="*/ 86000 w 121"/>
                <a:gd name="T21" fmla="*/ 0 h 13"/>
                <a:gd name="T22" fmla="*/ 89739 w 121"/>
                <a:gd name="T23" fmla="*/ 2198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1" h="13">
                  <a:moveTo>
                    <a:pt x="120" y="3"/>
                  </a:moveTo>
                  <a:lnTo>
                    <a:pt x="115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15" y="13"/>
                  </a:lnTo>
                  <a:lnTo>
                    <a:pt x="110" y="10"/>
                  </a:lnTo>
                  <a:lnTo>
                    <a:pt x="115" y="13"/>
                  </a:lnTo>
                  <a:lnTo>
                    <a:pt x="119" y="10"/>
                  </a:lnTo>
                  <a:lnTo>
                    <a:pt x="121" y="7"/>
                  </a:lnTo>
                  <a:lnTo>
                    <a:pt x="119" y="3"/>
                  </a:lnTo>
                  <a:lnTo>
                    <a:pt x="115" y="0"/>
                  </a:lnTo>
                  <a:lnTo>
                    <a:pt x="120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8" name="Freeform 82">
              <a:extLst>
                <a:ext uri="{FF2B5EF4-FFF2-40B4-BE49-F238E27FC236}">
                  <a16:creationId xmlns:a16="http://schemas.microsoft.com/office/drawing/2014/main" id="{7A588E66-C7F0-6874-1530-EE85322AE64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832475" y="3151188"/>
              <a:ext cx="138113" cy="119062"/>
            </a:xfrm>
            <a:custGeom>
              <a:avLst/>
              <a:gdLst>
                <a:gd name="T0" fmla="*/ 138113 w 182"/>
                <a:gd name="T1" fmla="*/ 114512 h 157"/>
                <a:gd name="T2" fmla="*/ 133560 w 182"/>
                <a:gd name="T3" fmla="*/ 109962 h 157"/>
                <a:gd name="T4" fmla="*/ 118383 w 182"/>
                <a:gd name="T5" fmla="*/ 106170 h 157"/>
                <a:gd name="T6" fmla="*/ 100929 w 182"/>
                <a:gd name="T7" fmla="*/ 97070 h 157"/>
                <a:gd name="T8" fmla="*/ 81957 w 182"/>
                <a:gd name="T9" fmla="*/ 81903 h 157"/>
                <a:gd name="T10" fmla="*/ 65262 w 182"/>
                <a:gd name="T11" fmla="*/ 65219 h 157"/>
                <a:gd name="T12" fmla="*/ 47049 w 182"/>
                <a:gd name="T13" fmla="*/ 47018 h 157"/>
                <a:gd name="T14" fmla="*/ 31113 w 182"/>
                <a:gd name="T15" fmla="*/ 29576 h 157"/>
                <a:gd name="T16" fmla="*/ 18213 w 182"/>
                <a:gd name="T17" fmla="*/ 12134 h 157"/>
                <a:gd name="T18" fmla="*/ 7589 w 182"/>
                <a:gd name="T19" fmla="*/ 0 h 157"/>
                <a:gd name="T20" fmla="*/ 0 w 182"/>
                <a:gd name="T21" fmla="*/ 5308 h 157"/>
                <a:gd name="T22" fmla="*/ 10624 w 182"/>
                <a:gd name="T23" fmla="*/ 18201 h 157"/>
                <a:gd name="T24" fmla="*/ 23525 w 182"/>
                <a:gd name="T25" fmla="*/ 34884 h 157"/>
                <a:gd name="T26" fmla="*/ 39461 w 182"/>
                <a:gd name="T27" fmla="*/ 53085 h 157"/>
                <a:gd name="T28" fmla="*/ 57674 w 182"/>
                <a:gd name="T29" fmla="*/ 72802 h 157"/>
                <a:gd name="T30" fmla="*/ 76645 w 182"/>
                <a:gd name="T31" fmla="*/ 89486 h 157"/>
                <a:gd name="T32" fmla="*/ 95617 w 182"/>
                <a:gd name="T33" fmla="*/ 104653 h 157"/>
                <a:gd name="T34" fmla="*/ 114588 w 182"/>
                <a:gd name="T35" fmla="*/ 115270 h 157"/>
                <a:gd name="T36" fmla="*/ 133560 w 182"/>
                <a:gd name="T37" fmla="*/ 119062 h 157"/>
                <a:gd name="T38" fmla="*/ 129007 w 182"/>
                <a:gd name="T39" fmla="*/ 114512 h 157"/>
                <a:gd name="T40" fmla="*/ 133560 w 182"/>
                <a:gd name="T41" fmla="*/ 119062 h 157"/>
                <a:gd name="T42" fmla="*/ 136595 w 182"/>
                <a:gd name="T43" fmla="*/ 117545 h 157"/>
                <a:gd name="T44" fmla="*/ 138113 w 182"/>
                <a:gd name="T45" fmla="*/ 114512 h 157"/>
                <a:gd name="T46" fmla="*/ 136595 w 182"/>
                <a:gd name="T47" fmla="*/ 111478 h 157"/>
                <a:gd name="T48" fmla="*/ 133560 w 182"/>
                <a:gd name="T49" fmla="*/ 109962 h 157"/>
                <a:gd name="T50" fmla="*/ 138113 w 182"/>
                <a:gd name="T51" fmla="*/ 114512 h 15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2" h="157">
                  <a:moveTo>
                    <a:pt x="182" y="151"/>
                  </a:moveTo>
                  <a:lnTo>
                    <a:pt x="176" y="145"/>
                  </a:lnTo>
                  <a:lnTo>
                    <a:pt x="156" y="140"/>
                  </a:lnTo>
                  <a:lnTo>
                    <a:pt x="133" y="128"/>
                  </a:lnTo>
                  <a:lnTo>
                    <a:pt x="108" y="108"/>
                  </a:lnTo>
                  <a:lnTo>
                    <a:pt x="86" y="86"/>
                  </a:lnTo>
                  <a:lnTo>
                    <a:pt x="62" y="62"/>
                  </a:lnTo>
                  <a:lnTo>
                    <a:pt x="41" y="39"/>
                  </a:lnTo>
                  <a:lnTo>
                    <a:pt x="24" y="16"/>
                  </a:lnTo>
                  <a:lnTo>
                    <a:pt x="10" y="0"/>
                  </a:lnTo>
                  <a:lnTo>
                    <a:pt x="0" y="7"/>
                  </a:lnTo>
                  <a:lnTo>
                    <a:pt x="14" y="24"/>
                  </a:lnTo>
                  <a:lnTo>
                    <a:pt x="31" y="46"/>
                  </a:lnTo>
                  <a:lnTo>
                    <a:pt x="52" y="70"/>
                  </a:lnTo>
                  <a:lnTo>
                    <a:pt x="76" y="96"/>
                  </a:lnTo>
                  <a:lnTo>
                    <a:pt x="101" y="118"/>
                  </a:lnTo>
                  <a:lnTo>
                    <a:pt x="126" y="138"/>
                  </a:lnTo>
                  <a:lnTo>
                    <a:pt x="151" y="152"/>
                  </a:lnTo>
                  <a:lnTo>
                    <a:pt x="176" y="157"/>
                  </a:lnTo>
                  <a:lnTo>
                    <a:pt x="170" y="151"/>
                  </a:lnTo>
                  <a:lnTo>
                    <a:pt x="176" y="157"/>
                  </a:lnTo>
                  <a:lnTo>
                    <a:pt x="180" y="155"/>
                  </a:lnTo>
                  <a:lnTo>
                    <a:pt x="182" y="151"/>
                  </a:lnTo>
                  <a:lnTo>
                    <a:pt x="180" y="147"/>
                  </a:lnTo>
                  <a:lnTo>
                    <a:pt x="176" y="145"/>
                  </a:lnTo>
                  <a:lnTo>
                    <a:pt x="182" y="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9" name="Freeform 83">
              <a:extLst>
                <a:ext uri="{FF2B5EF4-FFF2-40B4-BE49-F238E27FC236}">
                  <a16:creationId xmlns:a16="http://schemas.microsoft.com/office/drawing/2014/main" id="{5EC89ECC-0466-12DE-C793-66205DB06E0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961063" y="3263900"/>
              <a:ext cx="76200" cy="144463"/>
            </a:xfrm>
            <a:custGeom>
              <a:avLst/>
              <a:gdLst>
                <a:gd name="T0" fmla="*/ 66392 w 101"/>
                <a:gd name="T1" fmla="*/ 139852 h 188"/>
                <a:gd name="T2" fmla="*/ 74691 w 101"/>
                <a:gd name="T3" fmla="*/ 136779 h 188"/>
                <a:gd name="T4" fmla="*/ 65638 w 101"/>
                <a:gd name="T5" fmla="*/ 124484 h 188"/>
                <a:gd name="T6" fmla="*/ 55075 w 101"/>
                <a:gd name="T7" fmla="*/ 111421 h 188"/>
                <a:gd name="T8" fmla="*/ 43758 w 101"/>
                <a:gd name="T9" fmla="*/ 94516 h 188"/>
                <a:gd name="T10" fmla="*/ 33196 w 101"/>
                <a:gd name="T11" fmla="*/ 77610 h 188"/>
                <a:gd name="T12" fmla="*/ 24143 w 101"/>
                <a:gd name="T13" fmla="*/ 58400 h 188"/>
                <a:gd name="T14" fmla="*/ 16598 w 101"/>
                <a:gd name="T15" fmla="*/ 39189 h 188"/>
                <a:gd name="T16" fmla="*/ 11317 w 101"/>
                <a:gd name="T17" fmla="*/ 19211 h 188"/>
                <a:gd name="T18" fmla="*/ 9053 w 101"/>
                <a:gd name="T19" fmla="*/ 0 h 188"/>
                <a:gd name="T20" fmla="*/ 0 w 101"/>
                <a:gd name="T21" fmla="*/ 0 h 188"/>
                <a:gd name="T22" fmla="*/ 1509 w 101"/>
                <a:gd name="T23" fmla="*/ 20747 h 188"/>
                <a:gd name="T24" fmla="*/ 7545 w 101"/>
                <a:gd name="T25" fmla="*/ 43032 h 188"/>
                <a:gd name="T26" fmla="*/ 15089 w 101"/>
                <a:gd name="T27" fmla="*/ 62242 h 188"/>
                <a:gd name="T28" fmla="*/ 25651 w 101"/>
                <a:gd name="T29" fmla="*/ 81453 h 188"/>
                <a:gd name="T30" fmla="*/ 36214 w 101"/>
                <a:gd name="T31" fmla="*/ 100663 h 188"/>
                <a:gd name="T32" fmla="*/ 47531 w 101"/>
                <a:gd name="T33" fmla="*/ 116800 h 188"/>
                <a:gd name="T34" fmla="*/ 58093 w 101"/>
                <a:gd name="T35" fmla="*/ 129863 h 188"/>
                <a:gd name="T36" fmla="*/ 67147 w 101"/>
                <a:gd name="T37" fmla="*/ 142926 h 188"/>
                <a:gd name="T38" fmla="*/ 76200 w 101"/>
                <a:gd name="T39" fmla="*/ 139852 h 188"/>
                <a:gd name="T40" fmla="*/ 67147 w 101"/>
                <a:gd name="T41" fmla="*/ 142926 h 188"/>
                <a:gd name="T42" fmla="*/ 70919 w 101"/>
                <a:gd name="T43" fmla="*/ 144463 h 188"/>
                <a:gd name="T44" fmla="*/ 73937 w 101"/>
                <a:gd name="T45" fmla="*/ 143695 h 188"/>
                <a:gd name="T46" fmla="*/ 76200 w 101"/>
                <a:gd name="T47" fmla="*/ 140621 h 188"/>
                <a:gd name="T48" fmla="*/ 74691 w 101"/>
                <a:gd name="T49" fmla="*/ 136779 h 188"/>
                <a:gd name="T50" fmla="*/ 66392 w 101"/>
                <a:gd name="T51" fmla="*/ 139852 h 18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01" h="188">
                  <a:moveTo>
                    <a:pt x="88" y="182"/>
                  </a:moveTo>
                  <a:lnTo>
                    <a:pt x="99" y="178"/>
                  </a:lnTo>
                  <a:lnTo>
                    <a:pt x="87" y="162"/>
                  </a:lnTo>
                  <a:lnTo>
                    <a:pt x="73" y="145"/>
                  </a:lnTo>
                  <a:lnTo>
                    <a:pt x="58" y="123"/>
                  </a:lnTo>
                  <a:lnTo>
                    <a:pt x="44" y="101"/>
                  </a:lnTo>
                  <a:lnTo>
                    <a:pt x="32" y="76"/>
                  </a:lnTo>
                  <a:lnTo>
                    <a:pt x="22" y="51"/>
                  </a:lnTo>
                  <a:lnTo>
                    <a:pt x="15" y="25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27"/>
                  </a:lnTo>
                  <a:lnTo>
                    <a:pt x="10" y="56"/>
                  </a:lnTo>
                  <a:lnTo>
                    <a:pt x="20" y="81"/>
                  </a:lnTo>
                  <a:lnTo>
                    <a:pt x="34" y="106"/>
                  </a:lnTo>
                  <a:lnTo>
                    <a:pt x="48" y="131"/>
                  </a:lnTo>
                  <a:lnTo>
                    <a:pt x="63" y="152"/>
                  </a:lnTo>
                  <a:lnTo>
                    <a:pt x="77" y="169"/>
                  </a:lnTo>
                  <a:lnTo>
                    <a:pt x="89" y="186"/>
                  </a:lnTo>
                  <a:lnTo>
                    <a:pt x="101" y="182"/>
                  </a:lnTo>
                  <a:lnTo>
                    <a:pt x="89" y="186"/>
                  </a:lnTo>
                  <a:lnTo>
                    <a:pt x="94" y="188"/>
                  </a:lnTo>
                  <a:lnTo>
                    <a:pt x="98" y="187"/>
                  </a:lnTo>
                  <a:lnTo>
                    <a:pt x="101" y="183"/>
                  </a:lnTo>
                  <a:lnTo>
                    <a:pt x="99" y="178"/>
                  </a:lnTo>
                  <a:lnTo>
                    <a:pt x="88" y="1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0" name="Freeform 84">
              <a:extLst>
                <a:ext uri="{FF2B5EF4-FFF2-40B4-BE49-F238E27FC236}">
                  <a16:creationId xmlns:a16="http://schemas.microsoft.com/office/drawing/2014/main" id="{7E737AEA-F701-2C7E-885D-05883721DC3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05513" y="3094038"/>
              <a:ext cx="31750" cy="307975"/>
            </a:xfrm>
            <a:custGeom>
              <a:avLst/>
              <a:gdLst>
                <a:gd name="T0" fmla="*/ 8122 w 43"/>
                <a:gd name="T1" fmla="*/ 1506 h 409"/>
                <a:gd name="T2" fmla="*/ 0 w 43"/>
                <a:gd name="T3" fmla="*/ 5271 h 409"/>
                <a:gd name="T4" fmla="*/ 3692 w 43"/>
                <a:gd name="T5" fmla="*/ 21084 h 409"/>
                <a:gd name="T6" fmla="*/ 7384 w 43"/>
                <a:gd name="T7" fmla="*/ 38403 h 409"/>
                <a:gd name="T8" fmla="*/ 10337 w 43"/>
                <a:gd name="T9" fmla="*/ 57228 h 409"/>
                <a:gd name="T10" fmla="*/ 13291 w 43"/>
                <a:gd name="T11" fmla="*/ 76053 h 409"/>
                <a:gd name="T12" fmla="*/ 14767 w 43"/>
                <a:gd name="T13" fmla="*/ 94877 h 409"/>
                <a:gd name="T14" fmla="*/ 16983 w 43"/>
                <a:gd name="T15" fmla="*/ 114455 h 409"/>
                <a:gd name="T16" fmla="*/ 18459 w 43"/>
                <a:gd name="T17" fmla="*/ 134786 h 409"/>
                <a:gd name="T18" fmla="*/ 19198 w 43"/>
                <a:gd name="T19" fmla="*/ 155870 h 409"/>
                <a:gd name="T20" fmla="*/ 20674 w 43"/>
                <a:gd name="T21" fmla="*/ 176201 h 409"/>
                <a:gd name="T22" fmla="*/ 21413 w 43"/>
                <a:gd name="T23" fmla="*/ 197285 h 409"/>
                <a:gd name="T24" fmla="*/ 21413 w 43"/>
                <a:gd name="T25" fmla="*/ 216863 h 409"/>
                <a:gd name="T26" fmla="*/ 22151 w 43"/>
                <a:gd name="T27" fmla="*/ 236440 h 409"/>
                <a:gd name="T28" fmla="*/ 22151 w 43"/>
                <a:gd name="T29" fmla="*/ 256018 h 409"/>
                <a:gd name="T30" fmla="*/ 22151 w 43"/>
                <a:gd name="T31" fmla="*/ 274090 h 409"/>
                <a:gd name="T32" fmla="*/ 22151 w 43"/>
                <a:gd name="T33" fmla="*/ 292162 h 409"/>
                <a:gd name="T34" fmla="*/ 22151 w 43"/>
                <a:gd name="T35" fmla="*/ 307975 h 409"/>
                <a:gd name="T36" fmla="*/ 31750 w 43"/>
                <a:gd name="T37" fmla="*/ 307975 h 409"/>
                <a:gd name="T38" fmla="*/ 31750 w 43"/>
                <a:gd name="T39" fmla="*/ 292162 h 409"/>
                <a:gd name="T40" fmla="*/ 31750 w 43"/>
                <a:gd name="T41" fmla="*/ 274090 h 409"/>
                <a:gd name="T42" fmla="*/ 31750 w 43"/>
                <a:gd name="T43" fmla="*/ 256018 h 409"/>
                <a:gd name="T44" fmla="*/ 31750 w 43"/>
                <a:gd name="T45" fmla="*/ 236440 h 409"/>
                <a:gd name="T46" fmla="*/ 30273 w 43"/>
                <a:gd name="T47" fmla="*/ 216863 h 409"/>
                <a:gd name="T48" fmla="*/ 30273 w 43"/>
                <a:gd name="T49" fmla="*/ 197285 h 409"/>
                <a:gd name="T50" fmla="*/ 29535 w 43"/>
                <a:gd name="T51" fmla="*/ 176201 h 409"/>
                <a:gd name="T52" fmla="*/ 28797 w 43"/>
                <a:gd name="T53" fmla="*/ 155870 h 409"/>
                <a:gd name="T54" fmla="*/ 28058 w 43"/>
                <a:gd name="T55" fmla="*/ 134786 h 409"/>
                <a:gd name="T56" fmla="*/ 25843 w 43"/>
                <a:gd name="T57" fmla="*/ 114455 h 409"/>
                <a:gd name="T58" fmla="*/ 24366 w 43"/>
                <a:gd name="T59" fmla="*/ 94877 h 409"/>
                <a:gd name="T60" fmla="*/ 22151 w 43"/>
                <a:gd name="T61" fmla="*/ 73794 h 409"/>
                <a:gd name="T62" fmla="*/ 19198 w 43"/>
                <a:gd name="T63" fmla="*/ 54969 h 409"/>
                <a:gd name="T64" fmla="*/ 16983 w 43"/>
                <a:gd name="T65" fmla="*/ 36144 h 409"/>
                <a:gd name="T66" fmla="*/ 13291 w 43"/>
                <a:gd name="T67" fmla="*/ 19578 h 409"/>
                <a:gd name="T68" fmla="*/ 9599 w 43"/>
                <a:gd name="T69" fmla="*/ 3765 h 409"/>
                <a:gd name="T70" fmla="*/ 738 w 43"/>
                <a:gd name="T71" fmla="*/ 7530 h 409"/>
                <a:gd name="T72" fmla="*/ 9599 w 43"/>
                <a:gd name="T73" fmla="*/ 3765 h 409"/>
                <a:gd name="T74" fmla="*/ 7384 w 43"/>
                <a:gd name="T75" fmla="*/ 753 h 409"/>
                <a:gd name="T76" fmla="*/ 3692 w 43"/>
                <a:gd name="T77" fmla="*/ 0 h 409"/>
                <a:gd name="T78" fmla="*/ 738 w 43"/>
                <a:gd name="T79" fmla="*/ 1506 h 409"/>
                <a:gd name="T80" fmla="*/ 0 w 43"/>
                <a:gd name="T81" fmla="*/ 5271 h 409"/>
                <a:gd name="T82" fmla="*/ 8122 w 43"/>
                <a:gd name="T83" fmla="*/ 1506 h 40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3" h="409">
                  <a:moveTo>
                    <a:pt x="11" y="2"/>
                  </a:moveTo>
                  <a:lnTo>
                    <a:pt x="0" y="7"/>
                  </a:lnTo>
                  <a:lnTo>
                    <a:pt x="5" y="28"/>
                  </a:lnTo>
                  <a:lnTo>
                    <a:pt x="10" y="51"/>
                  </a:lnTo>
                  <a:lnTo>
                    <a:pt x="14" y="76"/>
                  </a:lnTo>
                  <a:lnTo>
                    <a:pt x="18" y="101"/>
                  </a:lnTo>
                  <a:lnTo>
                    <a:pt x="20" y="126"/>
                  </a:lnTo>
                  <a:lnTo>
                    <a:pt x="23" y="152"/>
                  </a:lnTo>
                  <a:lnTo>
                    <a:pt x="25" y="179"/>
                  </a:lnTo>
                  <a:lnTo>
                    <a:pt x="26" y="207"/>
                  </a:lnTo>
                  <a:lnTo>
                    <a:pt x="28" y="234"/>
                  </a:lnTo>
                  <a:lnTo>
                    <a:pt x="29" y="262"/>
                  </a:lnTo>
                  <a:lnTo>
                    <a:pt x="29" y="288"/>
                  </a:lnTo>
                  <a:lnTo>
                    <a:pt x="30" y="314"/>
                  </a:lnTo>
                  <a:lnTo>
                    <a:pt x="30" y="340"/>
                  </a:lnTo>
                  <a:lnTo>
                    <a:pt x="30" y="364"/>
                  </a:lnTo>
                  <a:lnTo>
                    <a:pt x="30" y="388"/>
                  </a:lnTo>
                  <a:lnTo>
                    <a:pt x="30" y="409"/>
                  </a:lnTo>
                  <a:lnTo>
                    <a:pt x="43" y="409"/>
                  </a:lnTo>
                  <a:lnTo>
                    <a:pt x="43" y="388"/>
                  </a:lnTo>
                  <a:lnTo>
                    <a:pt x="43" y="364"/>
                  </a:lnTo>
                  <a:lnTo>
                    <a:pt x="43" y="340"/>
                  </a:lnTo>
                  <a:lnTo>
                    <a:pt x="43" y="314"/>
                  </a:lnTo>
                  <a:lnTo>
                    <a:pt x="41" y="288"/>
                  </a:lnTo>
                  <a:lnTo>
                    <a:pt x="41" y="262"/>
                  </a:lnTo>
                  <a:lnTo>
                    <a:pt x="40" y="234"/>
                  </a:lnTo>
                  <a:lnTo>
                    <a:pt x="39" y="207"/>
                  </a:lnTo>
                  <a:lnTo>
                    <a:pt x="38" y="179"/>
                  </a:lnTo>
                  <a:lnTo>
                    <a:pt x="35" y="152"/>
                  </a:lnTo>
                  <a:lnTo>
                    <a:pt x="33" y="126"/>
                  </a:lnTo>
                  <a:lnTo>
                    <a:pt x="30" y="98"/>
                  </a:lnTo>
                  <a:lnTo>
                    <a:pt x="26" y="73"/>
                  </a:lnTo>
                  <a:lnTo>
                    <a:pt x="23" y="48"/>
                  </a:lnTo>
                  <a:lnTo>
                    <a:pt x="18" y="26"/>
                  </a:lnTo>
                  <a:lnTo>
                    <a:pt x="13" y="5"/>
                  </a:lnTo>
                  <a:lnTo>
                    <a:pt x="1" y="10"/>
                  </a:lnTo>
                  <a:lnTo>
                    <a:pt x="13" y="5"/>
                  </a:lnTo>
                  <a:lnTo>
                    <a:pt x="10" y="1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7"/>
                  </a:lnTo>
                  <a:lnTo>
                    <a:pt x="1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1" name="Freeform 85">
              <a:extLst>
                <a:ext uri="{FF2B5EF4-FFF2-40B4-BE49-F238E27FC236}">
                  <a16:creationId xmlns:a16="http://schemas.microsoft.com/office/drawing/2014/main" id="{85272232-3A3F-9CF6-6084-C684394C8FC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05513" y="3095625"/>
              <a:ext cx="100012" cy="284163"/>
            </a:xfrm>
            <a:custGeom>
              <a:avLst/>
              <a:gdLst>
                <a:gd name="T0" fmla="*/ 93996 w 133"/>
                <a:gd name="T1" fmla="*/ 276605 h 376"/>
                <a:gd name="T2" fmla="*/ 94748 w 133"/>
                <a:gd name="T3" fmla="*/ 281140 h 376"/>
                <a:gd name="T4" fmla="*/ 97756 w 133"/>
                <a:gd name="T5" fmla="*/ 269048 h 376"/>
                <a:gd name="T6" fmla="*/ 100012 w 133"/>
                <a:gd name="T7" fmla="*/ 253933 h 376"/>
                <a:gd name="T8" fmla="*/ 98508 w 133"/>
                <a:gd name="T9" fmla="*/ 238062 h 376"/>
                <a:gd name="T10" fmla="*/ 97004 w 133"/>
                <a:gd name="T11" fmla="*/ 219924 h 376"/>
                <a:gd name="T12" fmla="*/ 93244 w 133"/>
                <a:gd name="T13" fmla="*/ 201030 h 376"/>
                <a:gd name="T14" fmla="*/ 88732 w 133"/>
                <a:gd name="T15" fmla="*/ 181381 h 376"/>
                <a:gd name="T16" fmla="*/ 82717 w 133"/>
                <a:gd name="T17" fmla="*/ 160220 h 376"/>
                <a:gd name="T18" fmla="*/ 75949 w 133"/>
                <a:gd name="T19" fmla="*/ 139058 h 376"/>
                <a:gd name="T20" fmla="*/ 69181 w 133"/>
                <a:gd name="T21" fmla="*/ 118653 h 376"/>
                <a:gd name="T22" fmla="*/ 60158 w 133"/>
                <a:gd name="T23" fmla="*/ 98248 h 376"/>
                <a:gd name="T24" fmla="*/ 51886 w 133"/>
                <a:gd name="T25" fmla="*/ 78598 h 376"/>
                <a:gd name="T26" fmla="*/ 43614 w 133"/>
                <a:gd name="T27" fmla="*/ 59704 h 376"/>
                <a:gd name="T28" fmla="*/ 33839 w 133"/>
                <a:gd name="T29" fmla="*/ 42322 h 376"/>
                <a:gd name="T30" fmla="*/ 24815 w 133"/>
                <a:gd name="T31" fmla="*/ 25696 h 376"/>
                <a:gd name="T32" fmla="*/ 16543 w 133"/>
                <a:gd name="T33" fmla="*/ 11336 h 376"/>
                <a:gd name="T34" fmla="*/ 7520 w 133"/>
                <a:gd name="T35" fmla="*/ 0 h 376"/>
                <a:gd name="T36" fmla="*/ 0 w 133"/>
                <a:gd name="T37" fmla="*/ 6046 h 376"/>
                <a:gd name="T38" fmla="*/ 9024 w 133"/>
                <a:gd name="T39" fmla="*/ 17382 h 376"/>
                <a:gd name="T40" fmla="*/ 17295 w 133"/>
                <a:gd name="T41" fmla="*/ 30986 h 376"/>
                <a:gd name="T42" fmla="*/ 26319 w 133"/>
                <a:gd name="T43" fmla="*/ 46101 h 376"/>
                <a:gd name="T44" fmla="*/ 33839 w 133"/>
                <a:gd name="T45" fmla="*/ 63483 h 376"/>
                <a:gd name="T46" fmla="*/ 42862 w 133"/>
                <a:gd name="T47" fmla="*/ 82377 h 376"/>
                <a:gd name="T48" fmla="*/ 51134 w 133"/>
                <a:gd name="T49" fmla="*/ 102027 h 376"/>
                <a:gd name="T50" fmla="*/ 59406 w 133"/>
                <a:gd name="T51" fmla="*/ 122432 h 376"/>
                <a:gd name="T52" fmla="*/ 66925 w 133"/>
                <a:gd name="T53" fmla="*/ 142837 h 376"/>
                <a:gd name="T54" fmla="*/ 73693 w 133"/>
                <a:gd name="T55" fmla="*/ 162487 h 376"/>
                <a:gd name="T56" fmla="*/ 78957 w 133"/>
                <a:gd name="T57" fmla="*/ 182892 h 376"/>
                <a:gd name="T58" fmla="*/ 83469 w 133"/>
                <a:gd name="T59" fmla="*/ 202542 h 376"/>
                <a:gd name="T60" fmla="*/ 87229 w 133"/>
                <a:gd name="T61" fmla="*/ 221436 h 376"/>
                <a:gd name="T62" fmla="*/ 89484 w 133"/>
                <a:gd name="T63" fmla="*/ 238062 h 376"/>
                <a:gd name="T64" fmla="*/ 90236 w 133"/>
                <a:gd name="T65" fmla="*/ 253933 h 376"/>
                <a:gd name="T66" fmla="*/ 88732 w 133"/>
                <a:gd name="T67" fmla="*/ 266781 h 376"/>
                <a:gd name="T68" fmla="*/ 85725 w 133"/>
                <a:gd name="T69" fmla="*/ 277361 h 376"/>
                <a:gd name="T70" fmla="*/ 86477 w 133"/>
                <a:gd name="T71" fmla="*/ 281896 h 376"/>
                <a:gd name="T72" fmla="*/ 85725 w 133"/>
                <a:gd name="T73" fmla="*/ 277361 h 376"/>
                <a:gd name="T74" fmla="*/ 85725 w 133"/>
                <a:gd name="T75" fmla="*/ 281140 h 376"/>
                <a:gd name="T76" fmla="*/ 89484 w 133"/>
                <a:gd name="T77" fmla="*/ 283407 h 376"/>
                <a:gd name="T78" fmla="*/ 92492 w 133"/>
                <a:gd name="T79" fmla="*/ 284163 h 376"/>
                <a:gd name="T80" fmla="*/ 94748 w 133"/>
                <a:gd name="T81" fmla="*/ 281140 h 376"/>
                <a:gd name="T82" fmla="*/ 93996 w 133"/>
                <a:gd name="T83" fmla="*/ 276605 h 3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33" h="376">
                  <a:moveTo>
                    <a:pt x="125" y="366"/>
                  </a:moveTo>
                  <a:lnTo>
                    <a:pt x="126" y="372"/>
                  </a:lnTo>
                  <a:lnTo>
                    <a:pt x="130" y="356"/>
                  </a:lnTo>
                  <a:lnTo>
                    <a:pt x="133" y="336"/>
                  </a:lnTo>
                  <a:lnTo>
                    <a:pt x="131" y="315"/>
                  </a:lnTo>
                  <a:lnTo>
                    <a:pt x="129" y="291"/>
                  </a:lnTo>
                  <a:lnTo>
                    <a:pt x="124" y="266"/>
                  </a:lnTo>
                  <a:lnTo>
                    <a:pt x="118" y="240"/>
                  </a:lnTo>
                  <a:lnTo>
                    <a:pt x="110" y="212"/>
                  </a:lnTo>
                  <a:lnTo>
                    <a:pt x="101" y="184"/>
                  </a:lnTo>
                  <a:lnTo>
                    <a:pt x="92" y="157"/>
                  </a:lnTo>
                  <a:lnTo>
                    <a:pt x="80" y="130"/>
                  </a:lnTo>
                  <a:lnTo>
                    <a:pt x="69" y="104"/>
                  </a:lnTo>
                  <a:lnTo>
                    <a:pt x="58" y="79"/>
                  </a:lnTo>
                  <a:lnTo>
                    <a:pt x="45" y="56"/>
                  </a:lnTo>
                  <a:lnTo>
                    <a:pt x="33" y="34"/>
                  </a:lnTo>
                  <a:lnTo>
                    <a:pt x="22" y="15"/>
                  </a:lnTo>
                  <a:lnTo>
                    <a:pt x="10" y="0"/>
                  </a:lnTo>
                  <a:lnTo>
                    <a:pt x="0" y="8"/>
                  </a:lnTo>
                  <a:lnTo>
                    <a:pt x="12" y="23"/>
                  </a:lnTo>
                  <a:lnTo>
                    <a:pt x="23" y="41"/>
                  </a:lnTo>
                  <a:lnTo>
                    <a:pt x="35" y="61"/>
                  </a:lnTo>
                  <a:lnTo>
                    <a:pt x="45" y="84"/>
                  </a:lnTo>
                  <a:lnTo>
                    <a:pt x="57" y="109"/>
                  </a:lnTo>
                  <a:lnTo>
                    <a:pt x="68" y="135"/>
                  </a:lnTo>
                  <a:lnTo>
                    <a:pt x="79" y="162"/>
                  </a:lnTo>
                  <a:lnTo>
                    <a:pt x="89" y="189"/>
                  </a:lnTo>
                  <a:lnTo>
                    <a:pt x="98" y="215"/>
                  </a:lnTo>
                  <a:lnTo>
                    <a:pt x="105" y="242"/>
                  </a:lnTo>
                  <a:lnTo>
                    <a:pt x="111" y="268"/>
                  </a:lnTo>
                  <a:lnTo>
                    <a:pt x="116" y="293"/>
                  </a:lnTo>
                  <a:lnTo>
                    <a:pt x="119" y="315"/>
                  </a:lnTo>
                  <a:lnTo>
                    <a:pt x="120" y="336"/>
                  </a:lnTo>
                  <a:lnTo>
                    <a:pt x="118" y="353"/>
                  </a:lnTo>
                  <a:lnTo>
                    <a:pt x="114" y="367"/>
                  </a:lnTo>
                  <a:lnTo>
                    <a:pt x="115" y="373"/>
                  </a:lnTo>
                  <a:lnTo>
                    <a:pt x="114" y="367"/>
                  </a:lnTo>
                  <a:lnTo>
                    <a:pt x="114" y="372"/>
                  </a:lnTo>
                  <a:lnTo>
                    <a:pt x="119" y="375"/>
                  </a:lnTo>
                  <a:lnTo>
                    <a:pt x="123" y="376"/>
                  </a:lnTo>
                  <a:lnTo>
                    <a:pt x="126" y="372"/>
                  </a:lnTo>
                  <a:lnTo>
                    <a:pt x="125" y="3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2" name="Freeform 86">
              <a:extLst>
                <a:ext uri="{FF2B5EF4-FFF2-40B4-BE49-F238E27FC236}">
                  <a16:creationId xmlns:a16="http://schemas.microsoft.com/office/drawing/2014/main" id="{467A2317-81B8-F3EC-399F-B1AC418999F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92825" y="3371850"/>
              <a:ext cx="73025" cy="63500"/>
            </a:xfrm>
            <a:custGeom>
              <a:avLst/>
              <a:gdLst>
                <a:gd name="T0" fmla="*/ 73025 w 98"/>
                <a:gd name="T1" fmla="*/ 58910 h 83"/>
                <a:gd name="T2" fmla="*/ 67809 w 98"/>
                <a:gd name="T3" fmla="*/ 54319 h 83"/>
                <a:gd name="T4" fmla="*/ 60357 w 98"/>
                <a:gd name="T5" fmla="*/ 51259 h 83"/>
                <a:gd name="T6" fmla="*/ 51416 w 98"/>
                <a:gd name="T7" fmla="*/ 46669 h 83"/>
                <a:gd name="T8" fmla="*/ 40983 w 98"/>
                <a:gd name="T9" fmla="*/ 36723 h 83"/>
                <a:gd name="T10" fmla="*/ 32042 w 98"/>
                <a:gd name="T11" fmla="*/ 26777 h 83"/>
                <a:gd name="T12" fmla="*/ 22355 w 98"/>
                <a:gd name="T13" fmla="*/ 17596 h 83"/>
                <a:gd name="T14" fmla="*/ 14158 w 98"/>
                <a:gd name="T15" fmla="*/ 8416 h 83"/>
                <a:gd name="T16" fmla="*/ 9687 w 98"/>
                <a:gd name="T17" fmla="*/ 3060 h 83"/>
                <a:gd name="T18" fmla="*/ 7452 w 98"/>
                <a:gd name="T19" fmla="*/ 0 h 83"/>
                <a:gd name="T20" fmla="*/ 0 w 98"/>
                <a:gd name="T21" fmla="*/ 5355 h 83"/>
                <a:gd name="T22" fmla="*/ 2235 w 98"/>
                <a:gd name="T23" fmla="*/ 8416 h 83"/>
                <a:gd name="T24" fmla="*/ 6706 w 98"/>
                <a:gd name="T25" fmla="*/ 14536 h 83"/>
                <a:gd name="T26" fmla="*/ 14903 w 98"/>
                <a:gd name="T27" fmla="*/ 23717 h 83"/>
                <a:gd name="T28" fmla="*/ 24590 w 98"/>
                <a:gd name="T29" fmla="*/ 34428 h 83"/>
                <a:gd name="T30" fmla="*/ 35767 w 98"/>
                <a:gd name="T31" fmla="*/ 44373 h 83"/>
                <a:gd name="T32" fmla="*/ 45454 w 98"/>
                <a:gd name="T33" fmla="*/ 54319 h 83"/>
                <a:gd name="T34" fmla="*/ 56632 w 98"/>
                <a:gd name="T35" fmla="*/ 61205 h 83"/>
                <a:gd name="T36" fmla="*/ 67809 w 98"/>
                <a:gd name="T37" fmla="*/ 63500 h 83"/>
                <a:gd name="T38" fmla="*/ 63338 w 98"/>
                <a:gd name="T39" fmla="*/ 58910 h 83"/>
                <a:gd name="T40" fmla="*/ 67809 w 98"/>
                <a:gd name="T41" fmla="*/ 63500 h 83"/>
                <a:gd name="T42" fmla="*/ 70790 w 98"/>
                <a:gd name="T43" fmla="*/ 61970 h 83"/>
                <a:gd name="T44" fmla="*/ 73025 w 98"/>
                <a:gd name="T45" fmla="*/ 58910 h 83"/>
                <a:gd name="T46" fmla="*/ 70790 w 98"/>
                <a:gd name="T47" fmla="*/ 55849 h 83"/>
                <a:gd name="T48" fmla="*/ 67809 w 98"/>
                <a:gd name="T49" fmla="*/ 54319 h 83"/>
                <a:gd name="T50" fmla="*/ 73025 w 98"/>
                <a:gd name="T51" fmla="*/ 58910 h 8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8" h="83">
                  <a:moveTo>
                    <a:pt x="98" y="77"/>
                  </a:moveTo>
                  <a:lnTo>
                    <a:pt x="91" y="71"/>
                  </a:lnTo>
                  <a:lnTo>
                    <a:pt x="81" y="67"/>
                  </a:lnTo>
                  <a:lnTo>
                    <a:pt x="69" y="61"/>
                  </a:lnTo>
                  <a:lnTo>
                    <a:pt x="55" y="48"/>
                  </a:lnTo>
                  <a:lnTo>
                    <a:pt x="43" y="35"/>
                  </a:lnTo>
                  <a:lnTo>
                    <a:pt x="30" y="23"/>
                  </a:lnTo>
                  <a:lnTo>
                    <a:pt x="19" y="11"/>
                  </a:lnTo>
                  <a:lnTo>
                    <a:pt x="13" y="4"/>
                  </a:lnTo>
                  <a:lnTo>
                    <a:pt x="10" y="0"/>
                  </a:lnTo>
                  <a:lnTo>
                    <a:pt x="0" y="7"/>
                  </a:lnTo>
                  <a:lnTo>
                    <a:pt x="3" y="11"/>
                  </a:lnTo>
                  <a:lnTo>
                    <a:pt x="9" y="19"/>
                  </a:lnTo>
                  <a:lnTo>
                    <a:pt x="20" y="31"/>
                  </a:lnTo>
                  <a:lnTo>
                    <a:pt x="33" y="45"/>
                  </a:lnTo>
                  <a:lnTo>
                    <a:pt x="48" y="58"/>
                  </a:lnTo>
                  <a:lnTo>
                    <a:pt x="61" y="71"/>
                  </a:lnTo>
                  <a:lnTo>
                    <a:pt x="76" y="80"/>
                  </a:lnTo>
                  <a:lnTo>
                    <a:pt x="91" y="83"/>
                  </a:lnTo>
                  <a:lnTo>
                    <a:pt x="85" y="77"/>
                  </a:lnTo>
                  <a:lnTo>
                    <a:pt x="91" y="83"/>
                  </a:lnTo>
                  <a:lnTo>
                    <a:pt x="95" y="81"/>
                  </a:lnTo>
                  <a:lnTo>
                    <a:pt x="98" y="77"/>
                  </a:lnTo>
                  <a:lnTo>
                    <a:pt x="95" y="73"/>
                  </a:lnTo>
                  <a:lnTo>
                    <a:pt x="91" y="71"/>
                  </a:lnTo>
                  <a:lnTo>
                    <a:pt x="98" y="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3" name="Freeform 87">
              <a:extLst>
                <a:ext uri="{FF2B5EF4-FFF2-40B4-BE49-F238E27FC236}">
                  <a16:creationId xmlns:a16="http://schemas.microsoft.com/office/drawing/2014/main" id="{E44015F6-5339-E05F-27D8-93AB57C576B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156325" y="3430588"/>
              <a:ext cx="117475" cy="250825"/>
            </a:xfrm>
            <a:custGeom>
              <a:avLst/>
              <a:gdLst>
                <a:gd name="T0" fmla="*/ 117475 w 156"/>
                <a:gd name="T1" fmla="*/ 246346 h 336"/>
                <a:gd name="T2" fmla="*/ 112957 w 156"/>
                <a:gd name="T3" fmla="*/ 241120 h 336"/>
                <a:gd name="T4" fmla="*/ 98649 w 156"/>
                <a:gd name="T5" fmla="*/ 239627 h 336"/>
                <a:gd name="T6" fmla="*/ 85847 w 156"/>
                <a:gd name="T7" fmla="*/ 235148 h 336"/>
                <a:gd name="T8" fmla="*/ 73045 w 156"/>
                <a:gd name="T9" fmla="*/ 226190 h 336"/>
                <a:gd name="T10" fmla="*/ 63256 w 156"/>
                <a:gd name="T11" fmla="*/ 216486 h 336"/>
                <a:gd name="T12" fmla="*/ 53466 w 156"/>
                <a:gd name="T13" fmla="*/ 202302 h 336"/>
                <a:gd name="T14" fmla="*/ 44430 w 156"/>
                <a:gd name="T15" fmla="*/ 188119 h 336"/>
                <a:gd name="T16" fmla="*/ 37652 w 156"/>
                <a:gd name="T17" fmla="*/ 170203 h 336"/>
                <a:gd name="T18" fmla="*/ 30875 w 156"/>
                <a:gd name="T19" fmla="*/ 152287 h 336"/>
                <a:gd name="T20" fmla="*/ 25604 w 156"/>
                <a:gd name="T21" fmla="*/ 133624 h 336"/>
                <a:gd name="T22" fmla="*/ 20332 w 156"/>
                <a:gd name="T23" fmla="*/ 112722 h 336"/>
                <a:gd name="T24" fmla="*/ 17320 w 156"/>
                <a:gd name="T25" fmla="*/ 92566 h 336"/>
                <a:gd name="T26" fmla="*/ 14308 w 156"/>
                <a:gd name="T27" fmla="*/ 71664 h 336"/>
                <a:gd name="T28" fmla="*/ 12049 w 156"/>
                <a:gd name="T29" fmla="*/ 53002 h 336"/>
                <a:gd name="T30" fmla="*/ 10543 w 156"/>
                <a:gd name="T31" fmla="*/ 34339 h 336"/>
                <a:gd name="T32" fmla="*/ 9790 w 156"/>
                <a:gd name="T33" fmla="*/ 15677 h 336"/>
                <a:gd name="T34" fmla="*/ 9790 w 156"/>
                <a:gd name="T35" fmla="*/ 0 h 336"/>
                <a:gd name="T36" fmla="*/ 0 w 156"/>
                <a:gd name="T37" fmla="*/ 0 h 336"/>
                <a:gd name="T38" fmla="*/ 0 w 156"/>
                <a:gd name="T39" fmla="*/ 15677 h 336"/>
                <a:gd name="T40" fmla="*/ 753 w 156"/>
                <a:gd name="T41" fmla="*/ 34339 h 336"/>
                <a:gd name="T42" fmla="*/ 3012 w 156"/>
                <a:gd name="T43" fmla="*/ 53002 h 336"/>
                <a:gd name="T44" fmla="*/ 4518 w 156"/>
                <a:gd name="T45" fmla="*/ 73904 h 336"/>
                <a:gd name="T46" fmla="*/ 7530 w 156"/>
                <a:gd name="T47" fmla="*/ 94059 h 336"/>
                <a:gd name="T48" fmla="*/ 11296 w 156"/>
                <a:gd name="T49" fmla="*/ 114961 h 336"/>
                <a:gd name="T50" fmla="*/ 15814 w 156"/>
                <a:gd name="T51" fmla="*/ 135117 h 336"/>
                <a:gd name="T52" fmla="*/ 21838 w 156"/>
                <a:gd name="T53" fmla="*/ 155273 h 336"/>
                <a:gd name="T54" fmla="*/ 27863 w 156"/>
                <a:gd name="T55" fmla="*/ 173935 h 336"/>
                <a:gd name="T56" fmla="*/ 36899 w 156"/>
                <a:gd name="T57" fmla="*/ 191851 h 336"/>
                <a:gd name="T58" fmla="*/ 45936 w 156"/>
                <a:gd name="T59" fmla="*/ 207528 h 336"/>
                <a:gd name="T60" fmla="*/ 55725 w 156"/>
                <a:gd name="T61" fmla="*/ 221711 h 336"/>
                <a:gd name="T62" fmla="*/ 67774 w 156"/>
                <a:gd name="T63" fmla="*/ 233655 h 336"/>
                <a:gd name="T64" fmla="*/ 82082 w 156"/>
                <a:gd name="T65" fmla="*/ 242613 h 336"/>
                <a:gd name="T66" fmla="*/ 97143 w 156"/>
                <a:gd name="T67" fmla="*/ 248585 h 336"/>
                <a:gd name="T68" fmla="*/ 112957 w 156"/>
                <a:gd name="T69" fmla="*/ 250825 h 336"/>
                <a:gd name="T70" fmla="*/ 108438 w 156"/>
                <a:gd name="T71" fmla="*/ 246346 h 336"/>
                <a:gd name="T72" fmla="*/ 112957 w 156"/>
                <a:gd name="T73" fmla="*/ 250825 h 336"/>
                <a:gd name="T74" fmla="*/ 115216 w 156"/>
                <a:gd name="T75" fmla="*/ 248585 h 336"/>
                <a:gd name="T76" fmla="*/ 117475 w 156"/>
                <a:gd name="T77" fmla="*/ 246346 h 336"/>
                <a:gd name="T78" fmla="*/ 115216 w 156"/>
                <a:gd name="T79" fmla="*/ 243360 h 336"/>
                <a:gd name="T80" fmla="*/ 112957 w 156"/>
                <a:gd name="T81" fmla="*/ 241120 h 336"/>
                <a:gd name="T82" fmla="*/ 117475 w 156"/>
                <a:gd name="T83" fmla="*/ 246346 h 3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56" h="336">
                  <a:moveTo>
                    <a:pt x="156" y="330"/>
                  </a:moveTo>
                  <a:lnTo>
                    <a:pt x="150" y="323"/>
                  </a:lnTo>
                  <a:lnTo>
                    <a:pt x="131" y="321"/>
                  </a:lnTo>
                  <a:lnTo>
                    <a:pt x="114" y="315"/>
                  </a:lnTo>
                  <a:lnTo>
                    <a:pt x="97" y="303"/>
                  </a:lnTo>
                  <a:lnTo>
                    <a:pt x="84" y="290"/>
                  </a:lnTo>
                  <a:lnTo>
                    <a:pt x="71" y="271"/>
                  </a:lnTo>
                  <a:lnTo>
                    <a:pt x="59" y="252"/>
                  </a:lnTo>
                  <a:lnTo>
                    <a:pt x="50" y="228"/>
                  </a:lnTo>
                  <a:lnTo>
                    <a:pt x="41" y="204"/>
                  </a:lnTo>
                  <a:lnTo>
                    <a:pt x="34" y="179"/>
                  </a:lnTo>
                  <a:lnTo>
                    <a:pt x="27" y="151"/>
                  </a:lnTo>
                  <a:lnTo>
                    <a:pt x="23" y="124"/>
                  </a:lnTo>
                  <a:lnTo>
                    <a:pt x="19" y="96"/>
                  </a:lnTo>
                  <a:lnTo>
                    <a:pt x="16" y="71"/>
                  </a:lnTo>
                  <a:lnTo>
                    <a:pt x="14" y="46"/>
                  </a:lnTo>
                  <a:lnTo>
                    <a:pt x="13" y="21"/>
                  </a:lnTo>
                  <a:lnTo>
                    <a:pt x="13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1" y="46"/>
                  </a:lnTo>
                  <a:lnTo>
                    <a:pt x="4" y="71"/>
                  </a:lnTo>
                  <a:lnTo>
                    <a:pt x="6" y="99"/>
                  </a:lnTo>
                  <a:lnTo>
                    <a:pt x="10" y="126"/>
                  </a:lnTo>
                  <a:lnTo>
                    <a:pt x="15" y="154"/>
                  </a:lnTo>
                  <a:lnTo>
                    <a:pt x="21" y="181"/>
                  </a:lnTo>
                  <a:lnTo>
                    <a:pt x="29" y="208"/>
                  </a:lnTo>
                  <a:lnTo>
                    <a:pt x="37" y="233"/>
                  </a:lnTo>
                  <a:lnTo>
                    <a:pt x="49" y="257"/>
                  </a:lnTo>
                  <a:lnTo>
                    <a:pt x="61" y="278"/>
                  </a:lnTo>
                  <a:lnTo>
                    <a:pt x="74" y="297"/>
                  </a:lnTo>
                  <a:lnTo>
                    <a:pt x="90" y="313"/>
                  </a:lnTo>
                  <a:lnTo>
                    <a:pt x="109" y="325"/>
                  </a:lnTo>
                  <a:lnTo>
                    <a:pt x="129" y="333"/>
                  </a:lnTo>
                  <a:lnTo>
                    <a:pt x="150" y="336"/>
                  </a:lnTo>
                  <a:lnTo>
                    <a:pt x="144" y="330"/>
                  </a:lnTo>
                  <a:lnTo>
                    <a:pt x="150" y="336"/>
                  </a:lnTo>
                  <a:lnTo>
                    <a:pt x="153" y="333"/>
                  </a:lnTo>
                  <a:lnTo>
                    <a:pt x="156" y="330"/>
                  </a:lnTo>
                  <a:lnTo>
                    <a:pt x="153" y="326"/>
                  </a:lnTo>
                  <a:lnTo>
                    <a:pt x="150" y="323"/>
                  </a:lnTo>
                  <a:lnTo>
                    <a:pt x="156" y="3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4" name="Freeform 88">
              <a:extLst>
                <a:ext uri="{FF2B5EF4-FFF2-40B4-BE49-F238E27FC236}">
                  <a16:creationId xmlns:a16="http://schemas.microsoft.com/office/drawing/2014/main" id="{9EF1769E-7EFE-1164-5F4F-F0DF0E3A7C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64275" y="3678238"/>
              <a:ext cx="96838" cy="115887"/>
            </a:xfrm>
            <a:custGeom>
              <a:avLst/>
              <a:gdLst>
                <a:gd name="T0" fmla="*/ 87759 w 128"/>
                <a:gd name="T1" fmla="*/ 111342 h 153"/>
                <a:gd name="T2" fmla="*/ 92299 w 128"/>
                <a:gd name="T3" fmla="*/ 106798 h 153"/>
                <a:gd name="T4" fmla="*/ 77168 w 128"/>
                <a:gd name="T5" fmla="*/ 103768 h 153"/>
                <a:gd name="T6" fmla="*/ 62037 w 128"/>
                <a:gd name="T7" fmla="*/ 97709 h 153"/>
                <a:gd name="T8" fmla="*/ 47662 w 128"/>
                <a:gd name="T9" fmla="*/ 86347 h 153"/>
                <a:gd name="T10" fmla="*/ 35558 w 128"/>
                <a:gd name="T11" fmla="*/ 73471 h 153"/>
                <a:gd name="T12" fmla="*/ 24210 w 128"/>
                <a:gd name="T13" fmla="*/ 57565 h 153"/>
                <a:gd name="T14" fmla="*/ 16644 w 128"/>
                <a:gd name="T15" fmla="*/ 38629 h 153"/>
                <a:gd name="T16" fmla="*/ 10592 w 128"/>
                <a:gd name="T17" fmla="*/ 19693 h 153"/>
                <a:gd name="T18" fmla="*/ 9079 w 128"/>
                <a:gd name="T19" fmla="*/ 0 h 153"/>
                <a:gd name="T20" fmla="*/ 0 w 128"/>
                <a:gd name="T21" fmla="*/ 0 h 153"/>
                <a:gd name="T22" fmla="*/ 1513 w 128"/>
                <a:gd name="T23" fmla="*/ 21208 h 153"/>
                <a:gd name="T24" fmla="*/ 6809 w 128"/>
                <a:gd name="T25" fmla="*/ 42416 h 153"/>
                <a:gd name="T26" fmla="*/ 16644 w 128"/>
                <a:gd name="T27" fmla="*/ 61352 h 153"/>
                <a:gd name="T28" fmla="*/ 27992 w 128"/>
                <a:gd name="T29" fmla="*/ 78773 h 153"/>
                <a:gd name="T30" fmla="*/ 42367 w 128"/>
                <a:gd name="T31" fmla="*/ 93921 h 153"/>
                <a:gd name="T32" fmla="*/ 58254 w 128"/>
                <a:gd name="T33" fmla="*/ 105283 h 153"/>
                <a:gd name="T34" fmla="*/ 74898 w 128"/>
                <a:gd name="T35" fmla="*/ 112857 h 153"/>
                <a:gd name="T36" fmla="*/ 92299 w 128"/>
                <a:gd name="T37" fmla="*/ 115887 h 153"/>
                <a:gd name="T38" fmla="*/ 96838 w 128"/>
                <a:gd name="T39" fmla="*/ 111342 h 153"/>
                <a:gd name="T40" fmla="*/ 92299 w 128"/>
                <a:gd name="T41" fmla="*/ 115887 h 153"/>
                <a:gd name="T42" fmla="*/ 95325 w 128"/>
                <a:gd name="T43" fmla="*/ 113615 h 153"/>
                <a:gd name="T44" fmla="*/ 96838 w 128"/>
                <a:gd name="T45" fmla="*/ 111342 h 153"/>
                <a:gd name="T46" fmla="*/ 95325 w 128"/>
                <a:gd name="T47" fmla="*/ 108313 h 153"/>
                <a:gd name="T48" fmla="*/ 92299 w 128"/>
                <a:gd name="T49" fmla="*/ 106798 h 153"/>
                <a:gd name="T50" fmla="*/ 87759 w 128"/>
                <a:gd name="T51" fmla="*/ 111342 h 15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8" h="153">
                  <a:moveTo>
                    <a:pt x="116" y="147"/>
                  </a:moveTo>
                  <a:lnTo>
                    <a:pt x="122" y="141"/>
                  </a:lnTo>
                  <a:lnTo>
                    <a:pt x="102" y="137"/>
                  </a:lnTo>
                  <a:lnTo>
                    <a:pt x="82" y="129"/>
                  </a:lnTo>
                  <a:lnTo>
                    <a:pt x="63" y="114"/>
                  </a:lnTo>
                  <a:lnTo>
                    <a:pt x="47" y="97"/>
                  </a:lnTo>
                  <a:lnTo>
                    <a:pt x="32" y="76"/>
                  </a:lnTo>
                  <a:lnTo>
                    <a:pt x="22" y="51"/>
                  </a:lnTo>
                  <a:lnTo>
                    <a:pt x="14" y="26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28"/>
                  </a:lnTo>
                  <a:lnTo>
                    <a:pt x="9" y="56"/>
                  </a:lnTo>
                  <a:lnTo>
                    <a:pt x="22" y="81"/>
                  </a:lnTo>
                  <a:lnTo>
                    <a:pt x="37" y="104"/>
                  </a:lnTo>
                  <a:lnTo>
                    <a:pt x="56" y="124"/>
                  </a:lnTo>
                  <a:lnTo>
                    <a:pt x="77" y="139"/>
                  </a:lnTo>
                  <a:lnTo>
                    <a:pt x="99" y="149"/>
                  </a:lnTo>
                  <a:lnTo>
                    <a:pt x="122" y="153"/>
                  </a:lnTo>
                  <a:lnTo>
                    <a:pt x="128" y="147"/>
                  </a:lnTo>
                  <a:lnTo>
                    <a:pt x="122" y="153"/>
                  </a:lnTo>
                  <a:lnTo>
                    <a:pt x="126" y="150"/>
                  </a:lnTo>
                  <a:lnTo>
                    <a:pt x="128" y="147"/>
                  </a:lnTo>
                  <a:lnTo>
                    <a:pt x="126" y="143"/>
                  </a:lnTo>
                  <a:lnTo>
                    <a:pt x="122" y="141"/>
                  </a:lnTo>
                  <a:lnTo>
                    <a:pt x="116" y="1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5" name="Freeform 89">
              <a:extLst>
                <a:ext uri="{FF2B5EF4-FFF2-40B4-BE49-F238E27FC236}">
                  <a16:creationId xmlns:a16="http://schemas.microsoft.com/office/drawing/2014/main" id="{BB4678A8-C510-FBAC-BF11-588FC5719E1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51588" y="3673475"/>
              <a:ext cx="52387" cy="115888"/>
            </a:xfrm>
            <a:custGeom>
              <a:avLst/>
              <a:gdLst>
                <a:gd name="T0" fmla="*/ 51617 w 68"/>
                <a:gd name="T1" fmla="*/ 7525 h 154"/>
                <a:gd name="T2" fmla="*/ 43913 w 68"/>
                <a:gd name="T3" fmla="*/ 2258 h 154"/>
                <a:gd name="T4" fmla="*/ 35438 w 68"/>
                <a:gd name="T5" fmla="*/ 12793 h 154"/>
                <a:gd name="T6" fmla="*/ 27734 w 68"/>
                <a:gd name="T7" fmla="*/ 22576 h 154"/>
                <a:gd name="T8" fmla="*/ 20801 w 68"/>
                <a:gd name="T9" fmla="*/ 36121 h 154"/>
                <a:gd name="T10" fmla="*/ 13867 w 68"/>
                <a:gd name="T11" fmla="*/ 48161 h 154"/>
                <a:gd name="T12" fmla="*/ 7704 w 68"/>
                <a:gd name="T13" fmla="*/ 60954 h 154"/>
                <a:gd name="T14" fmla="*/ 3852 w 68"/>
                <a:gd name="T15" fmla="*/ 78262 h 154"/>
                <a:gd name="T16" fmla="*/ 770 w 68"/>
                <a:gd name="T17" fmla="*/ 94817 h 154"/>
                <a:gd name="T18" fmla="*/ 0 w 68"/>
                <a:gd name="T19" fmla="*/ 115888 h 154"/>
                <a:gd name="T20" fmla="*/ 9245 w 68"/>
                <a:gd name="T21" fmla="*/ 115888 h 154"/>
                <a:gd name="T22" fmla="*/ 10015 w 68"/>
                <a:gd name="T23" fmla="*/ 97075 h 154"/>
                <a:gd name="T24" fmla="*/ 13097 w 68"/>
                <a:gd name="T25" fmla="*/ 79767 h 154"/>
                <a:gd name="T26" fmla="*/ 16949 w 68"/>
                <a:gd name="T27" fmla="*/ 64717 h 154"/>
                <a:gd name="T28" fmla="*/ 21571 w 68"/>
                <a:gd name="T29" fmla="*/ 51924 h 154"/>
                <a:gd name="T30" fmla="*/ 28505 w 68"/>
                <a:gd name="T31" fmla="*/ 39884 h 154"/>
                <a:gd name="T32" fmla="*/ 35438 w 68"/>
                <a:gd name="T33" fmla="*/ 28596 h 154"/>
                <a:gd name="T34" fmla="*/ 43142 w 68"/>
                <a:gd name="T35" fmla="*/ 18060 h 154"/>
                <a:gd name="T36" fmla="*/ 51617 w 68"/>
                <a:gd name="T37" fmla="*/ 7525 h 154"/>
                <a:gd name="T38" fmla="*/ 43913 w 68"/>
                <a:gd name="T39" fmla="*/ 2258 h 154"/>
                <a:gd name="T40" fmla="*/ 51617 w 68"/>
                <a:gd name="T41" fmla="*/ 7525 h 154"/>
                <a:gd name="T42" fmla="*/ 52387 w 68"/>
                <a:gd name="T43" fmla="*/ 3763 h 154"/>
                <a:gd name="T44" fmla="*/ 50846 w 68"/>
                <a:gd name="T45" fmla="*/ 1505 h 154"/>
                <a:gd name="T46" fmla="*/ 47765 w 68"/>
                <a:gd name="T47" fmla="*/ 0 h 154"/>
                <a:gd name="T48" fmla="*/ 43913 w 68"/>
                <a:gd name="T49" fmla="*/ 2258 h 154"/>
                <a:gd name="T50" fmla="*/ 51617 w 68"/>
                <a:gd name="T51" fmla="*/ 7525 h 15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8" h="154">
                  <a:moveTo>
                    <a:pt x="67" y="10"/>
                  </a:moveTo>
                  <a:lnTo>
                    <a:pt x="57" y="3"/>
                  </a:lnTo>
                  <a:lnTo>
                    <a:pt x="46" y="17"/>
                  </a:lnTo>
                  <a:lnTo>
                    <a:pt x="36" y="30"/>
                  </a:lnTo>
                  <a:lnTo>
                    <a:pt x="27" y="48"/>
                  </a:lnTo>
                  <a:lnTo>
                    <a:pt x="18" y="64"/>
                  </a:lnTo>
                  <a:lnTo>
                    <a:pt x="10" y="81"/>
                  </a:lnTo>
                  <a:lnTo>
                    <a:pt x="5" y="104"/>
                  </a:lnTo>
                  <a:lnTo>
                    <a:pt x="1" y="126"/>
                  </a:lnTo>
                  <a:lnTo>
                    <a:pt x="0" y="154"/>
                  </a:lnTo>
                  <a:lnTo>
                    <a:pt x="12" y="154"/>
                  </a:lnTo>
                  <a:lnTo>
                    <a:pt x="13" y="129"/>
                  </a:lnTo>
                  <a:lnTo>
                    <a:pt x="17" y="106"/>
                  </a:lnTo>
                  <a:lnTo>
                    <a:pt x="22" y="86"/>
                  </a:lnTo>
                  <a:lnTo>
                    <a:pt x="28" y="69"/>
                  </a:lnTo>
                  <a:lnTo>
                    <a:pt x="37" y="53"/>
                  </a:lnTo>
                  <a:lnTo>
                    <a:pt x="46" y="38"/>
                  </a:lnTo>
                  <a:lnTo>
                    <a:pt x="56" y="24"/>
                  </a:lnTo>
                  <a:lnTo>
                    <a:pt x="67" y="10"/>
                  </a:lnTo>
                  <a:lnTo>
                    <a:pt x="57" y="3"/>
                  </a:lnTo>
                  <a:lnTo>
                    <a:pt x="67" y="10"/>
                  </a:lnTo>
                  <a:lnTo>
                    <a:pt x="68" y="5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57" y="3"/>
                  </a:lnTo>
                  <a:lnTo>
                    <a:pt x="67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6" name="Freeform 90">
              <a:extLst>
                <a:ext uri="{FF2B5EF4-FFF2-40B4-BE49-F238E27FC236}">
                  <a16:creationId xmlns:a16="http://schemas.microsoft.com/office/drawing/2014/main" id="{70BD5F2E-4BB5-3703-9368-A4E75E78969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80163" y="3590925"/>
              <a:ext cx="44450" cy="103188"/>
            </a:xfrm>
            <a:custGeom>
              <a:avLst/>
              <a:gdLst>
                <a:gd name="T0" fmla="*/ 36301 w 60"/>
                <a:gd name="T1" fmla="*/ 7477 h 138"/>
                <a:gd name="T2" fmla="*/ 34819 w 60"/>
                <a:gd name="T3" fmla="*/ 2991 h 138"/>
                <a:gd name="T4" fmla="*/ 32597 w 60"/>
                <a:gd name="T5" fmla="*/ 8973 h 138"/>
                <a:gd name="T6" fmla="*/ 25929 w 60"/>
                <a:gd name="T7" fmla="*/ 23928 h 138"/>
                <a:gd name="T8" fmla="*/ 17780 w 60"/>
                <a:gd name="T9" fmla="*/ 43369 h 138"/>
                <a:gd name="T10" fmla="*/ 8890 w 60"/>
                <a:gd name="T11" fmla="*/ 65053 h 138"/>
                <a:gd name="T12" fmla="*/ 2963 w 60"/>
                <a:gd name="T13" fmla="*/ 84495 h 138"/>
                <a:gd name="T14" fmla="*/ 0 w 60"/>
                <a:gd name="T15" fmla="*/ 97206 h 138"/>
                <a:gd name="T16" fmla="*/ 10372 w 60"/>
                <a:gd name="T17" fmla="*/ 103188 h 138"/>
                <a:gd name="T18" fmla="*/ 22225 w 60"/>
                <a:gd name="T19" fmla="*/ 89729 h 138"/>
                <a:gd name="T20" fmla="*/ 14817 w 60"/>
                <a:gd name="T21" fmla="*/ 84495 h 138"/>
                <a:gd name="T22" fmla="*/ 4445 w 60"/>
                <a:gd name="T23" fmla="*/ 95711 h 138"/>
                <a:gd name="T24" fmla="*/ 8890 w 60"/>
                <a:gd name="T25" fmla="*/ 97206 h 138"/>
                <a:gd name="T26" fmla="*/ 11853 w 60"/>
                <a:gd name="T27" fmla="*/ 85990 h 138"/>
                <a:gd name="T28" fmla="*/ 18521 w 60"/>
                <a:gd name="T29" fmla="*/ 68792 h 138"/>
                <a:gd name="T30" fmla="*/ 26670 w 60"/>
                <a:gd name="T31" fmla="*/ 47108 h 138"/>
                <a:gd name="T32" fmla="*/ 34819 w 60"/>
                <a:gd name="T33" fmla="*/ 27666 h 138"/>
                <a:gd name="T34" fmla="*/ 41487 w 60"/>
                <a:gd name="T35" fmla="*/ 12712 h 138"/>
                <a:gd name="T36" fmla="*/ 44450 w 60"/>
                <a:gd name="T37" fmla="*/ 6730 h 138"/>
                <a:gd name="T38" fmla="*/ 43709 w 60"/>
                <a:gd name="T39" fmla="*/ 2243 h 138"/>
                <a:gd name="T40" fmla="*/ 44450 w 60"/>
                <a:gd name="T41" fmla="*/ 6730 h 138"/>
                <a:gd name="T42" fmla="*/ 44450 w 60"/>
                <a:gd name="T43" fmla="*/ 2991 h 138"/>
                <a:gd name="T44" fmla="*/ 41487 w 60"/>
                <a:gd name="T45" fmla="*/ 0 h 138"/>
                <a:gd name="T46" fmla="*/ 37783 w 60"/>
                <a:gd name="T47" fmla="*/ 0 h 138"/>
                <a:gd name="T48" fmla="*/ 34819 w 60"/>
                <a:gd name="T49" fmla="*/ 2991 h 138"/>
                <a:gd name="T50" fmla="*/ 36301 w 60"/>
                <a:gd name="T51" fmla="*/ 7477 h 13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0" h="138">
                  <a:moveTo>
                    <a:pt x="49" y="10"/>
                  </a:moveTo>
                  <a:lnTo>
                    <a:pt x="47" y="4"/>
                  </a:lnTo>
                  <a:lnTo>
                    <a:pt x="44" y="12"/>
                  </a:lnTo>
                  <a:lnTo>
                    <a:pt x="35" y="32"/>
                  </a:lnTo>
                  <a:lnTo>
                    <a:pt x="24" y="58"/>
                  </a:lnTo>
                  <a:lnTo>
                    <a:pt x="12" y="87"/>
                  </a:lnTo>
                  <a:lnTo>
                    <a:pt x="4" y="113"/>
                  </a:lnTo>
                  <a:lnTo>
                    <a:pt x="0" y="130"/>
                  </a:lnTo>
                  <a:lnTo>
                    <a:pt x="14" y="138"/>
                  </a:lnTo>
                  <a:lnTo>
                    <a:pt x="30" y="120"/>
                  </a:lnTo>
                  <a:lnTo>
                    <a:pt x="20" y="113"/>
                  </a:lnTo>
                  <a:lnTo>
                    <a:pt x="6" y="128"/>
                  </a:lnTo>
                  <a:lnTo>
                    <a:pt x="12" y="130"/>
                  </a:lnTo>
                  <a:lnTo>
                    <a:pt x="16" y="115"/>
                  </a:lnTo>
                  <a:lnTo>
                    <a:pt x="25" y="92"/>
                  </a:lnTo>
                  <a:lnTo>
                    <a:pt x="36" y="63"/>
                  </a:lnTo>
                  <a:lnTo>
                    <a:pt x="47" y="37"/>
                  </a:lnTo>
                  <a:lnTo>
                    <a:pt x="56" y="17"/>
                  </a:lnTo>
                  <a:lnTo>
                    <a:pt x="60" y="9"/>
                  </a:lnTo>
                  <a:lnTo>
                    <a:pt x="59" y="3"/>
                  </a:lnTo>
                  <a:lnTo>
                    <a:pt x="60" y="9"/>
                  </a:lnTo>
                  <a:lnTo>
                    <a:pt x="60" y="4"/>
                  </a:lnTo>
                  <a:lnTo>
                    <a:pt x="56" y="0"/>
                  </a:lnTo>
                  <a:lnTo>
                    <a:pt x="51" y="0"/>
                  </a:lnTo>
                  <a:lnTo>
                    <a:pt x="47" y="4"/>
                  </a:lnTo>
                  <a:lnTo>
                    <a:pt x="49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7" name="Freeform 91">
              <a:extLst>
                <a:ext uri="{FF2B5EF4-FFF2-40B4-BE49-F238E27FC236}">
                  <a16:creationId xmlns:a16="http://schemas.microsoft.com/office/drawing/2014/main" id="{773557C3-8C5F-B7AA-4224-F8A87D6262A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72225" y="3535363"/>
              <a:ext cx="52388" cy="61912"/>
            </a:xfrm>
            <a:custGeom>
              <a:avLst/>
              <a:gdLst>
                <a:gd name="T0" fmla="*/ 0 w 69"/>
                <a:gd name="T1" fmla="*/ 4530 h 82"/>
                <a:gd name="T2" fmla="*/ 759 w 69"/>
                <a:gd name="T3" fmla="*/ 7550 h 82"/>
                <a:gd name="T4" fmla="*/ 44796 w 69"/>
                <a:gd name="T5" fmla="*/ 61912 h 82"/>
                <a:gd name="T6" fmla="*/ 52388 w 69"/>
                <a:gd name="T7" fmla="*/ 56627 h 82"/>
                <a:gd name="T8" fmla="*/ 8352 w 69"/>
                <a:gd name="T9" fmla="*/ 2265 h 82"/>
                <a:gd name="T10" fmla="*/ 9111 w 69"/>
                <a:gd name="T11" fmla="*/ 4530 h 82"/>
                <a:gd name="T12" fmla="*/ 8352 w 69"/>
                <a:gd name="T13" fmla="*/ 2265 h 82"/>
                <a:gd name="T14" fmla="*/ 5315 w 69"/>
                <a:gd name="T15" fmla="*/ 0 h 82"/>
                <a:gd name="T16" fmla="*/ 1518 w 69"/>
                <a:gd name="T17" fmla="*/ 755 h 82"/>
                <a:gd name="T18" fmla="*/ 0 w 69"/>
                <a:gd name="T19" fmla="*/ 3775 h 82"/>
                <a:gd name="T20" fmla="*/ 759 w 69"/>
                <a:gd name="T21" fmla="*/ 7550 h 82"/>
                <a:gd name="T22" fmla="*/ 0 w 69"/>
                <a:gd name="T23" fmla="*/ 4530 h 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9" h="82">
                  <a:moveTo>
                    <a:pt x="0" y="6"/>
                  </a:moveTo>
                  <a:lnTo>
                    <a:pt x="1" y="10"/>
                  </a:lnTo>
                  <a:lnTo>
                    <a:pt x="59" y="82"/>
                  </a:lnTo>
                  <a:lnTo>
                    <a:pt x="69" y="75"/>
                  </a:lnTo>
                  <a:lnTo>
                    <a:pt x="11" y="3"/>
                  </a:lnTo>
                  <a:lnTo>
                    <a:pt x="12" y="6"/>
                  </a:lnTo>
                  <a:lnTo>
                    <a:pt x="11" y="3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8" name="Freeform 92">
              <a:extLst>
                <a:ext uri="{FF2B5EF4-FFF2-40B4-BE49-F238E27FC236}">
                  <a16:creationId xmlns:a16="http://schemas.microsoft.com/office/drawing/2014/main" id="{D5D91BB9-6536-BA7E-0DC3-DE6F0FEDF2A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72225" y="3314700"/>
              <a:ext cx="9525" cy="225425"/>
            </a:xfrm>
            <a:custGeom>
              <a:avLst/>
              <a:gdLst>
                <a:gd name="T0" fmla="*/ 794 w 12"/>
                <a:gd name="T1" fmla="*/ 1503 h 300"/>
                <a:gd name="T2" fmla="*/ 0 w 12"/>
                <a:gd name="T3" fmla="*/ 4509 h 300"/>
                <a:gd name="T4" fmla="*/ 0 w 12"/>
                <a:gd name="T5" fmla="*/ 225425 h 300"/>
                <a:gd name="T6" fmla="*/ 9525 w 12"/>
                <a:gd name="T7" fmla="*/ 225425 h 300"/>
                <a:gd name="T8" fmla="*/ 9525 w 12"/>
                <a:gd name="T9" fmla="*/ 4509 h 300"/>
                <a:gd name="T10" fmla="*/ 8731 w 12"/>
                <a:gd name="T11" fmla="*/ 7514 h 300"/>
                <a:gd name="T12" fmla="*/ 9525 w 12"/>
                <a:gd name="T13" fmla="*/ 4509 h 300"/>
                <a:gd name="T14" fmla="*/ 7938 w 12"/>
                <a:gd name="T15" fmla="*/ 1503 h 300"/>
                <a:gd name="T16" fmla="*/ 4763 w 12"/>
                <a:gd name="T17" fmla="*/ 0 h 300"/>
                <a:gd name="T18" fmla="*/ 1588 w 12"/>
                <a:gd name="T19" fmla="*/ 1503 h 300"/>
                <a:gd name="T20" fmla="*/ 0 w 12"/>
                <a:gd name="T21" fmla="*/ 4509 h 300"/>
                <a:gd name="T22" fmla="*/ 794 w 12"/>
                <a:gd name="T23" fmla="*/ 1503 h 30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300">
                  <a:moveTo>
                    <a:pt x="1" y="2"/>
                  </a:moveTo>
                  <a:lnTo>
                    <a:pt x="0" y="6"/>
                  </a:lnTo>
                  <a:lnTo>
                    <a:pt x="0" y="300"/>
                  </a:lnTo>
                  <a:lnTo>
                    <a:pt x="12" y="300"/>
                  </a:lnTo>
                  <a:lnTo>
                    <a:pt x="12" y="6"/>
                  </a:lnTo>
                  <a:lnTo>
                    <a:pt x="11" y="10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9" name="Freeform 93">
              <a:extLst>
                <a:ext uri="{FF2B5EF4-FFF2-40B4-BE49-F238E27FC236}">
                  <a16:creationId xmlns:a16="http://schemas.microsoft.com/office/drawing/2014/main" id="{EF10011F-016E-EB32-4031-E4716F9F27A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73813" y="3203575"/>
              <a:ext cx="115887" cy="117475"/>
            </a:xfrm>
            <a:custGeom>
              <a:avLst/>
              <a:gdLst>
                <a:gd name="T0" fmla="*/ 106167 w 155"/>
                <a:gd name="T1" fmla="*/ 6821 h 155"/>
                <a:gd name="T2" fmla="*/ 107663 w 155"/>
                <a:gd name="T3" fmla="*/ 1516 h 155"/>
                <a:gd name="T4" fmla="*/ 97943 w 155"/>
                <a:gd name="T5" fmla="*/ 12884 h 155"/>
                <a:gd name="T6" fmla="*/ 85233 w 155"/>
                <a:gd name="T7" fmla="*/ 25769 h 155"/>
                <a:gd name="T8" fmla="*/ 71028 w 155"/>
                <a:gd name="T9" fmla="*/ 40927 h 155"/>
                <a:gd name="T10" fmla="*/ 55327 w 155"/>
                <a:gd name="T11" fmla="*/ 56085 h 155"/>
                <a:gd name="T12" fmla="*/ 39626 w 155"/>
                <a:gd name="T13" fmla="*/ 72001 h 155"/>
                <a:gd name="T14" fmla="*/ 24673 w 155"/>
                <a:gd name="T15" fmla="*/ 85643 h 155"/>
                <a:gd name="T16" fmla="*/ 10467 w 155"/>
                <a:gd name="T17" fmla="*/ 100043 h 155"/>
                <a:gd name="T18" fmla="*/ 0 w 155"/>
                <a:gd name="T19" fmla="*/ 111412 h 155"/>
                <a:gd name="T20" fmla="*/ 7477 w 155"/>
                <a:gd name="T21" fmla="*/ 117475 h 155"/>
                <a:gd name="T22" fmla="*/ 17944 w 155"/>
                <a:gd name="T23" fmla="*/ 106106 h 155"/>
                <a:gd name="T24" fmla="*/ 29906 w 155"/>
                <a:gd name="T25" fmla="*/ 93222 h 155"/>
                <a:gd name="T26" fmla="*/ 44859 w 155"/>
                <a:gd name="T27" fmla="*/ 79580 h 155"/>
                <a:gd name="T28" fmla="*/ 60560 w 155"/>
                <a:gd name="T29" fmla="*/ 63664 h 155"/>
                <a:gd name="T30" fmla="*/ 77009 w 155"/>
                <a:gd name="T31" fmla="*/ 48506 h 155"/>
                <a:gd name="T32" fmla="*/ 92710 w 155"/>
                <a:gd name="T33" fmla="*/ 33348 h 155"/>
                <a:gd name="T34" fmla="*/ 105420 w 155"/>
                <a:gd name="T35" fmla="*/ 18948 h 155"/>
                <a:gd name="T36" fmla="*/ 115139 w 155"/>
                <a:gd name="T37" fmla="*/ 7579 h 155"/>
                <a:gd name="T38" fmla="*/ 115887 w 155"/>
                <a:gd name="T39" fmla="*/ 3032 h 155"/>
                <a:gd name="T40" fmla="*/ 115139 w 155"/>
                <a:gd name="T41" fmla="*/ 7579 h 155"/>
                <a:gd name="T42" fmla="*/ 115887 w 155"/>
                <a:gd name="T43" fmla="*/ 3790 h 155"/>
                <a:gd name="T44" fmla="*/ 113644 w 155"/>
                <a:gd name="T45" fmla="*/ 758 h 155"/>
                <a:gd name="T46" fmla="*/ 111401 w 155"/>
                <a:gd name="T47" fmla="*/ 0 h 155"/>
                <a:gd name="T48" fmla="*/ 107663 w 155"/>
                <a:gd name="T49" fmla="*/ 1516 h 155"/>
                <a:gd name="T50" fmla="*/ 106167 w 155"/>
                <a:gd name="T51" fmla="*/ 6821 h 15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5" h="155">
                  <a:moveTo>
                    <a:pt x="142" y="9"/>
                  </a:moveTo>
                  <a:lnTo>
                    <a:pt x="144" y="2"/>
                  </a:lnTo>
                  <a:lnTo>
                    <a:pt x="131" y="17"/>
                  </a:lnTo>
                  <a:lnTo>
                    <a:pt x="114" y="34"/>
                  </a:lnTo>
                  <a:lnTo>
                    <a:pt x="95" y="54"/>
                  </a:lnTo>
                  <a:lnTo>
                    <a:pt x="74" y="74"/>
                  </a:lnTo>
                  <a:lnTo>
                    <a:pt x="53" y="95"/>
                  </a:lnTo>
                  <a:lnTo>
                    <a:pt x="33" y="113"/>
                  </a:lnTo>
                  <a:lnTo>
                    <a:pt x="14" y="132"/>
                  </a:lnTo>
                  <a:lnTo>
                    <a:pt x="0" y="147"/>
                  </a:lnTo>
                  <a:lnTo>
                    <a:pt x="10" y="155"/>
                  </a:lnTo>
                  <a:lnTo>
                    <a:pt x="24" y="140"/>
                  </a:lnTo>
                  <a:lnTo>
                    <a:pt x="40" y="123"/>
                  </a:lnTo>
                  <a:lnTo>
                    <a:pt x="60" y="105"/>
                  </a:lnTo>
                  <a:lnTo>
                    <a:pt x="81" y="84"/>
                  </a:lnTo>
                  <a:lnTo>
                    <a:pt x="103" y="64"/>
                  </a:lnTo>
                  <a:lnTo>
                    <a:pt x="124" y="44"/>
                  </a:lnTo>
                  <a:lnTo>
                    <a:pt x="141" y="25"/>
                  </a:lnTo>
                  <a:lnTo>
                    <a:pt x="154" y="10"/>
                  </a:lnTo>
                  <a:lnTo>
                    <a:pt x="155" y="4"/>
                  </a:lnTo>
                  <a:lnTo>
                    <a:pt x="154" y="10"/>
                  </a:lnTo>
                  <a:lnTo>
                    <a:pt x="155" y="5"/>
                  </a:lnTo>
                  <a:lnTo>
                    <a:pt x="152" y="1"/>
                  </a:lnTo>
                  <a:lnTo>
                    <a:pt x="149" y="0"/>
                  </a:lnTo>
                  <a:lnTo>
                    <a:pt x="144" y="2"/>
                  </a:lnTo>
                  <a:lnTo>
                    <a:pt x="142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0" name="Freeform 94">
              <a:extLst>
                <a:ext uri="{FF2B5EF4-FFF2-40B4-BE49-F238E27FC236}">
                  <a16:creationId xmlns:a16="http://schemas.microsoft.com/office/drawing/2014/main" id="{982F4F53-1756-396D-4BBE-2E58ED3ED81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465888" y="3094038"/>
              <a:ext cx="23812" cy="117475"/>
            </a:xfrm>
            <a:custGeom>
              <a:avLst/>
              <a:gdLst>
                <a:gd name="T0" fmla="*/ 19483 w 33"/>
                <a:gd name="T1" fmla="*/ 0 h 156"/>
                <a:gd name="T2" fmla="*/ 14432 w 33"/>
                <a:gd name="T3" fmla="*/ 2259 h 156"/>
                <a:gd name="T4" fmla="*/ 8659 w 33"/>
                <a:gd name="T5" fmla="*/ 21085 h 156"/>
                <a:gd name="T6" fmla="*/ 3608 w 33"/>
                <a:gd name="T7" fmla="*/ 36146 h 156"/>
                <a:gd name="T8" fmla="*/ 1443 w 33"/>
                <a:gd name="T9" fmla="*/ 48948 h 156"/>
                <a:gd name="T10" fmla="*/ 0 w 33"/>
                <a:gd name="T11" fmla="*/ 60244 h 156"/>
                <a:gd name="T12" fmla="*/ 1443 w 33"/>
                <a:gd name="T13" fmla="*/ 71539 h 156"/>
                <a:gd name="T14" fmla="*/ 3608 w 33"/>
                <a:gd name="T15" fmla="*/ 83588 h 156"/>
                <a:gd name="T16" fmla="*/ 8659 w 33"/>
                <a:gd name="T17" fmla="*/ 98649 h 156"/>
                <a:gd name="T18" fmla="*/ 14432 w 33"/>
                <a:gd name="T19" fmla="*/ 117475 h 156"/>
                <a:gd name="T20" fmla="*/ 23812 w 33"/>
                <a:gd name="T21" fmla="*/ 113710 h 156"/>
                <a:gd name="T22" fmla="*/ 17318 w 33"/>
                <a:gd name="T23" fmla="*/ 94884 h 156"/>
                <a:gd name="T24" fmla="*/ 12988 w 33"/>
                <a:gd name="T25" fmla="*/ 81329 h 156"/>
                <a:gd name="T26" fmla="*/ 10102 w 33"/>
                <a:gd name="T27" fmla="*/ 69280 h 156"/>
                <a:gd name="T28" fmla="*/ 9380 w 33"/>
                <a:gd name="T29" fmla="*/ 60244 h 156"/>
                <a:gd name="T30" fmla="*/ 10102 w 33"/>
                <a:gd name="T31" fmla="*/ 50454 h 156"/>
                <a:gd name="T32" fmla="*/ 12988 w 33"/>
                <a:gd name="T33" fmla="*/ 38405 h 156"/>
                <a:gd name="T34" fmla="*/ 17318 w 33"/>
                <a:gd name="T35" fmla="*/ 24850 h 156"/>
                <a:gd name="T36" fmla="*/ 23812 w 33"/>
                <a:gd name="T37" fmla="*/ 6024 h 156"/>
                <a:gd name="T38" fmla="*/ 19483 w 33"/>
                <a:gd name="T39" fmla="*/ 9037 h 156"/>
                <a:gd name="T40" fmla="*/ 23812 w 33"/>
                <a:gd name="T41" fmla="*/ 6024 h 156"/>
                <a:gd name="T42" fmla="*/ 23812 w 33"/>
                <a:gd name="T43" fmla="*/ 2259 h 156"/>
                <a:gd name="T44" fmla="*/ 20926 w 33"/>
                <a:gd name="T45" fmla="*/ 0 h 156"/>
                <a:gd name="T46" fmla="*/ 17318 w 33"/>
                <a:gd name="T47" fmla="*/ 0 h 156"/>
                <a:gd name="T48" fmla="*/ 14432 w 33"/>
                <a:gd name="T49" fmla="*/ 2259 h 156"/>
                <a:gd name="T50" fmla="*/ 19483 w 33"/>
                <a:gd name="T51" fmla="*/ 0 h 15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3" h="156">
                  <a:moveTo>
                    <a:pt x="27" y="0"/>
                  </a:moveTo>
                  <a:lnTo>
                    <a:pt x="20" y="3"/>
                  </a:lnTo>
                  <a:lnTo>
                    <a:pt x="12" y="28"/>
                  </a:lnTo>
                  <a:lnTo>
                    <a:pt x="5" y="48"/>
                  </a:lnTo>
                  <a:lnTo>
                    <a:pt x="2" y="65"/>
                  </a:lnTo>
                  <a:lnTo>
                    <a:pt x="0" y="80"/>
                  </a:lnTo>
                  <a:lnTo>
                    <a:pt x="2" y="95"/>
                  </a:lnTo>
                  <a:lnTo>
                    <a:pt x="5" y="111"/>
                  </a:lnTo>
                  <a:lnTo>
                    <a:pt x="12" y="131"/>
                  </a:lnTo>
                  <a:lnTo>
                    <a:pt x="20" y="156"/>
                  </a:lnTo>
                  <a:lnTo>
                    <a:pt x="33" y="151"/>
                  </a:lnTo>
                  <a:lnTo>
                    <a:pt x="24" y="126"/>
                  </a:lnTo>
                  <a:lnTo>
                    <a:pt x="18" y="108"/>
                  </a:lnTo>
                  <a:lnTo>
                    <a:pt x="14" y="92"/>
                  </a:lnTo>
                  <a:lnTo>
                    <a:pt x="13" y="80"/>
                  </a:lnTo>
                  <a:lnTo>
                    <a:pt x="14" y="67"/>
                  </a:lnTo>
                  <a:lnTo>
                    <a:pt x="18" y="51"/>
                  </a:lnTo>
                  <a:lnTo>
                    <a:pt x="24" y="33"/>
                  </a:lnTo>
                  <a:lnTo>
                    <a:pt x="33" y="8"/>
                  </a:lnTo>
                  <a:lnTo>
                    <a:pt x="27" y="12"/>
                  </a:lnTo>
                  <a:lnTo>
                    <a:pt x="33" y="8"/>
                  </a:lnTo>
                  <a:lnTo>
                    <a:pt x="33" y="3"/>
                  </a:lnTo>
                  <a:lnTo>
                    <a:pt x="29" y="0"/>
                  </a:lnTo>
                  <a:lnTo>
                    <a:pt x="24" y="0"/>
                  </a:lnTo>
                  <a:lnTo>
                    <a:pt x="20" y="3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1" name="Freeform 95">
              <a:extLst>
                <a:ext uri="{FF2B5EF4-FFF2-40B4-BE49-F238E27FC236}">
                  <a16:creationId xmlns:a16="http://schemas.microsoft.com/office/drawing/2014/main" id="{F4BE2F81-FFC9-8611-CBE3-6276420FF71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484938" y="3094038"/>
              <a:ext cx="112712" cy="36512"/>
            </a:xfrm>
            <a:custGeom>
              <a:avLst/>
              <a:gdLst>
                <a:gd name="T0" fmla="*/ 112712 w 149"/>
                <a:gd name="T1" fmla="*/ 31948 h 48"/>
                <a:gd name="T2" fmla="*/ 108173 w 149"/>
                <a:gd name="T3" fmla="*/ 27384 h 48"/>
                <a:gd name="T4" fmla="*/ 93044 w 149"/>
                <a:gd name="T5" fmla="*/ 26623 h 48"/>
                <a:gd name="T6" fmla="*/ 77159 w 149"/>
                <a:gd name="T7" fmla="*/ 22820 h 48"/>
                <a:gd name="T8" fmla="*/ 61273 w 149"/>
                <a:gd name="T9" fmla="*/ 19017 h 48"/>
                <a:gd name="T10" fmla="*/ 47657 w 149"/>
                <a:gd name="T11" fmla="*/ 12931 h 48"/>
                <a:gd name="T12" fmla="*/ 34041 w 149"/>
                <a:gd name="T13" fmla="*/ 8367 h 48"/>
                <a:gd name="T14" fmla="*/ 21181 w 149"/>
                <a:gd name="T15" fmla="*/ 4564 h 48"/>
                <a:gd name="T16" fmla="*/ 9834 w 149"/>
                <a:gd name="T17" fmla="*/ 761 h 48"/>
                <a:gd name="T18" fmla="*/ 0 w 149"/>
                <a:gd name="T19" fmla="*/ 0 h 48"/>
                <a:gd name="T20" fmla="*/ 0 w 149"/>
                <a:gd name="T21" fmla="*/ 9128 h 48"/>
                <a:gd name="T22" fmla="*/ 8321 w 149"/>
                <a:gd name="T23" fmla="*/ 9889 h 48"/>
                <a:gd name="T24" fmla="*/ 17398 w 149"/>
                <a:gd name="T25" fmla="*/ 13692 h 48"/>
                <a:gd name="T26" fmla="*/ 30258 w 149"/>
                <a:gd name="T27" fmla="*/ 17495 h 48"/>
                <a:gd name="T28" fmla="*/ 43874 w 149"/>
                <a:gd name="T29" fmla="*/ 22820 h 48"/>
                <a:gd name="T30" fmla="*/ 59004 w 149"/>
                <a:gd name="T31" fmla="*/ 28145 h 48"/>
                <a:gd name="T32" fmla="*/ 74889 w 149"/>
                <a:gd name="T33" fmla="*/ 31948 h 48"/>
                <a:gd name="T34" fmla="*/ 91531 w 149"/>
                <a:gd name="T35" fmla="*/ 35751 h 48"/>
                <a:gd name="T36" fmla="*/ 108173 w 149"/>
                <a:gd name="T37" fmla="*/ 36512 h 48"/>
                <a:gd name="T38" fmla="*/ 103635 w 149"/>
                <a:gd name="T39" fmla="*/ 31948 h 48"/>
                <a:gd name="T40" fmla="*/ 108173 w 149"/>
                <a:gd name="T41" fmla="*/ 36512 h 48"/>
                <a:gd name="T42" fmla="*/ 111199 w 149"/>
                <a:gd name="T43" fmla="*/ 34991 h 48"/>
                <a:gd name="T44" fmla="*/ 112712 w 149"/>
                <a:gd name="T45" fmla="*/ 31948 h 48"/>
                <a:gd name="T46" fmla="*/ 111199 w 149"/>
                <a:gd name="T47" fmla="*/ 28905 h 48"/>
                <a:gd name="T48" fmla="*/ 108173 w 149"/>
                <a:gd name="T49" fmla="*/ 27384 h 48"/>
                <a:gd name="T50" fmla="*/ 112712 w 149"/>
                <a:gd name="T51" fmla="*/ 31948 h 4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49" h="48">
                  <a:moveTo>
                    <a:pt x="149" y="42"/>
                  </a:moveTo>
                  <a:lnTo>
                    <a:pt x="143" y="36"/>
                  </a:lnTo>
                  <a:lnTo>
                    <a:pt x="123" y="35"/>
                  </a:lnTo>
                  <a:lnTo>
                    <a:pt x="102" y="30"/>
                  </a:lnTo>
                  <a:lnTo>
                    <a:pt x="81" y="25"/>
                  </a:lnTo>
                  <a:lnTo>
                    <a:pt x="63" y="17"/>
                  </a:lnTo>
                  <a:lnTo>
                    <a:pt x="45" y="11"/>
                  </a:lnTo>
                  <a:lnTo>
                    <a:pt x="28" y="6"/>
                  </a:lnTo>
                  <a:lnTo>
                    <a:pt x="13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1" y="13"/>
                  </a:lnTo>
                  <a:lnTo>
                    <a:pt x="23" y="18"/>
                  </a:lnTo>
                  <a:lnTo>
                    <a:pt x="40" y="23"/>
                  </a:lnTo>
                  <a:lnTo>
                    <a:pt x="58" y="30"/>
                  </a:lnTo>
                  <a:lnTo>
                    <a:pt x="78" y="37"/>
                  </a:lnTo>
                  <a:lnTo>
                    <a:pt x="99" y="42"/>
                  </a:lnTo>
                  <a:lnTo>
                    <a:pt x="121" y="47"/>
                  </a:lnTo>
                  <a:lnTo>
                    <a:pt x="143" y="48"/>
                  </a:lnTo>
                  <a:lnTo>
                    <a:pt x="137" y="42"/>
                  </a:lnTo>
                  <a:lnTo>
                    <a:pt x="143" y="48"/>
                  </a:lnTo>
                  <a:lnTo>
                    <a:pt x="147" y="46"/>
                  </a:lnTo>
                  <a:lnTo>
                    <a:pt x="149" y="42"/>
                  </a:lnTo>
                  <a:lnTo>
                    <a:pt x="147" y="38"/>
                  </a:lnTo>
                  <a:lnTo>
                    <a:pt x="143" y="36"/>
                  </a:lnTo>
                  <a:lnTo>
                    <a:pt x="14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2" name="Freeform 96">
              <a:extLst>
                <a:ext uri="{FF2B5EF4-FFF2-40B4-BE49-F238E27FC236}">
                  <a16:creationId xmlns:a16="http://schemas.microsoft.com/office/drawing/2014/main" id="{404CD6D1-F1E1-18B0-586F-0E2B484327F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589713" y="3125788"/>
              <a:ext cx="139700" cy="171450"/>
            </a:xfrm>
            <a:custGeom>
              <a:avLst/>
              <a:gdLst>
                <a:gd name="T0" fmla="*/ 129936 w 186"/>
                <a:gd name="T1" fmla="*/ 166918 h 227"/>
                <a:gd name="T2" fmla="*/ 135194 w 186"/>
                <a:gd name="T3" fmla="*/ 162387 h 227"/>
                <a:gd name="T4" fmla="*/ 123927 w 186"/>
                <a:gd name="T5" fmla="*/ 160876 h 227"/>
                <a:gd name="T6" fmla="*/ 111159 w 186"/>
                <a:gd name="T7" fmla="*/ 158610 h 227"/>
                <a:gd name="T8" fmla="*/ 99893 w 186"/>
                <a:gd name="T9" fmla="*/ 154078 h 227"/>
                <a:gd name="T10" fmla="*/ 88627 w 186"/>
                <a:gd name="T11" fmla="*/ 148791 h 227"/>
                <a:gd name="T12" fmla="*/ 78863 w 186"/>
                <a:gd name="T13" fmla="*/ 141239 h 227"/>
                <a:gd name="T14" fmla="*/ 67597 w 186"/>
                <a:gd name="T15" fmla="*/ 132175 h 227"/>
                <a:gd name="T16" fmla="*/ 57833 w 186"/>
                <a:gd name="T17" fmla="*/ 123867 h 227"/>
                <a:gd name="T18" fmla="*/ 48820 w 186"/>
                <a:gd name="T19" fmla="*/ 112538 h 227"/>
                <a:gd name="T20" fmla="*/ 40558 w 186"/>
                <a:gd name="T21" fmla="*/ 99698 h 227"/>
                <a:gd name="T22" fmla="*/ 33047 w 186"/>
                <a:gd name="T23" fmla="*/ 87613 h 227"/>
                <a:gd name="T24" fmla="*/ 26288 w 186"/>
                <a:gd name="T25" fmla="*/ 73263 h 227"/>
                <a:gd name="T26" fmla="*/ 20279 w 186"/>
                <a:gd name="T27" fmla="*/ 59668 h 227"/>
                <a:gd name="T28" fmla="*/ 15773 w 186"/>
                <a:gd name="T29" fmla="*/ 45317 h 227"/>
                <a:gd name="T30" fmla="*/ 12017 w 186"/>
                <a:gd name="T31" fmla="*/ 30211 h 227"/>
                <a:gd name="T32" fmla="*/ 10515 w 186"/>
                <a:gd name="T33" fmla="*/ 15861 h 227"/>
                <a:gd name="T34" fmla="*/ 9013 w 186"/>
                <a:gd name="T35" fmla="*/ 0 h 227"/>
                <a:gd name="T36" fmla="*/ 0 w 186"/>
                <a:gd name="T37" fmla="*/ 0 h 227"/>
                <a:gd name="T38" fmla="*/ 751 w 186"/>
                <a:gd name="T39" fmla="*/ 15861 h 227"/>
                <a:gd name="T40" fmla="*/ 3004 w 186"/>
                <a:gd name="T41" fmla="*/ 32477 h 227"/>
                <a:gd name="T42" fmla="*/ 6760 w 186"/>
                <a:gd name="T43" fmla="*/ 47583 h 227"/>
                <a:gd name="T44" fmla="*/ 11266 w 186"/>
                <a:gd name="T45" fmla="*/ 63444 h 227"/>
                <a:gd name="T46" fmla="*/ 16524 w 186"/>
                <a:gd name="T47" fmla="*/ 77039 h 227"/>
                <a:gd name="T48" fmla="*/ 25537 w 186"/>
                <a:gd name="T49" fmla="*/ 91390 h 227"/>
                <a:gd name="T50" fmla="*/ 33047 w 186"/>
                <a:gd name="T51" fmla="*/ 105740 h 227"/>
                <a:gd name="T52" fmla="*/ 41309 w 186"/>
                <a:gd name="T53" fmla="*/ 117825 h 227"/>
                <a:gd name="T54" fmla="*/ 50322 w 186"/>
                <a:gd name="T55" fmla="*/ 129154 h 227"/>
                <a:gd name="T56" fmla="*/ 61588 w 186"/>
                <a:gd name="T57" fmla="*/ 139728 h 227"/>
                <a:gd name="T58" fmla="*/ 72854 w 186"/>
                <a:gd name="T59" fmla="*/ 148791 h 227"/>
                <a:gd name="T60" fmla="*/ 84872 w 186"/>
                <a:gd name="T61" fmla="*/ 156344 h 227"/>
                <a:gd name="T62" fmla="*/ 96138 w 186"/>
                <a:gd name="T63" fmla="*/ 163142 h 227"/>
                <a:gd name="T64" fmla="*/ 109657 w 186"/>
                <a:gd name="T65" fmla="*/ 167674 h 227"/>
                <a:gd name="T66" fmla="*/ 121674 w 186"/>
                <a:gd name="T67" fmla="*/ 170695 h 227"/>
                <a:gd name="T68" fmla="*/ 135194 w 186"/>
                <a:gd name="T69" fmla="*/ 171450 h 227"/>
                <a:gd name="T70" fmla="*/ 139700 w 186"/>
                <a:gd name="T71" fmla="*/ 166918 h 227"/>
                <a:gd name="T72" fmla="*/ 135194 w 186"/>
                <a:gd name="T73" fmla="*/ 171450 h 227"/>
                <a:gd name="T74" fmla="*/ 137447 w 186"/>
                <a:gd name="T75" fmla="*/ 169939 h 227"/>
                <a:gd name="T76" fmla="*/ 139700 w 186"/>
                <a:gd name="T77" fmla="*/ 166918 h 227"/>
                <a:gd name="T78" fmla="*/ 137447 w 186"/>
                <a:gd name="T79" fmla="*/ 163897 h 227"/>
                <a:gd name="T80" fmla="*/ 135194 w 186"/>
                <a:gd name="T81" fmla="*/ 162387 h 227"/>
                <a:gd name="T82" fmla="*/ 129936 w 186"/>
                <a:gd name="T83" fmla="*/ 166918 h 22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86" h="227">
                  <a:moveTo>
                    <a:pt x="173" y="221"/>
                  </a:moveTo>
                  <a:lnTo>
                    <a:pt x="180" y="215"/>
                  </a:lnTo>
                  <a:lnTo>
                    <a:pt x="165" y="213"/>
                  </a:lnTo>
                  <a:lnTo>
                    <a:pt x="148" y="210"/>
                  </a:lnTo>
                  <a:lnTo>
                    <a:pt x="133" y="204"/>
                  </a:lnTo>
                  <a:lnTo>
                    <a:pt x="118" y="197"/>
                  </a:lnTo>
                  <a:lnTo>
                    <a:pt x="105" y="187"/>
                  </a:lnTo>
                  <a:lnTo>
                    <a:pt x="90" y="175"/>
                  </a:lnTo>
                  <a:lnTo>
                    <a:pt x="77" y="164"/>
                  </a:lnTo>
                  <a:lnTo>
                    <a:pt x="65" y="149"/>
                  </a:lnTo>
                  <a:lnTo>
                    <a:pt x="54" y="132"/>
                  </a:lnTo>
                  <a:lnTo>
                    <a:pt x="44" y="116"/>
                  </a:lnTo>
                  <a:lnTo>
                    <a:pt x="35" y="97"/>
                  </a:lnTo>
                  <a:lnTo>
                    <a:pt x="27" y="79"/>
                  </a:lnTo>
                  <a:lnTo>
                    <a:pt x="21" y="60"/>
                  </a:lnTo>
                  <a:lnTo>
                    <a:pt x="16" y="40"/>
                  </a:lnTo>
                  <a:lnTo>
                    <a:pt x="14" y="21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" y="21"/>
                  </a:lnTo>
                  <a:lnTo>
                    <a:pt x="4" y="43"/>
                  </a:lnTo>
                  <a:lnTo>
                    <a:pt x="9" y="63"/>
                  </a:lnTo>
                  <a:lnTo>
                    <a:pt x="15" y="84"/>
                  </a:lnTo>
                  <a:lnTo>
                    <a:pt x="22" y="102"/>
                  </a:lnTo>
                  <a:lnTo>
                    <a:pt x="34" y="121"/>
                  </a:lnTo>
                  <a:lnTo>
                    <a:pt x="44" y="140"/>
                  </a:lnTo>
                  <a:lnTo>
                    <a:pt x="55" y="156"/>
                  </a:lnTo>
                  <a:lnTo>
                    <a:pt x="67" y="171"/>
                  </a:lnTo>
                  <a:lnTo>
                    <a:pt x="82" y="185"/>
                  </a:lnTo>
                  <a:lnTo>
                    <a:pt x="97" y="197"/>
                  </a:lnTo>
                  <a:lnTo>
                    <a:pt x="113" y="207"/>
                  </a:lnTo>
                  <a:lnTo>
                    <a:pt x="128" y="216"/>
                  </a:lnTo>
                  <a:lnTo>
                    <a:pt x="146" y="222"/>
                  </a:lnTo>
                  <a:lnTo>
                    <a:pt x="162" y="226"/>
                  </a:lnTo>
                  <a:lnTo>
                    <a:pt x="180" y="227"/>
                  </a:lnTo>
                  <a:lnTo>
                    <a:pt x="186" y="221"/>
                  </a:lnTo>
                  <a:lnTo>
                    <a:pt x="180" y="227"/>
                  </a:lnTo>
                  <a:lnTo>
                    <a:pt x="183" y="225"/>
                  </a:lnTo>
                  <a:lnTo>
                    <a:pt x="186" y="221"/>
                  </a:lnTo>
                  <a:lnTo>
                    <a:pt x="183" y="217"/>
                  </a:lnTo>
                  <a:lnTo>
                    <a:pt x="180" y="215"/>
                  </a:lnTo>
                  <a:lnTo>
                    <a:pt x="173" y="2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3" name="Freeform 97">
              <a:extLst>
                <a:ext uri="{FF2B5EF4-FFF2-40B4-BE49-F238E27FC236}">
                  <a16:creationId xmlns:a16="http://schemas.microsoft.com/office/drawing/2014/main" id="{BA057DA8-F413-A5C0-CAA2-305DE16DD36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15125" y="3168650"/>
              <a:ext cx="36513" cy="122238"/>
            </a:xfrm>
            <a:custGeom>
              <a:avLst/>
              <a:gdLst>
                <a:gd name="T0" fmla="*/ 30552 w 49"/>
                <a:gd name="T1" fmla="*/ 0 h 165"/>
                <a:gd name="T2" fmla="*/ 27571 w 49"/>
                <a:gd name="T3" fmla="*/ 2223 h 165"/>
                <a:gd name="T4" fmla="*/ 14903 w 49"/>
                <a:gd name="T5" fmla="*/ 20743 h 165"/>
                <a:gd name="T6" fmla="*/ 5961 w 49"/>
                <a:gd name="T7" fmla="*/ 36301 h 165"/>
                <a:gd name="T8" fmla="*/ 2235 w 49"/>
                <a:gd name="T9" fmla="*/ 51118 h 165"/>
                <a:gd name="T10" fmla="*/ 0 w 49"/>
                <a:gd name="T11" fmla="*/ 62971 h 165"/>
                <a:gd name="T12" fmla="*/ 745 w 49"/>
                <a:gd name="T13" fmla="*/ 74824 h 165"/>
                <a:gd name="T14" fmla="*/ 2235 w 49"/>
                <a:gd name="T15" fmla="*/ 88900 h 165"/>
                <a:gd name="T16" fmla="*/ 3726 w 49"/>
                <a:gd name="T17" fmla="*/ 103717 h 165"/>
                <a:gd name="T18" fmla="*/ 4471 w 49"/>
                <a:gd name="T19" fmla="*/ 122238 h 165"/>
                <a:gd name="T20" fmla="*/ 14158 w 49"/>
                <a:gd name="T21" fmla="*/ 122238 h 165"/>
                <a:gd name="T22" fmla="*/ 13413 w 49"/>
                <a:gd name="T23" fmla="*/ 103717 h 165"/>
                <a:gd name="T24" fmla="*/ 11177 w 49"/>
                <a:gd name="T25" fmla="*/ 88900 h 165"/>
                <a:gd name="T26" fmla="*/ 10432 w 49"/>
                <a:gd name="T27" fmla="*/ 74824 h 165"/>
                <a:gd name="T28" fmla="*/ 9687 w 49"/>
                <a:gd name="T29" fmla="*/ 62971 h 165"/>
                <a:gd name="T30" fmla="*/ 11177 w 49"/>
                <a:gd name="T31" fmla="*/ 52599 h 165"/>
                <a:gd name="T32" fmla="*/ 14903 w 49"/>
                <a:gd name="T33" fmla="*/ 40005 h 165"/>
                <a:gd name="T34" fmla="*/ 22355 w 49"/>
                <a:gd name="T35" fmla="*/ 25929 h 165"/>
                <a:gd name="T36" fmla="*/ 35023 w 49"/>
                <a:gd name="T37" fmla="*/ 7408 h 165"/>
                <a:gd name="T38" fmla="*/ 32787 w 49"/>
                <a:gd name="T39" fmla="*/ 9631 h 165"/>
                <a:gd name="T40" fmla="*/ 35023 w 49"/>
                <a:gd name="T41" fmla="*/ 7408 h 165"/>
                <a:gd name="T42" fmla="*/ 36513 w 49"/>
                <a:gd name="T43" fmla="*/ 3704 h 165"/>
                <a:gd name="T44" fmla="*/ 34278 w 49"/>
                <a:gd name="T45" fmla="*/ 1482 h 165"/>
                <a:gd name="T46" fmla="*/ 31297 w 49"/>
                <a:gd name="T47" fmla="*/ 0 h 165"/>
                <a:gd name="T48" fmla="*/ 27571 w 49"/>
                <a:gd name="T49" fmla="*/ 2223 h 165"/>
                <a:gd name="T50" fmla="*/ 30552 w 49"/>
                <a:gd name="T51" fmla="*/ 0 h 16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9" h="165">
                  <a:moveTo>
                    <a:pt x="41" y="0"/>
                  </a:moveTo>
                  <a:lnTo>
                    <a:pt x="37" y="3"/>
                  </a:lnTo>
                  <a:lnTo>
                    <a:pt x="20" y="28"/>
                  </a:lnTo>
                  <a:lnTo>
                    <a:pt x="8" y="49"/>
                  </a:lnTo>
                  <a:lnTo>
                    <a:pt x="3" y="69"/>
                  </a:lnTo>
                  <a:lnTo>
                    <a:pt x="0" y="85"/>
                  </a:lnTo>
                  <a:lnTo>
                    <a:pt x="1" y="101"/>
                  </a:lnTo>
                  <a:lnTo>
                    <a:pt x="3" y="120"/>
                  </a:lnTo>
                  <a:lnTo>
                    <a:pt x="5" y="140"/>
                  </a:lnTo>
                  <a:lnTo>
                    <a:pt x="6" y="165"/>
                  </a:lnTo>
                  <a:lnTo>
                    <a:pt x="19" y="165"/>
                  </a:lnTo>
                  <a:lnTo>
                    <a:pt x="18" y="140"/>
                  </a:lnTo>
                  <a:lnTo>
                    <a:pt x="15" y="120"/>
                  </a:lnTo>
                  <a:lnTo>
                    <a:pt x="14" y="101"/>
                  </a:lnTo>
                  <a:lnTo>
                    <a:pt x="13" y="85"/>
                  </a:lnTo>
                  <a:lnTo>
                    <a:pt x="15" y="71"/>
                  </a:lnTo>
                  <a:lnTo>
                    <a:pt x="20" y="54"/>
                  </a:lnTo>
                  <a:lnTo>
                    <a:pt x="30" y="35"/>
                  </a:lnTo>
                  <a:lnTo>
                    <a:pt x="47" y="10"/>
                  </a:lnTo>
                  <a:lnTo>
                    <a:pt x="44" y="13"/>
                  </a:lnTo>
                  <a:lnTo>
                    <a:pt x="47" y="10"/>
                  </a:lnTo>
                  <a:lnTo>
                    <a:pt x="49" y="5"/>
                  </a:lnTo>
                  <a:lnTo>
                    <a:pt x="46" y="2"/>
                  </a:lnTo>
                  <a:lnTo>
                    <a:pt x="42" y="0"/>
                  </a:lnTo>
                  <a:lnTo>
                    <a:pt x="37" y="3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4" name="Freeform 98">
              <a:extLst>
                <a:ext uri="{FF2B5EF4-FFF2-40B4-BE49-F238E27FC236}">
                  <a16:creationId xmlns:a16="http://schemas.microsoft.com/office/drawing/2014/main" id="{F5B33672-F7BD-2BD4-EB36-DF237678CF3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45288" y="3162300"/>
              <a:ext cx="58737" cy="14288"/>
            </a:xfrm>
            <a:custGeom>
              <a:avLst/>
              <a:gdLst>
                <a:gd name="T0" fmla="*/ 49071 w 79"/>
                <a:gd name="T1" fmla="*/ 4763 h 21"/>
                <a:gd name="T2" fmla="*/ 52789 w 79"/>
                <a:gd name="T3" fmla="*/ 0 h 21"/>
                <a:gd name="T4" fmla="*/ 0 w 79"/>
                <a:gd name="T5" fmla="*/ 5443 h 21"/>
                <a:gd name="T6" fmla="*/ 2231 w 79"/>
                <a:gd name="T7" fmla="*/ 14288 h 21"/>
                <a:gd name="T8" fmla="*/ 55019 w 79"/>
                <a:gd name="T9" fmla="*/ 8165 h 21"/>
                <a:gd name="T10" fmla="*/ 58737 w 79"/>
                <a:gd name="T11" fmla="*/ 3402 h 21"/>
                <a:gd name="T12" fmla="*/ 55019 w 79"/>
                <a:gd name="T13" fmla="*/ 8165 h 21"/>
                <a:gd name="T14" fmla="*/ 57993 w 79"/>
                <a:gd name="T15" fmla="*/ 6804 h 21"/>
                <a:gd name="T16" fmla="*/ 58737 w 79"/>
                <a:gd name="T17" fmla="*/ 3402 h 21"/>
                <a:gd name="T18" fmla="*/ 56506 w 79"/>
                <a:gd name="T19" fmla="*/ 680 h 21"/>
                <a:gd name="T20" fmla="*/ 52789 w 79"/>
                <a:gd name="T21" fmla="*/ 0 h 21"/>
                <a:gd name="T22" fmla="*/ 49071 w 79"/>
                <a:gd name="T23" fmla="*/ 4763 h 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" h="21">
                  <a:moveTo>
                    <a:pt x="66" y="7"/>
                  </a:moveTo>
                  <a:lnTo>
                    <a:pt x="71" y="0"/>
                  </a:lnTo>
                  <a:lnTo>
                    <a:pt x="0" y="8"/>
                  </a:lnTo>
                  <a:lnTo>
                    <a:pt x="3" y="21"/>
                  </a:lnTo>
                  <a:lnTo>
                    <a:pt x="74" y="12"/>
                  </a:lnTo>
                  <a:lnTo>
                    <a:pt x="79" y="5"/>
                  </a:lnTo>
                  <a:lnTo>
                    <a:pt x="74" y="12"/>
                  </a:lnTo>
                  <a:lnTo>
                    <a:pt x="78" y="10"/>
                  </a:lnTo>
                  <a:lnTo>
                    <a:pt x="79" y="5"/>
                  </a:lnTo>
                  <a:lnTo>
                    <a:pt x="76" y="1"/>
                  </a:lnTo>
                  <a:lnTo>
                    <a:pt x="71" y="0"/>
                  </a:lnTo>
                  <a:lnTo>
                    <a:pt x="66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5" name="Freeform 99">
              <a:extLst>
                <a:ext uri="{FF2B5EF4-FFF2-40B4-BE49-F238E27FC236}">
                  <a16:creationId xmlns:a16="http://schemas.microsoft.com/office/drawing/2014/main" id="{DAE22F10-6841-15CB-3531-1A3FAE97FC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540500" y="2468563"/>
              <a:ext cx="263525" cy="700087"/>
            </a:xfrm>
            <a:custGeom>
              <a:avLst/>
              <a:gdLst>
                <a:gd name="T0" fmla="*/ 0 w 351"/>
                <a:gd name="T1" fmla="*/ 6042 h 927"/>
                <a:gd name="T2" fmla="*/ 21022 w 351"/>
                <a:gd name="T3" fmla="*/ 41537 h 927"/>
                <a:gd name="T4" fmla="*/ 41293 w 351"/>
                <a:gd name="T5" fmla="*/ 78543 h 927"/>
                <a:gd name="T6" fmla="*/ 62315 w 351"/>
                <a:gd name="T7" fmla="*/ 117814 h 927"/>
                <a:gd name="T8" fmla="*/ 81085 w 351"/>
                <a:gd name="T9" fmla="*/ 159351 h 927"/>
                <a:gd name="T10" fmla="*/ 99854 w 351"/>
                <a:gd name="T11" fmla="*/ 202398 h 927"/>
                <a:gd name="T12" fmla="*/ 117873 w 351"/>
                <a:gd name="T13" fmla="*/ 246956 h 927"/>
                <a:gd name="T14" fmla="*/ 135892 w 351"/>
                <a:gd name="T15" fmla="*/ 293025 h 927"/>
                <a:gd name="T16" fmla="*/ 153160 w 351"/>
                <a:gd name="T17" fmla="*/ 338338 h 927"/>
                <a:gd name="T18" fmla="*/ 169677 w 351"/>
                <a:gd name="T19" fmla="*/ 385161 h 927"/>
                <a:gd name="T20" fmla="*/ 184693 w 351"/>
                <a:gd name="T21" fmla="*/ 431229 h 927"/>
                <a:gd name="T22" fmla="*/ 198958 w 351"/>
                <a:gd name="T23" fmla="*/ 478053 h 927"/>
                <a:gd name="T24" fmla="*/ 212472 w 351"/>
                <a:gd name="T25" fmla="*/ 524121 h 927"/>
                <a:gd name="T26" fmla="*/ 225235 w 351"/>
                <a:gd name="T27" fmla="*/ 570190 h 927"/>
                <a:gd name="T28" fmla="*/ 236497 w 351"/>
                <a:gd name="T29" fmla="*/ 614747 h 927"/>
                <a:gd name="T30" fmla="*/ 245506 w 351"/>
                <a:gd name="T31" fmla="*/ 657795 h 927"/>
                <a:gd name="T32" fmla="*/ 253765 w 351"/>
                <a:gd name="T33" fmla="*/ 700087 h 927"/>
                <a:gd name="T34" fmla="*/ 259771 w 351"/>
                <a:gd name="T35" fmla="*/ 677430 h 927"/>
                <a:gd name="T36" fmla="*/ 250011 w 351"/>
                <a:gd name="T37" fmla="*/ 634383 h 927"/>
                <a:gd name="T38" fmla="*/ 240251 w 351"/>
                <a:gd name="T39" fmla="*/ 589825 h 927"/>
                <a:gd name="T40" fmla="*/ 227487 w 351"/>
                <a:gd name="T41" fmla="*/ 544512 h 927"/>
                <a:gd name="T42" fmla="*/ 215475 w 351"/>
                <a:gd name="T43" fmla="*/ 499199 h 927"/>
                <a:gd name="T44" fmla="*/ 201210 w 351"/>
                <a:gd name="T45" fmla="*/ 452376 h 927"/>
                <a:gd name="T46" fmla="*/ 186945 w 351"/>
                <a:gd name="T47" fmla="*/ 405552 h 927"/>
                <a:gd name="T48" fmla="*/ 170428 w 351"/>
                <a:gd name="T49" fmla="*/ 357973 h 927"/>
                <a:gd name="T50" fmla="*/ 153911 w 351"/>
                <a:gd name="T51" fmla="*/ 311905 h 927"/>
                <a:gd name="T52" fmla="*/ 135892 w 351"/>
                <a:gd name="T53" fmla="*/ 265837 h 927"/>
                <a:gd name="T54" fmla="*/ 117873 w 351"/>
                <a:gd name="T55" fmla="*/ 221279 h 927"/>
                <a:gd name="T56" fmla="*/ 99854 w 351"/>
                <a:gd name="T57" fmla="*/ 177476 h 927"/>
                <a:gd name="T58" fmla="*/ 79583 w 351"/>
                <a:gd name="T59" fmla="*/ 134429 h 927"/>
                <a:gd name="T60" fmla="*/ 59312 w 351"/>
                <a:gd name="T61" fmla="*/ 94402 h 927"/>
                <a:gd name="T62" fmla="*/ 38290 w 351"/>
                <a:gd name="T63" fmla="*/ 54376 h 927"/>
                <a:gd name="T64" fmla="*/ 18019 w 351"/>
                <a:gd name="T65" fmla="*/ 18125 h 927"/>
                <a:gd name="T66" fmla="*/ 7508 w 351"/>
                <a:gd name="T67" fmla="*/ 0 h 92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51" h="927">
                  <a:moveTo>
                    <a:pt x="0" y="8"/>
                  </a:moveTo>
                  <a:lnTo>
                    <a:pt x="0" y="8"/>
                  </a:lnTo>
                  <a:lnTo>
                    <a:pt x="14" y="31"/>
                  </a:lnTo>
                  <a:lnTo>
                    <a:pt x="28" y="55"/>
                  </a:lnTo>
                  <a:lnTo>
                    <a:pt x="41" y="77"/>
                  </a:lnTo>
                  <a:lnTo>
                    <a:pt x="55" y="104"/>
                  </a:lnTo>
                  <a:lnTo>
                    <a:pt x="69" y="130"/>
                  </a:lnTo>
                  <a:lnTo>
                    <a:pt x="83" y="156"/>
                  </a:lnTo>
                  <a:lnTo>
                    <a:pt x="94" y="183"/>
                  </a:lnTo>
                  <a:lnTo>
                    <a:pt x="108" y="211"/>
                  </a:lnTo>
                  <a:lnTo>
                    <a:pt x="120" y="240"/>
                  </a:lnTo>
                  <a:lnTo>
                    <a:pt x="133" y="268"/>
                  </a:lnTo>
                  <a:lnTo>
                    <a:pt x="145" y="298"/>
                  </a:lnTo>
                  <a:lnTo>
                    <a:pt x="157" y="327"/>
                  </a:lnTo>
                  <a:lnTo>
                    <a:pt x="169" y="357"/>
                  </a:lnTo>
                  <a:lnTo>
                    <a:pt x="181" y="388"/>
                  </a:lnTo>
                  <a:lnTo>
                    <a:pt x="192" y="418"/>
                  </a:lnTo>
                  <a:lnTo>
                    <a:pt x="204" y="448"/>
                  </a:lnTo>
                  <a:lnTo>
                    <a:pt x="215" y="479"/>
                  </a:lnTo>
                  <a:lnTo>
                    <a:pt x="226" y="510"/>
                  </a:lnTo>
                  <a:lnTo>
                    <a:pt x="236" y="542"/>
                  </a:lnTo>
                  <a:lnTo>
                    <a:pt x="246" y="571"/>
                  </a:lnTo>
                  <a:lnTo>
                    <a:pt x="256" y="601"/>
                  </a:lnTo>
                  <a:lnTo>
                    <a:pt x="265" y="633"/>
                  </a:lnTo>
                  <a:lnTo>
                    <a:pt x="275" y="664"/>
                  </a:lnTo>
                  <a:lnTo>
                    <a:pt x="283" y="694"/>
                  </a:lnTo>
                  <a:lnTo>
                    <a:pt x="291" y="724"/>
                  </a:lnTo>
                  <a:lnTo>
                    <a:pt x="300" y="755"/>
                  </a:lnTo>
                  <a:lnTo>
                    <a:pt x="307" y="784"/>
                  </a:lnTo>
                  <a:lnTo>
                    <a:pt x="315" y="814"/>
                  </a:lnTo>
                  <a:lnTo>
                    <a:pt x="321" y="842"/>
                  </a:lnTo>
                  <a:lnTo>
                    <a:pt x="327" y="871"/>
                  </a:lnTo>
                  <a:lnTo>
                    <a:pt x="333" y="900"/>
                  </a:lnTo>
                  <a:lnTo>
                    <a:pt x="338" y="927"/>
                  </a:lnTo>
                  <a:lnTo>
                    <a:pt x="351" y="925"/>
                  </a:lnTo>
                  <a:lnTo>
                    <a:pt x="346" y="897"/>
                  </a:lnTo>
                  <a:lnTo>
                    <a:pt x="340" y="868"/>
                  </a:lnTo>
                  <a:lnTo>
                    <a:pt x="333" y="840"/>
                  </a:lnTo>
                  <a:lnTo>
                    <a:pt x="327" y="811"/>
                  </a:lnTo>
                  <a:lnTo>
                    <a:pt x="320" y="781"/>
                  </a:lnTo>
                  <a:lnTo>
                    <a:pt x="312" y="752"/>
                  </a:lnTo>
                  <a:lnTo>
                    <a:pt x="303" y="721"/>
                  </a:lnTo>
                  <a:lnTo>
                    <a:pt x="296" y="691"/>
                  </a:lnTo>
                  <a:lnTo>
                    <a:pt x="287" y="661"/>
                  </a:lnTo>
                  <a:lnTo>
                    <a:pt x="277" y="630"/>
                  </a:lnTo>
                  <a:lnTo>
                    <a:pt x="268" y="599"/>
                  </a:lnTo>
                  <a:lnTo>
                    <a:pt x="259" y="566"/>
                  </a:lnTo>
                  <a:lnTo>
                    <a:pt x="249" y="537"/>
                  </a:lnTo>
                  <a:lnTo>
                    <a:pt x="239" y="505"/>
                  </a:lnTo>
                  <a:lnTo>
                    <a:pt x="227" y="474"/>
                  </a:lnTo>
                  <a:lnTo>
                    <a:pt x="216" y="443"/>
                  </a:lnTo>
                  <a:lnTo>
                    <a:pt x="205" y="413"/>
                  </a:lnTo>
                  <a:lnTo>
                    <a:pt x="194" y="383"/>
                  </a:lnTo>
                  <a:lnTo>
                    <a:pt x="181" y="352"/>
                  </a:lnTo>
                  <a:lnTo>
                    <a:pt x="170" y="322"/>
                  </a:lnTo>
                  <a:lnTo>
                    <a:pt x="157" y="293"/>
                  </a:lnTo>
                  <a:lnTo>
                    <a:pt x="145" y="263"/>
                  </a:lnTo>
                  <a:lnTo>
                    <a:pt x="133" y="235"/>
                  </a:lnTo>
                  <a:lnTo>
                    <a:pt x="120" y="206"/>
                  </a:lnTo>
                  <a:lnTo>
                    <a:pt x="106" y="178"/>
                  </a:lnTo>
                  <a:lnTo>
                    <a:pt x="93" y="151"/>
                  </a:lnTo>
                  <a:lnTo>
                    <a:pt x="79" y="125"/>
                  </a:lnTo>
                  <a:lnTo>
                    <a:pt x="65" y="99"/>
                  </a:lnTo>
                  <a:lnTo>
                    <a:pt x="51" y="72"/>
                  </a:lnTo>
                  <a:lnTo>
                    <a:pt x="38" y="47"/>
                  </a:lnTo>
                  <a:lnTo>
                    <a:pt x="24" y="24"/>
                  </a:lnTo>
                  <a:lnTo>
                    <a:pt x="10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6" name="Freeform 100">
              <a:extLst>
                <a:ext uri="{FF2B5EF4-FFF2-40B4-BE49-F238E27FC236}">
                  <a16:creationId xmlns:a16="http://schemas.microsoft.com/office/drawing/2014/main" id="{779DBF76-D723-4F18-F2F4-BF71983C9D5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770563" y="1609725"/>
              <a:ext cx="777875" cy="865188"/>
            </a:xfrm>
            <a:custGeom>
              <a:avLst/>
              <a:gdLst>
                <a:gd name="T0" fmla="*/ 0 w 1031"/>
                <a:gd name="T1" fmla="*/ 7550 h 1146"/>
                <a:gd name="T2" fmla="*/ 50551 w 1031"/>
                <a:gd name="T3" fmla="*/ 42278 h 1146"/>
                <a:gd name="T4" fmla="*/ 102610 w 1031"/>
                <a:gd name="T5" fmla="*/ 82291 h 1146"/>
                <a:gd name="T6" fmla="*/ 153161 w 1031"/>
                <a:gd name="T7" fmla="*/ 123814 h 1146"/>
                <a:gd name="T8" fmla="*/ 205220 w 1031"/>
                <a:gd name="T9" fmla="*/ 169112 h 1146"/>
                <a:gd name="T10" fmla="*/ 256525 w 1031"/>
                <a:gd name="T11" fmla="*/ 215920 h 1146"/>
                <a:gd name="T12" fmla="*/ 306321 w 1031"/>
                <a:gd name="T13" fmla="*/ 266502 h 1146"/>
                <a:gd name="T14" fmla="*/ 357626 w 1031"/>
                <a:gd name="T15" fmla="*/ 318595 h 1146"/>
                <a:gd name="T16" fmla="*/ 407422 w 1031"/>
                <a:gd name="T17" fmla="*/ 372952 h 1146"/>
                <a:gd name="T18" fmla="*/ 456464 w 1031"/>
                <a:gd name="T19" fmla="*/ 429574 h 1146"/>
                <a:gd name="T20" fmla="*/ 504751 w 1031"/>
                <a:gd name="T21" fmla="*/ 487706 h 1146"/>
                <a:gd name="T22" fmla="*/ 553038 w 1031"/>
                <a:gd name="T23" fmla="*/ 548103 h 1146"/>
                <a:gd name="T24" fmla="*/ 599062 w 1031"/>
                <a:gd name="T25" fmla="*/ 609255 h 1146"/>
                <a:gd name="T26" fmla="*/ 644331 w 1031"/>
                <a:gd name="T27" fmla="*/ 672672 h 1146"/>
                <a:gd name="T28" fmla="*/ 688091 w 1031"/>
                <a:gd name="T29" fmla="*/ 736089 h 1146"/>
                <a:gd name="T30" fmla="*/ 730342 w 1031"/>
                <a:gd name="T31" fmla="*/ 799506 h 1146"/>
                <a:gd name="T32" fmla="*/ 770330 w 1031"/>
                <a:gd name="T33" fmla="*/ 865188 h 1146"/>
                <a:gd name="T34" fmla="*/ 758258 w 1031"/>
                <a:gd name="T35" fmla="*/ 827440 h 1146"/>
                <a:gd name="T36" fmla="*/ 716762 w 1031"/>
                <a:gd name="T37" fmla="*/ 762513 h 1146"/>
                <a:gd name="T38" fmla="*/ 673756 w 1031"/>
                <a:gd name="T39" fmla="*/ 698341 h 1146"/>
                <a:gd name="T40" fmla="*/ 629241 w 1031"/>
                <a:gd name="T41" fmla="*/ 634924 h 1146"/>
                <a:gd name="T42" fmla="*/ 583218 w 1031"/>
                <a:gd name="T43" fmla="*/ 573017 h 1146"/>
                <a:gd name="T44" fmla="*/ 536440 w 1031"/>
                <a:gd name="T45" fmla="*/ 512620 h 1146"/>
                <a:gd name="T46" fmla="*/ 488152 w 1031"/>
                <a:gd name="T47" fmla="*/ 452978 h 1146"/>
                <a:gd name="T48" fmla="*/ 439111 w 1031"/>
                <a:gd name="T49" fmla="*/ 395601 h 1146"/>
                <a:gd name="T50" fmla="*/ 389315 w 1031"/>
                <a:gd name="T51" fmla="*/ 338979 h 1146"/>
                <a:gd name="T52" fmla="*/ 339519 w 1031"/>
                <a:gd name="T53" fmla="*/ 285376 h 1146"/>
                <a:gd name="T54" fmla="*/ 288968 w 1031"/>
                <a:gd name="T55" fmla="*/ 234039 h 1146"/>
                <a:gd name="T56" fmla="*/ 236154 w 1031"/>
                <a:gd name="T57" fmla="*/ 184966 h 1146"/>
                <a:gd name="T58" fmla="*/ 184849 w 1031"/>
                <a:gd name="T59" fmla="*/ 138913 h 1146"/>
                <a:gd name="T60" fmla="*/ 133544 w 1031"/>
                <a:gd name="T61" fmla="*/ 94370 h 1146"/>
                <a:gd name="T62" fmla="*/ 81484 w 1031"/>
                <a:gd name="T63" fmla="*/ 55112 h 1146"/>
                <a:gd name="T64" fmla="*/ 30934 w 1031"/>
                <a:gd name="T65" fmla="*/ 17364 h 1146"/>
                <a:gd name="T66" fmla="*/ 5281 w 1031"/>
                <a:gd name="T67" fmla="*/ 0 h 114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031" h="1146">
                  <a:moveTo>
                    <a:pt x="0" y="10"/>
                  </a:moveTo>
                  <a:lnTo>
                    <a:pt x="0" y="10"/>
                  </a:lnTo>
                  <a:lnTo>
                    <a:pt x="33" y="33"/>
                  </a:lnTo>
                  <a:lnTo>
                    <a:pt x="67" y="56"/>
                  </a:lnTo>
                  <a:lnTo>
                    <a:pt x="101" y="83"/>
                  </a:lnTo>
                  <a:lnTo>
                    <a:pt x="136" y="109"/>
                  </a:lnTo>
                  <a:lnTo>
                    <a:pt x="169" y="135"/>
                  </a:lnTo>
                  <a:lnTo>
                    <a:pt x="203" y="164"/>
                  </a:lnTo>
                  <a:lnTo>
                    <a:pt x="238" y="194"/>
                  </a:lnTo>
                  <a:lnTo>
                    <a:pt x="272" y="224"/>
                  </a:lnTo>
                  <a:lnTo>
                    <a:pt x="305" y="255"/>
                  </a:lnTo>
                  <a:lnTo>
                    <a:pt x="340" y="286"/>
                  </a:lnTo>
                  <a:lnTo>
                    <a:pt x="373" y="320"/>
                  </a:lnTo>
                  <a:lnTo>
                    <a:pt x="406" y="353"/>
                  </a:lnTo>
                  <a:lnTo>
                    <a:pt x="440" y="386"/>
                  </a:lnTo>
                  <a:lnTo>
                    <a:pt x="474" y="422"/>
                  </a:lnTo>
                  <a:lnTo>
                    <a:pt x="506" y="457"/>
                  </a:lnTo>
                  <a:lnTo>
                    <a:pt x="540" y="494"/>
                  </a:lnTo>
                  <a:lnTo>
                    <a:pt x="572" y="532"/>
                  </a:lnTo>
                  <a:lnTo>
                    <a:pt x="605" y="569"/>
                  </a:lnTo>
                  <a:lnTo>
                    <a:pt x="637" y="608"/>
                  </a:lnTo>
                  <a:lnTo>
                    <a:pt x="669" y="646"/>
                  </a:lnTo>
                  <a:lnTo>
                    <a:pt x="701" y="686"/>
                  </a:lnTo>
                  <a:lnTo>
                    <a:pt x="733" y="726"/>
                  </a:lnTo>
                  <a:lnTo>
                    <a:pt x="763" y="766"/>
                  </a:lnTo>
                  <a:lnTo>
                    <a:pt x="794" y="807"/>
                  </a:lnTo>
                  <a:lnTo>
                    <a:pt x="824" y="849"/>
                  </a:lnTo>
                  <a:lnTo>
                    <a:pt x="854" y="891"/>
                  </a:lnTo>
                  <a:lnTo>
                    <a:pt x="883" y="932"/>
                  </a:lnTo>
                  <a:lnTo>
                    <a:pt x="912" y="975"/>
                  </a:lnTo>
                  <a:lnTo>
                    <a:pt x="940" y="1017"/>
                  </a:lnTo>
                  <a:lnTo>
                    <a:pt x="968" y="1059"/>
                  </a:lnTo>
                  <a:lnTo>
                    <a:pt x="995" y="1103"/>
                  </a:lnTo>
                  <a:lnTo>
                    <a:pt x="1021" y="1146"/>
                  </a:lnTo>
                  <a:lnTo>
                    <a:pt x="1031" y="1138"/>
                  </a:lnTo>
                  <a:lnTo>
                    <a:pt x="1005" y="1096"/>
                  </a:lnTo>
                  <a:lnTo>
                    <a:pt x="978" y="1052"/>
                  </a:lnTo>
                  <a:lnTo>
                    <a:pt x="950" y="1010"/>
                  </a:lnTo>
                  <a:lnTo>
                    <a:pt x="921" y="967"/>
                  </a:lnTo>
                  <a:lnTo>
                    <a:pt x="893" y="925"/>
                  </a:lnTo>
                  <a:lnTo>
                    <a:pt x="864" y="884"/>
                  </a:lnTo>
                  <a:lnTo>
                    <a:pt x="834" y="841"/>
                  </a:lnTo>
                  <a:lnTo>
                    <a:pt x="804" y="800"/>
                  </a:lnTo>
                  <a:lnTo>
                    <a:pt x="773" y="759"/>
                  </a:lnTo>
                  <a:lnTo>
                    <a:pt x="743" y="719"/>
                  </a:lnTo>
                  <a:lnTo>
                    <a:pt x="711" y="679"/>
                  </a:lnTo>
                  <a:lnTo>
                    <a:pt x="679" y="639"/>
                  </a:lnTo>
                  <a:lnTo>
                    <a:pt x="647" y="600"/>
                  </a:lnTo>
                  <a:lnTo>
                    <a:pt x="615" y="562"/>
                  </a:lnTo>
                  <a:lnTo>
                    <a:pt x="582" y="524"/>
                  </a:lnTo>
                  <a:lnTo>
                    <a:pt x="550" y="487"/>
                  </a:lnTo>
                  <a:lnTo>
                    <a:pt x="516" y="449"/>
                  </a:lnTo>
                  <a:lnTo>
                    <a:pt x="484" y="414"/>
                  </a:lnTo>
                  <a:lnTo>
                    <a:pt x="450" y="378"/>
                  </a:lnTo>
                  <a:lnTo>
                    <a:pt x="416" y="343"/>
                  </a:lnTo>
                  <a:lnTo>
                    <a:pt x="383" y="310"/>
                  </a:lnTo>
                  <a:lnTo>
                    <a:pt x="348" y="276"/>
                  </a:lnTo>
                  <a:lnTo>
                    <a:pt x="313" y="245"/>
                  </a:lnTo>
                  <a:lnTo>
                    <a:pt x="279" y="214"/>
                  </a:lnTo>
                  <a:lnTo>
                    <a:pt x="245" y="184"/>
                  </a:lnTo>
                  <a:lnTo>
                    <a:pt x="210" y="154"/>
                  </a:lnTo>
                  <a:lnTo>
                    <a:pt x="177" y="125"/>
                  </a:lnTo>
                  <a:lnTo>
                    <a:pt x="143" y="99"/>
                  </a:lnTo>
                  <a:lnTo>
                    <a:pt x="108" y="73"/>
                  </a:lnTo>
                  <a:lnTo>
                    <a:pt x="74" y="46"/>
                  </a:lnTo>
                  <a:lnTo>
                    <a:pt x="41" y="23"/>
                  </a:lnTo>
                  <a:lnTo>
                    <a:pt x="7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7" name="Freeform 101">
              <a:extLst>
                <a:ext uri="{FF2B5EF4-FFF2-40B4-BE49-F238E27FC236}">
                  <a16:creationId xmlns:a16="http://schemas.microsoft.com/office/drawing/2014/main" id="{B7C36EED-6711-9AE5-9907-3DCA1021842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81600" y="1309688"/>
              <a:ext cx="595313" cy="307975"/>
            </a:xfrm>
            <a:custGeom>
              <a:avLst/>
              <a:gdLst>
                <a:gd name="T0" fmla="*/ 3763 w 791"/>
                <a:gd name="T1" fmla="*/ 9813 h 408"/>
                <a:gd name="T2" fmla="*/ 3010 w 791"/>
                <a:gd name="T3" fmla="*/ 9813 h 408"/>
                <a:gd name="T4" fmla="*/ 37630 w 791"/>
                <a:gd name="T5" fmla="*/ 21890 h 408"/>
                <a:gd name="T6" fmla="*/ 72250 w 791"/>
                <a:gd name="T7" fmla="*/ 34723 h 408"/>
                <a:gd name="T8" fmla="*/ 109128 w 791"/>
                <a:gd name="T9" fmla="*/ 49819 h 408"/>
                <a:gd name="T10" fmla="*/ 146759 w 791"/>
                <a:gd name="T11" fmla="*/ 64916 h 408"/>
                <a:gd name="T12" fmla="*/ 184389 w 791"/>
                <a:gd name="T13" fmla="*/ 82278 h 408"/>
                <a:gd name="T14" fmla="*/ 222772 w 791"/>
                <a:gd name="T15" fmla="*/ 99639 h 408"/>
                <a:gd name="T16" fmla="*/ 261155 w 791"/>
                <a:gd name="T17" fmla="*/ 117755 h 408"/>
                <a:gd name="T18" fmla="*/ 299538 w 791"/>
                <a:gd name="T19" fmla="*/ 137381 h 408"/>
                <a:gd name="T20" fmla="*/ 337921 w 791"/>
                <a:gd name="T21" fmla="*/ 157762 h 408"/>
                <a:gd name="T22" fmla="*/ 376304 w 791"/>
                <a:gd name="T23" fmla="*/ 178142 h 408"/>
                <a:gd name="T24" fmla="*/ 413934 w 791"/>
                <a:gd name="T25" fmla="*/ 200033 h 408"/>
                <a:gd name="T26" fmla="*/ 451565 w 791"/>
                <a:gd name="T27" fmla="*/ 220413 h 408"/>
                <a:gd name="T28" fmla="*/ 486185 w 791"/>
                <a:gd name="T29" fmla="*/ 242304 h 408"/>
                <a:gd name="T30" fmla="*/ 522310 w 791"/>
                <a:gd name="T31" fmla="*/ 264949 h 408"/>
                <a:gd name="T32" fmla="*/ 556930 w 791"/>
                <a:gd name="T33" fmla="*/ 286085 h 408"/>
                <a:gd name="T34" fmla="*/ 590045 w 791"/>
                <a:gd name="T35" fmla="*/ 307975 h 408"/>
                <a:gd name="T36" fmla="*/ 595313 w 791"/>
                <a:gd name="T37" fmla="*/ 300427 h 408"/>
                <a:gd name="T38" fmla="*/ 562198 w 791"/>
                <a:gd name="T39" fmla="*/ 278536 h 408"/>
                <a:gd name="T40" fmla="*/ 527578 w 791"/>
                <a:gd name="T41" fmla="*/ 257401 h 408"/>
                <a:gd name="T42" fmla="*/ 492206 w 791"/>
                <a:gd name="T43" fmla="*/ 234755 h 408"/>
                <a:gd name="T44" fmla="*/ 455328 w 791"/>
                <a:gd name="T45" fmla="*/ 212865 h 408"/>
                <a:gd name="T46" fmla="*/ 417697 w 791"/>
                <a:gd name="T47" fmla="*/ 192484 h 408"/>
                <a:gd name="T48" fmla="*/ 380067 w 791"/>
                <a:gd name="T49" fmla="*/ 170594 h 408"/>
                <a:gd name="T50" fmla="*/ 341684 w 791"/>
                <a:gd name="T51" fmla="*/ 150213 h 408"/>
                <a:gd name="T52" fmla="*/ 303301 w 791"/>
                <a:gd name="T53" fmla="*/ 129833 h 408"/>
                <a:gd name="T54" fmla="*/ 264918 w 791"/>
                <a:gd name="T55" fmla="*/ 110207 h 408"/>
                <a:gd name="T56" fmla="*/ 226535 w 791"/>
                <a:gd name="T57" fmla="*/ 90581 h 408"/>
                <a:gd name="T58" fmla="*/ 188152 w 791"/>
                <a:gd name="T59" fmla="*/ 72465 h 408"/>
                <a:gd name="T60" fmla="*/ 150522 w 791"/>
                <a:gd name="T61" fmla="*/ 55858 h 408"/>
                <a:gd name="T62" fmla="*/ 112891 w 791"/>
                <a:gd name="T63" fmla="*/ 40761 h 408"/>
                <a:gd name="T64" fmla="*/ 76013 w 791"/>
                <a:gd name="T65" fmla="*/ 25665 h 408"/>
                <a:gd name="T66" fmla="*/ 41393 w 791"/>
                <a:gd name="T67" fmla="*/ 12077 h 408"/>
                <a:gd name="T68" fmla="*/ 6773 w 791"/>
                <a:gd name="T69" fmla="*/ 0 h 408"/>
                <a:gd name="T70" fmla="*/ 6021 w 791"/>
                <a:gd name="T71" fmla="*/ 0 h 408"/>
                <a:gd name="T72" fmla="*/ 6773 w 791"/>
                <a:gd name="T73" fmla="*/ 0 h 408"/>
                <a:gd name="T74" fmla="*/ 3010 w 791"/>
                <a:gd name="T75" fmla="*/ 0 h 408"/>
                <a:gd name="T76" fmla="*/ 753 w 791"/>
                <a:gd name="T77" fmla="*/ 3019 h 408"/>
                <a:gd name="T78" fmla="*/ 0 w 791"/>
                <a:gd name="T79" fmla="*/ 6794 h 408"/>
                <a:gd name="T80" fmla="*/ 3010 w 791"/>
                <a:gd name="T81" fmla="*/ 9813 h 408"/>
                <a:gd name="T82" fmla="*/ 3763 w 791"/>
                <a:gd name="T83" fmla="*/ 9813 h 40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791" h="408">
                  <a:moveTo>
                    <a:pt x="5" y="13"/>
                  </a:moveTo>
                  <a:lnTo>
                    <a:pt x="4" y="13"/>
                  </a:lnTo>
                  <a:lnTo>
                    <a:pt x="50" y="29"/>
                  </a:lnTo>
                  <a:lnTo>
                    <a:pt x="96" y="46"/>
                  </a:lnTo>
                  <a:lnTo>
                    <a:pt x="145" y="66"/>
                  </a:lnTo>
                  <a:lnTo>
                    <a:pt x="195" y="86"/>
                  </a:lnTo>
                  <a:lnTo>
                    <a:pt x="245" y="109"/>
                  </a:lnTo>
                  <a:lnTo>
                    <a:pt x="296" y="132"/>
                  </a:lnTo>
                  <a:lnTo>
                    <a:pt x="347" y="156"/>
                  </a:lnTo>
                  <a:lnTo>
                    <a:pt x="398" y="182"/>
                  </a:lnTo>
                  <a:lnTo>
                    <a:pt x="449" y="209"/>
                  </a:lnTo>
                  <a:lnTo>
                    <a:pt x="500" y="236"/>
                  </a:lnTo>
                  <a:lnTo>
                    <a:pt x="550" y="265"/>
                  </a:lnTo>
                  <a:lnTo>
                    <a:pt x="600" y="292"/>
                  </a:lnTo>
                  <a:lnTo>
                    <a:pt x="646" y="321"/>
                  </a:lnTo>
                  <a:lnTo>
                    <a:pt x="694" y="351"/>
                  </a:lnTo>
                  <a:lnTo>
                    <a:pt x="740" y="379"/>
                  </a:lnTo>
                  <a:lnTo>
                    <a:pt x="784" y="408"/>
                  </a:lnTo>
                  <a:lnTo>
                    <a:pt x="791" y="398"/>
                  </a:lnTo>
                  <a:lnTo>
                    <a:pt x="747" y="369"/>
                  </a:lnTo>
                  <a:lnTo>
                    <a:pt x="701" y="341"/>
                  </a:lnTo>
                  <a:lnTo>
                    <a:pt x="654" y="311"/>
                  </a:lnTo>
                  <a:lnTo>
                    <a:pt x="605" y="282"/>
                  </a:lnTo>
                  <a:lnTo>
                    <a:pt x="555" y="255"/>
                  </a:lnTo>
                  <a:lnTo>
                    <a:pt x="505" y="226"/>
                  </a:lnTo>
                  <a:lnTo>
                    <a:pt x="454" y="199"/>
                  </a:lnTo>
                  <a:lnTo>
                    <a:pt x="403" y="172"/>
                  </a:lnTo>
                  <a:lnTo>
                    <a:pt x="352" y="146"/>
                  </a:lnTo>
                  <a:lnTo>
                    <a:pt x="301" y="120"/>
                  </a:lnTo>
                  <a:lnTo>
                    <a:pt x="250" y="96"/>
                  </a:lnTo>
                  <a:lnTo>
                    <a:pt x="200" y="74"/>
                  </a:lnTo>
                  <a:lnTo>
                    <a:pt x="150" y="54"/>
                  </a:lnTo>
                  <a:lnTo>
                    <a:pt x="101" y="34"/>
                  </a:lnTo>
                  <a:lnTo>
                    <a:pt x="55" y="16"/>
                  </a:lnTo>
                  <a:lnTo>
                    <a:pt x="9" y="0"/>
                  </a:lnTo>
                  <a:lnTo>
                    <a:pt x="8" y="0"/>
                  </a:lnTo>
                  <a:lnTo>
                    <a:pt x="9" y="0"/>
                  </a:lnTo>
                  <a:lnTo>
                    <a:pt x="4" y="0"/>
                  </a:lnTo>
                  <a:lnTo>
                    <a:pt x="1" y="4"/>
                  </a:lnTo>
                  <a:lnTo>
                    <a:pt x="0" y="9"/>
                  </a:lnTo>
                  <a:lnTo>
                    <a:pt x="4" y="13"/>
                  </a:lnTo>
                  <a:lnTo>
                    <a:pt x="5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8" name="Freeform 102">
              <a:extLst>
                <a:ext uri="{FF2B5EF4-FFF2-40B4-BE49-F238E27FC236}">
                  <a16:creationId xmlns:a16="http://schemas.microsoft.com/office/drawing/2014/main" id="{84A01B98-0799-AA05-FB8B-9107F17EDFB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21275" y="1304925"/>
              <a:ext cx="63500" cy="14288"/>
            </a:xfrm>
            <a:custGeom>
              <a:avLst/>
              <a:gdLst>
                <a:gd name="T0" fmla="*/ 7384 w 86"/>
                <a:gd name="T1" fmla="*/ 6495 h 22"/>
                <a:gd name="T2" fmla="*/ 2215 w 86"/>
                <a:gd name="T3" fmla="*/ 8443 h 22"/>
                <a:gd name="T4" fmla="*/ 61285 w 86"/>
                <a:gd name="T5" fmla="*/ 14288 h 22"/>
                <a:gd name="T6" fmla="*/ 63500 w 86"/>
                <a:gd name="T7" fmla="*/ 5845 h 22"/>
                <a:gd name="T8" fmla="*/ 4430 w 86"/>
                <a:gd name="T9" fmla="*/ 0 h 22"/>
                <a:gd name="T10" fmla="*/ 0 w 86"/>
                <a:gd name="T11" fmla="*/ 1948 h 22"/>
                <a:gd name="T12" fmla="*/ 4430 w 86"/>
                <a:gd name="T13" fmla="*/ 0 h 22"/>
                <a:gd name="T14" fmla="*/ 738 w 86"/>
                <a:gd name="T15" fmla="*/ 1299 h 22"/>
                <a:gd name="T16" fmla="*/ 0 w 86"/>
                <a:gd name="T17" fmla="*/ 3247 h 22"/>
                <a:gd name="T18" fmla="*/ 0 w 86"/>
                <a:gd name="T19" fmla="*/ 6495 h 22"/>
                <a:gd name="T20" fmla="*/ 2215 w 86"/>
                <a:gd name="T21" fmla="*/ 8443 h 22"/>
                <a:gd name="T22" fmla="*/ 7384 w 86"/>
                <a:gd name="T23" fmla="*/ 6495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6" h="22">
                  <a:moveTo>
                    <a:pt x="10" y="10"/>
                  </a:moveTo>
                  <a:lnTo>
                    <a:pt x="3" y="13"/>
                  </a:lnTo>
                  <a:lnTo>
                    <a:pt x="83" y="22"/>
                  </a:lnTo>
                  <a:lnTo>
                    <a:pt x="86" y="9"/>
                  </a:lnTo>
                  <a:lnTo>
                    <a:pt x="6" y="0"/>
                  </a:lnTo>
                  <a:lnTo>
                    <a:pt x="0" y="3"/>
                  </a:lnTo>
                  <a:lnTo>
                    <a:pt x="6" y="0"/>
                  </a:lnTo>
                  <a:lnTo>
                    <a:pt x="1" y="2"/>
                  </a:lnTo>
                  <a:lnTo>
                    <a:pt x="0" y="5"/>
                  </a:lnTo>
                  <a:lnTo>
                    <a:pt x="0" y="10"/>
                  </a:lnTo>
                  <a:lnTo>
                    <a:pt x="3" y="13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9" name="Freeform 103">
              <a:extLst>
                <a:ext uri="{FF2B5EF4-FFF2-40B4-BE49-F238E27FC236}">
                  <a16:creationId xmlns:a16="http://schemas.microsoft.com/office/drawing/2014/main" id="{5FCC83D5-A7FA-2674-D67D-9A63A3E4177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84763" y="1306513"/>
              <a:ext cx="42862" cy="31750"/>
            </a:xfrm>
            <a:custGeom>
              <a:avLst/>
              <a:gdLst>
                <a:gd name="T0" fmla="*/ 18162 w 59"/>
                <a:gd name="T1" fmla="*/ 31750 h 44"/>
                <a:gd name="T2" fmla="*/ 22521 w 59"/>
                <a:gd name="T3" fmla="*/ 25256 h 44"/>
                <a:gd name="T4" fmla="*/ 14529 w 59"/>
                <a:gd name="T5" fmla="*/ 10824 h 44"/>
                <a:gd name="T6" fmla="*/ 7991 w 59"/>
                <a:gd name="T7" fmla="*/ 4330 h 44"/>
                <a:gd name="T8" fmla="*/ 0 w 59"/>
                <a:gd name="T9" fmla="*/ 10102 h 44"/>
                <a:gd name="T10" fmla="*/ 1453 w 59"/>
                <a:gd name="T11" fmla="*/ 17318 h 44"/>
                <a:gd name="T12" fmla="*/ 6538 w 59"/>
                <a:gd name="T13" fmla="*/ 23091 h 44"/>
                <a:gd name="T14" fmla="*/ 15982 w 59"/>
                <a:gd name="T15" fmla="*/ 25977 h 44"/>
                <a:gd name="T16" fmla="*/ 28333 w 59"/>
                <a:gd name="T17" fmla="*/ 20926 h 44"/>
                <a:gd name="T18" fmla="*/ 42862 w 59"/>
                <a:gd name="T19" fmla="*/ 5051 h 44"/>
                <a:gd name="T20" fmla="*/ 35597 w 59"/>
                <a:gd name="T21" fmla="*/ 0 h 44"/>
                <a:gd name="T22" fmla="*/ 22521 w 59"/>
                <a:gd name="T23" fmla="*/ 13710 h 44"/>
                <a:gd name="T24" fmla="*/ 14529 w 59"/>
                <a:gd name="T25" fmla="*/ 17318 h 44"/>
                <a:gd name="T26" fmla="*/ 11624 w 59"/>
                <a:gd name="T27" fmla="*/ 15875 h 44"/>
                <a:gd name="T28" fmla="*/ 8718 w 59"/>
                <a:gd name="T29" fmla="*/ 13710 h 44"/>
                <a:gd name="T30" fmla="*/ 8718 w 59"/>
                <a:gd name="T31" fmla="*/ 11545 h 44"/>
                <a:gd name="T32" fmla="*/ 4359 w 59"/>
                <a:gd name="T33" fmla="*/ 13710 h 44"/>
                <a:gd name="T34" fmla="*/ 7265 w 59"/>
                <a:gd name="T35" fmla="*/ 15875 h 44"/>
                <a:gd name="T36" fmla="*/ 13803 w 59"/>
                <a:gd name="T37" fmla="*/ 28864 h 44"/>
                <a:gd name="T38" fmla="*/ 18162 w 59"/>
                <a:gd name="T39" fmla="*/ 22369 h 44"/>
                <a:gd name="T40" fmla="*/ 13803 w 59"/>
                <a:gd name="T41" fmla="*/ 28864 h 44"/>
                <a:gd name="T42" fmla="*/ 15982 w 59"/>
                <a:gd name="T43" fmla="*/ 31750 h 44"/>
                <a:gd name="T44" fmla="*/ 19615 w 59"/>
                <a:gd name="T45" fmla="*/ 30307 h 44"/>
                <a:gd name="T46" fmla="*/ 22521 w 59"/>
                <a:gd name="T47" fmla="*/ 28864 h 44"/>
                <a:gd name="T48" fmla="*/ 22521 w 59"/>
                <a:gd name="T49" fmla="*/ 25256 h 44"/>
                <a:gd name="T50" fmla="*/ 18162 w 59"/>
                <a:gd name="T51" fmla="*/ 31750 h 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59" h="44">
                  <a:moveTo>
                    <a:pt x="25" y="44"/>
                  </a:moveTo>
                  <a:lnTo>
                    <a:pt x="31" y="35"/>
                  </a:lnTo>
                  <a:lnTo>
                    <a:pt x="20" y="15"/>
                  </a:lnTo>
                  <a:lnTo>
                    <a:pt x="11" y="6"/>
                  </a:lnTo>
                  <a:lnTo>
                    <a:pt x="0" y="14"/>
                  </a:lnTo>
                  <a:lnTo>
                    <a:pt x="2" y="24"/>
                  </a:lnTo>
                  <a:lnTo>
                    <a:pt x="9" y="32"/>
                  </a:lnTo>
                  <a:lnTo>
                    <a:pt x="22" y="36"/>
                  </a:lnTo>
                  <a:lnTo>
                    <a:pt x="39" y="29"/>
                  </a:lnTo>
                  <a:lnTo>
                    <a:pt x="59" y="7"/>
                  </a:lnTo>
                  <a:lnTo>
                    <a:pt x="49" y="0"/>
                  </a:lnTo>
                  <a:lnTo>
                    <a:pt x="31" y="19"/>
                  </a:lnTo>
                  <a:lnTo>
                    <a:pt x="20" y="24"/>
                  </a:lnTo>
                  <a:lnTo>
                    <a:pt x="16" y="22"/>
                  </a:lnTo>
                  <a:lnTo>
                    <a:pt x="12" y="19"/>
                  </a:lnTo>
                  <a:lnTo>
                    <a:pt x="12" y="16"/>
                  </a:lnTo>
                  <a:lnTo>
                    <a:pt x="6" y="19"/>
                  </a:lnTo>
                  <a:lnTo>
                    <a:pt x="10" y="22"/>
                  </a:lnTo>
                  <a:lnTo>
                    <a:pt x="19" y="40"/>
                  </a:lnTo>
                  <a:lnTo>
                    <a:pt x="25" y="31"/>
                  </a:lnTo>
                  <a:lnTo>
                    <a:pt x="19" y="40"/>
                  </a:lnTo>
                  <a:lnTo>
                    <a:pt x="22" y="44"/>
                  </a:lnTo>
                  <a:lnTo>
                    <a:pt x="27" y="42"/>
                  </a:lnTo>
                  <a:lnTo>
                    <a:pt x="31" y="40"/>
                  </a:lnTo>
                  <a:lnTo>
                    <a:pt x="31" y="35"/>
                  </a:lnTo>
                  <a:lnTo>
                    <a:pt x="25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0" name="Freeform 104">
              <a:extLst>
                <a:ext uri="{FF2B5EF4-FFF2-40B4-BE49-F238E27FC236}">
                  <a16:creationId xmlns:a16="http://schemas.microsoft.com/office/drawing/2014/main" id="{7D96046A-9588-68D6-E599-3A1CB81C5DA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1330325"/>
              <a:ext cx="68262" cy="38100"/>
            </a:xfrm>
            <a:custGeom>
              <a:avLst/>
              <a:gdLst>
                <a:gd name="T0" fmla="*/ 9440 w 94"/>
                <a:gd name="T1" fmla="*/ 31242 h 50"/>
                <a:gd name="T2" fmla="*/ 5083 w 94"/>
                <a:gd name="T3" fmla="*/ 38100 h 50"/>
                <a:gd name="T4" fmla="*/ 13798 w 94"/>
                <a:gd name="T5" fmla="*/ 37338 h 50"/>
                <a:gd name="T6" fmla="*/ 21786 w 94"/>
                <a:gd name="T7" fmla="*/ 33528 h 50"/>
                <a:gd name="T8" fmla="*/ 29774 w 94"/>
                <a:gd name="T9" fmla="*/ 28956 h 50"/>
                <a:gd name="T10" fmla="*/ 39214 w 94"/>
                <a:gd name="T11" fmla="*/ 22860 h 50"/>
                <a:gd name="T12" fmla="*/ 46476 w 94"/>
                <a:gd name="T13" fmla="*/ 17526 h 50"/>
                <a:gd name="T14" fmla="*/ 53738 w 94"/>
                <a:gd name="T15" fmla="*/ 14478 h 50"/>
                <a:gd name="T16" fmla="*/ 61000 w 94"/>
                <a:gd name="T17" fmla="*/ 10668 h 50"/>
                <a:gd name="T18" fmla="*/ 68262 w 94"/>
                <a:gd name="T19" fmla="*/ 9906 h 50"/>
                <a:gd name="T20" fmla="*/ 68262 w 94"/>
                <a:gd name="T21" fmla="*/ 0 h 50"/>
                <a:gd name="T22" fmla="*/ 58822 w 94"/>
                <a:gd name="T23" fmla="*/ 762 h 50"/>
                <a:gd name="T24" fmla="*/ 50107 w 94"/>
                <a:gd name="T25" fmla="*/ 4572 h 50"/>
                <a:gd name="T26" fmla="*/ 40667 w 94"/>
                <a:gd name="T27" fmla="*/ 9906 h 50"/>
                <a:gd name="T28" fmla="*/ 33405 w 94"/>
                <a:gd name="T29" fmla="*/ 15240 h 50"/>
                <a:gd name="T30" fmla="*/ 26143 w 94"/>
                <a:gd name="T31" fmla="*/ 21336 h 50"/>
                <a:gd name="T32" fmla="*/ 18155 w 94"/>
                <a:gd name="T33" fmla="*/ 23622 h 50"/>
                <a:gd name="T34" fmla="*/ 11619 w 94"/>
                <a:gd name="T35" fmla="*/ 27432 h 50"/>
                <a:gd name="T36" fmla="*/ 5083 w 94"/>
                <a:gd name="T37" fmla="*/ 28956 h 50"/>
                <a:gd name="T38" fmla="*/ 0 w 94"/>
                <a:gd name="T39" fmla="*/ 35052 h 50"/>
                <a:gd name="T40" fmla="*/ 5083 w 94"/>
                <a:gd name="T41" fmla="*/ 28956 h 50"/>
                <a:gd name="T42" fmla="*/ 2179 w 94"/>
                <a:gd name="T43" fmla="*/ 30480 h 50"/>
                <a:gd name="T44" fmla="*/ 1452 w 94"/>
                <a:gd name="T45" fmla="*/ 33528 h 50"/>
                <a:gd name="T46" fmla="*/ 2179 w 94"/>
                <a:gd name="T47" fmla="*/ 36576 h 50"/>
                <a:gd name="T48" fmla="*/ 5083 w 94"/>
                <a:gd name="T49" fmla="*/ 38100 h 50"/>
                <a:gd name="T50" fmla="*/ 9440 w 94"/>
                <a:gd name="T51" fmla="*/ 31242 h 5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4" h="50">
                  <a:moveTo>
                    <a:pt x="13" y="41"/>
                  </a:moveTo>
                  <a:lnTo>
                    <a:pt x="7" y="50"/>
                  </a:lnTo>
                  <a:lnTo>
                    <a:pt x="19" y="49"/>
                  </a:lnTo>
                  <a:lnTo>
                    <a:pt x="30" y="44"/>
                  </a:lnTo>
                  <a:lnTo>
                    <a:pt x="41" y="38"/>
                  </a:lnTo>
                  <a:lnTo>
                    <a:pt x="54" y="30"/>
                  </a:lnTo>
                  <a:lnTo>
                    <a:pt x="64" y="23"/>
                  </a:lnTo>
                  <a:lnTo>
                    <a:pt x="74" y="19"/>
                  </a:lnTo>
                  <a:lnTo>
                    <a:pt x="84" y="14"/>
                  </a:lnTo>
                  <a:lnTo>
                    <a:pt x="94" y="13"/>
                  </a:lnTo>
                  <a:lnTo>
                    <a:pt x="94" y="0"/>
                  </a:lnTo>
                  <a:lnTo>
                    <a:pt x="81" y="1"/>
                  </a:lnTo>
                  <a:lnTo>
                    <a:pt x="69" y="6"/>
                  </a:lnTo>
                  <a:lnTo>
                    <a:pt x="56" y="13"/>
                  </a:lnTo>
                  <a:lnTo>
                    <a:pt x="46" y="20"/>
                  </a:lnTo>
                  <a:lnTo>
                    <a:pt x="36" y="28"/>
                  </a:lnTo>
                  <a:lnTo>
                    <a:pt x="25" y="31"/>
                  </a:lnTo>
                  <a:lnTo>
                    <a:pt x="16" y="36"/>
                  </a:lnTo>
                  <a:lnTo>
                    <a:pt x="7" y="38"/>
                  </a:lnTo>
                  <a:lnTo>
                    <a:pt x="0" y="46"/>
                  </a:lnTo>
                  <a:lnTo>
                    <a:pt x="7" y="38"/>
                  </a:lnTo>
                  <a:lnTo>
                    <a:pt x="3" y="40"/>
                  </a:lnTo>
                  <a:lnTo>
                    <a:pt x="2" y="44"/>
                  </a:lnTo>
                  <a:lnTo>
                    <a:pt x="3" y="48"/>
                  </a:lnTo>
                  <a:lnTo>
                    <a:pt x="7" y="50"/>
                  </a:lnTo>
                  <a:lnTo>
                    <a:pt x="13" y="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1" name="Freeform 105">
              <a:extLst>
                <a:ext uri="{FF2B5EF4-FFF2-40B4-BE49-F238E27FC236}">
                  <a16:creationId xmlns:a16="http://schemas.microsoft.com/office/drawing/2014/main" id="{A2EE2671-89C3-6CB9-2A2E-9286FAEC498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1360488"/>
              <a:ext cx="30162" cy="88900"/>
            </a:xfrm>
            <a:custGeom>
              <a:avLst/>
              <a:gdLst>
                <a:gd name="T0" fmla="*/ 25748 w 41"/>
                <a:gd name="T1" fmla="*/ 88900 h 118"/>
                <a:gd name="T2" fmla="*/ 30162 w 41"/>
                <a:gd name="T3" fmla="*/ 82119 h 118"/>
                <a:gd name="T4" fmla="*/ 24277 w 41"/>
                <a:gd name="T5" fmla="*/ 64792 h 118"/>
                <a:gd name="T6" fmla="*/ 21334 w 41"/>
                <a:gd name="T7" fmla="*/ 54997 h 118"/>
                <a:gd name="T8" fmla="*/ 20598 w 41"/>
                <a:gd name="T9" fmla="*/ 48217 h 118"/>
                <a:gd name="T10" fmla="*/ 20598 w 41"/>
                <a:gd name="T11" fmla="*/ 42190 h 118"/>
                <a:gd name="T12" fmla="*/ 19127 w 41"/>
                <a:gd name="T13" fmla="*/ 36163 h 118"/>
                <a:gd name="T14" fmla="*/ 18391 w 41"/>
                <a:gd name="T15" fmla="*/ 29382 h 118"/>
                <a:gd name="T16" fmla="*/ 15449 w 41"/>
                <a:gd name="T17" fmla="*/ 17328 h 118"/>
                <a:gd name="T18" fmla="*/ 9564 w 41"/>
                <a:gd name="T19" fmla="*/ 0 h 118"/>
                <a:gd name="T20" fmla="*/ 0 w 41"/>
                <a:gd name="T21" fmla="*/ 3767 h 118"/>
                <a:gd name="T22" fmla="*/ 6621 w 41"/>
                <a:gd name="T23" fmla="*/ 21095 h 118"/>
                <a:gd name="T24" fmla="*/ 9564 w 41"/>
                <a:gd name="T25" fmla="*/ 30889 h 118"/>
                <a:gd name="T26" fmla="*/ 10299 w 41"/>
                <a:gd name="T27" fmla="*/ 37669 h 118"/>
                <a:gd name="T28" fmla="*/ 11035 w 41"/>
                <a:gd name="T29" fmla="*/ 42190 h 118"/>
                <a:gd name="T30" fmla="*/ 11035 w 41"/>
                <a:gd name="T31" fmla="*/ 48217 h 118"/>
                <a:gd name="T32" fmla="*/ 11771 w 41"/>
                <a:gd name="T33" fmla="*/ 56504 h 118"/>
                <a:gd name="T34" fmla="*/ 14713 w 41"/>
                <a:gd name="T35" fmla="*/ 68558 h 118"/>
                <a:gd name="T36" fmla="*/ 21334 w 41"/>
                <a:gd name="T37" fmla="*/ 85886 h 118"/>
                <a:gd name="T38" fmla="*/ 25748 w 41"/>
                <a:gd name="T39" fmla="*/ 79106 h 118"/>
                <a:gd name="T40" fmla="*/ 21334 w 41"/>
                <a:gd name="T41" fmla="*/ 85886 h 118"/>
                <a:gd name="T42" fmla="*/ 24277 w 41"/>
                <a:gd name="T43" fmla="*/ 88900 h 118"/>
                <a:gd name="T44" fmla="*/ 27955 w 41"/>
                <a:gd name="T45" fmla="*/ 87393 h 118"/>
                <a:gd name="T46" fmla="*/ 30162 w 41"/>
                <a:gd name="T47" fmla="*/ 85886 h 118"/>
                <a:gd name="T48" fmla="*/ 30162 w 41"/>
                <a:gd name="T49" fmla="*/ 82119 h 118"/>
                <a:gd name="T50" fmla="*/ 25748 w 41"/>
                <a:gd name="T51" fmla="*/ 88900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8">
                  <a:moveTo>
                    <a:pt x="35" y="118"/>
                  </a:moveTo>
                  <a:lnTo>
                    <a:pt x="41" y="109"/>
                  </a:lnTo>
                  <a:lnTo>
                    <a:pt x="33" y="86"/>
                  </a:lnTo>
                  <a:lnTo>
                    <a:pt x="29" y="73"/>
                  </a:lnTo>
                  <a:lnTo>
                    <a:pt x="28" y="64"/>
                  </a:lnTo>
                  <a:lnTo>
                    <a:pt x="28" y="56"/>
                  </a:lnTo>
                  <a:lnTo>
                    <a:pt x="26" y="48"/>
                  </a:lnTo>
                  <a:lnTo>
                    <a:pt x="25" y="39"/>
                  </a:lnTo>
                  <a:lnTo>
                    <a:pt x="21" y="23"/>
                  </a:lnTo>
                  <a:lnTo>
                    <a:pt x="13" y="0"/>
                  </a:lnTo>
                  <a:lnTo>
                    <a:pt x="0" y="5"/>
                  </a:lnTo>
                  <a:lnTo>
                    <a:pt x="9" y="28"/>
                  </a:lnTo>
                  <a:lnTo>
                    <a:pt x="13" y="41"/>
                  </a:lnTo>
                  <a:lnTo>
                    <a:pt x="14" y="50"/>
                  </a:lnTo>
                  <a:lnTo>
                    <a:pt x="15" y="56"/>
                  </a:lnTo>
                  <a:lnTo>
                    <a:pt x="15" y="64"/>
                  </a:lnTo>
                  <a:lnTo>
                    <a:pt x="16" y="75"/>
                  </a:lnTo>
                  <a:lnTo>
                    <a:pt x="20" y="91"/>
                  </a:lnTo>
                  <a:lnTo>
                    <a:pt x="29" y="114"/>
                  </a:lnTo>
                  <a:lnTo>
                    <a:pt x="35" y="105"/>
                  </a:lnTo>
                  <a:lnTo>
                    <a:pt x="29" y="114"/>
                  </a:lnTo>
                  <a:lnTo>
                    <a:pt x="33" y="118"/>
                  </a:lnTo>
                  <a:lnTo>
                    <a:pt x="38" y="116"/>
                  </a:lnTo>
                  <a:lnTo>
                    <a:pt x="41" y="114"/>
                  </a:lnTo>
                  <a:lnTo>
                    <a:pt x="41" y="109"/>
                  </a:lnTo>
                  <a:lnTo>
                    <a:pt x="35" y="1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2" name="Freeform 106">
              <a:extLst>
                <a:ext uri="{FF2B5EF4-FFF2-40B4-BE49-F238E27FC236}">
                  <a16:creationId xmlns:a16="http://schemas.microsoft.com/office/drawing/2014/main" id="{26C38EC5-1A41-EFE6-E80C-CF5EBA80ECB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68875" y="1439863"/>
              <a:ext cx="90488" cy="9525"/>
            </a:xfrm>
            <a:custGeom>
              <a:avLst/>
              <a:gdLst>
                <a:gd name="T0" fmla="*/ 9722 w 121"/>
                <a:gd name="T1" fmla="*/ 4396 h 13"/>
                <a:gd name="T2" fmla="*/ 4487 w 121"/>
                <a:gd name="T3" fmla="*/ 9525 h 13"/>
                <a:gd name="T4" fmla="*/ 90488 w 121"/>
                <a:gd name="T5" fmla="*/ 9525 h 13"/>
                <a:gd name="T6" fmla="*/ 90488 w 121"/>
                <a:gd name="T7" fmla="*/ 0 h 13"/>
                <a:gd name="T8" fmla="*/ 4487 w 121"/>
                <a:gd name="T9" fmla="*/ 0 h 13"/>
                <a:gd name="T10" fmla="*/ 0 w 121"/>
                <a:gd name="T11" fmla="*/ 4396 h 13"/>
                <a:gd name="T12" fmla="*/ 4487 w 121"/>
                <a:gd name="T13" fmla="*/ 0 h 13"/>
                <a:gd name="T14" fmla="*/ 2244 w 121"/>
                <a:gd name="T15" fmla="*/ 2198 h 13"/>
                <a:gd name="T16" fmla="*/ 748 w 121"/>
                <a:gd name="T17" fmla="*/ 4396 h 13"/>
                <a:gd name="T18" fmla="*/ 2244 w 121"/>
                <a:gd name="T19" fmla="*/ 7327 h 13"/>
                <a:gd name="T20" fmla="*/ 4487 w 121"/>
                <a:gd name="T21" fmla="*/ 9525 h 13"/>
                <a:gd name="T22" fmla="*/ 9722 w 121"/>
                <a:gd name="T23" fmla="*/ 4396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1" h="13">
                  <a:moveTo>
                    <a:pt x="13" y="6"/>
                  </a:moveTo>
                  <a:lnTo>
                    <a:pt x="6" y="13"/>
                  </a:lnTo>
                  <a:lnTo>
                    <a:pt x="121" y="13"/>
                  </a:lnTo>
                  <a:lnTo>
                    <a:pt x="121" y="0"/>
                  </a:lnTo>
                  <a:lnTo>
                    <a:pt x="6" y="0"/>
                  </a:lnTo>
                  <a:lnTo>
                    <a:pt x="0" y="6"/>
                  </a:lnTo>
                  <a:lnTo>
                    <a:pt x="6" y="0"/>
                  </a:lnTo>
                  <a:lnTo>
                    <a:pt x="3" y="3"/>
                  </a:lnTo>
                  <a:lnTo>
                    <a:pt x="1" y="6"/>
                  </a:lnTo>
                  <a:lnTo>
                    <a:pt x="3" y="10"/>
                  </a:lnTo>
                  <a:lnTo>
                    <a:pt x="6" y="13"/>
                  </a:lnTo>
                  <a:lnTo>
                    <a:pt x="13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3" name="Freeform 107">
              <a:extLst>
                <a:ext uri="{FF2B5EF4-FFF2-40B4-BE49-F238E27FC236}">
                  <a16:creationId xmlns:a16="http://schemas.microsoft.com/office/drawing/2014/main" id="{322BF01A-02A9-912C-19AC-22D4C26FBDC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68875" y="1444625"/>
              <a:ext cx="73025" cy="141288"/>
            </a:xfrm>
            <a:custGeom>
              <a:avLst/>
              <a:gdLst>
                <a:gd name="T0" fmla="*/ 70812 w 99"/>
                <a:gd name="T1" fmla="*/ 140544 h 190"/>
                <a:gd name="T2" fmla="*/ 72287 w 99"/>
                <a:gd name="T3" fmla="*/ 133852 h 190"/>
                <a:gd name="T4" fmla="*/ 62698 w 99"/>
                <a:gd name="T5" fmla="*/ 122697 h 190"/>
                <a:gd name="T6" fmla="*/ 53847 w 99"/>
                <a:gd name="T7" fmla="*/ 108569 h 190"/>
                <a:gd name="T8" fmla="*/ 42782 w 99"/>
                <a:gd name="T9" fmla="*/ 92953 h 190"/>
                <a:gd name="T10" fmla="*/ 32456 w 99"/>
                <a:gd name="T11" fmla="*/ 77337 h 190"/>
                <a:gd name="T12" fmla="*/ 24342 w 99"/>
                <a:gd name="T13" fmla="*/ 58746 h 190"/>
                <a:gd name="T14" fmla="*/ 16965 w 99"/>
                <a:gd name="T15" fmla="*/ 39412 h 190"/>
                <a:gd name="T16" fmla="*/ 11064 w 99"/>
                <a:gd name="T17" fmla="*/ 20078 h 190"/>
                <a:gd name="T18" fmla="*/ 9589 w 99"/>
                <a:gd name="T19" fmla="*/ 0 h 190"/>
                <a:gd name="T20" fmla="*/ 0 w 99"/>
                <a:gd name="T21" fmla="*/ 0 h 190"/>
                <a:gd name="T22" fmla="*/ 2213 w 99"/>
                <a:gd name="T23" fmla="*/ 21565 h 190"/>
                <a:gd name="T24" fmla="*/ 7376 w 99"/>
                <a:gd name="T25" fmla="*/ 43130 h 190"/>
                <a:gd name="T26" fmla="*/ 14753 w 99"/>
                <a:gd name="T27" fmla="*/ 62464 h 190"/>
                <a:gd name="T28" fmla="*/ 25079 w 99"/>
                <a:gd name="T29" fmla="*/ 81055 h 190"/>
                <a:gd name="T30" fmla="*/ 35406 w 99"/>
                <a:gd name="T31" fmla="*/ 98902 h 190"/>
                <a:gd name="T32" fmla="*/ 46470 w 99"/>
                <a:gd name="T33" fmla="*/ 114518 h 190"/>
                <a:gd name="T34" fmla="*/ 55322 w 99"/>
                <a:gd name="T35" fmla="*/ 128646 h 190"/>
                <a:gd name="T36" fmla="*/ 64911 w 99"/>
                <a:gd name="T37" fmla="*/ 139801 h 190"/>
                <a:gd name="T38" fmla="*/ 65649 w 99"/>
                <a:gd name="T39" fmla="*/ 133108 h 190"/>
                <a:gd name="T40" fmla="*/ 64911 w 99"/>
                <a:gd name="T41" fmla="*/ 139801 h 190"/>
                <a:gd name="T42" fmla="*/ 68599 w 99"/>
                <a:gd name="T43" fmla="*/ 141288 h 190"/>
                <a:gd name="T44" fmla="*/ 70812 w 99"/>
                <a:gd name="T45" fmla="*/ 140544 h 190"/>
                <a:gd name="T46" fmla="*/ 73025 w 99"/>
                <a:gd name="T47" fmla="*/ 137570 h 190"/>
                <a:gd name="T48" fmla="*/ 72287 w 99"/>
                <a:gd name="T49" fmla="*/ 133852 h 190"/>
                <a:gd name="T50" fmla="*/ 70812 w 99"/>
                <a:gd name="T51" fmla="*/ 140544 h 19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9" h="190">
                  <a:moveTo>
                    <a:pt x="96" y="189"/>
                  </a:moveTo>
                  <a:lnTo>
                    <a:pt x="98" y="180"/>
                  </a:lnTo>
                  <a:lnTo>
                    <a:pt x="85" y="165"/>
                  </a:lnTo>
                  <a:lnTo>
                    <a:pt x="73" y="146"/>
                  </a:lnTo>
                  <a:lnTo>
                    <a:pt x="58" y="125"/>
                  </a:lnTo>
                  <a:lnTo>
                    <a:pt x="44" y="104"/>
                  </a:lnTo>
                  <a:lnTo>
                    <a:pt x="33" y="79"/>
                  </a:lnTo>
                  <a:lnTo>
                    <a:pt x="23" y="53"/>
                  </a:lnTo>
                  <a:lnTo>
                    <a:pt x="15" y="27"/>
                  </a:lnTo>
                  <a:lnTo>
                    <a:pt x="13" y="0"/>
                  </a:lnTo>
                  <a:lnTo>
                    <a:pt x="0" y="0"/>
                  </a:lnTo>
                  <a:lnTo>
                    <a:pt x="3" y="29"/>
                  </a:lnTo>
                  <a:lnTo>
                    <a:pt x="10" y="58"/>
                  </a:lnTo>
                  <a:lnTo>
                    <a:pt x="20" y="84"/>
                  </a:lnTo>
                  <a:lnTo>
                    <a:pt x="34" y="109"/>
                  </a:lnTo>
                  <a:lnTo>
                    <a:pt x="48" y="133"/>
                  </a:lnTo>
                  <a:lnTo>
                    <a:pt x="63" y="154"/>
                  </a:lnTo>
                  <a:lnTo>
                    <a:pt x="75" y="173"/>
                  </a:lnTo>
                  <a:lnTo>
                    <a:pt x="88" y="188"/>
                  </a:lnTo>
                  <a:lnTo>
                    <a:pt x="89" y="179"/>
                  </a:lnTo>
                  <a:lnTo>
                    <a:pt x="88" y="188"/>
                  </a:lnTo>
                  <a:lnTo>
                    <a:pt x="93" y="190"/>
                  </a:lnTo>
                  <a:lnTo>
                    <a:pt x="96" y="189"/>
                  </a:lnTo>
                  <a:lnTo>
                    <a:pt x="99" y="185"/>
                  </a:lnTo>
                  <a:lnTo>
                    <a:pt x="98" y="180"/>
                  </a:lnTo>
                  <a:lnTo>
                    <a:pt x="96" y="1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4" name="Freeform 108">
              <a:extLst>
                <a:ext uri="{FF2B5EF4-FFF2-40B4-BE49-F238E27FC236}">
                  <a16:creationId xmlns:a16="http://schemas.microsoft.com/office/drawing/2014/main" id="{C4EE5313-3F91-51F3-F973-5EA151D0A96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9338" y="1577975"/>
              <a:ext cx="180975" cy="22225"/>
            </a:xfrm>
            <a:custGeom>
              <a:avLst/>
              <a:gdLst>
                <a:gd name="T0" fmla="*/ 0 w 239"/>
                <a:gd name="T1" fmla="*/ 6350 h 28"/>
                <a:gd name="T2" fmla="*/ 4543 w 239"/>
                <a:gd name="T3" fmla="*/ 9525 h 28"/>
                <a:gd name="T4" fmla="*/ 16659 w 239"/>
                <a:gd name="T5" fmla="*/ 9525 h 28"/>
                <a:gd name="T6" fmla="*/ 28017 w 239"/>
                <a:gd name="T7" fmla="*/ 10319 h 28"/>
                <a:gd name="T8" fmla="*/ 40133 w 239"/>
                <a:gd name="T9" fmla="*/ 12700 h 28"/>
                <a:gd name="T10" fmla="*/ 53005 w 239"/>
                <a:gd name="T11" fmla="*/ 13494 h 28"/>
                <a:gd name="T12" fmla="*/ 64363 w 239"/>
                <a:gd name="T13" fmla="*/ 15081 h 28"/>
                <a:gd name="T14" fmla="*/ 76479 w 239"/>
                <a:gd name="T15" fmla="*/ 17463 h 28"/>
                <a:gd name="T16" fmla="*/ 87837 w 239"/>
                <a:gd name="T17" fmla="*/ 19050 h 28"/>
                <a:gd name="T18" fmla="*/ 99953 w 239"/>
                <a:gd name="T19" fmla="*/ 20638 h 28"/>
                <a:gd name="T20" fmla="*/ 111311 w 239"/>
                <a:gd name="T21" fmla="*/ 21431 h 28"/>
                <a:gd name="T22" fmla="*/ 121912 w 239"/>
                <a:gd name="T23" fmla="*/ 22225 h 28"/>
                <a:gd name="T24" fmla="*/ 131756 w 239"/>
                <a:gd name="T25" fmla="*/ 22225 h 28"/>
                <a:gd name="T26" fmla="*/ 142357 w 239"/>
                <a:gd name="T27" fmla="*/ 22225 h 28"/>
                <a:gd name="T28" fmla="*/ 152958 w 239"/>
                <a:gd name="T29" fmla="*/ 20638 h 28"/>
                <a:gd name="T30" fmla="*/ 163559 w 239"/>
                <a:gd name="T31" fmla="*/ 18256 h 28"/>
                <a:gd name="T32" fmla="*/ 171888 w 239"/>
                <a:gd name="T33" fmla="*/ 13494 h 28"/>
                <a:gd name="T34" fmla="*/ 180975 w 239"/>
                <a:gd name="T35" fmla="*/ 8731 h 28"/>
                <a:gd name="T36" fmla="*/ 175674 w 239"/>
                <a:gd name="T37" fmla="*/ 794 h 28"/>
                <a:gd name="T38" fmla="*/ 168102 w 239"/>
                <a:gd name="T39" fmla="*/ 5556 h 28"/>
                <a:gd name="T40" fmla="*/ 159773 w 239"/>
                <a:gd name="T41" fmla="*/ 8731 h 28"/>
                <a:gd name="T42" fmla="*/ 150686 w 239"/>
                <a:gd name="T43" fmla="*/ 10319 h 28"/>
                <a:gd name="T44" fmla="*/ 142357 w 239"/>
                <a:gd name="T45" fmla="*/ 12700 h 28"/>
                <a:gd name="T46" fmla="*/ 131756 w 239"/>
                <a:gd name="T47" fmla="*/ 12700 h 28"/>
                <a:gd name="T48" fmla="*/ 121912 w 239"/>
                <a:gd name="T49" fmla="*/ 12700 h 28"/>
                <a:gd name="T50" fmla="*/ 111311 w 239"/>
                <a:gd name="T51" fmla="*/ 11113 h 28"/>
                <a:gd name="T52" fmla="*/ 99953 w 239"/>
                <a:gd name="T53" fmla="*/ 10319 h 28"/>
                <a:gd name="T54" fmla="*/ 89352 w 239"/>
                <a:gd name="T55" fmla="*/ 9525 h 28"/>
                <a:gd name="T56" fmla="*/ 77993 w 239"/>
                <a:gd name="T57" fmla="*/ 7938 h 28"/>
                <a:gd name="T58" fmla="*/ 65878 w 239"/>
                <a:gd name="T59" fmla="*/ 5556 h 28"/>
                <a:gd name="T60" fmla="*/ 54520 w 239"/>
                <a:gd name="T61" fmla="*/ 3969 h 28"/>
                <a:gd name="T62" fmla="*/ 42404 w 239"/>
                <a:gd name="T63" fmla="*/ 2381 h 28"/>
                <a:gd name="T64" fmla="*/ 30289 w 239"/>
                <a:gd name="T65" fmla="*/ 794 h 28"/>
                <a:gd name="T66" fmla="*/ 16659 w 239"/>
                <a:gd name="T67" fmla="*/ 0 h 28"/>
                <a:gd name="T68" fmla="*/ 4543 w 239"/>
                <a:gd name="T69" fmla="*/ 0 h 28"/>
                <a:gd name="T70" fmla="*/ 9087 w 239"/>
                <a:gd name="T71" fmla="*/ 2381 h 28"/>
                <a:gd name="T72" fmla="*/ 4543 w 239"/>
                <a:gd name="T73" fmla="*/ 0 h 28"/>
                <a:gd name="T74" fmla="*/ 1514 w 239"/>
                <a:gd name="T75" fmla="*/ 1588 h 28"/>
                <a:gd name="T76" fmla="*/ 757 w 239"/>
                <a:gd name="T77" fmla="*/ 4763 h 28"/>
                <a:gd name="T78" fmla="*/ 1514 w 239"/>
                <a:gd name="T79" fmla="*/ 7938 h 28"/>
                <a:gd name="T80" fmla="*/ 4543 w 239"/>
                <a:gd name="T81" fmla="*/ 9525 h 28"/>
                <a:gd name="T82" fmla="*/ 0 w 239"/>
                <a:gd name="T83" fmla="*/ 6350 h 2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9" h="28">
                  <a:moveTo>
                    <a:pt x="0" y="8"/>
                  </a:moveTo>
                  <a:lnTo>
                    <a:pt x="6" y="12"/>
                  </a:lnTo>
                  <a:lnTo>
                    <a:pt x="22" y="12"/>
                  </a:lnTo>
                  <a:lnTo>
                    <a:pt x="37" y="13"/>
                  </a:lnTo>
                  <a:lnTo>
                    <a:pt x="53" y="16"/>
                  </a:lnTo>
                  <a:lnTo>
                    <a:pt x="70" y="17"/>
                  </a:lnTo>
                  <a:lnTo>
                    <a:pt x="85" y="19"/>
                  </a:lnTo>
                  <a:lnTo>
                    <a:pt x="101" y="22"/>
                  </a:lnTo>
                  <a:lnTo>
                    <a:pt x="116" y="24"/>
                  </a:lnTo>
                  <a:lnTo>
                    <a:pt x="132" y="26"/>
                  </a:lnTo>
                  <a:lnTo>
                    <a:pt x="147" y="27"/>
                  </a:lnTo>
                  <a:lnTo>
                    <a:pt x="161" y="28"/>
                  </a:lnTo>
                  <a:lnTo>
                    <a:pt x="174" y="28"/>
                  </a:lnTo>
                  <a:lnTo>
                    <a:pt x="188" y="28"/>
                  </a:lnTo>
                  <a:lnTo>
                    <a:pt x="202" y="26"/>
                  </a:lnTo>
                  <a:lnTo>
                    <a:pt x="216" y="23"/>
                  </a:lnTo>
                  <a:lnTo>
                    <a:pt x="227" y="17"/>
                  </a:lnTo>
                  <a:lnTo>
                    <a:pt x="239" y="11"/>
                  </a:lnTo>
                  <a:lnTo>
                    <a:pt x="232" y="1"/>
                  </a:lnTo>
                  <a:lnTo>
                    <a:pt x="222" y="7"/>
                  </a:lnTo>
                  <a:lnTo>
                    <a:pt x="211" y="11"/>
                  </a:lnTo>
                  <a:lnTo>
                    <a:pt x="199" y="13"/>
                  </a:lnTo>
                  <a:lnTo>
                    <a:pt x="188" y="16"/>
                  </a:lnTo>
                  <a:lnTo>
                    <a:pt x="174" y="16"/>
                  </a:lnTo>
                  <a:lnTo>
                    <a:pt x="161" y="16"/>
                  </a:lnTo>
                  <a:lnTo>
                    <a:pt x="147" y="14"/>
                  </a:lnTo>
                  <a:lnTo>
                    <a:pt x="132" y="13"/>
                  </a:lnTo>
                  <a:lnTo>
                    <a:pt x="118" y="12"/>
                  </a:lnTo>
                  <a:lnTo>
                    <a:pt x="103" y="10"/>
                  </a:lnTo>
                  <a:lnTo>
                    <a:pt x="87" y="7"/>
                  </a:lnTo>
                  <a:lnTo>
                    <a:pt x="72" y="5"/>
                  </a:lnTo>
                  <a:lnTo>
                    <a:pt x="56" y="3"/>
                  </a:lnTo>
                  <a:lnTo>
                    <a:pt x="40" y="1"/>
                  </a:lnTo>
                  <a:lnTo>
                    <a:pt x="22" y="0"/>
                  </a:lnTo>
                  <a:lnTo>
                    <a:pt x="6" y="0"/>
                  </a:lnTo>
                  <a:lnTo>
                    <a:pt x="12" y="3"/>
                  </a:lnTo>
                  <a:lnTo>
                    <a:pt x="6" y="0"/>
                  </a:lnTo>
                  <a:lnTo>
                    <a:pt x="2" y="2"/>
                  </a:lnTo>
                  <a:lnTo>
                    <a:pt x="1" y="6"/>
                  </a:lnTo>
                  <a:lnTo>
                    <a:pt x="2" y="10"/>
                  </a:lnTo>
                  <a:lnTo>
                    <a:pt x="6" y="12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5" name="Freeform 109">
              <a:extLst>
                <a:ext uri="{FF2B5EF4-FFF2-40B4-BE49-F238E27FC236}">
                  <a16:creationId xmlns:a16="http://schemas.microsoft.com/office/drawing/2014/main" id="{B6B51F89-0219-A364-C4C9-8E29EB2A5D0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51388" y="1439863"/>
              <a:ext cx="117475" cy="144462"/>
            </a:xfrm>
            <a:custGeom>
              <a:avLst/>
              <a:gdLst>
                <a:gd name="T0" fmla="*/ 9790 w 156"/>
                <a:gd name="T1" fmla="*/ 4514 h 192"/>
                <a:gd name="T2" fmla="*/ 5271 w 156"/>
                <a:gd name="T3" fmla="*/ 9781 h 192"/>
                <a:gd name="T4" fmla="*/ 25604 w 156"/>
                <a:gd name="T5" fmla="*/ 13543 h 192"/>
                <a:gd name="T6" fmla="*/ 43677 w 156"/>
                <a:gd name="T7" fmla="*/ 22572 h 192"/>
                <a:gd name="T8" fmla="*/ 58738 w 156"/>
                <a:gd name="T9" fmla="*/ 36868 h 192"/>
                <a:gd name="T10" fmla="*/ 71539 w 156"/>
                <a:gd name="T11" fmla="*/ 55678 h 192"/>
                <a:gd name="T12" fmla="*/ 82082 w 156"/>
                <a:gd name="T13" fmla="*/ 76745 h 192"/>
                <a:gd name="T14" fmla="*/ 91118 w 156"/>
                <a:gd name="T15" fmla="*/ 99318 h 192"/>
                <a:gd name="T16" fmla="*/ 100908 w 156"/>
                <a:gd name="T17" fmla="*/ 123395 h 192"/>
                <a:gd name="T18" fmla="*/ 108438 w 156"/>
                <a:gd name="T19" fmla="*/ 144462 h 192"/>
                <a:gd name="T20" fmla="*/ 117475 w 156"/>
                <a:gd name="T21" fmla="*/ 140700 h 192"/>
                <a:gd name="T22" fmla="*/ 109945 w 156"/>
                <a:gd name="T23" fmla="*/ 119633 h 192"/>
                <a:gd name="T24" fmla="*/ 100908 w 156"/>
                <a:gd name="T25" fmla="*/ 95556 h 192"/>
                <a:gd name="T26" fmla="*/ 91118 w 156"/>
                <a:gd name="T27" fmla="*/ 72983 h 192"/>
                <a:gd name="T28" fmla="*/ 79070 w 156"/>
                <a:gd name="T29" fmla="*/ 49659 h 192"/>
                <a:gd name="T30" fmla="*/ 66268 w 156"/>
                <a:gd name="T31" fmla="*/ 30849 h 192"/>
                <a:gd name="T32" fmla="*/ 48948 w 156"/>
                <a:gd name="T33" fmla="*/ 15048 h 192"/>
                <a:gd name="T34" fmla="*/ 29369 w 156"/>
                <a:gd name="T35" fmla="*/ 3762 h 192"/>
                <a:gd name="T36" fmla="*/ 5271 w 156"/>
                <a:gd name="T37" fmla="*/ 0 h 192"/>
                <a:gd name="T38" fmla="*/ 0 w 156"/>
                <a:gd name="T39" fmla="*/ 4514 h 192"/>
                <a:gd name="T40" fmla="*/ 5271 w 156"/>
                <a:gd name="T41" fmla="*/ 0 h 192"/>
                <a:gd name="T42" fmla="*/ 2259 w 156"/>
                <a:gd name="T43" fmla="*/ 2257 h 192"/>
                <a:gd name="T44" fmla="*/ 1506 w 156"/>
                <a:gd name="T45" fmla="*/ 4514 h 192"/>
                <a:gd name="T46" fmla="*/ 2259 w 156"/>
                <a:gd name="T47" fmla="*/ 7524 h 192"/>
                <a:gd name="T48" fmla="*/ 5271 w 156"/>
                <a:gd name="T49" fmla="*/ 9781 h 192"/>
                <a:gd name="T50" fmla="*/ 9790 w 156"/>
                <a:gd name="T51" fmla="*/ 4514 h 1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6" h="192">
                  <a:moveTo>
                    <a:pt x="13" y="6"/>
                  </a:moveTo>
                  <a:lnTo>
                    <a:pt x="7" y="13"/>
                  </a:lnTo>
                  <a:lnTo>
                    <a:pt x="34" y="18"/>
                  </a:lnTo>
                  <a:lnTo>
                    <a:pt x="58" y="30"/>
                  </a:lnTo>
                  <a:lnTo>
                    <a:pt x="78" y="49"/>
                  </a:lnTo>
                  <a:lnTo>
                    <a:pt x="95" y="74"/>
                  </a:lnTo>
                  <a:lnTo>
                    <a:pt x="109" y="102"/>
                  </a:lnTo>
                  <a:lnTo>
                    <a:pt x="121" y="132"/>
                  </a:lnTo>
                  <a:lnTo>
                    <a:pt x="134" y="164"/>
                  </a:lnTo>
                  <a:lnTo>
                    <a:pt x="144" y="192"/>
                  </a:lnTo>
                  <a:lnTo>
                    <a:pt x="156" y="187"/>
                  </a:lnTo>
                  <a:lnTo>
                    <a:pt x="146" y="159"/>
                  </a:lnTo>
                  <a:lnTo>
                    <a:pt x="134" y="127"/>
                  </a:lnTo>
                  <a:lnTo>
                    <a:pt x="121" y="97"/>
                  </a:lnTo>
                  <a:lnTo>
                    <a:pt x="105" y="66"/>
                  </a:lnTo>
                  <a:lnTo>
                    <a:pt x="88" y="41"/>
                  </a:lnTo>
                  <a:lnTo>
                    <a:pt x="65" y="20"/>
                  </a:lnTo>
                  <a:lnTo>
                    <a:pt x="39" y="5"/>
                  </a:lnTo>
                  <a:lnTo>
                    <a:pt x="7" y="0"/>
                  </a:lnTo>
                  <a:lnTo>
                    <a:pt x="0" y="6"/>
                  </a:lnTo>
                  <a:lnTo>
                    <a:pt x="7" y="0"/>
                  </a:lnTo>
                  <a:lnTo>
                    <a:pt x="3" y="3"/>
                  </a:lnTo>
                  <a:lnTo>
                    <a:pt x="2" y="6"/>
                  </a:lnTo>
                  <a:lnTo>
                    <a:pt x="3" y="10"/>
                  </a:lnTo>
                  <a:lnTo>
                    <a:pt x="7" y="13"/>
                  </a:lnTo>
                  <a:lnTo>
                    <a:pt x="13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6" name="Freeform 110">
              <a:extLst>
                <a:ext uri="{FF2B5EF4-FFF2-40B4-BE49-F238E27FC236}">
                  <a16:creationId xmlns:a16="http://schemas.microsoft.com/office/drawing/2014/main" id="{84CA71B4-A048-BA1C-2E1F-EC5DC048E7F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30750" y="1444625"/>
              <a:ext cx="30163" cy="85725"/>
            </a:xfrm>
            <a:custGeom>
              <a:avLst/>
              <a:gdLst>
                <a:gd name="T0" fmla="*/ 8093 w 41"/>
                <a:gd name="T1" fmla="*/ 79016 h 115"/>
                <a:gd name="T2" fmla="*/ 8828 w 41"/>
                <a:gd name="T3" fmla="*/ 81998 h 115"/>
                <a:gd name="T4" fmla="*/ 9564 w 41"/>
                <a:gd name="T5" fmla="*/ 73053 h 115"/>
                <a:gd name="T6" fmla="*/ 12507 w 41"/>
                <a:gd name="T7" fmla="*/ 62617 h 115"/>
                <a:gd name="T8" fmla="*/ 15449 w 41"/>
                <a:gd name="T9" fmla="*/ 52926 h 115"/>
                <a:gd name="T10" fmla="*/ 19863 w 41"/>
                <a:gd name="T11" fmla="*/ 43235 h 115"/>
                <a:gd name="T12" fmla="*/ 23542 w 41"/>
                <a:gd name="T13" fmla="*/ 32799 h 115"/>
                <a:gd name="T14" fmla="*/ 26485 w 41"/>
                <a:gd name="T15" fmla="*/ 21618 h 115"/>
                <a:gd name="T16" fmla="*/ 28692 w 41"/>
                <a:gd name="T17" fmla="*/ 11182 h 115"/>
                <a:gd name="T18" fmla="*/ 30163 w 41"/>
                <a:gd name="T19" fmla="*/ 0 h 115"/>
                <a:gd name="T20" fmla="*/ 20599 w 41"/>
                <a:gd name="T21" fmla="*/ 0 h 115"/>
                <a:gd name="T22" fmla="*/ 19863 w 41"/>
                <a:gd name="T23" fmla="*/ 9691 h 115"/>
                <a:gd name="T24" fmla="*/ 16921 w 41"/>
                <a:gd name="T25" fmla="*/ 20127 h 115"/>
                <a:gd name="T26" fmla="*/ 14714 w 41"/>
                <a:gd name="T27" fmla="*/ 29072 h 115"/>
                <a:gd name="T28" fmla="*/ 11035 w 41"/>
                <a:gd name="T29" fmla="*/ 39508 h 115"/>
                <a:gd name="T30" fmla="*/ 5885 w 41"/>
                <a:gd name="T31" fmla="*/ 49199 h 115"/>
                <a:gd name="T32" fmla="*/ 3678 w 41"/>
                <a:gd name="T33" fmla="*/ 60380 h 115"/>
                <a:gd name="T34" fmla="*/ 736 w 41"/>
                <a:gd name="T35" fmla="*/ 70816 h 115"/>
                <a:gd name="T36" fmla="*/ 0 w 41"/>
                <a:gd name="T37" fmla="*/ 81998 h 115"/>
                <a:gd name="T38" fmla="*/ 736 w 41"/>
                <a:gd name="T39" fmla="*/ 84980 h 115"/>
                <a:gd name="T40" fmla="*/ 0 w 41"/>
                <a:gd name="T41" fmla="*/ 81998 h 115"/>
                <a:gd name="T42" fmla="*/ 1471 w 41"/>
                <a:gd name="T43" fmla="*/ 84980 h 115"/>
                <a:gd name="T44" fmla="*/ 4414 w 41"/>
                <a:gd name="T45" fmla="*/ 85725 h 115"/>
                <a:gd name="T46" fmla="*/ 7357 w 41"/>
                <a:gd name="T47" fmla="*/ 84980 h 115"/>
                <a:gd name="T48" fmla="*/ 8828 w 41"/>
                <a:gd name="T49" fmla="*/ 81998 h 115"/>
                <a:gd name="T50" fmla="*/ 8093 w 41"/>
                <a:gd name="T51" fmla="*/ 79016 h 1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5">
                  <a:moveTo>
                    <a:pt x="11" y="106"/>
                  </a:moveTo>
                  <a:lnTo>
                    <a:pt x="12" y="110"/>
                  </a:lnTo>
                  <a:lnTo>
                    <a:pt x="13" y="98"/>
                  </a:lnTo>
                  <a:lnTo>
                    <a:pt x="17" y="84"/>
                  </a:lnTo>
                  <a:lnTo>
                    <a:pt x="21" y="71"/>
                  </a:lnTo>
                  <a:lnTo>
                    <a:pt x="27" y="58"/>
                  </a:lnTo>
                  <a:lnTo>
                    <a:pt x="32" y="44"/>
                  </a:lnTo>
                  <a:lnTo>
                    <a:pt x="36" y="29"/>
                  </a:lnTo>
                  <a:lnTo>
                    <a:pt x="39" y="15"/>
                  </a:lnTo>
                  <a:lnTo>
                    <a:pt x="41" y="0"/>
                  </a:lnTo>
                  <a:lnTo>
                    <a:pt x="28" y="0"/>
                  </a:lnTo>
                  <a:lnTo>
                    <a:pt x="27" y="13"/>
                  </a:lnTo>
                  <a:lnTo>
                    <a:pt x="23" y="27"/>
                  </a:lnTo>
                  <a:lnTo>
                    <a:pt x="20" y="39"/>
                  </a:lnTo>
                  <a:lnTo>
                    <a:pt x="15" y="53"/>
                  </a:lnTo>
                  <a:lnTo>
                    <a:pt x="8" y="66"/>
                  </a:lnTo>
                  <a:lnTo>
                    <a:pt x="5" y="81"/>
                  </a:lnTo>
                  <a:lnTo>
                    <a:pt x="1" y="95"/>
                  </a:lnTo>
                  <a:lnTo>
                    <a:pt x="0" y="110"/>
                  </a:lnTo>
                  <a:lnTo>
                    <a:pt x="1" y="114"/>
                  </a:lnTo>
                  <a:lnTo>
                    <a:pt x="0" y="110"/>
                  </a:lnTo>
                  <a:lnTo>
                    <a:pt x="2" y="114"/>
                  </a:lnTo>
                  <a:lnTo>
                    <a:pt x="6" y="115"/>
                  </a:lnTo>
                  <a:lnTo>
                    <a:pt x="10" y="114"/>
                  </a:lnTo>
                  <a:lnTo>
                    <a:pt x="12" y="110"/>
                  </a:lnTo>
                  <a:lnTo>
                    <a:pt x="11" y="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7" name="Freeform 111">
              <a:extLst>
                <a:ext uri="{FF2B5EF4-FFF2-40B4-BE49-F238E27FC236}">
                  <a16:creationId xmlns:a16="http://schemas.microsoft.com/office/drawing/2014/main" id="{F8EA7083-A0BE-AFB9-7DB6-3C51F8D5517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30750" y="1524000"/>
              <a:ext cx="93663" cy="146050"/>
            </a:xfrm>
            <a:custGeom>
              <a:avLst/>
              <a:gdLst>
                <a:gd name="T0" fmla="*/ 89203 w 126"/>
                <a:gd name="T1" fmla="*/ 146050 h 195"/>
                <a:gd name="T2" fmla="*/ 92920 w 126"/>
                <a:gd name="T3" fmla="*/ 138560 h 195"/>
                <a:gd name="T4" fmla="*/ 83999 w 126"/>
                <a:gd name="T5" fmla="*/ 125828 h 195"/>
                <a:gd name="T6" fmla="*/ 74336 w 126"/>
                <a:gd name="T7" fmla="*/ 108601 h 195"/>
                <a:gd name="T8" fmla="*/ 61699 w 126"/>
                <a:gd name="T9" fmla="*/ 89128 h 195"/>
                <a:gd name="T10" fmla="*/ 49805 w 126"/>
                <a:gd name="T11" fmla="*/ 69655 h 195"/>
                <a:gd name="T12" fmla="*/ 37911 w 126"/>
                <a:gd name="T13" fmla="*/ 50181 h 195"/>
                <a:gd name="T14" fmla="*/ 26761 w 126"/>
                <a:gd name="T15" fmla="*/ 29210 h 195"/>
                <a:gd name="T16" fmla="*/ 16354 w 126"/>
                <a:gd name="T17" fmla="*/ 13482 h 195"/>
                <a:gd name="T18" fmla="*/ 7434 w 126"/>
                <a:gd name="T19" fmla="*/ 0 h 195"/>
                <a:gd name="T20" fmla="*/ 0 w 126"/>
                <a:gd name="T21" fmla="*/ 5992 h 195"/>
                <a:gd name="T22" fmla="*/ 8920 w 126"/>
                <a:gd name="T23" fmla="*/ 18724 h 195"/>
                <a:gd name="T24" fmla="*/ 19327 w 126"/>
                <a:gd name="T25" fmla="*/ 35202 h 195"/>
                <a:gd name="T26" fmla="*/ 30478 w 126"/>
                <a:gd name="T27" fmla="*/ 53926 h 195"/>
                <a:gd name="T28" fmla="*/ 42371 w 126"/>
                <a:gd name="T29" fmla="*/ 74897 h 195"/>
                <a:gd name="T30" fmla="*/ 54265 w 126"/>
                <a:gd name="T31" fmla="*/ 94371 h 195"/>
                <a:gd name="T32" fmla="*/ 66902 w 126"/>
                <a:gd name="T33" fmla="*/ 114593 h 195"/>
                <a:gd name="T34" fmla="*/ 76566 w 126"/>
                <a:gd name="T35" fmla="*/ 131071 h 195"/>
                <a:gd name="T36" fmla="*/ 85486 w 126"/>
                <a:gd name="T37" fmla="*/ 144552 h 195"/>
                <a:gd name="T38" fmla="*/ 89203 w 126"/>
                <a:gd name="T39" fmla="*/ 137062 h 195"/>
                <a:gd name="T40" fmla="*/ 85486 w 126"/>
                <a:gd name="T41" fmla="*/ 144552 h 195"/>
                <a:gd name="T42" fmla="*/ 89203 w 126"/>
                <a:gd name="T43" fmla="*/ 146050 h 195"/>
                <a:gd name="T44" fmla="*/ 91433 w 126"/>
                <a:gd name="T45" fmla="*/ 145301 h 195"/>
                <a:gd name="T46" fmla="*/ 93663 w 126"/>
                <a:gd name="T47" fmla="*/ 142305 h 195"/>
                <a:gd name="T48" fmla="*/ 92920 w 126"/>
                <a:gd name="T49" fmla="*/ 138560 h 195"/>
                <a:gd name="T50" fmla="*/ 89203 w 126"/>
                <a:gd name="T51" fmla="*/ 146050 h 1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6" h="195">
                  <a:moveTo>
                    <a:pt x="120" y="195"/>
                  </a:moveTo>
                  <a:lnTo>
                    <a:pt x="125" y="185"/>
                  </a:lnTo>
                  <a:lnTo>
                    <a:pt x="113" y="168"/>
                  </a:lnTo>
                  <a:lnTo>
                    <a:pt x="100" y="145"/>
                  </a:lnTo>
                  <a:lnTo>
                    <a:pt x="83" y="119"/>
                  </a:lnTo>
                  <a:lnTo>
                    <a:pt x="67" y="93"/>
                  </a:lnTo>
                  <a:lnTo>
                    <a:pt x="51" y="67"/>
                  </a:lnTo>
                  <a:lnTo>
                    <a:pt x="36" y="39"/>
                  </a:lnTo>
                  <a:lnTo>
                    <a:pt x="22" y="18"/>
                  </a:lnTo>
                  <a:lnTo>
                    <a:pt x="10" y="0"/>
                  </a:lnTo>
                  <a:lnTo>
                    <a:pt x="0" y="8"/>
                  </a:lnTo>
                  <a:lnTo>
                    <a:pt x="12" y="25"/>
                  </a:lnTo>
                  <a:lnTo>
                    <a:pt x="26" y="47"/>
                  </a:lnTo>
                  <a:lnTo>
                    <a:pt x="41" y="72"/>
                  </a:lnTo>
                  <a:lnTo>
                    <a:pt x="57" y="100"/>
                  </a:lnTo>
                  <a:lnTo>
                    <a:pt x="73" y="126"/>
                  </a:lnTo>
                  <a:lnTo>
                    <a:pt x="90" y="153"/>
                  </a:lnTo>
                  <a:lnTo>
                    <a:pt x="103" y="175"/>
                  </a:lnTo>
                  <a:lnTo>
                    <a:pt x="115" y="193"/>
                  </a:lnTo>
                  <a:lnTo>
                    <a:pt x="120" y="183"/>
                  </a:lnTo>
                  <a:lnTo>
                    <a:pt x="115" y="193"/>
                  </a:lnTo>
                  <a:lnTo>
                    <a:pt x="120" y="195"/>
                  </a:lnTo>
                  <a:lnTo>
                    <a:pt x="123" y="194"/>
                  </a:lnTo>
                  <a:lnTo>
                    <a:pt x="126" y="190"/>
                  </a:lnTo>
                  <a:lnTo>
                    <a:pt x="125" y="185"/>
                  </a:lnTo>
                  <a:lnTo>
                    <a:pt x="120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8" name="Freeform 112">
              <a:extLst>
                <a:ext uri="{FF2B5EF4-FFF2-40B4-BE49-F238E27FC236}">
                  <a16:creationId xmlns:a16="http://schemas.microsoft.com/office/drawing/2014/main" id="{A5DA5BE5-0EA9-5363-59B0-3E2A096E83B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35488" y="1662113"/>
              <a:ext cx="285750" cy="77787"/>
            </a:xfrm>
            <a:custGeom>
              <a:avLst/>
              <a:gdLst>
                <a:gd name="T0" fmla="*/ 0 w 380"/>
                <a:gd name="T1" fmla="*/ 55348 h 104"/>
                <a:gd name="T2" fmla="*/ 3008 w 380"/>
                <a:gd name="T3" fmla="*/ 61332 h 104"/>
                <a:gd name="T4" fmla="*/ 22559 w 380"/>
                <a:gd name="T5" fmla="*/ 70307 h 104"/>
                <a:gd name="T6" fmla="*/ 43614 w 380"/>
                <a:gd name="T7" fmla="*/ 75543 h 104"/>
                <a:gd name="T8" fmla="*/ 63918 w 380"/>
                <a:gd name="T9" fmla="*/ 77787 h 104"/>
                <a:gd name="T10" fmla="*/ 83469 w 380"/>
                <a:gd name="T11" fmla="*/ 77039 h 104"/>
                <a:gd name="T12" fmla="*/ 101516 w 380"/>
                <a:gd name="T13" fmla="*/ 74047 h 104"/>
                <a:gd name="T14" fmla="*/ 120316 w 380"/>
                <a:gd name="T15" fmla="*/ 69560 h 104"/>
                <a:gd name="T16" fmla="*/ 138363 w 380"/>
                <a:gd name="T17" fmla="*/ 62828 h 104"/>
                <a:gd name="T18" fmla="*/ 155659 w 380"/>
                <a:gd name="T19" fmla="*/ 56844 h 104"/>
                <a:gd name="T20" fmla="*/ 172954 w 380"/>
                <a:gd name="T21" fmla="*/ 47869 h 104"/>
                <a:gd name="T22" fmla="*/ 189497 w 380"/>
                <a:gd name="T23" fmla="*/ 39641 h 104"/>
                <a:gd name="T24" fmla="*/ 206041 w 380"/>
                <a:gd name="T25" fmla="*/ 31414 h 104"/>
                <a:gd name="T26" fmla="*/ 222584 w 380"/>
                <a:gd name="T27" fmla="*/ 24682 h 104"/>
                <a:gd name="T28" fmla="*/ 238376 w 380"/>
                <a:gd name="T29" fmla="*/ 18699 h 104"/>
                <a:gd name="T30" fmla="*/ 253415 w 380"/>
                <a:gd name="T31" fmla="*/ 13463 h 104"/>
                <a:gd name="T32" fmla="*/ 270711 w 380"/>
                <a:gd name="T33" fmla="*/ 9723 h 104"/>
                <a:gd name="T34" fmla="*/ 285750 w 380"/>
                <a:gd name="T35" fmla="*/ 8975 h 104"/>
                <a:gd name="T36" fmla="*/ 285750 w 380"/>
                <a:gd name="T37" fmla="*/ 0 h 104"/>
                <a:gd name="T38" fmla="*/ 268455 w 380"/>
                <a:gd name="T39" fmla="*/ 748 h 104"/>
                <a:gd name="T40" fmla="*/ 251911 w 380"/>
                <a:gd name="T41" fmla="*/ 4488 h 104"/>
                <a:gd name="T42" fmla="*/ 234616 w 380"/>
                <a:gd name="T43" fmla="*/ 8975 h 104"/>
                <a:gd name="T44" fmla="*/ 218824 w 380"/>
                <a:gd name="T45" fmla="*/ 15707 h 104"/>
                <a:gd name="T46" fmla="*/ 202281 w 380"/>
                <a:gd name="T47" fmla="*/ 23934 h 104"/>
                <a:gd name="T48" fmla="*/ 185738 w 380"/>
                <a:gd name="T49" fmla="*/ 32162 h 104"/>
                <a:gd name="T50" fmla="*/ 169194 w 380"/>
                <a:gd name="T51" fmla="*/ 38894 h 104"/>
                <a:gd name="T52" fmla="*/ 151899 w 380"/>
                <a:gd name="T53" fmla="*/ 47121 h 104"/>
                <a:gd name="T54" fmla="*/ 134603 w 380"/>
                <a:gd name="T55" fmla="*/ 53853 h 104"/>
                <a:gd name="T56" fmla="*/ 116556 w 380"/>
                <a:gd name="T57" fmla="*/ 60584 h 104"/>
                <a:gd name="T58" fmla="*/ 100013 w 380"/>
                <a:gd name="T59" fmla="*/ 65072 h 104"/>
                <a:gd name="T60" fmla="*/ 81965 w 380"/>
                <a:gd name="T61" fmla="*/ 68064 h 104"/>
                <a:gd name="T62" fmla="*/ 63918 w 380"/>
                <a:gd name="T63" fmla="*/ 68812 h 104"/>
                <a:gd name="T64" fmla="*/ 45118 w 380"/>
                <a:gd name="T65" fmla="*/ 65820 h 104"/>
                <a:gd name="T66" fmla="*/ 26319 w 380"/>
                <a:gd name="T67" fmla="*/ 61332 h 104"/>
                <a:gd name="T68" fmla="*/ 6768 w 380"/>
                <a:gd name="T69" fmla="*/ 53853 h 104"/>
                <a:gd name="T70" fmla="*/ 9776 w 380"/>
                <a:gd name="T71" fmla="*/ 59088 h 104"/>
                <a:gd name="T72" fmla="*/ 6768 w 380"/>
                <a:gd name="T73" fmla="*/ 53853 h 104"/>
                <a:gd name="T74" fmla="*/ 3760 w 380"/>
                <a:gd name="T75" fmla="*/ 53853 h 104"/>
                <a:gd name="T76" fmla="*/ 1504 w 380"/>
                <a:gd name="T77" fmla="*/ 55348 h 104"/>
                <a:gd name="T78" fmla="*/ 1504 w 380"/>
                <a:gd name="T79" fmla="*/ 59088 h 104"/>
                <a:gd name="T80" fmla="*/ 3008 w 380"/>
                <a:gd name="T81" fmla="*/ 61332 h 104"/>
                <a:gd name="T82" fmla="*/ 0 w 380"/>
                <a:gd name="T83" fmla="*/ 55348 h 1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80" h="104">
                  <a:moveTo>
                    <a:pt x="0" y="74"/>
                  </a:moveTo>
                  <a:lnTo>
                    <a:pt x="4" y="82"/>
                  </a:lnTo>
                  <a:lnTo>
                    <a:pt x="30" y="94"/>
                  </a:lnTo>
                  <a:lnTo>
                    <a:pt x="58" y="101"/>
                  </a:lnTo>
                  <a:lnTo>
                    <a:pt x="85" y="104"/>
                  </a:lnTo>
                  <a:lnTo>
                    <a:pt x="111" y="103"/>
                  </a:lnTo>
                  <a:lnTo>
                    <a:pt x="135" y="99"/>
                  </a:lnTo>
                  <a:lnTo>
                    <a:pt x="160" y="93"/>
                  </a:lnTo>
                  <a:lnTo>
                    <a:pt x="184" y="84"/>
                  </a:lnTo>
                  <a:lnTo>
                    <a:pt x="207" y="76"/>
                  </a:lnTo>
                  <a:lnTo>
                    <a:pt x="230" y="64"/>
                  </a:lnTo>
                  <a:lnTo>
                    <a:pt x="252" y="53"/>
                  </a:lnTo>
                  <a:lnTo>
                    <a:pt x="274" y="42"/>
                  </a:lnTo>
                  <a:lnTo>
                    <a:pt x="296" y="33"/>
                  </a:lnTo>
                  <a:lnTo>
                    <a:pt x="317" y="25"/>
                  </a:lnTo>
                  <a:lnTo>
                    <a:pt x="337" y="18"/>
                  </a:lnTo>
                  <a:lnTo>
                    <a:pt x="360" y="13"/>
                  </a:lnTo>
                  <a:lnTo>
                    <a:pt x="380" y="12"/>
                  </a:lnTo>
                  <a:lnTo>
                    <a:pt x="380" y="0"/>
                  </a:lnTo>
                  <a:lnTo>
                    <a:pt x="357" y="1"/>
                  </a:lnTo>
                  <a:lnTo>
                    <a:pt x="335" y="6"/>
                  </a:lnTo>
                  <a:lnTo>
                    <a:pt x="312" y="12"/>
                  </a:lnTo>
                  <a:lnTo>
                    <a:pt x="291" y="21"/>
                  </a:lnTo>
                  <a:lnTo>
                    <a:pt x="269" y="32"/>
                  </a:lnTo>
                  <a:lnTo>
                    <a:pt x="247" y="43"/>
                  </a:lnTo>
                  <a:lnTo>
                    <a:pt x="225" y="52"/>
                  </a:lnTo>
                  <a:lnTo>
                    <a:pt x="202" y="63"/>
                  </a:lnTo>
                  <a:lnTo>
                    <a:pt x="179" y="72"/>
                  </a:lnTo>
                  <a:lnTo>
                    <a:pt x="155" y="81"/>
                  </a:lnTo>
                  <a:lnTo>
                    <a:pt x="133" y="87"/>
                  </a:lnTo>
                  <a:lnTo>
                    <a:pt x="109" y="91"/>
                  </a:lnTo>
                  <a:lnTo>
                    <a:pt x="85" y="92"/>
                  </a:lnTo>
                  <a:lnTo>
                    <a:pt x="60" y="88"/>
                  </a:lnTo>
                  <a:lnTo>
                    <a:pt x="35" y="82"/>
                  </a:lnTo>
                  <a:lnTo>
                    <a:pt x="9" y="72"/>
                  </a:lnTo>
                  <a:lnTo>
                    <a:pt x="13" y="79"/>
                  </a:lnTo>
                  <a:lnTo>
                    <a:pt x="9" y="72"/>
                  </a:lnTo>
                  <a:lnTo>
                    <a:pt x="5" y="72"/>
                  </a:lnTo>
                  <a:lnTo>
                    <a:pt x="2" y="74"/>
                  </a:lnTo>
                  <a:lnTo>
                    <a:pt x="2" y="79"/>
                  </a:lnTo>
                  <a:lnTo>
                    <a:pt x="4" y="82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9" name="Freeform 113">
              <a:extLst>
                <a:ext uri="{FF2B5EF4-FFF2-40B4-BE49-F238E27FC236}">
                  <a16:creationId xmlns:a16="http://schemas.microsoft.com/office/drawing/2014/main" id="{CBAF3143-6CB8-1D7C-EFAD-78F1228D2DD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56088" y="1577975"/>
              <a:ext cx="293687" cy="144463"/>
            </a:xfrm>
            <a:custGeom>
              <a:avLst/>
              <a:gdLst>
                <a:gd name="T0" fmla="*/ 7550 w 389"/>
                <a:gd name="T1" fmla="*/ 7603 h 190"/>
                <a:gd name="T2" fmla="*/ 3775 w 389"/>
                <a:gd name="T3" fmla="*/ 9124 h 190"/>
                <a:gd name="T4" fmla="*/ 14345 w 389"/>
                <a:gd name="T5" fmla="*/ 9124 h 190"/>
                <a:gd name="T6" fmla="*/ 29444 w 389"/>
                <a:gd name="T7" fmla="*/ 10645 h 190"/>
                <a:gd name="T8" fmla="*/ 49074 w 389"/>
                <a:gd name="T9" fmla="*/ 12926 h 190"/>
                <a:gd name="T10" fmla="*/ 70213 w 389"/>
                <a:gd name="T11" fmla="*/ 14446 h 190"/>
                <a:gd name="T12" fmla="*/ 95127 w 389"/>
                <a:gd name="T13" fmla="*/ 18248 h 190"/>
                <a:gd name="T14" fmla="*/ 121552 w 389"/>
                <a:gd name="T15" fmla="*/ 24331 h 190"/>
                <a:gd name="T16" fmla="*/ 148731 w 389"/>
                <a:gd name="T17" fmla="*/ 29653 h 190"/>
                <a:gd name="T18" fmla="*/ 175155 w 389"/>
                <a:gd name="T19" fmla="*/ 36496 h 190"/>
                <a:gd name="T20" fmla="*/ 199315 w 389"/>
                <a:gd name="T21" fmla="*/ 44860 h 190"/>
                <a:gd name="T22" fmla="*/ 224229 w 389"/>
                <a:gd name="T23" fmla="*/ 54744 h 190"/>
                <a:gd name="T24" fmla="*/ 243858 w 389"/>
                <a:gd name="T25" fmla="*/ 66149 h 190"/>
                <a:gd name="T26" fmla="*/ 261978 w 389"/>
                <a:gd name="T27" fmla="*/ 78314 h 190"/>
                <a:gd name="T28" fmla="*/ 274058 w 389"/>
                <a:gd name="T29" fmla="*/ 92000 h 190"/>
                <a:gd name="T30" fmla="*/ 281607 w 389"/>
                <a:gd name="T31" fmla="*/ 107207 h 190"/>
                <a:gd name="T32" fmla="*/ 284627 w 389"/>
                <a:gd name="T33" fmla="*/ 123174 h 190"/>
                <a:gd name="T34" fmla="*/ 279342 w 389"/>
                <a:gd name="T35" fmla="*/ 140661 h 190"/>
                <a:gd name="T36" fmla="*/ 289157 w 389"/>
                <a:gd name="T37" fmla="*/ 144463 h 190"/>
                <a:gd name="T38" fmla="*/ 293687 w 389"/>
                <a:gd name="T39" fmla="*/ 123174 h 190"/>
                <a:gd name="T40" fmla="*/ 290667 w 389"/>
                <a:gd name="T41" fmla="*/ 103405 h 190"/>
                <a:gd name="T42" fmla="*/ 281607 w 389"/>
                <a:gd name="T43" fmla="*/ 85917 h 190"/>
                <a:gd name="T44" fmla="*/ 267263 w 389"/>
                <a:gd name="T45" fmla="*/ 70711 h 190"/>
                <a:gd name="T46" fmla="*/ 249143 w 389"/>
                <a:gd name="T47" fmla="*/ 58546 h 190"/>
                <a:gd name="T48" fmla="*/ 228004 w 389"/>
                <a:gd name="T49" fmla="*/ 47141 h 190"/>
                <a:gd name="T50" fmla="*/ 203089 w 389"/>
                <a:gd name="T51" fmla="*/ 35736 h 190"/>
                <a:gd name="T52" fmla="*/ 176665 w 389"/>
                <a:gd name="T53" fmla="*/ 27372 h 190"/>
                <a:gd name="T54" fmla="*/ 150241 w 389"/>
                <a:gd name="T55" fmla="*/ 20529 h 190"/>
                <a:gd name="T56" fmla="*/ 123062 w 389"/>
                <a:gd name="T57" fmla="*/ 14446 h 190"/>
                <a:gd name="T58" fmla="*/ 96637 w 389"/>
                <a:gd name="T59" fmla="*/ 9124 h 190"/>
                <a:gd name="T60" fmla="*/ 72478 w 389"/>
                <a:gd name="T61" fmla="*/ 5322 h 190"/>
                <a:gd name="T62" fmla="*/ 49074 w 389"/>
                <a:gd name="T63" fmla="*/ 3802 h 190"/>
                <a:gd name="T64" fmla="*/ 30954 w 389"/>
                <a:gd name="T65" fmla="*/ 1521 h 190"/>
                <a:gd name="T66" fmla="*/ 14345 w 389"/>
                <a:gd name="T67" fmla="*/ 0 h 190"/>
                <a:gd name="T68" fmla="*/ 3775 w 389"/>
                <a:gd name="T69" fmla="*/ 0 h 190"/>
                <a:gd name="T70" fmla="*/ 0 w 389"/>
                <a:gd name="T71" fmla="*/ 1521 h 190"/>
                <a:gd name="T72" fmla="*/ 3775 w 389"/>
                <a:gd name="T73" fmla="*/ 0 h 190"/>
                <a:gd name="T74" fmla="*/ 755 w 389"/>
                <a:gd name="T75" fmla="*/ 1521 h 190"/>
                <a:gd name="T76" fmla="*/ 0 w 389"/>
                <a:gd name="T77" fmla="*/ 4562 h 190"/>
                <a:gd name="T78" fmla="*/ 755 w 389"/>
                <a:gd name="T79" fmla="*/ 7603 h 190"/>
                <a:gd name="T80" fmla="*/ 3775 w 389"/>
                <a:gd name="T81" fmla="*/ 9124 h 190"/>
                <a:gd name="T82" fmla="*/ 7550 w 389"/>
                <a:gd name="T83" fmla="*/ 7603 h 19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89" h="190">
                  <a:moveTo>
                    <a:pt x="10" y="10"/>
                  </a:moveTo>
                  <a:lnTo>
                    <a:pt x="5" y="12"/>
                  </a:lnTo>
                  <a:lnTo>
                    <a:pt x="19" y="12"/>
                  </a:lnTo>
                  <a:lnTo>
                    <a:pt x="39" y="14"/>
                  </a:lnTo>
                  <a:lnTo>
                    <a:pt x="65" y="17"/>
                  </a:lnTo>
                  <a:lnTo>
                    <a:pt x="93" y="19"/>
                  </a:lnTo>
                  <a:lnTo>
                    <a:pt x="126" y="24"/>
                  </a:lnTo>
                  <a:lnTo>
                    <a:pt x="161" y="32"/>
                  </a:lnTo>
                  <a:lnTo>
                    <a:pt x="197" y="39"/>
                  </a:lnTo>
                  <a:lnTo>
                    <a:pt x="232" y="48"/>
                  </a:lnTo>
                  <a:lnTo>
                    <a:pt x="264" y="59"/>
                  </a:lnTo>
                  <a:lnTo>
                    <a:pt x="297" y="72"/>
                  </a:lnTo>
                  <a:lnTo>
                    <a:pt x="323" y="87"/>
                  </a:lnTo>
                  <a:lnTo>
                    <a:pt x="347" y="103"/>
                  </a:lnTo>
                  <a:lnTo>
                    <a:pt x="363" y="121"/>
                  </a:lnTo>
                  <a:lnTo>
                    <a:pt x="373" y="141"/>
                  </a:lnTo>
                  <a:lnTo>
                    <a:pt x="377" y="162"/>
                  </a:lnTo>
                  <a:lnTo>
                    <a:pt x="370" y="185"/>
                  </a:lnTo>
                  <a:lnTo>
                    <a:pt x="383" y="190"/>
                  </a:lnTo>
                  <a:lnTo>
                    <a:pt x="389" y="162"/>
                  </a:lnTo>
                  <a:lnTo>
                    <a:pt x="385" y="136"/>
                  </a:lnTo>
                  <a:lnTo>
                    <a:pt x="373" y="113"/>
                  </a:lnTo>
                  <a:lnTo>
                    <a:pt x="354" y="93"/>
                  </a:lnTo>
                  <a:lnTo>
                    <a:pt x="330" y="77"/>
                  </a:lnTo>
                  <a:lnTo>
                    <a:pt x="302" y="62"/>
                  </a:lnTo>
                  <a:lnTo>
                    <a:pt x="269" y="47"/>
                  </a:lnTo>
                  <a:lnTo>
                    <a:pt x="234" y="36"/>
                  </a:lnTo>
                  <a:lnTo>
                    <a:pt x="199" y="27"/>
                  </a:lnTo>
                  <a:lnTo>
                    <a:pt x="163" y="19"/>
                  </a:lnTo>
                  <a:lnTo>
                    <a:pt x="128" y="12"/>
                  </a:lnTo>
                  <a:lnTo>
                    <a:pt x="96" y="7"/>
                  </a:lnTo>
                  <a:lnTo>
                    <a:pt x="65" y="5"/>
                  </a:lnTo>
                  <a:lnTo>
                    <a:pt x="41" y="2"/>
                  </a:lnTo>
                  <a:lnTo>
                    <a:pt x="19" y="0"/>
                  </a:lnTo>
                  <a:lnTo>
                    <a:pt x="5" y="0"/>
                  </a:lnTo>
                  <a:lnTo>
                    <a:pt x="0" y="2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2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0" name="Freeform 114">
              <a:extLst>
                <a:ext uri="{FF2B5EF4-FFF2-40B4-BE49-F238E27FC236}">
                  <a16:creationId xmlns:a16="http://schemas.microsoft.com/office/drawing/2014/main" id="{6DC7C427-FAE6-FE1F-615D-10D130F3925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11638" y="1579563"/>
              <a:ext cx="50800" cy="61912"/>
            </a:xfrm>
            <a:custGeom>
              <a:avLst/>
              <a:gdLst>
                <a:gd name="T0" fmla="*/ 2209 w 69"/>
                <a:gd name="T1" fmla="*/ 61157 h 82"/>
                <a:gd name="T2" fmla="*/ 8099 w 69"/>
                <a:gd name="T3" fmla="*/ 60402 h 82"/>
                <a:gd name="T4" fmla="*/ 50800 w 69"/>
                <a:gd name="T5" fmla="*/ 6040 h 82"/>
                <a:gd name="T6" fmla="*/ 43438 w 69"/>
                <a:gd name="T7" fmla="*/ 0 h 82"/>
                <a:gd name="T8" fmla="*/ 736 w 69"/>
                <a:gd name="T9" fmla="*/ 54362 h 82"/>
                <a:gd name="T10" fmla="*/ 7362 w 69"/>
                <a:gd name="T11" fmla="*/ 53607 h 82"/>
                <a:gd name="T12" fmla="*/ 736 w 69"/>
                <a:gd name="T13" fmla="*/ 54362 h 82"/>
                <a:gd name="T14" fmla="*/ 0 w 69"/>
                <a:gd name="T15" fmla="*/ 58137 h 82"/>
                <a:gd name="T16" fmla="*/ 2209 w 69"/>
                <a:gd name="T17" fmla="*/ 61157 h 82"/>
                <a:gd name="T18" fmla="*/ 5890 w 69"/>
                <a:gd name="T19" fmla="*/ 61912 h 82"/>
                <a:gd name="T20" fmla="*/ 8099 w 69"/>
                <a:gd name="T21" fmla="*/ 60402 h 82"/>
                <a:gd name="T22" fmla="*/ 2209 w 69"/>
                <a:gd name="T23" fmla="*/ 61157 h 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9" h="82">
                  <a:moveTo>
                    <a:pt x="3" y="81"/>
                  </a:moveTo>
                  <a:lnTo>
                    <a:pt x="11" y="80"/>
                  </a:lnTo>
                  <a:lnTo>
                    <a:pt x="69" y="8"/>
                  </a:lnTo>
                  <a:lnTo>
                    <a:pt x="59" y="0"/>
                  </a:lnTo>
                  <a:lnTo>
                    <a:pt x="1" y="72"/>
                  </a:lnTo>
                  <a:lnTo>
                    <a:pt x="10" y="71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3" y="81"/>
                  </a:lnTo>
                  <a:lnTo>
                    <a:pt x="8" y="82"/>
                  </a:lnTo>
                  <a:lnTo>
                    <a:pt x="11" y="80"/>
                  </a:lnTo>
                  <a:lnTo>
                    <a:pt x="3" y="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1" name="Freeform 115">
              <a:extLst>
                <a:ext uri="{FF2B5EF4-FFF2-40B4-BE49-F238E27FC236}">
                  <a16:creationId xmlns:a16="http://schemas.microsoft.com/office/drawing/2014/main" id="{5DB824DA-95BB-9AFE-1DC9-A4A3DD2F333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08425" y="1630363"/>
              <a:ext cx="311150" cy="233362"/>
            </a:xfrm>
            <a:custGeom>
              <a:avLst/>
              <a:gdLst>
                <a:gd name="T0" fmla="*/ 8328 w 411"/>
                <a:gd name="T1" fmla="*/ 225858 h 311"/>
                <a:gd name="T2" fmla="*/ 8328 w 411"/>
                <a:gd name="T3" fmla="*/ 231111 h 311"/>
                <a:gd name="T4" fmla="*/ 18169 w 411"/>
                <a:gd name="T5" fmla="*/ 219105 h 311"/>
                <a:gd name="T6" fmla="*/ 31796 w 411"/>
                <a:gd name="T7" fmla="*/ 204848 h 311"/>
                <a:gd name="T8" fmla="*/ 48452 w 411"/>
                <a:gd name="T9" fmla="*/ 189091 h 311"/>
                <a:gd name="T10" fmla="*/ 66621 w 411"/>
                <a:gd name="T11" fmla="*/ 170332 h 311"/>
                <a:gd name="T12" fmla="*/ 88576 w 411"/>
                <a:gd name="T13" fmla="*/ 150822 h 311"/>
                <a:gd name="T14" fmla="*/ 111287 w 411"/>
                <a:gd name="T15" fmla="*/ 131313 h 311"/>
                <a:gd name="T16" fmla="*/ 134756 w 411"/>
                <a:gd name="T17" fmla="*/ 110303 h 311"/>
                <a:gd name="T18" fmla="*/ 158982 w 411"/>
                <a:gd name="T19" fmla="*/ 90794 h 311"/>
                <a:gd name="T20" fmla="*/ 183965 w 411"/>
                <a:gd name="T21" fmla="*/ 72035 h 311"/>
                <a:gd name="T22" fmla="*/ 207433 w 411"/>
                <a:gd name="T23" fmla="*/ 55527 h 311"/>
                <a:gd name="T24" fmla="*/ 230145 w 411"/>
                <a:gd name="T25" fmla="*/ 39769 h 311"/>
                <a:gd name="T26" fmla="*/ 250586 w 411"/>
                <a:gd name="T27" fmla="*/ 27013 h 311"/>
                <a:gd name="T28" fmla="*/ 269512 w 411"/>
                <a:gd name="T29" fmla="*/ 18009 h 311"/>
                <a:gd name="T30" fmla="*/ 285410 w 411"/>
                <a:gd name="T31" fmla="*/ 12006 h 311"/>
                <a:gd name="T32" fmla="*/ 298280 w 411"/>
                <a:gd name="T33" fmla="*/ 9755 h 311"/>
                <a:gd name="T34" fmla="*/ 305851 w 411"/>
                <a:gd name="T35" fmla="*/ 11255 h 311"/>
                <a:gd name="T36" fmla="*/ 311150 w 411"/>
                <a:gd name="T37" fmla="*/ 3752 h 311"/>
                <a:gd name="T38" fmla="*/ 298280 w 411"/>
                <a:gd name="T39" fmla="*/ 0 h 311"/>
                <a:gd name="T40" fmla="*/ 283896 w 411"/>
                <a:gd name="T41" fmla="*/ 3001 h 311"/>
                <a:gd name="T42" fmla="*/ 265727 w 411"/>
                <a:gd name="T43" fmla="*/ 8254 h 311"/>
                <a:gd name="T44" fmla="*/ 246800 w 411"/>
                <a:gd name="T45" fmla="*/ 19509 h 311"/>
                <a:gd name="T46" fmla="*/ 224089 w 411"/>
                <a:gd name="T47" fmla="*/ 32265 h 311"/>
                <a:gd name="T48" fmla="*/ 201377 w 411"/>
                <a:gd name="T49" fmla="*/ 48023 h 311"/>
                <a:gd name="T50" fmla="*/ 177908 w 411"/>
                <a:gd name="T51" fmla="*/ 64531 h 311"/>
                <a:gd name="T52" fmla="*/ 153682 w 411"/>
                <a:gd name="T53" fmla="*/ 83290 h 311"/>
                <a:gd name="T54" fmla="*/ 128700 w 411"/>
                <a:gd name="T55" fmla="*/ 102799 h 311"/>
                <a:gd name="T56" fmla="*/ 105231 w 411"/>
                <a:gd name="T57" fmla="*/ 123809 h 311"/>
                <a:gd name="T58" fmla="*/ 82519 w 411"/>
                <a:gd name="T59" fmla="*/ 143319 h 311"/>
                <a:gd name="T60" fmla="*/ 61322 w 411"/>
                <a:gd name="T61" fmla="*/ 162828 h 311"/>
                <a:gd name="T62" fmla="*/ 40881 w 411"/>
                <a:gd name="T63" fmla="*/ 181587 h 311"/>
                <a:gd name="T64" fmla="*/ 24226 w 411"/>
                <a:gd name="T65" fmla="*/ 199596 h 311"/>
                <a:gd name="T66" fmla="*/ 10599 w 411"/>
                <a:gd name="T67" fmla="*/ 213853 h 311"/>
                <a:gd name="T68" fmla="*/ 757 w 411"/>
                <a:gd name="T69" fmla="*/ 225858 h 311"/>
                <a:gd name="T70" fmla="*/ 757 w 411"/>
                <a:gd name="T71" fmla="*/ 231111 h 311"/>
                <a:gd name="T72" fmla="*/ 757 w 411"/>
                <a:gd name="T73" fmla="*/ 225858 h 311"/>
                <a:gd name="T74" fmla="*/ 0 w 411"/>
                <a:gd name="T75" fmla="*/ 229610 h 311"/>
                <a:gd name="T76" fmla="*/ 1514 w 411"/>
                <a:gd name="T77" fmla="*/ 232612 h 311"/>
                <a:gd name="T78" fmla="*/ 5299 w 411"/>
                <a:gd name="T79" fmla="*/ 233362 h 311"/>
                <a:gd name="T80" fmla="*/ 8328 w 411"/>
                <a:gd name="T81" fmla="*/ 231111 h 311"/>
                <a:gd name="T82" fmla="*/ 8328 w 411"/>
                <a:gd name="T83" fmla="*/ 225858 h 31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11" h="311">
                  <a:moveTo>
                    <a:pt x="11" y="301"/>
                  </a:moveTo>
                  <a:lnTo>
                    <a:pt x="11" y="308"/>
                  </a:lnTo>
                  <a:lnTo>
                    <a:pt x="24" y="292"/>
                  </a:lnTo>
                  <a:lnTo>
                    <a:pt x="42" y="273"/>
                  </a:lnTo>
                  <a:lnTo>
                    <a:pt x="64" y="252"/>
                  </a:lnTo>
                  <a:lnTo>
                    <a:pt x="88" y="227"/>
                  </a:lnTo>
                  <a:lnTo>
                    <a:pt x="117" y="201"/>
                  </a:lnTo>
                  <a:lnTo>
                    <a:pt x="147" y="175"/>
                  </a:lnTo>
                  <a:lnTo>
                    <a:pt x="178" y="147"/>
                  </a:lnTo>
                  <a:lnTo>
                    <a:pt x="210" y="121"/>
                  </a:lnTo>
                  <a:lnTo>
                    <a:pt x="243" y="96"/>
                  </a:lnTo>
                  <a:lnTo>
                    <a:pt x="274" y="74"/>
                  </a:lnTo>
                  <a:lnTo>
                    <a:pt x="304" y="53"/>
                  </a:lnTo>
                  <a:lnTo>
                    <a:pt x="331" y="36"/>
                  </a:lnTo>
                  <a:lnTo>
                    <a:pt x="356" y="24"/>
                  </a:lnTo>
                  <a:lnTo>
                    <a:pt x="377" y="16"/>
                  </a:lnTo>
                  <a:lnTo>
                    <a:pt x="394" y="13"/>
                  </a:lnTo>
                  <a:lnTo>
                    <a:pt x="404" y="15"/>
                  </a:lnTo>
                  <a:lnTo>
                    <a:pt x="411" y="5"/>
                  </a:lnTo>
                  <a:lnTo>
                    <a:pt x="394" y="0"/>
                  </a:lnTo>
                  <a:lnTo>
                    <a:pt x="375" y="4"/>
                  </a:lnTo>
                  <a:lnTo>
                    <a:pt x="351" y="11"/>
                  </a:lnTo>
                  <a:lnTo>
                    <a:pt x="326" y="26"/>
                  </a:lnTo>
                  <a:lnTo>
                    <a:pt x="296" y="43"/>
                  </a:lnTo>
                  <a:lnTo>
                    <a:pt x="266" y="64"/>
                  </a:lnTo>
                  <a:lnTo>
                    <a:pt x="235" y="86"/>
                  </a:lnTo>
                  <a:lnTo>
                    <a:pt x="203" y="111"/>
                  </a:lnTo>
                  <a:lnTo>
                    <a:pt x="170" y="137"/>
                  </a:lnTo>
                  <a:lnTo>
                    <a:pt x="139" y="165"/>
                  </a:lnTo>
                  <a:lnTo>
                    <a:pt x="109" y="191"/>
                  </a:lnTo>
                  <a:lnTo>
                    <a:pt x="81" y="217"/>
                  </a:lnTo>
                  <a:lnTo>
                    <a:pt x="54" y="242"/>
                  </a:lnTo>
                  <a:lnTo>
                    <a:pt x="32" y="266"/>
                  </a:lnTo>
                  <a:lnTo>
                    <a:pt x="14" y="285"/>
                  </a:lnTo>
                  <a:lnTo>
                    <a:pt x="1" y="301"/>
                  </a:lnTo>
                  <a:lnTo>
                    <a:pt x="1" y="308"/>
                  </a:lnTo>
                  <a:lnTo>
                    <a:pt x="1" y="301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7" y="311"/>
                  </a:lnTo>
                  <a:lnTo>
                    <a:pt x="11" y="308"/>
                  </a:lnTo>
                  <a:lnTo>
                    <a:pt x="11" y="3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2" name="Freeform 116">
              <a:extLst>
                <a:ext uri="{FF2B5EF4-FFF2-40B4-BE49-F238E27FC236}">
                  <a16:creationId xmlns:a16="http://schemas.microsoft.com/office/drawing/2014/main" id="{2A0C2F9F-BB8D-B52D-74EE-1705EBE7AC6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10013" y="1855788"/>
              <a:ext cx="73025" cy="88900"/>
            </a:xfrm>
            <a:custGeom>
              <a:avLst/>
              <a:gdLst>
                <a:gd name="T0" fmla="*/ 65418 w 96"/>
                <a:gd name="T1" fmla="*/ 80613 h 118"/>
                <a:gd name="T2" fmla="*/ 72264 w 96"/>
                <a:gd name="T3" fmla="*/ 81366 h 118"/>
                <a:gd name="T4" fmla="*/ 7607 w 96"/>
                <a:gd name="T5" fmla="*/ 0 h 118"/>
                <a:gd name="T6" fmla="*/ 0 w 96"/>
                <a:gd name="T7" fmla="*/ 5274 h 118"/>
                <a:gd name="T8" fmla="*/ 64658 w 96"/>
                <a:gd name="T9" fmla="*/ 87393 h 118"/>
                <a:gd name="T10" fmla="*/ 70743 w 96"/>
                <a:gd name="T11" fmla="*/ 88147 h 118"/>
                <a:gd name="T12" fmla="*/ 64658 w 96"/>
                <a:gd name="T13" fmla="*/ 87393 h 118"/>
                <a:gd name="T14" fmla="*/ 68461 w 96"/>
                <a:gd name="T15" fmla="*/ 88900 h 118"/>
                <a:gd name="T16" fmla="*/ 70743 w 96"/>
                <a:gd name="T17" fmla="*/ 88147 h 118"/>
                <a:gd name="T18" fmla="*/ 73025 w 96"/>
                <a:gd name="T19" fmla="*/ 85133 h 118"/>
                <a:gd name="T20" fmla="*/ 72264 w 96"/>
                <a:gd name="T21" fmla="*/ 81366 h 118"/>
                <a:gd name="T22" fmla="*/ 65418 w 96"/>
                <a:gd name="T23" fmla="*/ 80613 h 1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96" h="118">
                  <a:moveTo>
                    <a:pt x="86" y="107"/>
                  </a:moveTo>
                  <a:lnTo>
                    <a:pt x="95" y="108"/>
                  </a:lnTo>
                  <a:lnTo>
                    <a:pt x="10" y="0"/>
                  </a:lnTo>
                  <a:lnTo>
                    <a:pt x="0" y="7"/>
                  </a:lnTo>
                  <a:lnTo>
                    <a:pt x="85" y="116"/>
                  </a:lnTo>
                  <a:lnTo>
                    <a:pt x="93" y="117"/>
                  </a:lnTo>
                  <a:lnTo>
                    <a:pt x="85" y="116"/>
                  </a:lnTo>
                  <a:lnTo>
                    <a:pt x="90" y="118"/>
                  </a:lnTo>
                  <a:lnTo>
                    <a:pt x="93" y="117"/>
                  </a:lnTo>
                  <a:lnTo>
                    <a:pt x="96" y="113"/>
                  </a:lnTo>
                  <a:lnTo>
                    <a:pt x="95" y="108"/>
                  </a:lnTo>
                  <a:lnTo>
                    <a:pt x="86" y="1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3" name="Freeform 117">
              <a:extLst>
                <a:ext uri="{FF2B5EF4-FFF2-40B4-BE49-F238E27FC236}">
                  <a16:creationId xmlns:a16="http://schemas.microsoft.com/office/drawing/2014/main" id="{D19E4E22-9023-60C3-C2FE-FC78A30FD34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75100" y="1770063"/>
              <a:ext cx="268288" cy="174625"/>
            </a:xfrm>
            <a:custGeom>
              <a:avLst/>
              <a:gdLst>
                <a:gd name="T0" fmla="*/ 263754 w 355"/>
                <a:gd name="T1" fmla="*/ 0 h 231"/>
                <a:gd name="T2" fmla="*/ 259975 w 355"/>
                <a:gd name="T3" fmla="*/ 2268 h 231"/>
                <a:gd name="T4" fmla="*/ 244860 w 355"/>
                <a:gd name="T5" fmla="*/ 21167 h 231"/>
                <a:gd name="T6" fmla="*/ 232012 w 355"/>
                <a:gd name="T7" fmla="*/ 36286 h 231"/>
                <a:gd name="T8" fmla="*/ 219165 w 355"/>
                <a:gd name="T9" fmla="*/ 47625 h 231"/>
                <a:gd name="T10" fmla="*/ 210096 w 355"/>
                <a:gd name="T11" fmla="*/ 57452 h 231"/>
                <a:gd name="T12" fmla="*/ 199516 w 355"/>
                <a:gd name="T13" fmla="*/ 65012 h 231"/>
                <a:gd name="T14" fmla="*/ 189691 w 355"/>
                <a:gd name="T15" fmla="*/ 71815 h 231"/>
                <a:gd name="T16" fmla="*/ 179866 w 355"/>
                <a:gd name="T17" fmla="*/ 77863 h 231"/>
                <a:gd name="T18" fmla="*/ 168530 w 355"/>
                <a:gd name="T19" fmla="*/ 82399 h 231"/>
                <a:gd name="T20" fmla="*/ 156438 w 355"/>
                <a:gd name="T21" fmla="*/ 86935 h 231"/>
                <a:gd name="T22" fmla="*/ 142079 w 355"/>
                <a:gd name="T23" fmla="*/ 92982 h 231"/>
                <a:gd name="T24" fmla="*/ 126209 w 355"/>
                <a:gd name="T25" fmla="*/ 100542 h 231"/>
                <a:gd name="T26" fmla="*/ 108071 w 355"/>
                <a:gd name="T27" fmla="*/ 108101 h 231"/>
                <a:gd name="T28" fmla="*/ 86910 w 355"/>
                <a:gd name="T29" fmla="*/ 118685 h 231"/>
                <a:gd name="T30" fmla="*/ 61971 w 355"/>
                <a:gd name="T31" fmla="*/ 132292 h 231"/>
                <a:gd name="T32" fmla="*/ 34008 w 355"/>
                <a:gd name="T33" fmla="*/ 148167 h 231"/>
                <a:gd name="T34" fmla="*/ 0 w 355"/>
                <a:gd name="T35" fmla="*/ 167065 h 231"/>
                <a:gd name="T36" fmla="*/ 5290 w 355"/>
                <a:gd name="T37" fmla="*/ 174625 h 231"/>
                <a:gd name="T38" fmla="*/ 37787 w 355"/>
                <a:gd name="T39" fmla="*/ 155726 h 231"/>
                <a:gd name="T40" fmla="*/ 65749 w 355"/>
                <a:gd name="T41" fmla="*/ 139851 h 231"/>
                <a:gd name="T42" fmla="*/ 90689 w 355"/>
                <a:gd name="T43" fmla="*/ 126244 h 231"/>
                <a:gd name="T44" fmla="*/ 111850 w 355"/>
                <a:gd name="T45" fmla="*/ 117173 h 231"/>
                <a:gd name="T46" fmla="*/ 129987 w 355"/>
                <a:gd name="T47" fmla="*/ 109613 h 231"/>
                <a:gd name="T48" fmla="*/ 145858 w 355"/>
                <a:gd name="T49" fmla="*/ 102054 h 231"/>
                <a:gd name="T50" fmla="*/ 160217 w 355"/>
                <a:gd name="T51" fmla="*/ 96762 h 231"/>
                <a:gd name="T52" fmla="*/ 172309 w 355"/>
                <a:gd name="T53" fmla="*/ 91470 h 231"/>
                <a:gd name="T54" fmla="*/ 183645 w 355"/>
                <a:gd name="T55" fmla="*/ 85423 h 231"/>
                <a:gd name="T56" fmla="*/ 194981 w 355"/>
                <a:gd name="T57" fmla="*/ 79375 h 231"/>
                <a:gd name="T58" fmla="*/ 205562 w 355"/>
                <a:gd name="T59" fmla="*/ 72571 h 231"/>
                <a:gd name="T60" fmla="*/ 216142 w 355"/>
                <a:gd name="T61" fmla="*/ 65012 h 231"/>
                <a:gd name="T62" fmla="*/ 226722 w 355"/>
                <a:gd name="T63" fmla="*/ 55185 h 231"/>
                <a:gd name="T64" fmla="*/ 239570 w 355"/>
                <a:gd name="T65" fmla="*/ 41577 h 231"/>
                <a:gd name="T66" fmla="*/ 252417 w 355"/>
                <a:gd name="T67" fmla="*/ 26458 h 231"/>
                <a:gd name="T68" fmla="*/ 267532 w 355"/>
                <a:gd name="T69" fmla="*/ 7560 h 231"/>
                <a:gd name="T70" fmla="*/ 263754 w 355"/>
                <a:gd name="T71" fmla="*/ 9827 h 231"/>
                <a:gd name="T72" fmla="*/ 267532 w 355"/>
                <a:gd name="T73" fmla="*/ 7560 h 231"/>
                <a:gd name="T74" fmla="*/ 268288 w 355"/>
                <a:gd name="T75" fmla="*/ 3780 h 231"/>
                <a:gd name="T76" fmla="*/ 266777 w 355"/>
                <a:gd name="T77" fmla="*/ 1512 h 231"/>
                <a:gd name="T78" fmla="*/ 263754 w 355"/>
                <a:gd name="T79" fmla="*/ 0 h 231"/>
                <a:gd name="T80" fmla="*/ 259975 w 355"/>
                <a:gd name="T81" fmla="*/ 2268 h 231"/>
                <a:gd name="T82" fmla="*/ 263754 w 355"/>
                <a:gd name="T83" fmla="*/ 0 h 23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55" h="231">
                  <a:moveTo>
                    <a:pt x="349" y="0"/>
                  </a:moveTo>
                  <a:lnTo>
                    <a:pt x="344" y="3"/>
                  </a:lnTo>
                  <a:lnTo>
                    <a:pt x="324" y="28"/>
                  </a:lnTo>
                  <a:lnTo>
                    <a:pt x="307" y="48"/>
                  </a:lnTo>
                  <a:lnTo>
                    <a:pt x="290" y="63"/>
                  </a:lnTo>
                  <a:lnTo>
                    <a:pt x="278" y="76"/>
                  </a:lnTo>
                  <a:lnTo>
                    <a:pt x="264" y="86"/>
                  </a:lnTo>
                  <a:lnTo>
                    <a:pt x="251" y="95"/>
                  </a:lnTo>
                  <a:lnTo>
                    <a:pt x="238" y="103"/>
                  </a:lnTo>
                  <a:lnTo>
                    <a:pt x="223" y="109"/>
                  </a:lnTo>
                  <a:lnTo>
                    <a:pt x="207" y="115"/>
                  </a:lnTo>
                  <a:lnTo>
                    <a:pt x="188" y="123"/>
                  </a:lnTo>
                  <a:lnTo>
                    <a:pt x="167" y="133"/>
                  </a:lnTo>
                  <a:lnTo>
                    <a:pt x="143" y="143"/>
                  </a:lnTo>
                  <a:lnTo>
                    <a:pt x="115" y="157"/>
                  </a:lnTo>
                  <a:lnTo>
                    <a:pt x="82" y="175"/>
                  </a:lnTo>
                  <a:lnTo>
                    <a:pt x="45" y="196"/>
                  </a:lnTo>
                  <a:lnTo>
                    <a:pt x="0" y="221"/>
                  </a:lnTo>
                  <a:lnTo>
                    <a:pt x="7" y="231"/>
                  </a:lnTo>
                  <a:lnTo>
                    <a:pt x="50" y="206"/>
                  </a:lnTo>
                  <a:lnTo>
                    <a:pt x="87" y="185"/>
                  </a:lnTo>
                  <a:lnTo>
                    <a:pt x="120" y="167"/>
                  </a:lnTo>
                  <a:lnTo>
                    <a:pt x="148" y="155"/>
                  </a:lnTo>
                  <a:lnTo>
                    <a:pt x="172" y="145"/>
                  </a:lnTo>
                  <a:lnTo>
                    <a:pt x="193" y="135"/>
                  </a:lnTo>
                  <a:lnTo>
                    <a:pt x="212" y="128"/>
                  </a:lnTo>
                  <a:lnTo>
                    <a:pt x="228" y="121"/>
                  </a:lnTo>
                  <a:lnTo>
                    <a:pt x="243" y="113"/>
                  </a:lnTo>
                  <a:lnTo>
                    <a:pt x="258" y="105"/>
                  </a:lnTo>
                  <a:lnTo>
                    <a:pt x="272" y="96"/>
                  </a:lnTo>
                  <a:lnTo>
                    <a:pt x="286" y="86"/>
                  </a:lnTo>
                  <a:lnTo>
                    <a:pt x="300" y="73"/>
                  </a:lnTo>
                  <a:lnTo>
                    <a:pt x="317" y="55"/>
                  </a:lnTo>
                  <a:lnTo>
                    <a:pt x="334" y="35"/>
                  </a:lnTo>
                  <a:lnTo>
                    <a:pt x="354" y="10"/>
                  </a:lnTo>
                  <a:lnTo>
                    <a:pt x="349" y="13"/>
                  </a:lnTo>
                  <a:lnTo>
                    <a:pt x="354" y="10"/>
                  </a:lnTo>
                  <a:lnTo>
                    <a:pt x="355" y="5"/>
                  </a:lnTo>
                  <a:lnTo>
                    <a:pt x="353" y="2"/>
                  </a:lnTo>
                  <a:lnTo>
                    <a:pt x="349" y="0"/>
                  </a:lnTo>
                  <a:lnTo>
                    <a:pt x="344" y="3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4" name="Freeform 118">
              <a:extLst>
                <a:ext uri="{FF2B5EF4-FFF2-40B4-BE49-F238E27FC236}">
                  <a16:creationId xmlns:a16="http://schemas.microsoft.com/office/drawing/2014/main" id="{CC2AE482-59AC-D7CD-82D8-9D8B095BF4A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38625" y="1763713"/>
              <a:ext cx="115888" cy="44450"/>
            </a:xfrm>
            <a:custGeom>
              <a:avLst/>
              <a:gdLst>
                <a:gd name="T0" fmla="*/ 103925 w 155"/>
                <a:gd name="T1" fmla="*/ 36786 h 58"/>
                <a:gd name="T2" fmla="*/ 112150 w 155"/>
                <a:gd name="T3" fmla="*/ 41384 h 58"/>
                <a:gd name="T4" fmla="*/ 115888 w 155"/>
                <a:gd name="T5" fmla="*/ 22225 h 58"/>
                <a:gd name="T6" fmla="*/ 109159 w 155"/>
                <a:gd name="T7" fmla="*/ 7664 h 58"/>
                <a:gd name="T8" fmla="*/ 94953 w 155"/>
                <a:gd name="T9" fmla="*/ 1533 h 58"/>
                <a:gd name="T10" fmla="*/ 78505 w 155"/>
                <a:gd name="T11" fmla="*/ 0 h 58"/>
                <a:gd name="T12" fmla="*/ 59065 w 155"/>
                <a:gd name="T13" fmla="*/ 766 h 58"/>
                <a:gd name="T14" fmla="*/ 37383 w 155"/>
                <a:gd name="T15" fmla="*/ 2299 h 58"/>
                <a:gd name="T16" fmla="*/ 17944 w 155"/>
                <a:gd name="T17" fmla="*/ 5365 h 58"/>
                <a:gd name="T18" fmla="*/ 0 w 155"/>
                <a:gd name="T19" fmla="*/ 6131 h 58"/>
                <a:gd name="T20" fmla="*/ 0 w 155"/>
                <a:gd name="T21" fmla="*/ 16094 h 58"/>
                <a:gd name="T22" fmla="*/ 17944 w 155"/>
                <a:gd name="T23" fmla="*/ 15328 h 58"/>
                <a:gd name="T24" fmla="*/ 39626 w 155"/>
                <a:gd name="T25" fmla="*/ 12262 h 58"/>
                <a:gd name="T26" fmla="*/ 59065 w 155"/>
                <a:gd name="T27" fmla="*/ 9963 h 58"/>
                <a:gd name="T28" fmla="*/ 78505 w 155"/>
                <a:gd name="T29" fmla="*/ 9197 h 58"/>
                <a:gd name="T30" fmla="*/ 93458 w 155"/>
                <a:gd name="T31" fmla="*/ 11496 h 58"/>
                <a:gd name="T32" fmla="*/ 103925 w 155"/>
                <a:gd name="T33" fmla="*/ 15328 h 58"/>
                <a:gd name="T34" fmla="*/ 106168 w 155"/>
                <a:gd name="T35" fmla="*/ 22225 h 58"/>
                <a:gd name="T36" fmla="*/ 102430 w 155"/>
                <a:gd name="T37" fmla="*/ 37553 h 58"/>
                <a:gd name="T38" fmla="*/ 111402 w 155"/>
                <a:gd name="T39" fmla="*/ 42917 h 58"/>
                <a:gd name="T40" fmla="*/ 102430 w 155"/>
                <a:gd name="T41" fmla="*/ 37553 h 58"/>
                <a:gd name="T42" fmla="*/ 102430 w 155"/>
                <a:gd name="T43" fmla="*/ 41384 h 58"/>
                <a:gd name="T44" fmla="*/ 106168 w 155"/>
                <a:gd name="T45" fmla="*/ 43684 h 58"/>
                <a:gd name="T46" fmla="*/ 109159 w 155"/>
                <a:gd name="T47" fmla="*/ 44450 h 58"/>
                <a:gd name="T48" fmla="*/ 112150 w 155"/>
                <a:gd name="T49" fmla="*/ 41384 h 58"/>
                <a:gd name="T50" fmla="*/ 103925 w 155"/>
                <a:gd name="T51" fmla="*/ 36786 h 5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5" h="58">
                  <a:moveTo>
                    <a:pt x="139" y="48"/>
                  </a:moveTo>
                  <a:lnTo>
                    <a:pt x="150" y="54"/>
                  </a:lnTo>
                  <a:lnTo>
                    <a:pt x="155" y="29"/>
                  </a:lnTo>
                  <a:lnTo>
                    <a:pt x="146" y="10"/>
                  </a:lnTo>
                  <a:lnTo>
                    <a:pt x="127" y="2"/>
                  </a:lnTo>
                  <a:lnTo>
                    <a:pt x="105" y="0"/>
                  </a:lnTo>
                  <a:lnTo>
                    <a:pt x="79" y="1"/>
                  </a:lnTo>
                  <a:lnTo>
                    <a:pt x="50" y="3"/>
                  </a:lnTo>
                  <a:lnTo>
                    <a:pt x="24" y="7"/>
                  </a:lnTo>
                  <a:lnTo>
                    <a:pt x="0" y="8"/>
                  </a:lnTo>
                  <a:lnTo>
                    <a:pt x="0" y="21"/>
                  </a:lnTo>
                  <a:lnTo>
                    <a:pt x="24" y="20"/>
                  </a:lnTo>
                  <a:lnTo>
                    <a:pt x="53" y="16"/>
                  </a:lnTo>
                  <a:lnTo>
                    <a:pt x="79" y="13"/>
                  </a:lnTo>
                  <a:lnTo>
                    <a:pt x="105" y="12"/>
                  </a:lnTo>
                  <a:lnTo>
                    <a:pt x="125" y="15"/>
                  </a:lnTo>
                  <a:lnTo>
                    <a:pt x="139" y="20"/>
                  </a:lnTo>
                  <a:lnTo>
                    <a:pt x="142" y="29"/>
                  </a:lnTo>
                  <a:lnTo>
                    <a:pt x="137" y="49"/>
                  </a:lnTo>
                  <a:lnTo>
                    <a:pt x="149" y="56"/>
                  </a:lnTo>
                  <a:lnTo>
                    <a:pt x="137" y="49"/>
                  </a:lnTo>
                  <a:lnTo>
                    <a:pt x="137" y="54"/>
                  </a:lnTo>
                  <a:lnTo>
                    <a:pt x="142" y="57"/>
                  </a:lnTo>
                  <a:lnTo>
                    <a:pt x="146" y="58"/>
                  </a:lnTo>
                  <a:lnTo>
                    <a:pt x="150" y="54"/>
                  </a:lnTo>
                  <a:lnTo>
                    <a:pt x="139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5" name="Freeform 119">
              <a:extLst>
                <a:ext uri="{FF2B5EF4-FFF2-40B4-BE49-F238E27FC236}">
                  <a16:creationId xmlns:a16="http://schemas.microsoft.com/office/drawing/2014/main" id="{28410B72-1AA1-E7C2-2059-39663CFE1A7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56088" y="1789113"/>
              <a:ext cx="101600" cy="155575"/>
            </a:xfrm>
            <a:custGeom>
              <a:avLst/>
              <a:gdLst>
                <a:gd name="T0" fmla="*/ 8899 w 137"/>
                <a:gd name="T1" fmla="*/ 151799 h 206"/>
                <a:gd name="T2" fmla="*/ 8899 w 137"/>
                <a:gd name="T3" fmla="*/ 151799 h 206"/>
                <a:gd name="T4" fmla="*/ 11124 w 137"/>
                <a:gd name="T5" fmla="*/ 147268 h 206"/>
                <a:gd name="T6" fmla="*/ 14832 w 137"/>
                <a:gd name="T7" fmla="*/ 137450 h 206"/>
                <a:gd name="T8" fmla="*/ 19282 w 137"/>
                <a:gd name="T9" fmla="*/ 125366 h 206"/>
                <a:gd name="T10" fmla="*/ 27439 w 137"/>
                <a:gd name="T11" fmla="*/ 113283 h 206"/>
                <a:gd name="T12" fmla="*/ 36339 w 137"/>
                <a:gd name="T13" fmla="*/ 98934 h 206"/>
                <a:gd name="T14" fmla="*/ 45980 w 137"/>
                <a:gd name="T15" fmla="*/ 83829 h 206"/>
                <a:gd name="T16" fmla="*/ 56362 w 137"/>
                <a:gd name="T17" fmla="*/ 68725 h 206"/>
                <a:gd name="T18" fmla="*/ 66003 w 137"/>
                <a:gd name="T19" fmla="*/ 55131 h 206"/>
                <a:gd name="T20" fmla="*/ 76385 w 137"/>
                <a:gd name="T21" fmla="*/ 40782 h 206"/>
                <a:gd name="T22" fmla="*/ 84543 w 137"/>
                <a:gd name="T23" fmla="*/ 28698 h 206"/>
                <a:gd name="T24" fmla="*/ 91959 w 137"/>
                <a:gd name="T25" fmla="*/ 18880 h 206"/>
                <a:gd name="T26" fmla="*/ 97892 w 137"/>
                <a:gd name="T27" fmla="*/ 11328 h 206"/>
                <a:gd name="T28" fmla="*/ 101600 w 137"/>
                <a:gd name="T29" fmla="*/ 6797 h 206"/>
                <a:gd name="T30" fmla="*/ 94184 w 137"/>
                <a:gd name="T31" fmla="*/ 0 h 206"/>
                <a:gd name="T32" fmla="*/ 91959 w 137"/>
                <a:gd name="T33" fmla="*/ 3776 h 206"/>
                <a:gd name="T34" fmla="*/ 86026 w 137"/>
                <a:gd name="T35" fmla="*/ 11328 h 206"/>
                <a:gd name="T36" fmla="*/ 93442 w 137"/>
                <a:gd name="T37" fmla="*/ 17370 h 206"/>
                <a:gd name="T38" fmla="*/ 99375 w 137"/>
                <a:gd name="T39" fmla="*/ 9818 h 206"/>
                <a:gd name="T40" fmla="*/ 101600 w 137"/>
                <a:gd name="T41" fmla="*/ 6042 h 206"/>
                <a:gd name="T42" fmla="*/ 94184 w 137"/>
                <a:gd name="T43" fmla="*/ 755 h 206"/>
                <a:gd name="T44" fmla="*/ 90476 w 137"/>
                <a:gd name="T45" fmla="*/ 6042 h 206"/>
                <a:gd name="T46" fmla="*/ 84543 w 137"/>
                <a:gd name="T47" fmla="*/ 13594 h 206"/>
                <a:gd name="T48" fmla="*/ 77127 w 137"/>
                <a:gd name="T49" fmla="*/ 22657 h 206"/>
                <a:gd name="T50" fmla="*/ 68969 w 137"/>
                <a:gd name="T51" fmla="*/ 34740 h 206"/>
                <a:gd name="T52" fmla="*/ 58587 w 137"/>
                <a:gd name="T53" fmla="*/ 49089 h 206"/>
                <a:gd name="T54" fmla="*/ 48946 w 137"/>
                <a:gd name="T55" fmla="*/ 63438 h 206"/>
                <a:gd name="T56" fmla="*/ 38564 w 137"/>
                <a:gd name="T57" fmla="*/ 78543 h 206"/>
                <a:gd name="T58" fmla="*/ 29664 w 137"/>
                <a:gd name="T59" fmla="*/ 93647 h 206"/>
                <a:gd name="T60" fmla="*/ 20023 w 137"/>
                <a:gd name="T61" fmla="*/ 107241 h 206"/>
                <a:gd name="T62" fmla="*/ 11866 w 137"/>
                <a:gd name="T63" fmla="*/ 121590 h 206"/>
                <a:gd name="T64" fmla="*/ 5191 w 137"/>
                <a:gd name="T65" fmla="*/ 133674 h 206"/>
                <a:gd name="T66" fmla="*/ 1483 w 137"/>
                <a:gd name="T67" fmla="*/ 143492 h 206"/>
                <a:gd name="T68" fmla="*/ 0 w 137"/>
                <a:gd name="T69" fmla="*/ 151799 h 206"/>
                <a:gd name="T70" fmla="*/ 0 w 137"/>
                <a:gd name="T71" fmla="*/ 151799 h 206"/>
                <a:gd name="T72" fmla="*/ 0 w 137"/>
                <a:gd name="T73" fmla="*/ 151799 h 206"/>
                <a:gd name="T74" fmla="*/ 1483 w 137"/>
                <a:gd name="T75" fmla="*/ 154820 h 206"/>
                <a:gd name="T76" fmla="*/ 4450 w 137"/>
                <a:gd name="T77" fmla="*/ 155575 h 206"/>
                <a:gd name="T78" fmla="*/ 7416 w 137"/>
                <a:gd name="T79" fmla="*/ 154820 h 206"/>
                <a:gd name="T80" fmla="*/ 8899 w 137"/>
                <a:gd name="T81" fmla="*/ 151799 h 20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37" h="206">
                  <a:moveTo>
                    <a:pt x="12" y="201"/>
                  </a:moveTo>
                  <a:lnTo>
                    <a:pt x="12" y="201"/>
                  </a:lnTo>
                  <a:lnTo>
                    <a:pt x="15" y="195"/>
                  </a:lnTo>
                  <a:lnTo>
                    <a:pt x="20" y="182"/>
                  </a:lnTo>
                  <a:lnTo>
                    <a:pt x="26" y="166"/>
                  </a:lnTo>
                  <a:lnTo>
                    <a:pt x="37" y="150"/>
                  </a:lnTo>
                  <a:lnTo>
                    <a:pt x="49" y="131"/>
                  </a:lnTo>
                  <a:lnTo>
                    <a:pt x="62" y="111"/>
                  </a:lnTo>
                  <a:lnTo>
                    <a:pt x="76" y="91"/>
                  </a:lnTo>
                  <a:lnTo>
                    <a:pt x="89" y="73"/>
                  </a:lnTo>
                  <a:lnTo>
                    <a:pt x="103" y="54"/>
                  </a:lnTo>
                  <a:lnTo>
                    <a:pt x="114" y="38"/>
                  </a:lnTo>
                  <a:lnTo>
                    <a:pt x="124" y="25"/>
                  </a:lnTo>
                  <a:lnTo>
                    <a:pt x="132" y="15"/>
                  </a:lnTo>
                  <a:lnTo>
                    <a:pt x="137" y="9"/>
                  </a:lnTo>
                  <a:lnTo>
                    <a:pt x="127" y="0"/>
                  </a:lnTo>
                  <a:lnTo>
                    <a:pt x="124" y="5"/>
                  </a:lnTo>
                  <a:lnTo>
                    <a:pt x="116" y="15"/>
                  </a:lnTo>
                  <a:lnTo>
                    <a:pt x="126" y="23"/>
                  </a:lnTo>
                  <a:lnTo>
                    <a:pt x="134" y="13"/>
                  </a:lnTo>
                  <a:lnTo>
                    <a:pt x="137" y="8"/>
                  </a:lnTo>
                  <a:lnTo>
                    <a:pt x="127" y="1"/>
                  </a:lnTo>
                  <a:lnTo>
                    <a:pt x="122" y="8"/>
                  </a:lnTo>
                  <a:lnTo>
                    <a:pt x="114" y="18"/>
                  </a:lnTo>
                  <a:lnTo>
                    <a:pt x="104" y="30"/>
                  </a:lnTo>
                  <a:lnTo>
                    <a:pt x="93" y="46"/>
                  </a:lnTo>
                  <a:lnTo>
                    <a:pt x="79" y="65"/>
                  </a:lnTo>
                  <a:lnTo>
                    <a:pt x="66" y="84"/>
                  </a:lnTo>
                  <a:lnTo>
                    <a:pt x="52" y="104"/>
                  </a:lnTo>
                  <a:lnTo>
                    <a:pt x="40" y="124"/>
                  </a:lnTo>
                  <a:lnTo>
                    <a:pt x="27" y="142"/>
                  </a:lnTo>
                  <a:lnTo>
                    <a:pt x="16" y="161"/>
                  </a:lnTo>
                  <a:lnTo>
                    <a:pt x="7" y="177"/>
                  </a:lnTo>
                  <a:lnTo>
                    <a:pt x="2" y="190"/>
                  </a:lnTo>
                  <a:lnTo>
                    <a:pt x="0" y="201"/>
                  </a:lnTo>
                  <a:lnTo>
                    <a:pt x="2" y="205"/>
                  </a:lnTo>
                  <a:lnTo>
                    <a:pt x="6" y="206"/>
                  </a:lnTo>
                  <a:lnTo>
                    <a:pt x="10" y="205"/>
                  </a:lnTo>
                  <a:lnTo>
                    <a:pt x="12" y="2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6" name="Freeform 120">
              <a:extLst>
                <a:ext uri="{FF2B5EF4-FFF2-40B4-BE49-F238E27FC236}">
                  <a16:creationId xmlns:a16="http://schemas.microsoft.com/office/drawing/2014/main" id="{C7AF83DD-F06A-C275-4FCD-58373882361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56088" y="1939925"/>
              <a:ext cx="30162" cy="87313"/>
            </a:xfrm>
            <a:custGeom>
              <a:avLst/>
              <a:gdLst>
                <a:gd name="T0" fmla="*/ 27955 w 41"/>
                <a:gd name="T1" fmla="*/ 87313 h 115"/>
                <a:gd name="T2" fmla="*/ 30162 w 41"/>
                <a:gd name="T3" fmla="*/ 83517 h 115"/>
                <a:gd name="T4" fmla="*/ 29426 w 41"/>
                <a:gd name="T5" fmla="*/ 72128 h 115"/>
                <a:gd name="T6" fmla="*/ 26484 w 41"/>
                <a:gd name="T7" fmla="*/ 61499 h 115"/>
                <a:gd name="T8" fmla="*/ 23541 w 41"/>
                <a:gd name="T9" fmla="*/ 50110 h 115"/>
                <a:gd name="T10" fmla="*/ 19863 w 41"/>
                <a:gd name="T11" fmla="*/ 40240 h 115"/>
                <a:gd name="T12" fmla="*/ 15449 w 41"/>
                <a:gd name="T13" fmla="*/ 29610 h 115"/>
                <a:gd name="T14" fmla="*/ 12506 w 41"/>
                <a:gd name="T15" fmla="*/ 19740 h 115"/>
                <a:gd name="T16" fmla="*/ 9564 w 41"/>
                <a:gd name="T17" fmla="*/ 9870 h 115"/>
                <a:gd name="T18" fmla="*/ 8828 w 41"/>
                <a:gd name="T19" fmla="*/ 0 h 115"/>
                <a:gd name="T20" fmla="*/ 0 w 41"/>
                <a:gd name="T21" fmla="*/ 0 h 115"/>
                <a:gd name="T22" fmla="*/ 736 w 41"/>
                <a:gd name="T23" fmla="*/ 11389 h 115"/>
                <a:gd name="T24" fmla="*/ 3678 w 41"/>
                <a:gd name="T25" fmla="*/ 22018 h 115"/>
                <a:gd name="T26" fmla="*/ 5885 w 41"/>
                <a:gd name="T27" fmla="*/ 33407 h 115"/>
                <a:gd name="T28" fmla="*/ 11035 w 41"/>
                <a:gd name="T29" fmla="*/ 44036 h 115"/>
                <a:gd name="T30" fmla="*/ 14713 w 41"/>
                <a:gd name="T31" fmla="*/ 53906 h 115"/>
                <a:gd name="T32" fmla="*/ 16920 w 41"/>
                <a:gd name="T33" fmla="*/ 63776 h 115"/>
                <a:gd name="T34" fmla="*/ 19863 w 41"/>
                <a:gd name="T35" fmla="*/ 73647 h 115"/>
                <a:gd name="T36" fmla="*/ 20598 w 41"/>
                <a:gd name="T37" fmla="*/ 83517 h 115"/>
                <a:gd name="T38" fmla="*/ 22805 w 41"/>
                <a:gd name="T39" fmla="*/ 79721 h 115"/>
                <a:gd name="T40" fmla="*/ 20598 w 41"/>
                <a:gd name="T41" fmla="*/ 83517 h 115"/>
                <a:gd name="T42" fmla="*/ 22805 w 41"/>
                <a:gd name="T43" fmla="*/ 86554 h 115"/>
                <a:gd name="T44" fmla="*/ 25748 w 41"/>
                <a:gd name="T45" fmla="*/ 87313 h 115"/>
                <a:gd name="T46" fmla="*/ 27955 w 41"/>
                <a:gd name="T47" fmla="*/ 86554 h 115"/>
                <a:gd name="T48" fmla="*/ 30162 w 41"/>
                <a:gd name="T49" fmla="*/ 83517 h 115"/>
                <a:gd name="T50" fmla="*/ 27955 w 41"/>
                <a:gd name="T51" fmla="*/ 87313 h 1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5">
                  <a:moveTo>
                    <a:pt x="38" y="115"/>
                  </a:moveTo>
                  <a:lnTo>
                    <a:pt x="41" y="110"/>
                  </a:lnTo>
                  <a:lnTo>
                    <a:pt x="40" y="95"/>
                  </a:lnTo>
                  <a:lnTo>
                    <a:pt x="36" y="81"/>
                  </a:lnTo>
                  <a:lnTo>
                    <a:pt x="32" y="66"/>
                  </a:lnTo>
                  <a:lnTo>
                    <a:pt x="27" y="53"/>
                  </a:lnTo>
                  <a:lnTo>
                    <a:pt x="21" y="39"/>
                  </a:lnTo>
                  <a:lnTo>
                    <a:pt x="17" y="26"/>
                  </a:lnTo>
                  <a:lnTo>
                    <a:pt x="13" y="13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" y="15"/>
                  </a:lnTo>
                  <a:lnTo>
                    <a:pt x="5" y="29"/>
                  </a:lnTo>
                  <a:lnTo>
                    <a:pt x="8" y="44"/>
                  </a:lnTo>
                  <a:lnTo>
                    <a:pt x="15" y="58"/>
                  </a:lnTo>
                  <a:lnTo>
                    <a:pt x="20" y="71"/>
                  </a:lnTo>
                  <a:lnTo>
                    <a:pt x="23" y="84"/>
                  </a:lnTo>
                  <a:lnTo>
                    <a:pt x="27" y="97"/>
                  </a:lnTo>
                  <a:lnTo>
                    <a:pt x="28" y="110"/>
                  </a:lnTo>
                  <a:lnTo>
                    <a:pt x="31" y="105"/>
                  </a:lnTo>
                  <a:lnTo>
                    <a:pt x="28" y="110"/>
                  </a:lnTo>
                  <a:lnTo>
                    <a:pt x="31" y="114"/>
                  </a:lnTo>
                  <a:lnTo>
                    <a:pt x="35" y="115"/>
                  </a:lnTo>
                  <a:lnTo>
                    <a:pt x="38" y="114"/>
                  </a:lnTo>
                  <a:lnTo>
                    <a:pt x="41" y="110"/>
                  </a:lnTo>
                  <a:lnTo>
                    <a:pt x="38" y="1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7" name="Freeform 121">
              <a:extLst>
                <a:ext uri="{FF2B5EF4-FFF2-40B4-BE49-F238E27FC236}">
                  <a16:creationId xmlns:a16="http://schemas.microsoft.com/office/drawing/2014/main" id="{5A5B5CF4-88BC-69DB-EE01-F4763544EA2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46550" y="2019300"/>
              <a:ext cx="138113" cy="90488"/>
            </a:xfrm>
            <a:custGeom>
              <a:avLst/>
              <a:gdLst>
                <a:gd name="T0" fmla="*/ 4553 w 182"/>
                <a:gd name="T1" fmla="*/ 90488 h 120"/>
                <a:gd name="T2" fmla="*/ 8347 w 182"/>
                <a:gd name="T3" fmla="*/ 88226 h 120"/>
                <a:gd name="T4" fmla="*/ 18213 w 182"/>
                <a:gd name="T5" fmla="*/ 79177 h 120"/>
                <a:gd name="T6" fmla="*/ 31113 w 182"/>
                <a:gd name="T7" fmla="*/ 69374 h 120"/>
                <a:gd name="T8" fmla="*/ 47049 w 182"/>
                <a:gd name="T9" fmla="*/ 59571 h 120"/>
                <a:gd name="T10" fmla="*/ 63744 w 182"/>
                <a:gd name="T11" fmla="*/ 49014 h 120"/>
                <a:gd name="T12" fmla="*/ 82716 w 182"/>
                <a:gd name="T13" fmla="*/ 38457 h 120"/>
                <a:gd name="T14" fmla="*/ 101688 w 182"/>
                <a:gd name="T15" fmla="*/ 27900 h 120"/>
                <a:gd name="T16" fmla="*/ 120659 w 182"/>
                <a:gd name="T17" fmla="*/ 18098 h 120"/>
                <a:gd name="T18" fmla="*/ 138113 w 182"/>
                <a:gd name="T19" fmla="*/ 7541 h 120"/>
                <a:gd name="T20" fmla="*/ 132801 w 182"/>
                <a:gd name="T21" fmla="*/ 0 h 120"/>
                <a:gd name="T22" fmla="*/ 116865 w 182"/>
                <a:gd name="T23" fmla="*/ 10557 h 120"/>
                <a:gd name="T24" fmla="*/ 97893 w 182"/>
                <a:gd name="T25" fmla="*/ 20360 h 120"/>
                <a:gd name="T26" fmla="*/ 78922 w 182"/>
                <a:gd name="T27" fmla="*/ 30917 h 120"/>
                <a:gd name="T28" fmla="*/ 59950 w 182"/>
                <a:gd name="T29" fmla="*/ 41474 h 120"/>
                <a:gd name="T30" fmla="*/ 41737 w 182"/>
                <a:gd name="T31" fmla="*/ 52031 h 120"/>
                <a:gd name="T32" fmla="*/ 25801 w 182"/>
                <a:gd name="T33" fmla="*/ 61833 h 120"/>
                <a:gd name="T34" fmla="*/ 12142 w 182"/>
                <a:gd name="T35" fmla="*/ 71636 h 120"/>
                <a:gd name="T36" fmla="*/ 759 w 182"/>
                <a:gd name="T37" fmla="*/ 82947 h 120"/>
                <a:gd name="T38" fmla="*/ 4553 w 182"/>
                <a:gd name="T39" fmla="*/ 80685 h 120"/>
                <a:gd name="T40" fmla="*/ 759 w 182"/>
                <a:gd name="T41" fmla="*/ 82947 h 120"/>
                <a:gd name="T42" fmla="*/ 0 w 182"/>
                <a:gd name="T43" fmla="*/ 86718 h 120"/>
                <a:gd name="T44" fmla="*/ 2277 w 182"/>
                <a:gd name="T45" fmla="*/ 88980 h 120"/>
                <a:gd name="T46" fmla="*/ 6071 w 182"/>
                <a:gd name="T47" fmla="*/ 90488 h 120"/>
                <a:gd name="T48" fmla="*/ 8347 w 182"/>
                <a:gd name="T49" fmla="*/ 88226 h 120"/>
                <a:gd name="T50" fmla="*/ 4553 w 182"/>
                <a:gd name="T51" fmla="*/ 90488 h 12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2" h="120">
                  <a:moveTo>
                    <a:pt x="6" y="120"/>
                  </a:moveTo>
                  <a:lnTo>
                    <a:pt x="11" y="117"/>
                  </a:lnTo>
                  <a:lnTo>
                    <a:pt x="24" y="105"/>
                  </a:lnTo>
                  <a:lnTo>
                    <a:pt x="41" y="92"/>
                  </a:lnTo>
                  <a:lnTo>
                    <a:pt x="62" y="79"/>
                  </a:lnTo>
                  <a:lnTo>
                    <a:pt x="84" y="65"/>
                  </a:lnTo>
                  <a:lnTo>
                    <a:pt x="109" y="51"/>
                  </a:lnTo>
                  <a:lnTo>
                    <a:pt x="134" y="37"/>
                  </a:lnTo>
                  <a:lnTo>
                    <a:pt x="159" y="24"/>
                  </a:lnTo>
                  <a:lnTo>
                    <a:pt x="182" y="10"/>
                  </a:lnTo>
                  <a:lnTo>
                    <a:pt x="175" y="0"/>
                  </a:lnTo>
                  <a:lnTo>
                    <a:pt x="154" y="14"/>
                  </a:lnTo>
                  <a:lnTo>
                    <a:pt x="129" y="27"/>
                  </a:lnTo>
                  <a:lnTo>
                    <a:pt x="104" y="41"/>
                  </a:lnTo>
                  <a:lnTo>
                    <a:pt x="79" y="55"/>
                  </a:lnTo>
                  <a:lnTo>
                    <a:pt x="55" y="69"/>
                  </a:lnTo>
                  <a:lnTo>
                    <a:pt x="34" y="82"/>
                  </a:lnTo>
                  <a:lnTo>
                    <a:pt x="16" y="95"/>
                  </a:lnTo>
                  <a:lnTo>
                    <a:pt x="1" y="110"/>
                  </a:lnTo>
                  <a:lnTo>
                    <a:pt x="6" y="107"/>
                  </a:lnTo>
                  <a:lnTo>
                    <a:pt x="1" y="110"/>
                  </a:lnTo>
                  <a:lnTo>
                    <a:pt x="0" y="115"/>
                  </a:lnTo>
                  <a:lnTo>
                    <a:pt x="3" y="118"/>
                  </a:lnTo>
                  <a:lnTo>
                    <a:pt x="8" y="120"/>
                  </a:lnTo>
                  <a:lnTo>
                    <a:pt x="11" y="117"/>
                  </a:lnTo>
                  <a:lnTo>
                    <a:pt x="6" y="1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8" name="Freeform 122">
              <a:extLst>
                <a:ext uri="{FF2B5EF4-FFF2-40B4-BE49-F238E27FC236}">
                  <a16:creationId xmlns:a16="http://schemas.microsoft.com/office/drawing/2014/main" id="{464D70FF-1067-5920-5C87-BBE319D5D0E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83050" y="2074863"/>
              <a:ext cx="68263" cy="34925"/>
            </a:xfrm>
            <a:custGeom>
              <a:avLst/>
              <a:gdLst>
                <a:gd name="T0" fmla="*/ 0 w 91"/>
                <a:gd name="T1" fmla="*/ 5093 h 48"/>
                <a:gd name="T2" fmla="*/ 5251 w 91"/>
                <a:gd name="T3" fmla="*/ 9459 h 48"/>
                <a:gd name="T4" fmla="*/ 11252 w 91"/>
                <a:gd name="T5" fmla="*/ 10186 h 48"/>
                <a:gd name="T6" fmla="*/ 18754 w 91"/>
                <a:gd name="T7" fmla="*/ 13097 h 48"/>
                <a:gd name="T8" fmla="*/ 25505 w 91"/>
                <a:gd name="T9" fmla="*/ 16735 h 48"/>
                <a:gd name="T10" fmla="*/ 33756 w 91"/>
                <a:gd name="T11" fmla="*/ 21101 h 48"/>
                <a:gd name="T12" fmla="*/ 41258 w 91"/>
                <a:gd name="T13" fmla="*/ 25466 h 48"/>
                <a:gd name="T14" fmla="*/ 51010 w 91"/>
                <a:gd name="T15" fmla="*/ 31287 h 48"/>
                <a:gd name="T16" fmla="*/ 59261 w 91"/>
                <a:gd name="T17" fmla="*/ 33470 h 48"/>
                <a:gd name="T18" fmla="*/ 68263 w 91"/>
                <a:gd name="T19" fmla="*/ 34925 h 48"/>
                <a:gd name="T20" fmla="*/ 68263 w 91"/>
                <a:gd name="T21" fmla="*/ 25466 h 48"/>
                <a:gd name="T22" fmla="*/ 60762 w 91"/>
                <a:gd name="T23" fmla="*/ 24739 h 48"/>
                <a:gd name="T24" fmla="*/ 54760 w 91"/>
                <a:gd name="T25" fmla="*/ 21828 h 48"/>
                <a:gd name="T26" fmla="*/ 47259 w 91"/>
                <a:gd name="T27" fmla="*/ 18190 h 48"/>
                <a:gd name="T28" fmla="*/ 39758 w 91"/>
                <a:gd name="T29" fmla="*/ 13824 h 48"/>
                <a:gd name="T30" fmla="*/ 30756 w 91"/>
                <a:gd name="T31" fmla="*/ 9459 h 48"/>
                <a:gd name="T32" fmla="*/ 22504 w 91"/>
                <a:gd name="T33" fmla="*/ 3638 h 48"/>
                <a:gd name="T34" fmla="*/ 13503 w 91"/>
                <a:gd name="T35" fmla="*/ 1455 h 48"/>
                <a:gd name="T36" fmla="*/ 5251 w 91"/>
                <a:gd name="T37" fmla="*/ 0 h 48"/>
                <a:gd name="T38" fmla="*/ 9752 w 91"/>
                <a:gd name="T39" fmla="*/ 5093 h 48"/>
                <a:gd name="T40" fmla="*/ 5251 w 91"/>
                <a:gd name="T41" fmla="*/ 0 h 48"/>
                <a:gd name="T42" fmla="*/ 2250 w 91"/>
                <a:gd name="T43" fmla="*/ 2183 h 48"/>
                <a:gd name="T44" fmla="*/ 1500 w 91"/>
                <a:gd name="T45" fmla="*/ 5093 h 48"/>
                <a:gd name="T46" fmla="*/ 2250 w 91"/>
                <a:gd name="T47" fmla="*/ 7276 h 48"/>
                <a:gd name="T48" fmla="*/ 5251 w 91"/>
                <a:gd name="T49" fmla="*/ 9459 h 48"/>
                <a:gd name="T50" fmla="*/ 0 w 91"/>
                <a:gd name="T51" fmla="*/ 5093 h 4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1" h="48">
                  <a:moveTo>
                    <a:pt x="0" y="7"/>
                  </a:moveTo>
                  <a:lnTo>
                    <a:pt x="7" y="13"/>
                  </a:lnTo>
                  <a:lnTo>
                    <a:pt x="15" y="14"/>
                  </a:lnTo>
                  <a:lnTo>
                    <a:pt x="25" y="18"/>
                  </a:lnTo>
                  <a:lnTo>
                    <a:pt x="34" y="23"/>
                  </a:lnTo>
                  <a:lnTo>
                    <a:pt x="45" y="29"/>
                  </a:lnTo>
                  <a:lnTo>
                    <a:pt x="55" y="35"/>
                  </a:lnTo>
                  <a:lnTo>
                    <a:pt x="68" y="43"/>
                  </a:lnTo>
                  <a:lnTo>
                    <a:pt x="79" y="46"/>
                  </a:lnTo>
                  <a:lnTo>
                    <a:pt x="91" y="48"/>
                  </a:lnTo>
                  <a:lnTo>
                    <a:pt x="91" y="35"/>
                  </a:lnTo>
                  <a:lnTo>
                    <a:pt x="81" y="34"/>
                  </a:lnTo>
                  <a:lnTo>
                    <a:pt x="73" y="30"/>
                  </a:lnTo>
                  <a:lnTo>
                    <a:pt x="63" y="25"/>
                  </a:lnTo>
                  <a:lnTo>
                    <a:pt x="53" y="19"/>
                  </a:lnTo>
                  <a:lnTo>
                    <a:pt x="41" y="13"/>
                  </a:lnTo>
                  <a:lnTo>
                    <a:pt x="30" y="5"/>
                  </a:lnTo>
                  <a:lnTo>
                    <a:pt x="18" y="2"/>
                  </a:lnTo>
                  <a:lnTo>
                    <a:pt x="7" y="0"/>
                  </a:lnTo>
                  <a:lnTo>
                    <a:pt x="13" y="7"/>
                  </a:lnTo>
                  <a:lnTo>
                    <a:pt x="7" y="0"/>
                  </a:lnTo>
                  <a:lnTo>
                    <a:pt x="3" y="3"/>
                  </a:lnTo>
                  <a:lnTo>
                    <a:pt x="2" y="7"/>
                  </a:lnTo>
                  <a:lnTo>
                    <a:pt x="3" y="10"/>
                  </a:lnTo>
                  <a:lnTo>
                    <a:pt x="7" y="13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9" name="Freeform 123">
              <a:extLst>
                <a:ext uri="{FF2B5EF4-FFF2-40B4-BE49-F238E27FC236}">
                  <a16:creationId xmlns:a16="http://schemas.microsoft.com/office/drawing/2014/main" id="{969A1948-44AC-26E5-7D47-E77295F8C86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83050" y="1963738"/>
              <a:ext cx="52388" cy="115887"/>
            </a:xfrm>
            <a:custGeom>
              <a:avLst/>
              <a:gdLst>
                <a:gd name="T0" fmla="*/ 44036 w 69"/>
                <a:gd name="T1" fmla="*/ 7525 h 154"/>
                <a:gd name="T2" fmla="*/ 42518 w 69"/>
                <a:gd name="T3" fmla="*/ 4515 h 154"/>
                <a:gd name="T4" fmla="*/ 40999 w 69"/>
                <a:gd name="T5" fmla="*/ 15050 h 154"/>
                <a:gd name="T6" fmla="*/ 36444 w 69"/>
                <a:gd name="T7" fmla="*/ 27843 h 154"/>
                <a:gd name="T8" fmla="*/ 29611 w 69"/>
                <a:gd name="T9" fmla="*/ 42893 h 154"/>
                <a:gd name="T10" fmla="*/ 22777 w 69"/>
                <a:gd name="T11" fmla="*/ 57944 h 154"/>
                <a:gd name="T12" fmla="*/ 14426 w 69"/>
                <a:gd name="T13" fmla="*/ 74499 h 154"/>
                <a:gd name="T14" fmla="*/ 6833 w 69"/>
                <a:gd name="T15" fmla="*/ 89549 h 154"/>
                <a:gd name="T16" fmla="*/ 2278 w 69"/>
                <a:gd name="T17" fmla="*/ 103094 h 154"/>
                <a:gd name="T18" fmla="*/ 0 w 69"/>
                <a:gd name="T19" fmla="*/ 115887 h 154"/>
                <a:gd name="T20" fmla="*/ 9870 w 69"/>
                <a:gd name="T21" fmla="*/ 115887 h 154"/>
                <a:gd name="T22" fmla="*/ 11389 w 69"/>
                <a:gd name="T23" fmla="*/ 105352 h 154"/>
                <a:gd name="T24" fmla="*/ 15944 w 69"/>
                <a:gd name="T25" fmla="*/ 93312 h 154"/>
                <a:gd name="T26" fmla="*/ 22018 w 69"/>
                <a:gd name="T27" fmla="*/ 78261 h 154"/>
                <a:gd name="T28" fmla="*/ 30370 w 69"/>
                <a:gd name="T29" fmla="*/ 61706 h 154"/>
                <a:gd name="T30" fmla="*/ 38722 w 69"/>
                <a:gd name="T31" fmla="*/ 46656 h 154"/>
                <a:gd name="T32" fmla="*/ 45555 w 69"/>
                <a:gd name="T33" fmla="*/ 31606 h 154"/>
                <a:gd name="T34" fmla="*/ 50110 w 69"/>
                <a:gd name="T35" fmla="*/ 17308 h 154"/>
                <a:gd name="T36" fmla="*/ 52388 w 69"/>
                <a:gd name="T37" fmla="*/ 4515 h 154"/>
                <a:gd name="T38" fmla="*/ 51629 w 69"/>
                <a:gd name="T39" fmla="*/ 2258 h 154"/>
                <a:gd name="T40" fmla="*/ 52388 w 69"/>
                <a:gd name="T41" fmla="*/ 4515 h 154"/>
                <a:gd name="T42" fmla="*/ 50110 w 69"/>
                <a:gd name="T43" fmla="*/ 2258 h 154"/>
                <a:gd name="T44" fmla="*/ 47833 w 69"/>
                <a:gd name="T45" fmla="*/ 0 h 154"/>
                <a:gd name="T46" fmla="*/ 44796 w 69"/>
                <a:gd name="T47" fmla="*/ 2258 h 154"/>
                <a:gd name="T48" fmla="*/ 42518 w 69"/>
                <a:gd name="T49" fmla="*/ 4515 h 154"/>
                <a:gd name="T50" fmla="*/ 44036 w 69"/>
                <a:gd name="T51" fmla="*/ 7525 h 15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9" h="154">
                  <a:moveTo>
                    <a:pt x="58" y="10"/>
                  </a:moveTo>
                  <a:lnTo>
                    <a:pt x="56" y="6"/>
                  </a:lnTo>
                  <a:lnTo>
                    <a:pt x="54" y="20"/>
                  </a:lnTo>
                  <a:lnTo>
                    <a:pt x="48" y="37"/>
                  </a:lnTo>
                  <a:lnTo>
                    <a:pt x="39" y="57"/>
                  </a:lnTo>
                  <a:lnTo>
                    <a:pt x="30" y="77"/>
                  </a:lnTo>
                  <a:lnTo>
                    <a:pt x="19" y="99"/>
                  </a:lnTo>
                  <a:lnTo>
                    <a:pt x="9" y="119"/>
                  </a:lnTo>
                  <a:lnTo>
                    <a:pt x="3" y="137"/>
                  </a:lnTo>
                  <a:lnTo>
                    <a:pt x="0" y="154"/>
                  </a:lnTo>
                  <a:lnTo>
                    <a:pt x="13" y="154"/>
                  </a:lnTo>
                  <a:lnTo>
                    <a:pt x="15" y="140"/>
                  </a:lnTo>
                  <a:lnTo>
                    <a:pt x="21" y="124"/>
                  </a:lnTo>
                  <a:lnTo>
                    <a:pt x="29" y="104"/>
                  </a:lnTo>
                  <a:lnTo>
                    <a:pt x="40" y="82"/>
                  </a:lnTo>
                  <a:lnTo>
                    <a:pt x="51" y="62"/>
                  </a:lnTo>
                  <a:lnTo>
                    <a:pt x="60" y="42"/>
                  </a:lnTo>
                  <a:lnTo>
                    <a:pt x="66" y="23"/>
                  </a:lnTo>
                  <a:lnTo>
                    <a:pt x="69" y="6"/>
                  </a:lnTo>
                  <a:lnTo>
                    <a:pt x="68" y="3"/>
                  </a:lnTo>
                  <a:lnTo>
                    <a:pt x="69" y="6"/>
                  </a:lnTo>
                  <a:lnTo>
                    <a:pt x="66" y="3"/>
                  </a:lnTo>
                  <a:lnTo>
                    <a:pt x="63" y="0"/>
                  </a:lnTo>
                  <a:lnTo>
                    <a:pt x="59" y="3"/>
                  </a:lnTo>
                  <a:lnTo>
                    <a:pt x="56" y="6"/>
                  </a:lnTo>
                  <a:lnTo>
                    <a:pt x="58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0" name="Freeform 124">
              <a:extLst>
                <a:ext uri="{FF2B5EF4-FFF2-40B4-BE49-F238E27FC236}">
                  <a16:creationId xmlns:a16="http://schemas.microsoft.com/office/drawing/2014/main" id="{D6C0FE4F-6D11-470B-8B5B-F9BC9CAD16F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10038" y="1914525"/>
              <a:ext cx="23812" cy="55563"/>
            </a:xfrm>
            <a:custGeom>
              <a:avLst/>
              <a:gdLst>
                <a:gd name="T0" fmla="*/ 6350 w 30"/>
                <a:gd name="T1" fmla="*/ 9631 h 75"/>
                <a:gd name="T2" fmla="*/ 1587 w 30"/>
                <a:gd name="T3" fmla="*/ 4445 h 75"/>
                <a:gd name="T4" fmla="*/ 1587 w 30"/>
                <a:gd name="T5" fmla="*/ 13335 h 75"/>
                <a:gd name="T6" fmla="*/ 794 w 30"/>
                <a:gd name="T7" fmla="*/ 18521 h 75"/>
                <a:gd name="T8" fmla="*/ 0 w 30"/>
                <a:gd name="T9" fmla="*/ 24448 h 75"/>
                <a:gd name="T10" fmla="*/ 0 w 30"/>
                <a:gd name="T11" fmla="*/ 29634 h 75"/>
                <a:gd name="T12" fmla="*/ 794 w 30"/>
                <a:gd name="T13" fmla="*/ 33338 h 75"/>
                <a:gd name="T14" fmla="*/ 3969 w 30"/>
                <a:gd name="T15" fmla="*/ 40005 h 75"/>
                <a:gd name="T16" fmla="*/ 8731 w 30"/>
                <a:gd name="T17" fmla="*/ 47414 h 75"/>
                <a:gd name="T18" fmla="*/ 15875 w 30"/>
                <a:gd name="T19" fmla="*/ 55563 h 75"/>
                <a:gd name="T20" fmla="*/ 23812 w 30"/>
                <a:gd name="T21" fmla="*/ 50377 h 75"/>
                <a:gd name="T22" fmla="*/ 16668 w 30"/>
                <a:gd name="T23" fmla="*/ 41487 h 75"/>
                <a:gd name="T24" fmla="*/ 11906 w 30"/>
                <a:gd name="T25" fmla="*/ 36301 h 75"/>
                <a:gd name="T26" fmla="*/ 10319 w 30"/>
                <a:gd name="T27" fmla="*/ 31856 h 75"/>
                <a:gd name="T28" fmla="*/ 9525 w 30"/>
                <a:gd name="T29" fmla="*/ 28152 h 75"/>
                <a:gd name="T30" fmla="*/ 9525 w 30"/>
                <a:gd name="T31" fmla="*/ 24448 h 75"/>
                <a:gd name="T32" fmla="*/ 10319 w 30"/>
                <a:gd name="T33" fmla="*/ 20744 h 75"/>
                <a:gd name="T34" fmla="*/ 11906 w 30"/>
                <a:gd name="T35" fmla="*/ 13335 h 75"/>
                <a:gd name="T36" fmla="*/ 11906 w 30"/>
                <a:gd name="T37" fmla="*/ 4445 h 75"/>
                <a:gd name="T38" fmla="*/ 6350 w 30"/>
                <a:gd name="T39" fmla="*/ 0 h 75"/>
                <a:gd name="T40" fmla="*/ 11906 w 30"/>
                <a:gd name="T41" fmla="*/ 4445 h 75"/>
                <a:gd name="T42" fmla="*/ 9525 w 30"/>
                <a:gd name="T43" fmla="*/ 2223 h 75"/>
                <a:gd name="T44" fmla="*/ 6350 w 30"/>
                <a:gd name="T45" fmla="*/ 0 h 75"/>
                <a:gd name="T46" fmla="*/ 3969 w 30"/>
                <a:gd name="T47" fmla="*/ 2223 h 75"/>
                <a:gd name="T48" fmla="*/ 1587 w 30"/>
                <a:gd name="T49" fmla="*/ 4445 h 75"/>
                <a:gd name="T50" fmla="*/ 6350 w 30"/>
                <a:gd name="T51" fmla="*/ 9631 h 7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0" h="75">
                  <a:moveTo>
                    <a:pt x="8" y="13"/>
                  </a:moveTo>
                  <a:lnTo>
                    <a:pt x="2" y="6"/>
                  </a:lnTo>
                  <a:lnTo>
                    <a:pt x="2" y="18"/>
                  </a:lnTo>
                  <a:lnTo>
                    <a:pt x="1" y="25"/>
                  </a:lnTo>
                  <a:lnTo>
                    <a:pt x="0" y="33"/>
                  </a:lnTo>
                  <a:lnTo>
                    <a:pt x="0" y="40"/>
                  </a:lnTo>
                  <a:lnTo>
                    <a:pt x="1" y="45"/>
                  </a:lnTo>
                  <a:lnTo>
                    <a:pt x="5" y="54"/>
                  </a:lnTo>
                  <a:lnTo>
                    <a:pt x="11" y="64"/>
                  </a:lnTo>
                  <a:lnTo>
                    <a:pt x="20" y="75"/>
                  </a:lnTo>
                  <a:lnTo>
                    <a:pt x="30" y="68"/>
                  </a:lnTo>
                  <a:lnTo>
                    <a:pt x="21" y="56"/>
                  </a:lnTo>
                  <a:lnTo>
                    <a:pt x="15" y="49"/>
                  </a:lnTo>
                  <a:lnTo>
                    <a:pt x="13" y="43"/>
                  </a:lnTo>
                  <a:lnTo>
                    <a:pt x="12" y="38"/>
                  </a:lnTo>
                  <a:lnTo>
                    <a:pt x="12" y="33"/>
                  </a:lnTo>
                  <a:lnTo>
                    <a:pt x="13" y="28"/>
                  </a:lnTo>
                  <a:lnTo>
                    <a:pt x="15" y="18"/>
                  </a:lnTo>
                  <a:lnTo>
                    <a:pt x="15" y="6"/>
                  </a:lnTo>
                  <a:lnTo>
                    <a:pt x="8" y="0"/>
                  </a:lnTo>
                  <a:lnTo>
                    <a:pt x="15" y="6"/>
                  </a:lnTo>
                  <a:lnTo>
                    <a:pt x="12" y="3"/>
                  </a:lnTo>
                  <a:lnTo>
                    <a:pt x="8" y="0"/>
                  </a:lnTo>
                  <a:lnTo>
                    <a:pt x="5" y="3"/>
                  </a:lnTo>
                  <a:lnTo>
                    <a:pt x="2" y="6"/>
                  </a:lnTo>
                  <a:lnTo>
                    <a:pt x="8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1" name="Freeform 125">
              <a:extLst>
                <a:ext uri="{FF2B5EF4-FFF2-40B4-BE49-F238E27FC236}">
                  <a16:creationId xmlns:a16="http://schemas.microsoft.com/office/drawing/2014/main" id="{07AB17D4-4BCF-8606-22F7-5A92B912157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62413" y="1914525"/>
              <a:ext cx="55562" cy="28575"/>
            </a:xfrm>
            <a:custGeom>
              <a:avLst/>
              <a:gdLst>
                <a:gd name="T0" fmla="*/ 4567 w 73"/>
                <a:gd name="T1" fmla="*/ 28575 h 39"/>
                <a:gd name="T2" fmla="*/ 3806 w 73"/>
                <a:gd name="T3" fmla="*/ 28575 h 39"/>
                <a:gd name="T4" fmla="*/ 12178 w 73"/>
                <a:gd name="T5" fmla="*/ 27842 h 39"/>
                <a:gd name="T6" fmla="*/ 19789 w 73"/>
                <a:gd name="T7" fmla="*/ 25644 h 39"/>
                <a:gd name="T8" fmla="*/ 27400 w 73"/>
                <a:gd name="T9" fmla="*/ 21248 h 39"/>
                <a:gd name="T10" fmla="*/ 33489 w 73"/>
                <a:gd name="T11" fmla="*/ 17585 h 39"/>
                <a:gd name="T12" fmla="*/ 38817 w 73"/>
                <a:gd name="T13" fmla="*/ 14654 h 39"/>
                <a:gd name="T14" fmla="*/ 43384 w 73"/>
                <a:gd name="T15" fmla="*/ 11723 h 39"/>
                <a:gd name="T16" fmla="*/ 49473 w 73"/>
                <a:gd name="T17" fmla="*/ 10258 h 39"/>
                <a:gd name="T18" fmla="*/ 55562 w 73"/>
                <a:gd name="T19" fmla="*/ 9525 h 39"/>
                <a:gd name="T20" fmla="*/ 55562 w 73"/>
                <a:gd name="T21" fmla="*/ 0 h 39"/>
                <a:gd name="T22" fmla="*/ 47190 w 73"/>
                <a:gd name="T23" fmla="*/ 733 h 39"/>
                <a:gd name="T24" fmla="*/ 39578 w 73"/>
                <a:gd name="T25" fmla="*/ 2931 h 39"/>
                <a:gd name="T26" fmla="*/ 33489 w 73"/>
                <a:gd name="T27" fmla="*/ 7327 h 39"/>
                <a:gd name="T28" fmla="*/ 27400 w 73"/>
                <a:gd name="T29" fmla="*/ 10258 h 39"/>
                <a:gd name="T30" fmla="*/ 22073 w 73"/>
                <a:gd name="T31" fmla="*/ 13921 h 39"/>
                <a:gd name="T32" fmla="*/ 15984 w 73"/>
                <a:gd name="T33" fmla="*/ 16852 h 39"/>
                <a:gd name="T34" fmla="*/ 10656 w 73"/>
                <a:gd name="T35" fmla="*/ 18317 h 39"/>
                <a:gd name="T36" fmla="*/ 3806 w 73"/>
                <a:gd name="T37" fmla="*/ 19050 h 39"/>
                <a:gd name="T38" fmla="*/ 3044 w 73"/>
                <a:gd name="T39" fmla="*/ 19050 h 39"/>
                <a:gd name="T40" fmla="*/ 3806 w 73"/>
                <a:gd name="T41" fmla="*/ 19050 h 39"/>
                <a:gd name="T42" fmla="*/ 761 w 73"/>
                <a:gd name="T43" fmla="*/ 21248 h 39"/>
                <a:gd name="T44" fmla="*/ 0 w 73"/>
                <a:gd name="T45" fmla="*/ 24179 h 39"/>
                <a:gd name="T46" fmla="*/ 761 w 73"/>
                <a:gd name="T47" fmla="*/ 26377 h 39"/>
                <a:gd name="T48" fmla="*/ 3806 w 73"/>
                <a:gd name="T49" fmla="*/ 28575 h 39"/>
                <a:gd name="T50" fmla="*/ 4567 w 73"/>
                <a:gd name="T51" fmla="*/ 28575 h 3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3" h="39">
                  <a:moveTo>
                    <a:pt x="6" y="39"/>
                  </a:moveTo>
                  <a:lnTo>
                    <a:pt x="5" y="39"/>
                  </a:lnTo>
                  <a:lnTo>
                    <a:pt x="16" y="38"/>
                  </a:lnTo>
                  <a:lnTo>
                    <a:pt x="26" y="35"/>
                  </a:lnTo>
                  <a:lnTo>
                    <a:pt x="36" y="29"/>
                  </a:lnTo>
                  <a:lnTo>
                    <a:pt x="44" y="24"/>
                  </a:lnTo>
                  <a:lnTo>
                    <a:pt x="51" y="20"/>
                  </a:lnTo>
                  <a:lnTo>
                    <a:pt x="57" y="16"/>
                  </a:lnTo>
                  <a:lnTo>
                    <a:pt x="65" y="14"/>
                  </a:lnTo>
                  <a:lnTo>
                    <a:pt x="73" y="13"/>
                  </a:lnTo>
                  <a:lnTo>
                    <a:pt x="73" y="0"/>
                  </a:lnTo>
                  <a:lnTo>
                    <a:pt x="62" y="1"/>
                  </a:lnTo>
                  <a:lnTo>
                    <a:pt x="52" y="4"/>
                  </a:lnTo>
                  <a:lnTo>
                    <a:pt x="44" y="10"/>
                  </a:lnTo>
                  <a:lnTo>
                    <a:pt x="36" y="14"/>
                  </a:lnTo>
                  <a:lnTo>
                    <a:pt x="29" y="19"/>
                  </a:lnTo>
                  <a:lnTo>
                    <a:pt x="21" y="23"/>
                  </a:lnTo>
                  <a:lnTo>
                    <a:pt x="14" y="25"/>
                  </a:lnTo>
                  <a:lnTo>
                    <a:pt x="5" y="26"/>
                  </a:lnTo>
                  <a:lnTo>
                    <a:pt x="4" y="26"/>
                  </a:lnTo>
                  <a:lnTo>
                    <a:pt x="5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36"/>
                  </a:lnTo>
                  <a:lnTo>
                    <a:pt x="5" y="39"/>
                  </a:lnTo>
                  <a:lnTo>
                    <a:pt x="6" y="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2" name="Freeform 126">
              <a:extLst>
                <a:ext uri="{FF2B5EF4-FFF2-40B4-BE49-F238E27FC236}">
                  <a16:creationId xmlns:a16="http://schemas.microsoft.com/office/drawing/2014/main" id="{4208ECFE-3EFE-0499-4E8A-0DFDE2DB29E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08438" y="1935163"/>
              <a:ext cx="58737" cy="14287"/>
            </a:xfrm>
            <a:custGeom>
              <a:avLst/>
              <a:gdLst>
                <a:gd name="T0" fmla="*/ 9154 w 77"/>
                <a:gd name="T1" fmla="*/ 10715 h 20"/>
                <a:gd name="T2" fmla="*/ 5340 w 77"/>
                <a:gd name="T3" fmla="*/ 14287 h 20"/>
                <a:gd name="T4" fmla="*/ 58737 w 77"/>
                <a:gd name="T5" fmla="*/ 9287 h 20"/>
                <a:gd name="T6" fmla="*/ 57211 w 77"/>
                <a:gd name="T7" fmla="*/ 0 h 20"/>
                <a:gd name="T8" fmla="*/ 3814 w 77"/>
                <a:gd name="T9" fmla="*/ 5715 h 20"/>
                <a:gd name="T10" fmla="*/ 0 w 77"/>
                <a:gd name="T11" fmla="*/ 9287 h 20"/>
                <a:gd name="T12" fmla="*/ 3814 w 77"/>
                <a:gd name="T13" fmla="*/ 5715 h 20"/>
                <a:gd name="T14" fmla="*/ 763 w 77"/>
                <a:gd name="T15" fmla="*/ 7144 h 20"/>
                <a:gd name="T16" fmla="*/ 763 w 77"/>
                <a:gd name="T17" fmla="*/ 10715 h 20"/>
                <a:gd name="T18" fmla="*/ 1526 w 77"/>
                <a:gd name="T19" fmla="*/ 13573 h 20"/>
                <a:gd name="T20" fmla="*/ 5340 w 77"/>
                <a:gd name="T21" fmla="*/ 14287 h 20"/>
                <a:gd name="T22" fmla="*/ 9154 w 77"/>
                <a:gd name="T23" fmla="*/ 10715 h 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7" h="20">
                  <a:moveTo>
                    <a:pt x="12" y="15"/>
                  </a:moveTo>
                  <a:lnTo>
                    <a:pt x="7" y="20"/>
                  </a:lnTo>
                  <a:lnTo>
                    <a:pt x="77" y="13"/>
                  </a:lnTo>
                  <a:lnTo>
                    <a:pt x="75" y="0"/>
                  </a:lnTo>
                  <a:lnTo>
                    <a:pt x="5" y="8"/>
                  </a:lnTo>
                  <a:lnTo>
                    <a:pt x="0" y="13"/>
                  </a:lnTo>
                  <a:lnTo>
                    <a:pt x="5" y="8"/>
                  </a:lnTo>
                  <a:lnTo>
                    <a:pt x="1" y="10"/>
                  </a:lnTo>
                  <a:lnTo>
                    <a:pt x="1" y="15"/>
                  </a:lnTo>
                  <a:lnTo>
                    <a:pt x="2" y="19"/>
                  </a:lnTo>
                  <a:lnTo>
                    <a:pt x="7" y="20"/>
                  </a:lnTo>
                  <a:lnTo>
                    <a:pt x="12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3" name="Freeform 127">
              <a:extLst>
                <a:ext uri="{FF2B5EF4-FFF2-40B4-BE49-F238E27FC236}">
                  <a16:creationId xmlns:a16="http://schemas.microsoft.com/office/drawing/2014/main" id="{0CA4CFB6-F8FF-B8E1-A4F0-0A9FDF879F9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05263" y="1943100"/>
              <a:ext cx="20637" cy="84138"/>
            </a:xfrm>
            <a:custGeom>
              <a:avLst/>
              <a:gdLst>
                <a:gd name="T0" fmla="*/ 19873 w 27"/>
                <a:gd name="T1" fmla="*/ 83380 h 111"/>
                <a:gd name="T2" fmla="*/ 20637 w 27"/>
                <a:gd name="T3" fmla="*/ 80348 h 111"/>
                <a:gd name="T4" fmla="*/ 19873 w 27"/>
                <a:gd name="T5" fmla="*/ 70494 h 111"/>
                <a:gd name="T6" fmla="*/ 18344 w 27"/>
                <a:gd name="T7" fmla="*/ 64430 h 111"/>
                <a:gd name="T8" fmla="*/ 16051 w 27"/>
                <a:gd name="T9" fmla="*/ 57608 h 111"/>
                <a:gd name="T10" fmla="*/ 12994 w 27"/>
                <a:gd name="T11" fmla="*/ 51544 h 111"/>
                <a:gd name="T12" fmla="*/ 10701 w 27"/>
                <a:gd name="T13" fmla="*/ 45480 h 111"/>
                <a:gd name="T14" fmla="*/ 9172 w 27"/>
                <a:gd name="T15" fmla="*/ 35626 h 111"/>
                <a:gd name="T16" fmla="*/ 10701 w 27"/>
                <a:gd name="T17" fmla="*/ 21982 h 111"/>
                <a:gd name="T18" fmla="*/ 12229 w 27"/>
                <a:gd name="T19" fmla="*/ 1516 h 111"/>
                <a:gd name="T20" fmla="*/ 3057 w 27"/>
                <a:gd name="T21" fmla="*/ 0 h 111"/>
                <a:gd name="T22" fmla="*/ 764 w 27"/>
                <a:gd name="T23" fmla="*/ 21982 h 111"/>
                <a:gd name="T24" fmla="*/ 0 w 27"/>
                <a:gd name="T25" fmla="*/ 35626 h 111"/>
                <a:gd name="T26" fmla="*/ 764 w 27"/>
                <a:gd name="T27" fmla="*/ 46996 h 111"/>
                <a:gd name="T28" fmla="*/ 3822 w 27"/>
                <a:gd name="T29" fmla="*/ 55334 h 111"/>
                <a:gd name="T30" fmla="*/ 6879 w 27"/>
                <a:gd name="T31" fmla="*/ 61398 h 111"/>
                <a:gd name="T32" fmla="*/ 8408 w 27"/>
                <a:gd name="T33" fmla="*/ 65946 h 111"/>
                <a:gd name="T34" fmla="*/ 10701 w 27"/>
                <a:gd name="T35" fmla="*/ 72768 h 111"/>
                <a:gd name="T36" fmla="*/ 11465 w 27"/>
                <a:gd name="T37" fmla="*/ 80348 h 111"/>
                <a:gd name="T38" fmla="*/ 12229 w 27"/>
                <a:gd name="T39" fmla="*/ 77316 h 111"/>
                <a:gd name="T40" fmla="*/ 11465 w 27"/>
                <a:gd name="T41" fmla="*/ 80348 h 111"/>
                <a:gd name="T42" fmla="*/ 12994 w 27"/>
                <a:gd name="T43" fmla="*/ 83380 h 111"/>
                <a:gd name="T44" fmla="*/ 16051 w 27"/>
                <a:gd name="T45" fmla="*/ 84138 h 111"/>
                <a:gd name="T46" fmla="*/ 19108 w 27"/>
                <a:gd name="T47" fmla="*/ 83380 h 111"/>
                <a:gd name="T48" fmla="*/ 20637 w 27"/>
                <a:gd name="T49" fmla="*/ 80348 h 111"/>
                <a:gd name="T50" fmla="*/ 19873 w 27"/>
                <a:gd name="T51" fmla="*/ 83380 h 11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7" h="111">
                  <a:moveTo>
                    <a:pt x="26" y="110"/>
                  </a:moveTo>
                  <a:lnTo>
                    <a:pt x="27" y="106"/>
                  </a:lnTo>
                  <a:lnTo>
                    <a:pt x="26" y="93"/>
                  </a:lnTo>
                  <a:lnTo>
                    <a:pt x="24" y="85"/>
                  </a:lnTo>
                  <a:lnTo>
                    <a:pt x="21" y="76"/>
                  </a:lnTo>
                  <a:lnTo>
                    <a:pt x="17" y="68"/>
                  </a:lnTo>
                  <a:lnTo>
                    <a:pt x="14" y="60"/>
                  </a:lnTo>
                  <a:lnTo>
                    <a:pt x="12" y="47"/>
                  </a:lnTo>
                  <a:lnTo>
                    <a:pt x="14" y="29"/>
                  </a:lnTo>
                  <a:lnTo>
                    <a:pt x="16" y="2"/>
                  </a:lnTo>
                  <a:lnTo>
                    <a:pt x="4" y="0"/>
                  </a:lnTo>
                  <a:lnTo>
                    <a:pt x="1" y="29"/>
                  </a:lnTo>
                  <a:lnTo>
                    <a:pt x="0" y="47"/>
                  </a:lnTo>
                  <a:lnTo>
                    <a:pt x="1" y="62"/>
                  </a:lnTo>
                  <a:lnTo>
                    <a:pt x="5" y="73"/>
                  </a:lnTo>
                  <a:lnTo>
                    <a:pt x="9" y="81"/>
                  </a:lnTo>
                  <a:lnTo>
                    <a:pt x="11" y="87"/>
                  </a:lnTo>
                  <a:lnTo>
                    <a:pt x="14" y="96"/>
                  </a:lnTo>
                  <a:lnTo>
                    <a:pt x="15" y="106"/>
                  </a:lnTo>
                  <a:lnTo>
                    <a:pt x="16" y="102"/>
                  </a:lnTo>
                  <a:lnTo>
                    <a:pt x="15" y="106"/>
                  </a:lnTo>
                  <a:lnTo>
                    <a:pt x="17" y="110"/>
                  </a:lnTo>
                  <a:lnTo>
                    <a:pt x="21" y="111"/>
                  </a:lnTo>
                  <a:lnTo>
                    <a:pt x="25" y="110"/>
                  </a:lnTo>
                  <a:lnTo>
                    <a:pt x="27" y="106"/>
                  </a:lnTo>
                  <a:lnTo>
                    <a:pt x="26" y="1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4" name="Freeform 128">
              <a:extLst>
                <a:ext uri="{FF2B5EF4-FFF2-40B4-BE49-F238E27FC236}">
                  <a16:creationId xmlns:a16="http://schemas.microsoft.com/office/drawing/2014/main" id="{3EC0E1A4-E0F8-BD62-FCDA-D34A9EFC257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10013" y="2020888"/>
              <a:ext cx="115887" cy="88900"/>
            </a:xfrm>
            <a:custGeom>
              <a:avLst/>
              <a:gdLst>
                <a:gd name="T0" fmla="*/ 0 w 153"/>
                <a:gd name="T1" fmla="*/ 81429 h 119"/>
                <a:gd name="T2" fmla="*/ 3787 w 153"/>
                <a:gd name="T3" fmla="*/ 88900 h 119"/>
                <a:gd name="T4" fmla="*/ 15906 w 153"/>
                <a:gd name="T5" fmla="*/ 85912 h 119"/>
                <a:gd name="T6" fmla="*/ 28782 w 153"/>
                <a:gd name="T7" fmla="*/ 79188 h 119"/>
                <a:gd name="T8" fmla="*/ 43931 w 153"/>
                <a:gd name="T9" fmla="*/ 68729 h 119"/>
                <a:gd name="T10" fmla="*/ 61352 w 153"/>
                <a:gd name="T11" fmla="*/ 58271 h 119"/>
                <a:gd name="T12" fmla="*/ 77258 w 153"/>
                <a:gd name="T13" fmla="*/ 44824 h 119"/>
                <a:gd name="T14" fmla="*/ 93164 w 153"/>
                <a:gd name="T15" fmla="*/ 30629 h 119"/>
                <a:gd name="T16" fmla="*/ 105283 w 153"/>
                <a:gd name="T17" fmla="*/ 17182 h 119"/>
                <a:gd name="T18" fmla="*/ 115887 w 153"/>
                <a:gd name="T19" fmla="*/ 5976 h 119"/>
                <a:gd name="T20" fmla="*/ 108313 w 153"/>
                <a:gd name="T21" fmla="*/ 0 h 119"/>
                <a:gd name="T22" fmla="*/ 97709 w 153"/>
                <a:gd name="T23" fmla="*/ 11206 h 119"/>
                <a:gd name="T24" fmla="*/ 85590 w 153"/>
                <a:gd name="T25" fmla="*/ 23159 h 119"/>
                <a:gd name="T26" fmla="*/ 71956 w 153"/>
                <a:gd name="T27" fmla="*/ 37353 h 119"/>
                <a:gd name="T28" fmla="*/ 55292 w 153"/>
                <a:gd name="T29" fmla="*/ 50800 h 119"/>
                <a:gd name="T30" fmla="*/ 38629 w 153"/>
                <a:gd name="T31" fmla="*/ 62006 h 119"/>
                <a:gd name="T32" fmla="*/ 23480 w 153"/>
                <a:gd name="T33" fmla="*/ 71718 h 119"/>
                <a:gd name="T34" fmla="*/ 12119 w 153"/>
                <a:gd name="T35" fmla="*/ 76200 h 119"/>
                <a:gd name="T36" fmla="*/ 3787 w 153"/>
                <a:gd name="T37" fmla="*/ 79188 h 119"/>
                <a:gd name="T38" fmla="*/ 7574 w 153"/>
                <a:gd name="T39" fmla="*/ 86659 h 119"/>
                <a:gd name="T40" fmla="*/ 3787 w 153"/>
                <a:gd name="T41" fmla="*/ 79188 h 119"/>
                <a:gd name="T42" fmla="*/ 757 w 153"/>
                <a:gd name="T43" fmla="*/ 81429 h 119"/>
                <a:gd name="T44" fmla="*/ 0 w 153"/>
                <a:gd name="T45" fmla="*/ 83671 h 119"/>
                <a:gd name="T46" fmla="*/ 757 w 153"/>
                <a:gd name="T47" fmla="*/ 86659 h 119"/>
                <a:gd name="T48" fmla="*/ 3787 w 153"/>
                <a:gd name="T49" fmla="*/ 88900 h 119"/>
                <a:gd name="T50" fmla="*/ 0 w 153"/>
                <a:gd name="T51" fmla="*/ 81429 h 11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3" h="119">
                  <a:moveTo>
                    <a:pt x="0" y="109"/>
                  </a:moveTo>
                  <a:lnTo>
                    <a:pt x="5" y="119"/>
                  </a:lnTo>
                  <a:lnTo>
                    <a:pt x="21" y="115"/>
                  </a:lnTo>
                  <a:lnTo>
                    <a:pt x="38" y="106"/>
                  </a:lnTo>
                  <a:lnTo>
                    <a:pt x="58" y="92"/>
                  </a:lnTo>
                  <a:lnTo>
                    <a:pt x="81" y="78"/>
                  </a:lnTo>
                  <a:lnTo>
                    <a:pt x="102" y="60"/>
                  </a:lnTo>
                  <a:lnTo>
                    <a:pt x="123" y="41"/>
                  </a:lnTo>
                  <a:lnTo>
                    <a:pt x="139" y="23"/>
                  </a:lnTo>
                  <a:lnTo>
                    <a:pt x="153" y="8"/>
                  </a:lnTo>
                  <a:lnTo>
                    <a:pt x="143" y="0"/>
                  </a:lnTo>
                  <a:lnTo>
                    <a:pt x="129" y="15"/>
                  </a:lnTo>
                  <a:lnTo>
                    <a:pt x="113" y="31"/>
                  </a:lnTo>
                  <a:lnTo>
                    <a:pt x="95" y="50"/>
                  </a:lnTo>
                  <a:lnTo>
                    <a:pt x="73" y="68"/>
                  </a:lnTo>
                  <a:lnTo>
                    <a:pt x="51" y="83"/>
                  </a:lnTo>
                  <a:lnTo>
                    <a:pt x="31" y="96"/>
                  </a:lnTo>
                  <a:lnTo>
                    <a:pt x="16" y="102"/>
                  </a:lnTo>
                  <a:lnTo>
                    <a:pt x="5" y="106"/>
                  </a:lnTo>
                  <a:lnTo>
                    <a:pt x="10" y="116"/>
                  </a:lnTo>
                  <a:lnTo>
                    <a:pt x="5" y="106"/>
                  </a:lnTo>
                  <a:lnTo>
                    <a:pt x="1" y="109"/>
                  </a:lnTo>
                  <a:lnTo>
                    <a:pt x="0" y="112"/>
                  </a:lnTo>
                  <a:lnTo>
                    <a:pt x="1" y="116"/>
                  </a:lnTo>
                  <a:lnTo>
                    <a:pt x="5" y="119"/>
                  </a:lnTo>
                  <a:lnTo>
                    <a:pt x="0" y="10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5" name="Freeform 129">
              <a:extLst>
                <a:ext uri="{FF2B5EF4-FFF2-40B4-BE49-F238E27FC236}">
                  <a16:creationId xmlns:a16="http://schemas.microsoft.com/office/drawing/2014/main" id="{7BCF61E0-2997-EBC7-BF78-E24420A2E54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59200" y="2078038"/>
              <a:ext cx="166688" cy="31750"/>
            </a:xfrm>
            <a:custGeom>
              <a:avLst/>
              <a:gdLst>
                <a:gd name="T0" fmla="*/ 7542 w 221"/>
                <a:gd name="T1" fmla="*/ 29585 h 44"/>
                <a:gd name="T2" fmla="*/ 3771 w 221"/>
                <a:gd name="T3" fmla="*/ 31750 h 44"/>
                <a:gd name="T4" fmla="*/ 13576 w 221"/>
                <a:gd name="T5" fmla="*/ 30307 h 44"/>
                <a:gd name="T6" fmla="*/ 25644 w 221"/>
                <a:gd name="T7" fmla="*/ 29585 h 44"/>
                <a:gd name="T8" fmla="*/ 37712 w 221"/>
                <a:gd name="T9" fmla="*/ 26699 h 44"/>
                <a:gd name="T10" fmla="*/ 52043 w 221"/>
                <a:gd name="T11" fmla="*/ 24534 h 44"/>
                <a:gd name="T12" fmla="*/ 67128 w 221"/>
                <a:gd name="T13" fmla="*/ 21648 h 44"/>
                <a:gd name="T14" fmla="*/ 82967 w 221"/>
                <a:gd name="T15" fmla="*/ 18040 h 44"/>
                <a:gd name="T16" fmla="*/ 98052 w 221"/>
                <a:gd name="T17" fmla="*/ 15153 h 44"/>
                <a:gd name="T18" fmla="*/ 112382 w 221"/>
                <a:gd name="T19" fmla="*/ 12267 h 44"/>
                <a:gd name="T20" fmla="*/ 125959 w 221"/>
                <a:gd name="T21" fmla="*/ 10102 h 44"/>
                <a:gd name="T22" fmla="*/ 136518 w 221"/>
                <a:gd name="T23" fmla="*/ 8659 h 44"/>
                <a:gd name="T24" fmla="*/ 147078 w 221"/>
                <a:gd name="T25" fmla="*/ 8659 h 44"/>
                <a:gd name="T26" fmla="*/ 154620 w 221"/>
                <a:gd name="T27" fmla="*/ 10102 h 44"/>
                <a:gd name="T28" fmla="*/ 156129 w 221"/>
                <a:gd name="T29" fmla="*/ 10824 h 44"/>
                <a:gd name="T30" fmla="*/ 156883 w 221"/>
                <a:gd name="T31" fmla="*/ 12267 h 44"/>
                <a:gd name="T32" fmla="*/ 156129 w 221"/>
                <a:gd name="T33" fmla="*/ 17318 h 44"/>
                <a:gd name="T34" fmla="*/ 150849 w 221"/>
                <a:gd name="T35" fmla="*/ 24534 h 44"/>
                <a:gd name="T36" fmla="*/ 158391 w 221"/>
                <a:gd name="T37" fmla="*/ 29585 h 44"/>
                <a:gd name="T38" fmla="*/ 163671 w 221"/>
                <a:gd name="T39" fmla="*/ 20926 h 44"/>
                <a:gd name="T40" fmla="*/ 166688 w 221"/>
                <a:gd name="T41" fmla="*/ 12267 h 44"/>
                <a:gd name="T42" fmla="*/ 163671 w 221"/>
                <a:gd name="T43" fmla="*/ 5773 h 44"/>
                <a:gd name="T44" fmla="*/ 156129 w 221"/>
                <a:gd name="T45" fmla="*/ 722 h 44"/>
                <a:gd name="T46" fmla="*/ 147078 w 221"/>
                <a:gd name="T47" fmla="*/ 0 h 44"/>
                <a:gd name="T48" fmla="*/ 136518 w 221"/>
                <a:gd name="T49" fmla="*/ 0 h 44"/>
                <a:gd name="T50" fmla="*/ 124450 w 221"/>
                <a:gd name="T51" fmla="*/ 722 h 44"/>
                <a:gd name="T52" fmla="*/ 110120 w 221"/>
                <a:gd name="T53" fmla="*/ 3608 h 44"/>
                <a:gd name="T54" fmla="*/ 95789 w 221"/>
                <a:gd name="T55" fmla="*/ 6494 h 44"/>
                <a:gd name="T56" fmla="*/ 80704 w 221"/>
                <a:gd name="T57" fmla="*/ 8659 h 44"/>
                <a:gd name="T58" fmla="*/ 64865 w 221"/>
                <a:gd name="T59" fmla="*/ 12267 h 44"/>
                <a:gd name="T60" fmla="*/ 49780 w 221"/>
                <a:gd name="T61" fmla="*/ 15153 h 44"/>
                <a:gd name="T62" fmla="*/ 36204 w 221"/>
                <a:gd name="T63" fmla="*/ 18040 h 44"/>
                <a:gd name="T64" fmla="*/ 23382 w 221"/>
                <a:gd name="T65" fmla="*/ 20926 h 44"/>
                <a:gd name="T66" fmla="*/ 13576 w 221"/>
                <a:gd name="T67" fmla="*/ 21648 h 44"/>
                <a:gd name="T68" fmla="*/ 3771 w 221"/>
                <a:gd name="T69" fmla="*/ 22369 h 44"/>
                <a:gd name="T70" fmla="*/ 0 w 221"/>
                <a:gd name="T71" fmla="*/ 24534 h 44"/>
                <a:gd name="T72" fmla="*/ 3771 w 221"/>
                <a:gd name="T73" fmla="*/ 22369 h 44"/>
                <a:gd name="T74" fmla="*/ 754 w 221"/>
                <a:gd name="T75" fmla="*/ 24534 h 44"/>
                <a:gd name="T76" fmla="*/ 0 w 221"/>
                <a:gd name="T77" fmla="*/ 26699 h 44"/>
                <a:gd name="T78" fmla="*/ 754 w 221"/>
                <a:gd name="T79" fmla="*/ 29585 h 44"/>
                <a:gd name="T80" fmla="*/ 3771 w 221"/>
                <a:gd name="T81" fmla="*/ 31750 h 44"/>
                <a:gd name="T82" fmla="*/ 7542 w 221"/>
                <a:gd name="T83" fmla="*/ 29585 h 4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21" h="44">
                  <a:moveTo>
                    <a:pt x="10" y="41"/>
                  </a:moveTo>
                  <a:lnTo>
                    <a:pt x="5" y="44"/>
                  </a:lnTo>
                  <a:lnTo>
                    <a:pt x="18" y="42"/>
                  </a:lnTo>
                  <a:lnTo>
                    <a:pt x="34" y="41"/>
                  </a:lnTo>
                  <a:lnTo>
                    <a:pt x="50" y="37"/>
                  </a:lnTo>
                  <a:lnTo>
                    <a:pt x="69" y="34"/>
                  </a:lnTo>
                  <a:lnTo>
                    <a:pt x="89" y="30"/>
                  </a:lnTo>
                  <a:lnTo>
                    <a:pt x="110" y="25"/>
                  </a:lnTo>
                  <a:lnTo>
                    <a:pt x="130" y="21"/>
                  </a:lnTo>
                  <a:lnTo>
                    <a:pt x="149" y="17"/>
                  </a:lnTo>
                  <a:lnTo>
                    <a:pt x="167" y="14"/>
                  </a:lnTo>
                  <a:lnTo>
                    <a:pt x="181" y="12"/>
                  </a:lnTo>
                  <a:lnTo>
                    <a:pt x="195" y="12"/>
                  </a:lnTo>
                  <a:lnTo>
                    <a:pt x="205" y="14"/>
                  </a:lnTo>
                  <a:lnTo>
                    <a:pt x="207" y="15"/>
                  </a:lnTo>
                  <a:lnTo>
                    <a:pt x="208" y="17"/>
                  </a:lnTo>
                  <a:lnTo>
                    <a:pt x="207" y="24"/>
                  </a:lnTo>
                  <a:lnTo>
                    <a:pt x="200" y="34"/>
                  </a:lnTo>
                  <a:lnTo>
                    <a:pt x="210" y="41"/>
                  </a:lnTo>
                  <a:lnTo>
                    <a:pt x="217" y="29"/>
                  </a:lnTo>
                  <a:lnTo>
                    <a:pt x="221" y="17"/>
                  </a:lnTo>
                  <a:lnTo>
                    <a:pt x="217" y="8"/>
                  </a:lnTo>
                  <a:lnTo>
                    <a:pt x="207" y="1"/>
                  </a:lnTo>
                  <a:lnTo>
                    <a:pt x="195" y="0"/>
                  </a:lnTo>
                  <a:lnTo>
                    <a:pt x="181" y="0"/>
                  </a:lnTo>
                  <a:lnTo>
                    <a:pt x="165" y="1"/>
                  </a:lnTo>
                  <a:lnTo>
                    <a:pt x="146" y="5"/>
                  </a:lnTo>
                  <a:lnTo>
                    <a:pt x="127" y="9"/>
                  </a:lnTo>
                  <a:lnTo>
                    <a:pt x="107" y="12"/>
                  </a:lnTo>
                  <a:lnTo>
                    <a:pt x="86" y="17"/>
                  </a:lnTo>
                  <a:lnTo>
                    <a:pt x="66" y="21"/>
                  </a:lnTo>
                  <a:lnTo>
                    <a:pt x="48" y="25"/>
                  </a:lnTo>
                  <a:lnTo>
                    <a:pt x="31" y="29"/>
                  </a:lnTo>
                  <a:lnTo>
                    <a:pt x="18" y="30"/>
                  </a:lnTo>
                  <a:lnTo>
                    <a:pt x="5" y="31"/>
                  </a:lnTo>
                  <a:lnTo>
                    <a:pt x="0" y="34"/>
                  </a:lnTo>
                  <a:lnTo>
                    <a:pt x="5" y="31"/>
                  </a:lnTo>
                  <a:lnTo>
                    <a:pt x="1" y="34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5" y="44"/>
                  </a:lnTo>
                  <a:lnTo>
                    <a:pt x="10" y="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6" name="Freeform 130">
              <a:extLst>
                <a:ext uri="{FF2B5EF4-FFF2-40B4-BE49-F238E27FC236}">
                  <a16:creationId xmlns:a16="http://schemas.microsoft.com/office/drawing/2014/main" id="{5F55F6EF-E7CA-1A83-F404-8A667F10F37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90938" y="2101850"/>
              <a:ext cx="76200" cy="92075"/>
            </a:xfrm>
            <a:custGeom>
              <a:avLst/>
              <a:gdLst>
                <a:gd name="T0" fmla="*/ 5334 w 100"/>
                <a:gd name="T1" fmla="*/ 92075 h 121"/>
                <a:gd name="T2" fmla="*/ 9144 w 100"/>
                <a:gd name="T3" fmla="*/ 89792 h 121"/>
                <a:gd name="T4" fmla="*/ 76200 w 100"/>
                <a:gd name="T5" fmla="*/ 5327 h 121"/>
                <a:gd name="T6" fmla="*/ 68580 w 100"/>
                <a:gd name="T7" fmla="*/ 0 h 121"/>
                <a:gd name="T8" fmla="*/ 1524 w 100"/>
                <a:gd name="T9" fmla="*/ 84465 h 121"/>
                <a:gd name="T10" fmla="*/ 5334 w 100"/>
                <a:gd name="T11" fmla="*/ 82183 h 121"/>
                <a:gd name="T12" fmla="*/ 1524 w 100"/>
                <a:gd name="T13" fmla="*/ 84465 h 121"/>
                <a:gd name="T14" fmla="*/ 0 w 100"/>
                <a:gd name="T15" fmla="*/ 88270 h 121"/>
                <a:gd name="T16" fmla="*/ 2286 w 100"/>
                <a:gd name="T17" fmla="*/ 90553 h 121"/>
                <a:gd name="T18" fmla="*/ 6096 w 100"/>
                <a:gd name="T19" fmla="*/ 92075 h 121"/>
                <a:gd name="T20" fmla="*/ 9144 w 100"/>
                <a:gd name="T21" fmla="*/ 89792 h 121"/>
                <a:gd name="T22" fmla="*/ 5334 w 100"/>
                <a:gd name="T23" fmla="*/ 92075 h 1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0" h="121">
                  <a:moveTo>
                    <a:pt x="7" y="121"/>
                  </a:moveTo>
                  <a:lnTo>
                    <a:pt x="12" y="118"/>
                  </a:lnTo>
                  <a:lnTo>
                    <a:pt x="100" y="7"/>
                  </a:lnTo>
                  <a:lnTo>
                    <a:pt x="90" y="0"/>
                  </a:lnTo>
                  <a:lnTo>
                    <a:pt x="2" y="111"/>
                  </a:lnTo>
                  <a:lnTo>
                    <a:pt x="7" y="108"/>
                  </a:lnTo>
                  <a:lnTo>
                    <a:pt x="2" y="111"/>
                  </a:lnTo>
                  <a:lnTo>
                    <a:pt x="0" y="116"/>
                  </a:lnTo>
                  <a:lnTo>
                    <a:pt x="3" y="119"/>
                  </a:lnTo>
                  <a:lnTo>
                    <a:pt x="8" y="121"/>
                  </a:lnTo>
                  <a:lnTo>
                    <a:pt x="12" y="118"/>
                  </a:lnTo>
                  <a:lnTo>
                    <a:pt x="7" y="1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7" name="Freeform 131">
              <a:extLst>
                <a:ext uri="{FF2B5EF4-FFF2-40B4-BE49-F238E27FC236}">
                  <a16:creationId xmlns:a16="http://schemas.microsoft.com/office/drawing/2014/main" id="{29399658-35B7-15D1-2684-B5DA63EA920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33763" y="2173288"/>
              <a:ext cx="261937" cy="20637"/>
            </a:xfrm>
            <a:custGeom>
              <a:avLst/>
              <a:gdLst>
                <a:gd name="T0" fmla="*/ 9032 w 348"/>
                <a:gd name="T1" fmla="*/ 15656 h 29"/>
                <a:gd name="T2" fmla="*/ 6022 w 348"/>
                <a:gd name="T3" fmla="*/ 20637 h 29"/>
                <a:gd name="T4" fmla="*/ 18065 w 348"/>
                <a:gd name="T5" fmla="*/ 15656 h 29"/>
                <a:gd name="T6" fmla="*/ 31613 w 348"/>
                <a:gd name="T7" fmla="*/ 12809 h 29"/>
                <a:gd name="T8" fmla="*/ 45914 w 348"/>
                <a:gd name="T9" fmla="*/ 10674 h 29"/>
                <a:gd name="T10" fmla="*/ 59463 w 348"/>
                <a:gd name="T11" fmla="*/ 9251 h 29"/>
                <a:gd name="T12" fmla="*/ 74517 w 348"/>
                <a:gd name="T13" fmla="*/ 9251 h 29"/>
                <a:gd name="T14" fmla="*/ 91828 w 348"/>
                <a:gd name="T15" fmla="*/ 9251 h 29"/>
                <a:gd name="T16" fmla="*/ 107635 w 348"/>
                <a:gd name="T17" fmla="*/ 9963 h 29"/>
                <a:gd name="T18" fmla="*/ 124194 w 348"/>
                <a:gd name="T19" fmla="*/ 10674 h 29"/>
                <a:gd name="T20" fmla="*/ 142259 w 348"/>
                <a:gd name="T21" fmla="*/ 11386 h 29"/>
                <a:gd name="T22" fmla="*/ 158065 w 348"/>
                <a:gd name="T23" fmla="*/ 13521 h 29"/>
                <a:gd name="T24" fmla="*/ 176130 w 348"/>
                <a:gd name="T25" fmla="*/ 14944 h 29"/>
                <a:gd name="T26" fmla="*/ 194195 w 348"/>
                <a:gd name="T27" fmla="*/ 17079 h 29"/>
                <a:gd name="T28" fmla="*/ 211507 w 348"/>
                <a:gd name="T29" fmla="*/ 17791 h 29"/>
                <a:gd name="T30" fmla="*/ 228819 w 348"/>
                <a:gd name="T31" fmla="*/ 19214 h 29"/>
                <a:gd name="T32" fmla="*/ 245378 w 348"/>
                <a:gd name="T33" fmla="*/ 20637 h 29"/>
                <a:gd name="T34" fmla="*/ 261937 w 348"/>
                <a:gd name="T35" fmla="*/ 20637 h 29"/>
                <a:gd name="T36" fmla="*/ 261937 w 348"/>
                <a:gd name="T37" fmla="*/ 11386 h 29"/>
                <a:gd name="T38" fmla="*/ 245378 w 348"/>
                <a:gd name="T39" fmla="*/ 11386 h 29"/>
                <a:gd name="T40" fmla="*/ 228819 w 348"/>
                <a:gd name="T41" fmla="*/ 10674 h 29"/>
                <a:gd name="T42" fmla="*/ 211507 w 348"/>
                <a:gd name="T43" fmla="*/ 9251 h 29"/>
                <a:gd name="T44" fmla="*/ 194195 w 348"/>
                <a:gd name="T45" fmla="*/ 7828 h 29"/>
                <a:gd name="T46" fmla="*/ 178388 w 348"/>
                <a:gd name="T47" fmla="*/ 6405 h 29"/>
                <a:gd name="T48" fmla="*/ 160324 w 348"/>
                <a:gd name="T49" fmla="*/ 4270 h 29"/>
                <a:gd name="T50" fmla="*/ 142259 w 348"/>
                <a:gd name="T51" fmla="*/ 2846 h 29"/>
                <a:gd name="T52" fmla="*/ 124194 w 348"/>
                <a:gd name="T53" fmla="*/ 2135 h 29"/>
                <a:gd name="T54" fmla="*/ 107635 w 348"/>
                <a:gd name="T55" fmla="*/ 712 h 29"/>
                <a:gd name="T56" fmla="*/ 91828 w 348"/>
                <a:gd name="T57" fmla="*/ 0 h 29"/>
                <a:gd name="T58" fmla="*/ 74517 w 348"/>
                <a:gd name="T59" fmla="*/ 0 h 29"/>
                <a:gd name="T60" fmla="*/ 59463 w 348"/>
                <a:gd name="T61" fmla="*/ 0 h 29"/>
                <a:gd name="T62" fmla="*/ 43656 w 348"/>
                <a:gd name="T63" fmla="*/ 2135 h 29"/>
                <a:gd name="T64" fmla="*/ 29355 w 348"/>
                <a:gd name="T65" fmla="*/ 3558 h 29"/>
                <a:gd name="T66" fmla="*/ 14301 w 348"/>
                <a:gd name="T67" fmla="*/ 7116 h 29"/>
                <a:gd name="T68" fmla="*/ 2258 w 348"/>
                <a:gd name="T69" fmla="*/ 11386 h 29"/>
                <a:gd name="T70" fmla="*/ 0 w 348"/>
                <a:gd name="T71" fmla="*/ 15656 h 29"/>
                <a:gd name="T72" fmla="*/ 2258 w 348"/>
                <a:gd name="T73" fmla="*/ 11386 h 29"/>
                <a:gd name="T74" fmla="*/ 0 w 348"/>
                <a:gd name="T75" fmla="*/ 14232 h 29"/>
                <a:gd name="T76" fmla="*/ 753 w 348"/>
                <a:gd name="T77" fmla="*/ 17079 h 29"/>
                <a:gd name="T78" fmla="*/ 2258 w 348"/>
                <a:gd name="T79" fmla="*/ 20637 h 29"/>
                <a:gd name="T80" fmla="*/ 6022 w 348"/>
                <a:gd name="T81" fmla="*/ 20637 h 29"/>
                <a:gd name="T82" fmla="*/ 9032 w 348"/>
                <a:gd name="T83" fmla="*/ 15656 h 2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48" h="29">
                  <a:moveTo>
                    <a:pt x="12" y="22"/>
                  </a:moveTo>
                  <a:lnTo>
                    <a:pt x="8" y="29"/>
                  </a:lnTo>
                  <a:lnTo>
                    <a:pt x="24" y="22"/>
                  </a:lnTo>
                  <a:lnTo>
                    <a:pt x="42" y="18"/>
                  </a:lnTo>
                  <a:lnTo>
                    <a:pt x="61" y="15"/>
                  </a:lnTo>
                  <a:lnTo>
                    <a:pt x="79" y="13"/>
                  </a:lnTo>
                  <a:lnTo>
                    <a:pt x="99" y="13"/>
                  </a:lnTo>
                  <a:lnTo>
                    <a:pt x="122" y="13"/>
                  </a:lnTo>
                  <a:lnTo>
                    <a:pt x="143" y="14"/>
                  </a:lnTo>
                  <a:lnTo>
                    <a:pt x="165" y="15"/>
                  </a:lnTo>
                  <a:lnTo>
                    <a:pt x="189" y="16"/>
                  </a:lnTo>
                  <a:lnTo>
                    <a:pt x="210" y="19"/>
                  </a:lnTo>
                  <a:lnTo>
                    <a:pt x="234" y="21"/>
                  </a:lnTo>
                  <a:lnTo>
                    <a:pt x="258" y="24"/>
                  </a:lnTo>
                  <a:lnTo>
                    <a:pt x="281" y="25"/>
                  </a:lnTo>
                  <a:lnTo>
                    <a:pt x="304" y="27"/>
                  </a:lnTo>
                  <a:lnTo>
                    <a:pt x="326" y="29"/>
                  </a:lnTo>
                  <a:lnTo>
                    <a:pt x="348" y="29"/>
                  </a:lnTo>
                  <a:lnTo>
                    <a:pt x="348" y="16"/>
                  </a:lnTo>
                  <a:lnTo>
                    <a:pt x="326" y="16"/>
                  </a:lnTo>
                  <a:lnTo>
                    <a:pt x="304" y="15"/>
                  </a:lnTo>
                  <a:lnTo>
                    <a:pt x="281" y="13"/>
                  </a:lnTo>
                  <a:lnTo>
                    <a:pt x="258" y="11"/>
                  </a:lnTo>
                  <a:lnTo>
                    <a:pt x="237" y="9"/>
                  </a:lnTo>
                  <a:lnTo>
                    <a:pt x="213" y="6"/>
                  </a:lnTo>
                  <a:lnTo>
                    <a:pt x="189" y="4"/>
                  </a:lnTo>
                  <a:lnTo>
                    <a:pt x="165" y="3"/>
                  </a:lnTo>
                  <a:lnTo>
                    <a:pt x="143" y="1"/>
                  </a:lnTo>
                  <a:lnTo>
                    <a:pt x="122" y="0"/>
                  </a:lnTo>
                  <a:lnTo>
                    <a:pt x="99" y="0"/>
                  </a:lnTo>
                  <a:lnTo>
                    <a:pt x="79" y="0"/>
                  </a:lnTo>
                  <a:lnTo>
                    <a:pt x="58" y="3"/>
                  </a:lnTo>
                  <a:lnTo>
                    <a:pt x="39" y="5"/>
                  </a:lnTo>
                  <a:lnTo>
                    <a:pt x="19" y="10"/>
                  </a:lnTo>
                  <a:lnTo>
                    <a:pt x="3" y="16"/>
                  </a:lnTo>
                  <a:lnTo>
                    <a:pt x="0" y="22"/>
                  </a:lnTo>
                  <a:lnTo>
                    <a:pt x="3" y="16"/>
                  </a:lnTo>
                  <a:lnTo>
                    <a:pt x="0" y="20"/>
                  </a:lnTo>
                  <a:lnTo>
                    <a:pt x="1" y="24"/>
                  </a:lnTo>
                  <a:lnTo>
                    <a:pt x="3" y="29"/>
                  </a:lnTo>
                  <a:lnTo>
                    <a:pt x="8" y="29"/>
                  </a:lnTo>
                  <a:lnTo>
                    <a:pt x="12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8" name="Freeform 132">
              <a:extLst>
                <a:ext uri="{FF2B5EF4-FFF2-40B4-BE49-F238E27FC236}">
                  <a16:creationId xmlns:a16="http://schemas.microsoft.com/office/drawing/2014/main" id="{ACE0A13C-3187-5F2F-47F8-4D2DEC553C4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33763" y="2189163"/>
              <a:ext cx="74612" cy="60325"/>
            </a:xfrm>
            <a:custGeom>
              <a:avLst/>
              <a:gdLst>
                <a:gd name="T0" fmla="*/ 74612 w 97"/>
                <a:gd name="T1" fmla="*/ 55801 h 80"/>
                <a:gd name="T2" fmla="*/ 69997 w 97"/>
                <a:gd name="T3" fmla="*/ 51276 h 80"/>
                <a:gd name="T4" fmla="*/ 60766 w 97"/>
                <a:gd name="T5" fmla="*/ 50522 h 80"/>
                <a:gd name="T6" fmla="*/ 52305 w 97"/>
                <a:gd name="T7" fmla="*/ 46752 h 80"/>
                <a:gd name="T8" fmla="*/ 41537 w 97"/>
                <a:gd name="T9" fmla="*/ 41473 h 80"/>
                <a:gd name="T10" fmla="*/ 31537 w 97"/>
                <a:gd name="T11" fmla="*/ 33933 h 80"/>
                <a:gd name="T12" fmla="*/ 22307 w 97"/>
                <a:gd name="T13" fmla="*/ 26392 h 80"/>
                <a:gd name="T14" fmla="*/ 14615 w 97"/>
                <a:gd name="T15" fmla="*/ 17343 h 80"/>
                <a:gd name="T16" fmla="*/ 10769 w 97"/>
                <a:gd name="T17" fmla="*/ 9049 h 80"/>
                <a:gd name="T18" fmla="*/ 9230 w 97"/>
                <a:gd name="T19" fmla="*/ 0 h 80"/>
                <a:gd name="T20" fmla="*/ 0 w 97"/>
                <a:gd name="T21" fmla="*/ 0 h 80"/>
                <a:gd name="T22" fmla="*/ 1538 w 97"/>
                <a:gd name="T23" fmla="*/ 12819 h 80"/>
                <a:gd name="T24" fmla="*/ 6923 w 97"/>
                <a:gd name="T25" fmla="*/ 22622 h 80"/>
                <a:gd name="T26" fmla="*/ 14615 w 97"/>
                <a:gd name="T27" fmla="*/ 32425 h 80"/>
                <a:gd name="T28" fmla="*/ 25383 w 97"/>
                <a:gd name="T29" fmla="*/ 41473 h 80"/>
                <a:gd name="T30" fmla="*/ 36152 w 97"/>
                <a:gd name="T31" fmla="*/ 49014 h 80"/>
                <a:gd name="T32" fmla="*/ 48459 w 97"/>
                <a:gd name="T33" fmla="*/ 55801 h 80"/>
                <a:gd name="T34" fmla="*/ 59228 w 97"/>
                <a:gd name="T35" fmla="*/ 59571 h 80"/>
                <a:gd name="T36" fmla="*/ 69997 w 97"/>
                <a:gd name="T37" fmla="*/ 60325 h 80"/>
                <a:gd name="T38" fmla="*/ 64612 w 97"/>
                <a:gd name="T39" fmla="*/ 55801 h 80"/>
                <a:gd name="T40" fmla="*/ 69997 w 97"/>
                <a:gd name="T41" fmla="*/ 60325 h 80"/>
                <a:gd name="T42" fmla="*/ 72304 w 97"/>
                <a:gd name="T43" fmla="*/ 58817 h 80"/>
                <a:gd name="T44" fmla="*/ 74612 w 97"/>
                <a:gd name="T45" fmla="*/ 55801 h 80"/>
                <a:gd name="T46" fmla="*/ 72304 w 97"/>
                <a:gd name="T47" fmla="*/ 52784 h 80"/>
                <a:gd name="T48" fmla="*/ 69997 w 97"/>
                <a:gd name="T49" fmla="*/ 51276 h 80"/>
                <a:gd name="T50" fmla="*/ 74612 w 97"/>
                <a:gd name="T51" fmla="*/ 55801 h 8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7" h="80">
                  <a:moveTo>
                    <a:pt x="97" y="74"/>
                  </a:moveTo>
                  <a:lnTo>
                    <a:pt x="91" y="68"/>
                  </a:lnTo>
                  <a:lnTo>
                    <a:pt x="79" y="67"/>
                  </a:lnTo>
                  <a:lnTo>
                    <a:pt x="68" y="62"/>
                  </a:lnTo>
                  <a:lnTo>
                    <a:pt x="54" y="55"/>
                  </a:lnTo>
                  <a:lnTo>
                    <a:pt x="41" y="45"/>
                  </a:lnTo>
                  <a:lnTo>
                    <a:pt x="29" y="35"/>
                  </a:lnTo>
                  <a:lnTo>
                    <a:pt x="19" y="23"/>
                  </a:lnTo>
                  <a:lnTo>
                    <a:pt x="14" y="1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17"/>
                  </a:lnTo>
                  <a:lnTo>
                    <a:pt x="9" y="30"/>
                  </a:lnTo>
                  <a:lnTo>
                    <a:pt x="19" y="43"/>
                  </a:lnTo>
                  <a:lnTo>
                    <a:pt x="33" y="55"/>
                  </a:lnTo>
                  <a:lnTo>
                    <a:pt x="47" y="65"/>
                  </a:lnTo>
                  <a:lnTo>
                    <a:pt x="63" y="74"/>
                  </a:lnTo>
                  <a:lnTo>
                    <a:pt x="77" y="79"/>
                  </a:lnTo>
                  <a:lnTo>
                    <a:pt x="91" y="80"/>
                  </a:lnTo>
                  <a:lnTo>
                    <a:pt x="84" y="74"/>
                  </a:lnTo>
                  <a:lnTo>
                    <a:pt x="91" y="80"/>
                  </a:lnTo>
                  <a:lnTo>
                    <a:pt x="94" y="78"/>
                  </a:lnTo>
                  <a:lnTo>
                    <a:pt x="97" y="74"/>
                  </a:lnTo>
                  <a:lnTo>
                    <a:pt x="94" y="70"/>
                  </a:lnTo>
                  <a:lnTo>
                    <a:pt x="91" y="68"/>
                  </a:lnTo>
                  <a:lnTo>
                    <a:pt x="97" y="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9" name="Freeform 133">
              <a:extLst>
                <a:ext uri="{FF2B5EF4-FFF2-40B4-BE49-F238E27FC236}">
                  <a16:creationId xmlns:a16="http://schemas.microsoft.com/office/drawing/2014/main" id="{F1427D89-BC10-AEC5-7E91-1344CF81931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54400" y="2244725"/>
              <a:ext cx="53975" cy="114300"/>
            </a:xfrm>
            <a:custGeom>
              <a:avLst/>
              <a:gdLst>
                <a:gd name="T0" fmla="*/ 4626 w 70"/>
                <a:gd name="T1" fmla="*/ 114300 h 151"/>
                <a:gd name="T2" fmla="*/ 8482 w 70"/>
                <a:gd name="T3" fmla="*/ 112786 h 151"/>
                <a:gd name="T4" fmla="*/ 16964 w 70"/>
                <a:gd name="T5" fmla="*/ 102189 h 151"/>
                <a:gd name="T6" fmla="*/ 24674 w 70"/>
                <a:gd name="T7" fmla="*/ 91591 h 151"/>
                <a:gd name="T8" fmla="*/ 32385 w 70"/>
                <a:gd name="T9" fmla="*/ 80237 h 151"/>
                <a:gd name="T10" fmla="*/ 39325 w 70"/>
                <a:gd name="T11" fmla="*/ 67369 h 151"/>
                <a:gd name="T12" fmla="*/ 46264 w 70"/>
                <a:gd name="T13" fmla="*/ 53744 h 151"/>
                <a:gd name="T14" fmla="*/ 50120 w 70"/>
                <a:gd name="T15" fmla="*/ 37848 h 151"/>
                <a:gd name="T16" fmla="*/ 53204 w 70"/>
                <a:gd name="T17" fmla="*/ 19681 h 151"/>
                <a:gd name="T18" fmla="*/ 53975 w 70"/>
                <a:gd name="T19" fmla="*/ 0 h 151"/>
                <a:gd name="T20" fmla="*/ 43951 w 70"/>
                <a:gd name="T21" fmla="*/ 0 h 151"/>
                <a:gd name="T22" fmla="*/ 43180 w 70"/>
                <a:gd name="T23" fmla="*/ 18167 h 151"/>
                <a:gd name="T24" fmla="*/ 40096 w 70"/>
                <a:gd name="T25" fmla="*/ 36334 h 151"/>
                <a:gd name="T26" fmla="*/ 36240 w 70"/>
                <a:gd name="T27" fmla="*/ 49959 h 151"/>
                <a:gd name="T28" fmla="*/ 31614 w 70"/>
                <a:gd name="T29" fmla="*/ 63584 h 151"/>
                <a:gd name="T30" fmla="*/ 24674 w 70"/>
                <a:gd name="T31" fmla="*/ 74938 h 151"/>
                <a:gd name="T32" fmla="*/ 16964 w 70"/>
                <a:gd name="T33" fmla="*/ 86293 h 151"/>
                <a:gd name="T34" fmla="*/ 9253 w 70"/>
                <a:gd name="T35" fmla="*/ 96133 h 151"/>
                <a:gd name="T36" fmla="*/ 771 w 70"/>
                <a:gd name="T37" fmla="*/ 106730 h 151"/>
                <a:gd name="T38" fmla="*/ 4626 w 70"/>
                <a:gd name="T39" fmla="*/ 105217 h 151"/>
                <a:gd name="T40" fmla="*/ 771 w 70"/>
                <a:gd name="T41" fmla="*/ 106730 h 151"/>
                <a:gd name="T42" fmla="*/ 0 w 70"/>
                <a:gd name="T43" fmla="*/ 110515 h 151"/>
                <a:gd name="T44" fmla="*/ 1542 w 70"/>
                <a:gd name="T45" fmla="*/ 113543 h 151"/>
                <a:gd name="T46" fmla="*/ 5398 w 70"/>
                <a:gd name="T47" fmla="*/ 114300 h 151"/>
                <a:gd name="T48" fmla="*/ 8482 w 70"/>
                <a:gd name="T49" fmla="*/ 112786 h 151"/>
                <a:gd name="T50" fmla="*/ 4626 w 70"/>
                <a:gd name="T51" fmla="*/ 114300 h 15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0" h="151">
                  <a:moveTo>
                    <a:pt x="6" y="151"/>
                  </a:moveTo>
                  <a:lnTo>
                    <a:pt x="11" y="149"/>
                  </a:lnTo>
                  <a:lnTo>
                    <a:pt x="22" y="135"/>
                  </a:lnTo>
                  <a:lnTo>
                    <a:pt x="32" y="121"/>
                  </a:lnTo>
                  <a:lnTo>
                    <a:pt x="42" y="106"/>
                  </a:lnTo>
                  <a:lnTo>
                    <a:pt x="51" y="89"/>
                  </a:lnTo>
                  <a:lnTo>
                    <a:pt x="60" y="71"/>
                  </a:lnTo>
                  <a:lnTo>
                    <a:pt x="65" y="50"/>
                  </a:lnTo>
                  <a:lnTo>
                    <a:pt x="69" y="26"/>
                  </a:lnTo>
                  <a:lnTo>
                    <a:pt x="70" y="0"/>
                  </a:lnTo>
                  <a:lnTo>
                    <a:pt x="57" y="0"/>
                  </a:lnTo>
                  <a:lnTo>
                    <a:pt x="56" y="24"/>
                  </a:lnTo>
                  <a:lnTo>
                    <a:pt x="52" y="48"/>
                  </a:lnTo>
                  <a:lnTo>
                    <a:pt x="47" y="66"/>
                  </a:lnTo>
                  <a:lnTo>
                    <a:pt x="41" y="84"/>
                  </a:lnTo>
                  <a:lnTo>
                    <a:pt x="32" y="99"/>
                  </a:lnTo>
                  <a:lnTo>
                    <a:pt x="22" y="114"/>
                  </a:lnTo>
                  <a:lnTo>
                    <a:pt x="12" y="127"/>
                  </a:lnTo>
                  <a:lnTo>
                    <a:pt x="1" y="141"/>
                  </a:lnTo>
                  <a:lnTo>
                    <a:pt x="6" y="139"/>
                  </a:lnTo>
                  <a:lnTo>
                    <a:pt x="1" y="141"/>
                  </a:lnTo>
                  <a:lnTo>
                    <a:pt x="0" y="146"/>
                  </a:lnTo>
                  <a:lnTo>
                    <a:pt x="2" y="150"/>
                  </a:lnTo>
                  <a:lnTo>
                    <a:pt x="7" y="151"/>
                  </a:lnTo>
                  <a:lnTo>
                    <a:pt x="11" y="149"/>
                  </a:lnTo>
                  <a:lnTo>
                    <a:pt x="6" y="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0" name="Freeform 134">
              <a:extLst>
                <a:ext uri="{FF2B5EF4-FFF2-40B4-BE49-F238E27FC236}">
                  <a16:creationId xmlns:a16="http://schemas.microsoft.com/office/drawing/2014/main" id="{E2FB0EC5-E236-2448-7AC2-C8EB7217413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67088" y="2336800"/>
              <a:ext cx="92075" cy="22225"/>
            </a:xfrm>
            <a:custGeom>
              <a:avLst/>
              <a:gdLst>
                <a:gd name="T0" fmla="*/ 755 w 122"/>
                <a:gd name="T1" fmla="*/ 20579 h 27"/>
                <a:gd name="T2" fmla="*/ 7547 w 122"/>
                <a:gd name="T3" fmla="*/ 21402 h 27"/>
                <a:gd name="T4" fmla="*/ 21887 w 122"/>
                <a:gd name="T5" fmla="*/ 13994 h 27"/>
                <a:gd name="T6" fmla="*/ 31698 w 122"/>
                <a:gd name="T7" fmla="*/ 9878 h 27"/>
                <a:gd name="T8" fmla="*/ 40755 w 122"/>
                <a:gd name="T9" fmla="*/ 9878 h 27"/>
                <a:gd name="T10" fmla="*/ 48302 w 122"/>
                <a:gd name="T11" fmla="*/ 10701 h 27"/>
                <a:gd name="T12" fmla="*/ 55849 w 122"/>
                <a:gd name="T13" fmla="*/ 14817 h 27"/>
                <a:gd name="T14" fmla="*/ 65660 w 122"/>
                <a:gd name="T15" fmla="*/ 18109 h 27"/>
                <a:gd name="T16" fmla="*/ 76981 w 122"/>
                <a:gd name="T17" fmla="*/ 21402 h 27"/>
                <a:gd name="T18" fmla="*/ 92075 w 122"/>
                <a:gd name="T19" fmla="*/ 22225 h 27"/>
                <a:gd name="T20" fmla="*/ 92075 w 122"/>
                <a:gd name="T21" fmla="*/ 12347 h 27"/>
                <a:gd name="T22" fmla="*/ 79245 w 122"/>
                <a:gd name="T23" fmla="*/ 10701 h 27"/>
                <a:gd name="T24" fmla="*/ 67924 w 122"/>
                <a:gd name="T25" fmla="*/ 8231 h 27"/>
                <a:gd name="T26" fmla="*/ 59622 w 122"/>
                <a:gd name="T27" fmla="*/ 4939 h 27"/>
                <a:gd name="T28" fmla="*/ 49811 w 122"/>
                <a:gd name="T29" fmla="*/ 823 h 27"/>
                <a:gd name="T30" fmla="*/ 40755 w 122"/>
                <a:gd name="T31" fmla="*/ 0 h 27"/>
                <a:gd name="T32" fmla="*/ 30189 w 122"/>
                <a:gd name="T33" fmla="*/ 0 h 27"/>
                <a:gd name="T34" fmla="*/ 18113 w 122"/>
                <a:gd name="T35" fmla="*/ 4116 h 27"/>
                <a:gd name="T36" fmla="*/ 1509 w 122"/>
                <a:gd name="T37" fmla="*/ 13170 h 27"/>
                <a:gd name="T38" fmla="*/ 8302 w 122"/>
                <a:gd name="T39" fmla="*/ 13994 h 27"/>
                <a:gd name="T40" fmla="*/ 1509 w 122"/>
                <a:gd name="T41" fmla="*/ 13170 h 27"/>
                <a:gd name="T42" fmla="*/ 0 w 122"/>
                <a:gd name="T43" fmla="*/ 16463 h 27"/>
                <a:gd name="T44" fmla="*/ 755 w 122"/>
                <a:gd name="T45" fmla="*/ 20579 h 27"/>
                <a:gd name="T46" fmla="*/ 3774 w 122"/>
                <a:gd name="T47" fmla="*/ 22225 h 27"/>
                <a:gd name="T48" fmla="*/ 7547 w 122"/>
                <a:gd name="T49" fmla="*/ 21402 h 27"/>
                <a:gd name="T50" fmla="*/ 755 w 122"/>
                <a:gd name="T51" fmla="*/ 20579 h 2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2" h="27">
                  <a:moveTo>
                    <a:pt x="1" y="25"/>
                  </a:moveTo>
                  <a:lnTo>
                    <a:pt x="10" y="26"/>
                  </a:lnTo>
                  <a:lnTo>
                    <a:pt x="29" y="17"/>
                  </a:lnTo>
                  <a:lnTo>
                    <a:pt x="42" y="12"/>
                  </a:lnTo>
                  <a:lnTo>
                    <a:pt x="54" y="12"/>
                  </a:lnTo>
                  <a:lnTo>
                    <a:pt x="64" y="13"/>
                  </a:lnTo>
                  <a:lnTo>
                    <a:pt x="74" y="18"/>
                  </a:lnTo>
                  <a:lnTo>
                    <a:pt x="87" y="22"/>
                  </a:lnTo>
                  <a:lnTo>
                    <a:pt x="102" y="26"/>
                  </a:lnTo>
                  <a:lnTo>
                    <a:pt x="122" y="27"/>
                  </a:lnTo>
                  <a:lnTo>
                    <a:pt x="122" y="15"/>
                  </a:lnTo>
                  <a:lnTo>
                    <a:pt x="105" y="13"/>
                  </a:lnTo>
                  <a:lnTo>
                    <a:pt x="90" y="10"/>
                  </a:lnTo>
                  <a:lnTo>
                    <a:pt x="79" y="6"/>
                  </a:lnTo>
                  <a:lnTo>
                    <a:pt x="66" y="1"/>
                  </a:lnTo>
                  <a:lnTo>
                    <a:pt x="54" y="0"/>
                  </a:lnTo>
                  <a:lnTo>
                    <a:pt x="40" y="0"/>
                  </a:lnTo>
                  <a:lnTo>
                    <a:pt x="24" y="5"/>
                  </a:lnTo>
                  <a:lnTo>
                    <a:pt x="2" y="16"/>
                  </a:lnTo>
                  <a:lnTo>
                    <a:pt x="11" y="17"/>
                  </a:lnTo>
                  <a:lnTo>
                    <a:pt x="2" y="16"/>
                  </a:lnTo>
                  <a:lnTo>
                    <a:pt x="0" y="20"/>
                  </a:lnTo>
                  <a:lnTo>
                    <a:pt x="1" y="25"/>
                  </a:lnTo>
                  <a:lnTo>
                    <a:pt x="5" y="27"/>
                  </a:lnTo>
                  <a:lnTo>
                    <a:pt x="10" y="2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1" name="Freeform 135">
              <a:extLst>
                <a:ext uri="{FF2B5EF4-FFF2-40B4-BE49-F238E27FC236}">
                  <a16:creationId xmlns:a16="http://schemas.microsoft.com/office/drawing/2014/main" id="{1A06B657-5BC4-EAD5-AA10-976EC17041F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82950" y="2239963"/>
              <a:ext cx="93663" cy="117475"/>
            </a:xfrm>
            <a:custGeom>
              <a:avLst/>
              <a:gdLst>
                <a:gd name="T0" fmla="*/ 4569 w 123"/>
                <a:gd name="T1" fmla="*/ 9095 h 155"/>
                <a:gd name="T2" fmla="*/ 761 w 123"/>
                <a:gd name="T3" fmla="*/ 7579 h 155"/>
                <a:gd name="T4" fmla="*/ 86048 w 123"/>
                <a:gd name="T5" fmla="*/ 117475 h 155"/>
                <a:gd name="T6" fmla="*/ 93663 w 123"/>
                <a:gd name="T7" fmla="*/ 111412 h 155"/>
                <a:gd name="T8" fmla="*/ 8376 w 123"/>
                <a:gd name="T9" fmla="*/ 1516 h 155"/>
                <a:gd name="T10" fmla="*/ 4569 w 123"/>
                <a:gd name="T11" fmla="*/ 0 h 155"/>
                <a:gd name="T12" fmla="*/ 8376 w 123"/>
                <a:gd name="T13" fmla="*/ 1516 h 155"/>
                <a:gd name="T14" fmla="*/ 5330 w 123"/>
                <a:gd name="T15" fmla="*/ 0 h 155"/>
                <a:gd name="T16" fmla="*/ 1523 w 123"/>
                <a:gd name="T17" fmla="*/ 758 h 155"/>
                <a:gd name="T18" fmla="*/ 0 w 123"/>
                <a:gd name="T19" fmla="*/ 3790 h 155"/>
                <a:gd name="T20" fmla="*/ 761 w 123"/>
                <a:gd name="T21" fmla="*/ 7579 h 155"/>
                <a:gd name="T22" fmla="*/ 4569 w 123"/>
                <a:gd name="T23" fmla="*/ 9095 h 15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3" h="155">
                  <a:moveTo>
                    <a:pt x="6" y="12"/>
                  </a:moveTo>
                  <a:lnTo>
                    <a:pt x="1" y="10"/>
                  </a:lnTo>
                  <a:lnTo>
                    <a:pt x="113" y="155"/>
                  </a:lnTo>
                  <a:lnTo>
                    <a:pt x="123" y="147"/>
                  </a:lnTo>
                  <a:lnTo>
                    <a:pt x="11" y="2"/>
                  </a:lnTo>
                  <a:lnTo>
                    <a:pt x="6" y="0"/>
                  </a:lnTo>
                  <a:lnTo>
                    <a:pt x="11" y="2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2" name="Freeform 136">
              <a:extLst>
                <a:ext uri="{FF2B5EF4-FFF2-40B4-BE49-F238E27FC236}">
                  <a16:creationId xmlns:a16="http://schemas.microsoft.com/office/drawing/2014/main" id="{E4112510-3120-DCFD-467F-A22D8A307ED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16275" y="2239963"/>
              <a:ext cx="71438" cy="36512"/>
            </a:xfrm>
            <a:custGeom>
              <a:avLst/>
              <a:gdLst>
                <a:gd name="T0" fmla="*/ 9776 w 95"/>
                <a:gd name="T1" fmla="*/ 31296 h 49"/>
                <a:gd name="T2" fmla="*/ 4512 w 95"/>
                <a:gd name="T3" fmla="*/ 36512 h 49"/>
                <a:gd name="T4" fmla="*/ 14288 w 95"/>
                <a:gd name="T5" fmla="*/ 35022 h 49"/>
                <a:gd name="T6" fmla="*/ 23311 w 95"/>
                <a:gd name="T7" fmla="*/ 31296 h 49"/>
                <a:gd name="T8" fmla="*/ 32335 w 95"/>
                <a:gd name="T9" fmla="*/ 26825 h 49"/>
                <a:gd name="T10" fmla="*/ 41359 w 95"/>
                <a:gd name="T11" fmla="*/ 21609 h 49"/>
                <a:gd name="T12" fmla="*/ 48127 w 95"/>
                <a:gd name="T13" fmla="*/ 16393 h 49"/>
                <a:gd name="T14" fmla="*/ 56398 w 95"/>
                <a:gd name="T15" fmla="*/ 14158 h 49"/>
                <a:gd name="T16" fmla="*/ 63918 w 95"/>
                <a:gd name="T17" fmla="*/ 10432 h 49"/>
                <a:gd name="T18" fmla="*/ 71438 w 95"/>
                <a:gd name="T19" fmla="*/ 8942 h 49"/>
                <a:gd name="T20" fmla="*/ 71438 w 95"/>
                <a:gd name="T21" fmla="*/ 0 h 49"/>
                <a:gd name="T22" fmla="*/ 61662 w 95"/>
                <a:gd name="T23" fmla="*/ 745 h 49"/>
                <a:gd name="T24" fmla="*/ 52639 w 95"/>
                <a:gd name="T25" fmla="*/ 4471 h 49"/>
                <a:gd name="T26" fmla="*/ 44367 w 95"/>
                <a:gd name="T27" fmla="*/ 8942 h 49"/>
                <a:gd name="T28" fmla="*/ 35343 w 95"/>
                <a:gd name="T29" fmla="*/ 14158 h 49"/>
                <a:gd name="T30" fmla="*/ 28575 w 95"/>
                <a:gd name="T31" fmla="*/ 19374 h 49"/>
                <a:gd name="T32" fmla="*/ 19551 w 95"/>
                <a:gd name="T33" fmla="*/ 22354 h 49"/>
                <a:gd name="T34" fmla="*/ 12032 w 95"/>
                <a:gd name="T35" fmla="*/ 26080 h 49"/>
                <a:gd name="T36" fmla="*/ 4512 w 95"/>
                <a:gd name="T37" fmla="*/ 26825 h 49"/>
                <a:gd name="T38" fmla="*/ 0 w 95"/>
                <a:gd name="T39" fmla="*/ 31296 h 49"/>
                <a:gd name="T40" fmla="*/ 4512 w 95"/>
                <a:gd name="T41" fmla="*/ 26825 h 49"/>
                <a:gd name="T42" fmla="*/ 2256 w 95"/>
                <a:gd name="T43" fmla="*/ 29061 h 49"/>
                <a:gd name="T44" fmla="*/ 752 w 95"/>
                <a:gd name="T45" fmla="*/ 31296 h 49"/>
                <a:gd name="T46" fmla="*/ 2256 w 95"/>
                <a:gd name="T47" fmla="*/ 34277 h 49"/>
                <a:gd name="T48" fmla="*/ 4512 w 95"/>
                <a:gd name="T49" fmla="*/ 36512 h 49"/>
                <a:gd name="T50" fmla="*/ 9776 w 95"/>
                <a:gd name="T51" fmla="*/ 31296 h 4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5" h="49">
                  <a:moveTo>
                    <a:pt x="13" y="42"/>
                  </a:moveTo>
                  <a:lnTo>
                    <a:pt x="6" y="49"/>
                  </a:lnTo>
                  <a:lnTo>
                    <a:pt x="19" y="47"/>
                  </a:lnTo>
                  <a:lnTo>
                    <a:pt x="31" y="42"/>
                  </a:lnTo>
                  <a:lnTo>
                    <a:pt x="43" y="36"/>
                  </a:lnTo>
                  <a:lnTo>
                    <a:pt x="55" y="29"/>
                  </a:lnTo>
                  <a:lnTo>
                    <a:pt x="64" y="22"/>
                  </a:lnTo>
                  <a:lnTo>
                    <a:pt x="75" y="19"/>
                  </a:lnTo>
                  <a:lnTo>
                    <a:pt x="85" y="14"/>
                  </a:lnTo>
                  <a:lnTo>
                    <a:pt x="95" y="12"/>
                  </a:lnTo>
                  <a:lnTo>
                    <a:pt x="95" y="0"/>
                  </a:lnTo>
                  <a:lnTo>
                    <a:pt x="82" y="1"/>
                  </a:lnTo>
                  <a:lnTo>
                    <a:pt x="70" y="6"/>
                  </a:lnTo>
                  <a:lnTo>
                    <a:pt x="59" y="12"/>
                  </a:lnTo>
                  <a:lnTo>
                    <a:pt x="47" y="19"/>
                  </a:lnTo>
                  <a:lnTo>
                    <a:pt x="38" y="26"/>
                  </a:lnTo>
                  <a:lnTo>
                    <a:pt x="26" y="30"/>
                  </a:lnTo>
                  <a:lnTo>
                    <a:pt x="16" y="35"/>
                  </a:lnTo>
                  <a:lnTo>
                    <a:pt x="6" y="36"/>
                  </a:lnTo>
                  <a:lnTo>
                    <a:pt x="0" y="42"/>
                  </a:lnTo>
                  <a:lnTo>
                    <a:pt x="6" y="36"/>
                  </a:lnTo>
                  <a:lnTo>
                    <a:pt x="3" y="39"/>
                  </a:lnTo>
                  <a:lnTo>
                    <a:pt x="1" y="42"/>
                  </a:lnTo>
                  <a:lnTo>
                    <a:pt x="3" y="46"/>
                  </a:lnTo>
                  <a:lnTo>
                    <a:pt x="6" y="49"/>
                  </a:lnTo>
                  <a:lnTo>
                    <a:pt x="13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3" name="Freeform 137">
              <a:extLst>
                <a:ext uri="{FF2B5EF4-FFF2-40B4-BE49-F238E27FC236}">
                  <a16:creationId xmlns:a16="http://schemas.microsoft.com/office/drawing/2014/main" id="{54990A00-036C-EB20-1CCF-FC58730ADC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5638" y="2271713"/>
              <a:ext cx="30162" cy="196850"/>
            </a:xfrm>
            <a:custGeom>
              <a:avLst/>
              <a:gdLst>
                <a:gd name="T0" fmla="*/ 8295 w 40"/>
                <a:gd name="T1" fmla="*/ 196096 h 261"/>
                <a:gd name="T2" fmla="*/ 9049 w 40"/>
                <a:gd name="T3" fmla="*/ 193079 h 261"/>
                <a:gd name="T4" fmla="*/ 9049 w 40"/>
                <a:gd name="T5" fmla="*/ 182520 h 261"/>
                <a:gd name="T6" fmla="*/ 9803 w 40"/>
                <a:gd name="T7" fmla="*/ 171207 h 261"/>
                <a:gd name="T8" fmla="*/ 11311 w 40"/>
                <a:gd name="T9" fmla="*/ 159139 h 261"/>
                <a:gd name="T10" fmla="*/ 12065 w 40"/>
                <a:gd name="T11" fmla="*/ 147826 h 261"/>
                <a:gd name="T12" fmla="*/ 13573 w 40"/>
                <a:gd name="T13" fmla="*/ 135759 h 261"/>
                <a:gd name="T14" fmla="*/ 15835 w 40"/>
                <a:gd name="T15" fmla="*/ 123691 h 261"/>
                <a:gd name="T16" fmla="*/ 17343 w 40"/>
                <a:gd name="T17" fmla="*/ 110115 h 261"/>
                <a:gd name="T18" fmla="*/ 19605 w 40"/>
                <a:gd name="T19" fmla="*/ 97294 h 261"/>
                <a:gd name="T20" fmla="*/ 21113 w 40"/>
                <a:gd name="T21" fmla="*/ 85226 h 261"/>
                <a:gd name="T22" fmla="*/ 23376 w 40"/>
                <a:gd name="T23" fmla="*/ 71650 h 261"/>
                <a:gd name="T24" fmla="*/ 24884 w 40"/>
                <a:gd name="T25" fmla="*/ 59583 h 261"/>
                <a:gd name="T26" fmla="*/ 27146 w 40"/>
                <a:gd name="T27" fmla="*/ 47516 h 261"/>
                <a:gd name="T28" fmla="*/ 27900 w 40"/>
                <a:gd name="T29" fmla="*/ 33940 h 261"/>
                <a:gd name="T30" fmla="*/ 28654 w 40"/>
                <a:gd name="T31" fmla="*/ 21872 h 261"/>
                <a:gd name="T32" fmla="*/ 30162 w 40"/>
                <a:gd name="T33" fmla="*/ 10559 h 261"/>
                <a:gd name="T34" fmla="*/ 30162 w 40"/>
                <a:gd name="T35" fmla="*/ 0 h 261"/>
                <a:gd name="T36" fmla="*/ 20359 w 40"/>
                <a:gd name="T37" fmla="*/ 0 h 261"/>
                <a:gd name="T38" fmla="*/ 20359 w 40"/>
                <a:gd name="T39" fmla="*/ 10559 h 261"/>
                <a:gd name="T40" fmla="*/ 19605 w 40"/>
                <a:gd name="T41" fmla="*/ 21872 h 261"/>
                <a:gd name="T42" fmla="*/ 18851 w 40"/>
                <a:gd name="T43" fmla="*/ 33940 h 261"/>
                <a:gd name="T44" fmla="*/ 17343 w 40"/>
                <a:gd name="T45" fmla="*/ 45253 h 261"/>
                <a:gd name="T46" fmla="*/ 15835 w 40"/>
                <a:gd name="T47" fmla="*/ 57320 h 261"/>
                <a:gd name="T48" fmla="*/ 13573 w 40"/>
                <a:gd name="T49" fmla="*/ 70142 h 261"/>
                <a:gd name="T50" fmla="*/ 12065 w 40"/>
                <a:gd name="T51" fmla="*/ 82964 h 261"/>
                <a:gd name="T52" fmla="*/ 9803 w 40"/>
                <a:gd name="T53" fmla="*/ 95031 h 261"/>
                <a:gd name="T54" fmla="*/ 8295 w 40"/>
                <a:gd name="T55" fmla="*/ 108607 h 261"/>
                <a:gd name="T56" fmla="*/ 6032 w 40"/>
                <a:gd name="T57" fmla="*/ 121429 h 261"/>
                <a:gd name="T58" fmla="*/ 4524 w 40"/>
                <a:gd name="T59" fmla="*/ 133496 h 261"/>
                <a:gd name="T60" fmla="*/ 2262 w 40"/>
                <a:gd name="T61" fmla="*/ 146318 h 261"/>
                <a:gd name="T62" fmla="*/ 1508 w 40"/>
                <a:gd name="T63" fmla="*/ 159139 h 261"/>
                <a:gd name="T64" fmla="*/ 754 w 40"/>
                <a:gd name="T65" fmla="*/ 171207 h 261"/>
                <a:gd name="T66" fmla="*/ 0 w 40"/>
                <a:gd name="T67" fmla="*/ 182520 h 261"/>
                <a:gd name="T68" fmla="*/ 0 w 40"/>
                <a:gd name="T69" fmla="*/ 193079 h 261"/>
                <a:gd name="T70" fmla="*/ 754 w 40"/>
                <a:gd name="T71" fmla="*/ 190062 h 261"/>
                <a:gd name="T72" fmla="*/ 0 w 40"/>
                <a:gd name="T73" fmla="*/ 193079 h 261"/>
                <a:gd name="T74" fmla="*/ 1508 w 40"/>
                <a:gd name="T75" fmla="*/ 196096 h 261"/>
                <a:gd name="T76" fmla="*/ 4524 w 40"/>
                <a:gd name="T77" fmla="*/ 196850 h 261"/>
                <a:gd name="T78" fmla="*/ 7541 w 40"/>
                <a:gd name="T79" fmla="*/ 196096 h 261"/>
                <a:gd name="T80" fmla="*/ 9049 w 40"/>
                <a:gd name="T81" fmla="*/ 193079 h 261"/>
                <a:gd name="T82" fmla="*/ 8295 w 40"/>
                <a:gd name="T83" fmla="*/ 196096 h 26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0" h="261">
                  <a:moveTo>
                    <a:pt x="11" y="260"/>
                  </a:moveTo>
                  <a:lnTo>
                    <a:pt x="12" y="256"/>
                  </a:lnTo>
                  <a:lnTo>
                    <a:pt x="12" y="242"/>
                  </a:lnTo>
                  <a:lnTo>
                    <a:pt x="13" y="227"/>
                  </a:lnTo>
                  <a:lnTo>
                    <a:pt x="15" y="211"/>
                  </a:lnTo>
                  <a:lnTo>
                    <a:pt x="16" y="196"/>
                  </a:lnTo>
                  <a:lnTo>
                    <a:pt x="18" y="180"/>
                  </a:lnTo>
                  <a:lnTo>
                    <a:pt x="21" y="164"/>
                  </a:lnTo>
                  <a:lnTo>
                    <a:pt x="23" y="146"/>
                  </a:lnTo>
                  <a:lnTo>
                    <a:pt x="26" y="129"/>
                  </a:lnTo>
                  <a:lnTo>
                    <a:pt x="28" y="113"/>
                  </a:lnTo>
                  <a:lnTo>
                    <a:pt x="31" y="95"/>
                  </a:lnTo>
                  <a:lnTo>
                    <a:pt x="33" y="79"/>
                  </a:lnTo>
                  <a:lnTo>
                    <a:pt x="36" y="63"/>
                  </a:lnTo>
                  <a:lnTo>
                    <a:pt x="37" y="45"/>
                  </a:lnTo>
                  <a:lnTo>
                    <a:pt x="38" y="29"/>
                  </a:lnTo>
                  <a:lnTo>
                    <a:pt x="40" y="14"/>
                  </a:lnTo>
                  <a:lnTo>
                    <a:pt x="40" y="0"/>
                  </a:lnTo>
                  <a:lnTo>
                    <a:pt x="27" y="0"/>
                  </a:lnTo>
                  <a:lnTo>
                    <a:pt x="27" y="14"/>
                  </a:lnTo>
                  <a:lnTo>
                    <a:pt x="26" y="29"/>
                  </a:lnTo>
                  <a:lnTo>
                    <a:pt x="25" y="45"/>
                  </a:lnTo>
                  <a:lnTo>
                    <a:pt x="23" y="60"/>
                  </a:lnTo>
                  <a:lnTo>
                    <a:pt x="21" y="76"/>
                  </a:lnTo>
                  <a:lnTo>
                    <a:pt x="18" y="93"/>
                  </a:lnTo>
                  <a:lnTo>
                    <a:pt x="16" y="110"/>
                  </a:lnTo>
                  <a:lnTo>
                    <a:pt x="13" y="126"/>
                  </a:lnTo>
                  <a:lnTo>
                    <a:pt x="11" y="144"/>
                  </a:lnTo>
                  <a:lnTo>
                    <a:pt x="8" y="161"/>
                  </a:lnTo>
                  <a:lnTo>
                    <a:pt x="6" y="177"/>
                  </a:lnTo>
                  <a:lnTo>
                    <a:pt x="3" y="194"/>
                  </a:lnTo>
                  <a:lnTo>
                    <a:pt x="2" y="211"/>
                  </a:lnTo>
                  <a:lnTo>
                    <a:pt x="1" y="227"/>
                  </a:lnTo>
                  <a:lnTo>
                    <a:pt x="0" y="242"/>
                  </a:lnTo>
                  <a:lnTo>
                    <a:pt x="0" y="256"/>
                  </a:lnTo>
                  <a:lnTo>
                    <a:pt x="1" y="252"/>
                  </a:lnTo>
                  <a:lnTo>
                    <a:pt x="0" y="256"/>
                  </a:lnTo>
                  <a:lnTo>
                    <a:pt x="2" y="260"/>
                  </a:lnTo>
                  <a:lnTo>
                    <a:pt x="6" y="261"/>
                  </a:lnTo>
                  <a:lnTo>
                    <a:pt x="10" y="260"/>
                  </a:lnTo>
                  <a:lnTo>
                    <a:pt x="12" y="256"/>
                  </a:lnTo>
                  <a:lnTo>
                    <a:pt x="11" y="2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4" name="Freeform 138">
              <a:extLst>
                <a:ext uri="{FF2B5EF4-FFF2-40B4-BE49-F238E27FC236}">
                  <a16:creationId xmlns:a16="http://schemas.microsoft.com/office/drawing/2014/main" id="{F953537E-11DA-785A-1581-5E97EBEF0D9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30550" y="2462213"/>
              <a:ext cx="73025" cy="90487"/>
            </a:xfrm>
            <a:custGeom>
              <a:avLst/>
              <a:gdLst>
                <a:gd name="T0" fmla="*/ 9034 w 97"/>
                <a:gd name="T1" fmla="*/ 85963 h 120"/>
                <a:gd name="T2" fmla="*/ 8281 w 97"/>
                <a:gd name="T3" fmla="*/ 88979 h 120"/>
                <a:gd name="T4" fmla="*/ 73025 w 97"/>
                <a:gd name="T5" fmla="*/ 6032 h 120"/>
                <a:gd name="T6" fmla="*/ 65497 w 97"/>
                <a:gd name="T7" fmla="*/ 0 h 120"/>
                <a:gd name="T8" fmla="*/ 753 w 97"/>
                <a:gd name="T9" fmla="*/ 82946 h 120"/>
                <a:gd name="T10" fmla="*/ 0 w 97"/>
                <a:gd name="T11" fmla="*/ 85963 h 120"/>
                <a:gd name="T12" fmla="*/ 753 w 97"/>
                <a:gd name="T13" fmla="*/ 82946 h 120"/>
                <a:gd name="T14" fmla="*/ 0 w 97"/>
                <a:gd name="T15" fmla="*/ 86717 h 120"/>
                <a:gd name="T16" fmla="*/ 1506 w 97"/>
                <a:gd name="T17" fmla="*/ 89733 h 120"/>
                <a:gd name="T18" fmla="*/ 5270 w 97"/>
                <a:gd name="T19" fmla="*/ 90487 h 120"/>
                <a:gd name="T20" fmla="*/ 8281 w 97"/>
                <a:gd name="T21" fmla="*/ 88979 h 120"/>
                <a:gd name="T22" fmla="*/ 9034 w 97"/>
                <a:gd name="T23" fmla="*/ 85963 h 1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97" h="120">
                  <a:moveTo>
                    <a:pt x="12" y="114"/>
                  </a:moveTo>
                  <a:lnTo>
                    <a:pt x="11" y="118"/>
                  </a:lnTo>
                  <a:lnTo>
                    <a:pt x="97" y="8"/>
                  </a:lnTo>
                  <a:lnTo>
                    <a:pt x="87" y="0"/>
                  </a:lnTo>
                  <a:lnTo>
                    <a:pt x="1" y="110"/>
                  </a:lnTo>
                  <a:lnTo>
                    <a:pt x="0" y="114"/>
                  </a:lnTo>
                  <a:lnTo>
                    <a:pt x="1" y="110"/>
                  </a:lnTo>
                  <a:lnTo>
                    <a:pt x="0" y="115"/>
                  </a:lnTo>
                  <a:lnTo>
                    <a:pt x="2" y="119"/>
                  </a:lnTo>
                  <a:lnTo>
                    <a:pt x="7" y="120"/>
                  </a:lnTo>
                  <a:lnTo>
                    <a:pt x="11" y="118"/>
                  </a:lnTo>
                  <a:lnTo>
                    <a:pt x="1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5" name="Freeform 139">
              <a:extLst>
                <a:ext uri="{FF2B5EF4-FFF2-40B4-BE49-F238E27FC236}">
                  <a16:creationId xmlns:a16="http://schemas.microsoft.com/office/drawing/2014/main" id="{88641B91-57C6-4D87-E0D9-99718A939CD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30550" y="2546350"/>
              <a:ext cx="9525" cy="115888"/>
            </a:xfrm>
            <a:custGeom>
              <a:avLst/>
              <a:gdLst>
                <a:gd name="T0" fmla="*/ 4763 w 12"/>
                <a:gd name="T1" fmla="*/ 106739 h 152"/>
                <a:gd name="T2" fmla="*/ 9525 w 12"/>
                <a:gd name="T3" fmla="*/ 111313 h 152"/>
                <a:gd name="T4" fmla="*/ 9525 w 12"/>
                <a:gd name="T5" fmla="*/ 0 h 152"/>
                <a:gd name="T6" fmla="*/ 0 w 12"/>
                <a:gd name="T7" fmla="*/ 0 h 152"/>
                <a:gd name="T8" fmla="*/ 0 w 12"/>
                <a:gd name="T9" fmla="*/ 111313 h 152"/>
                <a:gd name="T10" fmla="*/ 4763 w 12"/>
                <a:gd name="T11" fmla="*/ 115888 h 152"/>
                <a:gd name="T12" fmla="*/ 0 w 12"/>
                <a:gd name="T13" fmla="*/ 111313 h 152"/>
                <a:gd name="T14" fmla="*/ 1588 w 12"/>
                <a:gd name="T15" fmla="*/ 114363 h 152"/>
                <a:gd name="T16" fmla="*/ 4763 w 12"/>
                <a:gd name="T17" fmla="*/ 115126 h 152"/>
                <a:gd name="T18" fmla="*/ 7938 w 12"/>
                <a:gd name="T19" fmla="*/ 114363 h 152"/>
                <a:gd name="T20" fmla="*/ 9525 w 12"/>
                <a:gd name="T21" fmla="*/ 111313 h 152"/>
                <a:gd name="T22" fmla="*/ 4763 w 12"/>
                <a:gd name="T23" fmla="*/ 106739 h 1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152">
                  <a:moveTo>
                    <a:pt x="6" y="140"/>
                  </a:moveTo>
                  <a:lnTo>
                    <a:pt x="12" y="146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46"/>
                  </a:lnTo>
                  <a:lnTo>
                    <a:pt x="6" y="152"/>
                  </a:lnTo>
                  <a:lnTo>
                    <a:pt x="0" y="146"/>
                  </a:lnTo>
                  <a:lnTo>
                    <a:pt x="2" y="150"/>
                  </a:lnTo>
                  <a:lnTo>
                    <a:pt x="6" y="151"/>
                  </a:lnTo>
                  <a:lnTo>
                    <a:pt x="10" y="150"/>
                  </a:lnTo>
                  <a:lnTo>
                    <a:pt x="12" y="146"/>
                  </a:lnTo>
                  <a:lnTo>
                    <a:pt x="6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6" name="Freeform 140">
              <a:extLst>
                <a:ext uri="{FF2B5EF4-FFF2-40B4-BE49-F238E27FC236}">
                  <a16:creationId xmlns:a16="http://schemas.microsoft.com/office/drawing/2014/main" id="{669AD3E9-ABD6-2B2C-F925-B961A635749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35313" y="2652713"/>
              <a:ext cx="69850" cy="38100"/>
            </a:xfrm>
            <a:custGeom>
              <a:avLst/>
              <a:gdLst>
                <a:gd name="T0" fmla="*/ 63017 w 92"/>
                <a:gd name="T1" fmla="*/ 28575 h 48"/>
                <a:gd name="T2" fmla="*/ 65295 w 92"/>
                <a:gd name="T3" fmla="*/ 28575 h 48"/>
                <a:gd name="T4" fmla="*/ 57702 w 92"/>
                <a:gd name="T5" fmla="*/ 27781 h 48"/>
                <a:gd name="T6" fmla="*/ 50869 w 92"/>
                <a:gd name="T7" fmla="*/ 23813 h 48"/>
                <a:gd name="T8" fmla="*/ 43277 w 92"/>
                <a:gd name="T9" fmla="*/ 20638 h 48"/>
                <a:gd name="T10" fmla="*/ 35684 w 92"/>
                <a:gd name="T11" fmla="*/ 14288 h 48"/>
                <a:gd name="T12" fmla="*/ 26573 w 92"/>
                <a:gd name="T13" fmla="*/ 9525 h 48"/>
                <a:gd name="T14" fmla="*/ 18222 w 92"/>
                <a:gd name="T15" fmla="*/ 4763 h 48"/>
                <a:gd name="T16" fmla="*/ 9111 w 92"/>
                <a:gd name="T17" fmla="*/ 794 h 48"/>
                <a:gd name="T18" fmla="*/ 0 w 92"/>
                <a:gd name="T19" fmla="*/ 0 h 48"/>
                <a:gd name="T20" fmla="*/ 0 w 92"/>
                <a:gd name="T21" fmla="*/ 9525 h 48"/>
                <a:gd name="T22" fmla="*/ 7592 w 92"/>
                <a:gd name="T23" fmla="*/ 10319 h 48"/>
                <a:gd name="T24" fmla="*/ 14426 w 92"/>
                <a:gd name="T25" fmla="*/ 14288 h 48"/>
                <a:gd name="T26" fmla="*/ 22777 w 92"/>
                <a:gd name="T27" fmla="*/ 17463 h 48"/>
                <a:gd name="T28" fmla="*/ 30370 w 92"/>
                <a:gd name="T29" fmla="*/ 22225 h 48"/>
                <a:gd name="T30" fmla="*/ 37962 w 92"/>
                <a:gd name="T31" fmla="*/ 28575 h 48"/>
                <a:gd name="T32" fmla="*/ 47073 w 92"/>
                <a:gd name="T33" fmla="*/ 33338 h 48"/>
                <a:gd name="T34" fmla="*/ 55424 w 92"/>
                <a:gd name="T35" fmla="*/ 37306 h 48"/>
                <a:gd name="T36" fmla="*/ 65295 w 92"/>
                <a:gd name="T37" fmla="*/ 38100 h 48"/>
                <a:gd name="T38" fmla="*/ 66813 w 92"/>
                <a:gd name="T39" fmla="*/ 38100 h 48"/>
                <a:gd name="T40" fmla="*/ 65295 w 92"/>
                <a:gd name="T41" fmla="*/ 38100 h 48"/>
                <a:gd name="T42" fmla="*/ 68332 w 92"/>
                <a:gd name="T43" fmla="*/ 36513 h 48"/>
                <a:gd name="T44" fmla="*/ 69850 w 92"/>
                <a:gd name="T45" fmla="*/ 33338 h 48"/>
                <a:gd name="T46" fmla="*/ 68332 w 92"/>
                <a:gd name="T47" fmla="*/ 30163 h 48"/>
                <a:gd name="T48" fmla="*/ 65295 w 92"/>
                <a:gd name="T49" fmla="*/ 28575 h 48"/>
                <a:gd name="T50" fmla="*/ 63017 w 92"/>
                <a:gd name="T51" fmla="*/ 28575 h 4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2" h="48">
                  <a:moveTo>
                    <a:pt x="83" y="36"/>
                  </a:moveTo>
                  <a:lnTo>
                    <a:pt x="86" y="36"/>
                  </a:lnTo>
                  <a:lnTo>
                    <a:pt x="76" y="35"/>
                  </a:lnTo>
                  <a:lnTo>
                    <a:pt x="67" y="30"/>
                  </a:lnTo>
                  <a:lnTo>
                    <a:pt x="57" y="26"/>
                  </a:lnTo>
                  <a:lnTo>
                    <a:pt x="47" y="18"/>
                  </a:lnTo>
                  <a:lnTo>
                    <a:pt x="35" y="12"/>
                  </a:lnTo>
                  <a:lnTo>
                    <a:pt x="24" y="6"/>
                  </a:lnTo>
                  <a:lnTo>
                    <a:pt x="12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0" y="13"/>
                  </a:lnTo>
                  <a:lnTo>
                    <a:pt x="19" y="18"/>
                  </a:lnTo>
                  <a:lnTo>
                    <a:pt x="30" y="22"/>
                  </a:lnTo>
                  <a:lnTo>
                    <a:pt x="40" y="28"/>
                  </a:lnTo>
                  <a:lnTo>
                    <a:pt x="50" y="36"/>
                  </a:lnTo>
                  <a:lnTo>
                    <a:pt x="62" y="42"/>
                  </a:lnTo>
                  <a:lnTo>
                    <a:pt x="73" y="47"/>
                  </a:lnTo>
                  <a:lnTo>
                    <a:pt x="86" y="48"/>
                  </a:lnTo>
                  <a:lnTo>
                    <a:pt x="88" y="48"/>
                  </a:lnTo>
                  <a:lnTo>
                    <a:pt x="86" y="48"/>
                  </a:lnTo>
                  <a:lnTo>
                    <a:pt x="90" y="46"/>
                  </a:lnTo>
                  <a:lnTo>
                    <a:pt x="92" y="42"/>
                  </a:lnTo>
                  <a:lnTo>
                    <a:pt x="90" y="38"/>
                  </a:lnTo>
                  <a:lnTo>
                    <a:pt x="86" y="36"/>
                  </a:lnTo>
                  <a:lnTo>
                    <a:pt x="83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7" name="Freeform 141">
              <a:extLst>
                <a:ext uri="{FF2B5EF4-FFF2-40B4-BE49-F238E27FC236}">
                  <a16:creationId xmlns:a16="http://schemas.microsoft.com/office/drawing/2014/main" id="{230F0565-BBA6-F7FB-04DB-3066F293CA2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8813" y="2671763"/>
              <a:ext cx="222250" cy="46037"/>
            </a:xfrm>
            <a:custGeom>
              <a:avLst/>
              <a:gdLst>
                <a:gd name="T0" fmla="*/ 213240 w 296"/>
                <a:gd name="T1" fmla="*/ 40666 h 60"/>
                <a:gd name="T2" fmla="*/ 217745 w 296"/>
                <a:gd name="T3" fmla="*/ 36062 h 60"/>
                <a:gd name="T4" fmla="*/ 205731 w 296"/>
                <a:gd name="T5" fmla="*/ 35295 h 60"/>
                <a:gd name="T6" fmla="*/ 192967 w 296"/>
                <a:gd name="T7" fmla="*/ 34528 h 60"/>
                <a:gd name="T8" fmla="*/ 180203 w 296"/>
                <a:gd name="T9" fmla="*/ 31459 h 60"/>
                <a:gd name="T10" fmla="*/ 166688 w 296"/>
                <a:gd name="T11" fmla="*/ 27622 h 60"/>
                <a:gd name="T12" fmla="*/ 153172 w 296"/>
                <a:gd name="T13" fmla="*/ 23786 h 60"/>
                <a:gd name="T14" fmla="*/ 138906 w 296"/>
                <a:gd name="T15" fmla="*/ 19949 h 60"/>
                <a:gd name="T16" fmla="*/ 124640 w 296"/>
                <a:gd name="T17" fmla="*/ 15346 h 60"/>
                <a:gd name="T18" fmla="*/ 111125 w 296"/>
                <a:gd name="T19" fmla="*/ 11509 h 60"/>
                <a:gd name="T20" fmla="*/ 96859 w 296"/>
                <a:gd name="T21" fmla="*/ 7673 h 60"/>
                <a:gd name="T22" fmla="*/ 82593 w 296"/>
                <a:gd name="T23" fmla="*/ 4604 h 60"/>
                <a:gd name="T24" fmla="*/ 68327 w 296"/>
                <a:gd name="T25" fmla="*/ 1535 h 60"/>
                <a:gd name="T26" fmla="*/ 53310 w 296"/>
                <a:gd name="T27" fmla="*/ 0 h 60"/>
                <a:gd name="T28" fmla="*/ 40546 w 296"/>
                <a:gd name="T29" fmla="*/ 0 h 60"/>
                <a:gd name="T30" fmla="*/ 26280 w 296"/>
                <a:gd name="T31" fmla="*/ 767 h 60"/>
                <a:gd name="T32" fmla="*/ 13515 w 296"/>
                <a:gd name="T33" fmla="*/ 3836 h 60"/>
                <a:gd name="T34" fmla="*/ 0 w 296"/>
                <a:gd name="T35" fmla="*/ 7673 h 60"/>
                <a:gd name="T36" fmla="*/ 3754 w 296"/>
                <a:gd name="T37" fmla="*/ 16880 h 60"/>
                <a:gd name="T38" fmla="*/ 15017 w 296"/>
                <a:gd name="T39" fmla="*/ 13044 h 60"/>
                <a:gd name="T40" fmla="*/ 28532 w 296"/>
                <a:gd name="T41" fmla="*/ 10742 h 60"/>
                <a:gd name="T42" fmla="*/ 40546 w 296"/>
                <a:gd name="T43" fmla="*/ 9207 h 60"/>
                <a:gd name="T44" fmla="*/ 53310 w 296"/>
                <a:gd name="T45" fmla="*/ 9207 h 60"/>
                <a:gd name="T46" fmla="*/ 66825 w 296"/>
                <a:gd name="T47" fmla="*/ 11509 h 60"/>
                <a:gd name="T48" fmla="*/ 81091 w 296"/>
                <a:gd name="T49" fmla="*/ 13811 h 60"/>
                <a:gd name="T50" fmla="*/ 94606 w 296"/>
                <a:gd name="T51" fmla="*/ 16880 h 60"/>
                <a:gd name="T52" fmla="*/ 108872 w 296"/>
                <a:gd name="T53" fmla="*/ 20717 h 60"/>
                <a:gd name="T54" fmla="*/ 123139 w 296"/>
                <a:gd name="T55" fmla="*/ 24553 h 60"/>
                <a:gd name="T56" fmla="*/ 137405 w 296"/>
                <a:gd name="T57" fmla="*/ 29157 h 60"/>
                <a:gd name="T58" fmla="*/ 150920 w 296"/>
                <a:gd name="T59" fmla="*/ 32993 h 60"/>
                <a:gd name="T60" fmla="*/ 165186 w 296"/>
                <a:gd name="T61" fmla="*/ 36830 h 60"/>
                <a:gd name="T62" fmla="*/ 177950 w 296"/>
                <a:gd name="T63" fmla="*/ 40666 h 60"/>
                <a:gd name="T64" fmla="*/ 191465 w 296"/>
                <a:gd name="T65" fmla="*/ 43735 h 60"/>
                <a:gd name="T66" fmla="*/ 205731 w 296"/>
                <a:gd name="T67" fmla="*/ 44502 h 60"/>
                <a:gd name="T68" fmla="*/ 217745 w 296"/>
                <a:gd name="T69" fmla="*/ 46037 h 60"/>
                <a:gd name="T70" fmla="*/ 222250 w 296"/>
                <a:gd name="T71" fmla="*/ 40666 h 60"/>
                <a:gd name="T72" fmla="*/ 217745 w 296"/>
                <a:gd name="T73" fmla="*/ 46037 h 60"/>
                <a:gd name="T74" fmla="*/ 220748 w 296"/>
                <a:gd name="T75" fmla="*/ 43735 h 60"/>
                <a:gd name="T76" fmla="*/ 222250 w 296"/>
                <a:gd name="T77" fmla="*/ 40666 h 60"/>
                <a:gd name="T78" fmla="*/ 220748 w 296"/>
                <a:gd name="T79" fmla="*/ 38364 h 60"/>
                <a:gd name="T80" fmla="*/ 217745 w 296"/>
                <a:gd name="T81" fmla="*/ 36062 h 60"/>
                <a:gd name="T82" fmla="*/ 213240 w 296"/>
                <a:gd name="T83" fmla="*/ 40666 h 6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6" h="60">
                  <a:moveTo>
                    <a:pt x="284" y="53"/>
                  </a:moveTo>
                  <a:lnTo>
                    <a:pt x="290" y="47"/>
                  </a:lnTo>
                  <a:lnTo>
                    <a:pt x="274" y="46"/>
                  </a:lnTo>
                  <a:lnTo>
                    <a:pt x="257" y="45"/>
                  </a:lnTo>
                  <a:lnTo>
                    <a:pt x="240" y="41"/>
                  </a:lnTo>
                  <a:lnTo>
                    <a:pt x="222" y="36"/>
                  </a:lnTo>
                  <a:lnTo>
                    <a:pt x="204" y="31"/>
                  </a:lnTo>
                  <a:lnTo>
                    <a:pt x="185" y="26"/>
                  </a:lnTo>
                  <a:lnTo>
                    <a:pt x="166" y="20"/>
                  </a:lnTo>
                  <a:lnTo>
                    <a:pt x="148" y="15"/>
                  </a:lnTo>
                  <a:lnTo>
                    <a:pt x="129" y="10"/>
                  </a:lnTo>
                  <a:lnTo>
                    <a:pt x="110" y="6"/>
                  </a:lnTo>
                  <a:lnTo>
                    <a:pt x="91" y="2"/>
                  </a:lnTo>
                  <a:lnTo>
                    <a:pt x="71" y="0"/>
                  </a:lnTo>
                  <a:lnTo>
                    <a:pt x="54" y="0"/>
                  </a:lnTo>
                  <a:lnTo>
                    <a:pt x="35" y="1"/>
                  </a:lnTo>
                  <a:lnTo>
                    <a:pt x="18" y="5"/>
                  </a:lnTo>
                  <a:lnTo>
                    <a:pt x="0" y="10"/>
                  </a:lnTo>
                  <a:lnTo>
                    <a:pt x="5" y="22"/>
                  </a:lnTo>
                  <a:lnTo>
                    <a:pt x="20" y="17"/>
                  </a:lnTo>
                  <a:lnTo>
                    <a:pt x="38" y="14"/>
                  </a:lnTo>
                  <a:lnTo>
                    <a:pt x="54" y="12"/>
                  </a:lnTo>
                  <a:lnTo>
                    <a:pt x="71" y="12"/>
                  </a:lnTo>
                  <a:lnTo>
                    <a:pt x="89" y="15"/>
                  </a:lnTo>
                  <a:lnTo>
                    <a:pt x="108" y="18"/>
                  </a:lnTo>
                  <a:lnTo>
                    <a:pt x="126" y="22"/>
                  </a:lnTo>
                  <a:lnTo>
                    <a:pt x="145" y="27"/>
                  </a:lnTo>
                  <a:lnTo>
                    <a:pt x="164" y="32"/>
                  </a:lnTo>
                  <a:lnTo>
                    <a:pt x="183" y="38"/>
                  </a:lnTo>
                  <a:lnTo>
                    <a:pt x="201" y="43"/>
                  </a:lnTo>
                  <a:lnTo>
                    <a:pt x="220" y="48"/>
                  </a:lnTo>
                  <a:lnTo>
                    <a:pt x="237" y="53"/>
                  </a:lnTo>
                  <a:lnTo>
                    <a:pt x="255" y="57"/>
                  </a:lnTo>
                  <a:lnTo>
                    <a:pt x="274" y="58"/>
                  </a:lnTo>
                  <a:lnTo>
                    <a:pt x="290" y="60"/>
                  </a:lnTo>
                  <a:lnTo>
                    <a:pt x="296" y="53"/>
                  </a:lnTo>
                  <a:lnTo>
                    <a:pt x="290" y="60"/>
                  </a:lnTo>
                  <a:lnTo>
                    <a:pt x="294" y="57"/>
                  </a:lnTo>
                  <a:lnTo>
                    <a:pt x="296" y="53"/>
                  </a:lnTo>
                  <a:lnTo>
                    <a:pt x="294" y="50"/>
                  </a:lnTo>
                  <a:lnTo>
                    <a:pt x="290" y="47"/>
                  </a:lnTo>
                  <a:lnTo>
                    <a:pt x="28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8" name="Freeform 142">
              <a:extLst>
                <a:ext uri="{FF2B5EF4-FFF2-40B4-BE49-F238E27FC236}">
                  <a16:creationId xmlns:a16="http://schemas.microsoft.com/office/drawing/2014/main" id="{C491246C-0F61-E818-414C-4F203718A97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11538" y="2570163"/>
              <a:ext cx="74612" cy="142875"/>
            </a:xfrm>
            <a:custGeom>
              <a:avLst/>
              <a:gdLst>
                <a:gd name="T0" fmla="*/ 70044 w 98"/>
                <a:gd name="T1" fmla="*/ 0 h 188"/>
                <a:gd name="T2" fmla="*/ 66237 w 98"/>
                <a:gd name="T3" fmla="*/ 2280 h 188"/>
                <a:gd name="T4" fmla="*/ 56340 w 98"/>
                <a:gd name="T5" fmla="*/ 14439 h 188"/>
                <a:gd name="T6" fmla="*/ 47204 w 98"/>
                <a:gd name="T7" fmla="*/ 31159 h 188"/>
                <a:gd name="T8" fmla="*/ 35783 w 98"/>
                <a:gd name="T9" fmla="*/ 50918 h 188"/>
                <a:gd name="T10" fmla="*/ 25124 w 98"/>
                <a:gd name="T11" fmla="*/ 71438 h 188"/>
                <a:gd name="T12" fmla="*/ 15227 w 98"/>
                <a:gd name="T13" fmla="*/ 91957 h 188"/>
                <a:gd name="T14" fmla="*/ 7613 w 98"/>
                <a:gd name="T15" fmla="*/ 110956 h 188"/>
                <a:gd name="T16" fmla="*/ 1523 w 98"/>
                <a:gd name="T17" fmla="*/ 129195 h 188"/>
                <a:gd name="T18" fmla="*/ 0 w 98"/>
                <a:gd name="T19" fmla="*/ 142875 h 188"/>
                <a:gd name="T20" fmla="*/ 9136 w 98"/>
                <a:gd name="T21" fmla="*/ 142875 h 188"/>
                <a:gd name="T22" fmla="*/ 11420 w 98"/>
                <a:gd name="T23" fmla="*/ 130715 h 188"/>
                <a:gd name="T24" fmla="*/ 16750 w 98"/>
                <a:gd name="T25" fmla="*/ 114756 h 188"/>
                <a:gd name="T26" fmla="*/ 24363 w 98"/>
                <a:gd name="T27" fmla="*/ 95757 h 188"/>
                <a:gd name="T28" fmla="*/ 32738 w 98"/>
                <a:gd name="T29" fmla="*/ 75237 h 188"/>
                <a:gd name="T30" fmla="*/ 43397 w 98"/>
                <a:gd name="T31" fmla="*/ 54718 h 188"/>
                <a:gd name="T32" fmla="*/ 54817 w 98"/>
                <a:gd name="T33" fmla="*/ 34959 h 188"/>
                <a:gd name="T34" fmla="*/ 63953 w 98"/>
                <a:gd name="T35" fmla="*/ 19759 h 188"/>
                <a:gd name="T36" fmla="*/ 73851 w 98"/>
                <a:gd name="T37" fmla="*/ 7600 h 188"/>
                <a:gd name="T38" fmla="*/ 70044 w 98"/>
                <a:gd name="T39" fmla="*/ 9880 h 188"/>
                <a:gd name="T40" fmla="*/ 73851 w 98"/>
                <a:gd name="T41" fmla="*/ 7600 h 188"/>
                <a:gd name="T42" fmla="*/ 74612 w 98"/>
                <a:gd name="T43" fmla="*/ 3800 h 188"/>
                <a:gd name="T44" fmla="*/ 73089 w 98"/>
                <a:gd name="T45" fmla="*/ 760 h 188"/>
                <a:gd name="T46" fmla="*/ 70044 w 98"/>
                <a:gd name="T47" fmla="*/ 0 h 188"/>
                <a:gd name="T48" fmla="*/ 66237 w 98"/>
                <a:gd name="T49" fmla="*/ 2280 h 188"/>
                <a:gd name="T50" fmla="*/ 70044 w 98"/>
                <a:gd name="T51" fmla="*/ 0 h 18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8" h="188">
                  <a:moveTo>
                    <a:pt x="92" y="0"/>
                  </a:moveTo>
                  <a:lnTo>
                    <a:pt x="87" y="3"/>
                  </a:lnTo>
                  <a:lnTo>
                    <a:pt x="74" y="19"/>
                  </a:lnTo>
                  <a:lnTo>
                    <a:pt x="62" y="41"/>
                  </a:lnTo>
                  <a:lnTo>
                    <a:pt x="47" y="67"/>
                  </a:lnTo>
                  <a:lnTo>
                    <a:pt x="33" y="94"/>
                  </a:lnTo>
                  <a:lnTo>
                    <a:pt x="20" y="121"/>
                  </a:lnTo>
                  <a:lnTo>
                    <a:pt x="10" y="146"/>
                  </a:lnTo>
                  <a:lnTo>
                    <a:pt x="2" y="170"/>
                  </a:lnTo>
                  <a:lnTo>
                    <a:pt x="0" y="188"/>
                  </a:lnTo>
                  <a:lnTo>
                    <a:pt x="12" y="188"/>
                  </a:lnTo>
                  <a:lnTo>
                    <a:pt x="15" y="172"/>
                  </a:lnTo>
                  <a:lnTo>
                    <a:pt x="22" y="151"/>
                  </a:lnTo>
                  <a:lnTo>
                    <a:pt x="32" y="126"/>
                  </a:lnTo>
                  <a:lnTo>
                    <a:pt x="43" y="99"/>
                  </a:lnTo>
                  <a:lnTo>
                    <a:pt x="57" y="72"/>
                  </a:lnTo>
                  <a:lnTo>
                    <a:pt x="72" y="46"/>
                  </a:lnTo>
                  <a:lnTo>
                    <a:pt x="84" y="26"/>
                  </a:lnTo>
                  <a:lnTo>
                    <a:pt x="97" y="10"/>
                  </a:lnTo>
                  <a:lnTo>
                    <a:pt x="92" y="13"/>
                  </a:lnTo>
                  <a:lnTo>
                    <a:pt x="97" y="10"/>
                  </a:lnTo>
                  <a:lnTo>
                    <a:pt x="98" y="5"/>
                  </a:lnTo>
                  <a:lnTo>
                    <a:pt x="96" y="1"/>
                  </a:lnTo>
                  <a:lnTo>
                    <a:pt x="92" y="0"/>
                  </a:lnTo>
                  <a:lnTo>
                    <a:pt x="87" y="3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9" name="Freeform 143">
              <a:extLst>
                <a:ext uri="{FF2B5EF4-FFF2-40B4-BE49-F238E27FC236}">
                  <a16:creationId xmlns:a16="http://schemas.microsoft.com/office/drawing/2014/main" id="{694E4904-60CB-1807-A835-2FF48BA9FDA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79800" y="2570163"/>
              <a:ext cx="114300" cy="36512"/>
            </a:xfrm>
            <a:custGeom>
              <a:avLst/>
              <a:gdLst>
                <a:gd name="T0" fmla="*/ 105156 w 150"/>
                <a:gd name="T1" fmla="*/ 28743 h 47"/>
                <a:gd name="T2" fmla="*/ 108966 w 150"/>
                <a:gd name="T3" fmla="*/ 27190 h 47"/>
                <a:gd name="T4" fmla="*/ 93726 w 150"/>
                <a:gd name="T5" fmla="*/ 26413 h 47"/>
                <a:gd name="T6" fmla="*/ 80772 w 150"/>
                <a:gd name="T7" fmla="*/ 23306 h 47"/>
                <a:gd name="T8" fmla="*/ 68580 w 150"/>
                <a:gd name="T9" fmla="*/ 18644 h 47"/>
                <a:gd name="T10" fmla="*/ 55626 w 150"/>
                <a:gd name="T11" fmla="*/ 13983 h 47"/>
                <a:gd name="T12" fmla="*/ 43434 w 150"/>
                <a:gd name="T13" fmla="*/ 8545 h 47"/>
                <a:gd name="T14" fmla="*/ 30480 w 150"/>
                <a:gd name="T15" fmla="*/ 3884 h 47"/>
                <a:gd name="T16" fmla="*/ 16002 w 150"/>
                <a:gd name="T17" fmla="*/ 777 h 47"/>
                <a:gd name="T18" fmla="*/ 0 w 150"/>
                <a:gd name="T19" fmla="*/ 0 h 47"/>
                <a:gd name="T20" fmla="*/ 0 w 150"/>
                <a:gd name="T21" fmla="*/ 10099 h 47"/>
                <a:gd name="T22" fmla="*/ 14478 w 150"/>
                <a:gd name="T23" fmla="*/ 10876 h 47"/>
                <a:gd name="T24" fmla="*/ 28194 w 150"/>
                <a:gd name="T25" fmla="*/ 13983 h 47"/>
                <a:gd name="T26" fmla="*/ 39624 w 150"/>
                <a:gd name="T27" fmla="*/ 18644 h 47"/>
                <a:gd name="T28" fmla="*/ 51816 w 150"/>
                <a:gd name="T29" fmla="*/ 23306 h 47"/>
                <a:gd name="T30" fmla="*/ 64770 w 150"/>
                <a:gd name="T31" fmla="*/ 27967 h 47"/>
                <a:gd name="T32" fmla="*/ 78486 w 150"/>
                <a:gd name="T33" fmla="*/ 32628 h 47"/>
                <a:gd name="T34" fmla="*/ 92202 w 150"/>
                <a:gd name="T35" fmla="*/ 35735 h 47"/>
                <a:gd name="T36" fmla="*/ 108966 w 150"/>
                <a:gd name="T37" fmla="*/ 36512 h 47"/>
                <a:gd name="T38" fmla="*/ 112776 w 150"/>
                <a:gd name="T39" fmla="*/ 34958 h 47"/>
                <a:gd name="T40" fmla="*/ 108966 w 150"/>
                <a:gd name="T41" fmla="*/ 36512 h 47"/>
                <a:gd name="T42" fmla="*/ 112014 w 150"/>
                <a:gd name="T43" fmla="*/ 34958 h 47"/>
                <a:gd name="T44" fmla="*/ 114300 w 150"/>
                <a:gd name="T45" fmla="*/ 31851 h 47"/>
                <a:gd name="T46" fmla="*/ 112014 w 150"/>
                <a:gd name="T47" fmla="*/ 28743 h 47"/>
                <a:gd name="T48" fmla="*/ 108966 w 150"/>
                <a:gd name="T49" fmla="*/ 27190 h 47"/>
                <a:gd name="T50" fmla="*/ 105156 w 150"/>
                <a:gd name="T51" fmla="*/ 28743 h 4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0" h="47">
                  <a:moveTo>
                    <a:pt x="138" y="37"/>
                  </a:moveTo>
                  <a:lnTo>
                    <a:pt x="143" y="35"/>
                  </a:lnTo>
                  <a:lnTo>
                    <a:pt x="123" y="34"/>
                  </a:lnTo>
                  <a:lnTo>
                    <a:pt x="106" y="30"/>
                  </a:lnTo>
                  <a:lnTo>
                    <a:pt x="90" y="24"/>
                  </a:lnTo>
                  <a:lnTo>
                    <a:pt x="73" y="18"/>
                  </a:lnTo>
                  <a:lnTo>
                    <a:pt x="57" y="11"/>
                  </a:lnTo>
                  <a:lnTo>
                    <a:pt x="40" y="5"/>
                  </a:lnTo>
                  <a:lnTo>
                    <a:pt x="21" y="1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9" y="14"/>
                  </a:lnTo>
                  <a:lnTo>
                    <a:pt x="37" y="18"/>
                  </a:lnTo>
                  <a:lnTo>
                    <a:pt x="52" y="24"/>
                  </a:lnTo>
                  <a:lnTo>
                    <a:pt x="68" y="30"/>
                  </a:lnTo>
                  <a:lnTo>
                    <a:pt x="85" y="36"/>
                  </a:lnTo>
                  <a:lnTo>
                    <a:pt x="103" y="42"/>
                  </a:lnTo>
                  <a:lnTo>
                    <a:pt x="121" y="46"/>
                  </a:lnTo>
                  <a:lnTo>
                    <a:pt x="143" y="47"/>
                  </a:lnTo>
                  <a:lnTo>
                    <a:pt x="148" y="45"/>
                  </a:lnTo>
                  <a:lnTo>
                    <a:pt x="143" y="47"/>
                  </a:lnTo>
                  <a:lnTo>
                    <a:pt x="147" y="45"/>
                  </a:lnTo>
                  <a:lnTo>
                    <a:pt x="150" y="41"/>
                  </a:lnTo>
                  <a:lnTo>
                    <a:pt x="147" y="37"/>
                  </a:lnTo>
                  <a:lnTo>
                    <a:pt x="143" y="35"/>
                  </a:lnTo>
                  <a:lnTo>
                    <a:pt x="138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0" name="Freeform 144">
              <a:extLst>
                <a:ext uri="{FF2B5EF4-FFF2-40B4-BE49-F238E27FC236}">
                  <a16:creationId xmlns:a16="http://schemas.microsoft.com/office/drawing/2014/main" id="{C89FABA2-C311-897B-2C75-E8F31941A58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586163" y="2459038"/>
              <a:ext cx="182562" cy="144462"/>
            </a:xfrm>
            <a:custGeom>
              <a:avLst/>
              <a:gdLst>
                <a:gd name="T0" fmla="*/ 181808 w 242"/>
                <a:gd name="T1" fmla="*/ 1505 h 192"/>
                <a:gd name="T2" fmla="*/ 178036 w 242"/>
                <a:gd name="T3" fmla="*/ 0 h 192"/>
                <a:gd name="T4" fmla="*/ 165211 w 242"/>
                <a:gd name="T5" fmla="*/ 752 h 192"/>
                <a:gd name="T6" fmla="*/ 152386 w 242"/>
                <a:gd name="T7" fmla="*/ 3762 h 192"/>
                <a:gd name="T8" fmla="*/ 139562 w 242"/>
                <a:gd name="T9" fmla="*/ 8276 h 192"/>
                <a:gd name="T10" fmla="*/ 127492 w 242"/>
                <a:gd name="T11" fmla="*/ 15048 h 192"/>
                <a:gd name="T12" fmla="*/ 113913 w 242"/>
                <a:gd name="T13" fmla="*/ 21820 h 192"/>
                <a:gd name="T14" fmla="*/ 101842 w 242"/>
                <a:gd name="T15" fmla="*/ 30096 h 192"/>
                <a:gd name="T16" fmla="*/ 90527 w 242"/>
                <a:gd name="T17" fmla="*/ 39125 h 192"/>
                <a:gd name="T18" fmla="*/ 79211 w 242"/>
                <a:gd name="T19" fmla="*/ 48906 h 192"/>
                <a:gd name="T20" fmla="*/ 67141 w 242"/>
                <a:gd name="T21" fmla="*/ 60193 h 192"/>
                <a:gd name="T22" fmla="*/ 56579 w 242"/>
                <a:gd name="T23" fmla="*/ 71479 h 192"/>
                <a:gd name="T24" fmla="*/ 46018 w 242"/>
                <a:gd name="T25" fmla="*/ 82765 h 192"/>
                <a:gd name="T26" fmla="*/ 36211 w 242"/>
                <a:gd name="T27" fmla="*/ 94803 h 192"/>
                <a:gd name="T28" fmla="*/ 26404 w 242"/>
                <a:gd name="T29" fmla="*/ 106089 h 192"/>
                <a:gd name="T30" fmla="*/ 17351 w 242"/>
                <a:gd name="T31" fmla="*/ 117375 h 192"/>
                <a:gd name="T32" fmla="*/ 9053 w 242"/>
                <a:gd name="T33" fmla="*/ 128661 h 192"/>
                <a:gd name="T34" fmla="*/ 0 w 242"/>
                <a:gd name="T35" fmla="*/ 138443 h 192"/>
                <a:gd name="T36" fmla="*/ 7544 w 242"/>
                <a:gd name="T37" fmla="*/ 144462 h 192"/>
                <a:gd name="T38" fmla="*/ 16597 w 242"/>
                <a:gd name="T39" fmla="*/ 133928 h 192"/>
                <a:gd name="T40" fmla="*/ 24895 w 242"/>
                <a:gd name="T41" fmla="*/ 122642 h 192"/>
                <a:gd name="T42" fmla="*/ 33947 w 242"/>
                <a:gd name="T43" fmla="*/ 111356 h 192"/>
                <a:gd name="T44" fmla="*/ 43755 w 242"/>
                <a:gd name="T45" fmla="*/ 100070 h 192"/>
                <a:gd name="T46" fmla="*/ 53562 w 242"/>
                <a:gd name="T47" fmla="*/ 88032 h 192"/>
                <a:gd name="T48" fmla="*/ 64123 w 242"/>
                <a:gd name="T49" fmla="*/ 76745 h 192"/>
                <a:gd name="T50" fmla="*/ 74684 w 242"/>
                <a:gd name="T51" fmla="*/ 67717 h 192"/>
                <a:gd name="T52" fmla="*/ 85246 w 242"/>
                <a:gd name="T53" fmla="*/ 56430 h 192"/>
                <a:gd name="T54" fmla="*/ 96562 w 242"/>
                <a:gd name="T55" fmla="*/ 46649 h 192"/>
                <a:gd name="T56" fmla="*/ 107878 w 242"/>
                <a:gd name="T57" fmla="*/ 37620 h 192"/>
                <a:gd name="T58" fmla="*/ 119948 w 242"/>
                <a:gd name="T59" fmla="*/ 28591 h 192"/>
                <a:gd name="T60" fmla="*/ 131264 w 242"/>
                <a:gd name="T61" fmla="*/ 22572 h 192"/>
                <a:gd name="T62" fmla="*/ 143334 w 242"/>
                <a:gd name="T63" fmla="*/ 18058 h 192"/>
                <a:gd name="T64" fmla="*/ 154650 w 242"/>
                <a:gd name="T65" fmla="*/ 12791 h 192"/>
                <a:gd name="T66" fmla="*/ 166720 w 242"/>
                <a:gd name="T67" fmla="*/ 10534 h 192"/>
                <a:gd name="T68" fmla="*/ 178036 w 242"/>
                <a:gd name="T69" fmla="*/ 9029 h 192"/>
                <a:gd name="T70" fmla="*/ 174264 w 242"/>
                <a:gd name="T71" fmla="*/ 7524 h 192"/>
                <a:gd name="T72" fmla="*/ 178036 w 242"/>
                <a:gd name="T73" fmla="*/ 9029 h 192"/>
                <a:gd name="T74" fmla="*/ 181053 w 242"/>
                <a:gd name="T75" fmla="*/ 7524 h 192"/>
                <a:gd name="T76" fmla="*/ 182562 w 242"/>
                <a:gd name="T77" fmla="*/ 4514 h 192"/>
                <a:gd name="T78" fmla="*/ 181053 w 242"/>
                <a:gd name="T79" fmla="*/ 1505 h 192"/>
                <a:gd name="T80" fmla="*/ 178036 w 242"/>
                <a:gd name="T81" fmla="*/ 0 h 192"/>
                <a:gd name="T82" fmla="*/ 181808 w 242"/>
                <a:gd name="T83" fmla="*/ 1505 h 19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42" h="192">
                  <a:moveTo>
                    <a:pt x="241" y="2"/>
                  </a:moveTo>
                  <a:lnTo>
                    <a:pt x="236" y="0"/>
                  </a:lnTo>
                  <a:lnTo>
                    <a:pt x="219" y="1"/>
                  </a:lnTo>
                  <a:lnTo>
                    <a:pt x="202" y="5"/>
                  </a:lnTo>
                  <a:lnTo>
                    <a:pt x="185" y="11"/>
                  </a:lnTo>
                  <a:lnTo>
                    <a:pt x="169" y="20"/>
                  </a:lnTo>
                  <a:lnTo>
                    <a:pt x="151" y="29"/>
                  </a:lnTo>
                  <a:lnTo>
                    <a:pt x="135" y="40"/>
                  </a:lnTo>
                  <a:lnTo>
                    <a:pt x="120" y="52"/>
                  </a:lnTo>
                  <a:lnTo>
                    <a:pt x="105" y="65"/>
                  </a:lnTo>
                  <a:lnTo>
                    <a:pt x="89" y="80"/>
                  </a:lnTo>
                  <a:lnTo>
                    <a:pt x="75" y="95"/>
                  </a:lnTo>
                  <a:lnTo>
                    <a:pt x="61" y="110"/>
                  </a:lnTo>
                  <a:lnTo>
                    <a:pt x="48" y="126"/>
                  </a:lnTo>
                  <a:lnTo>
                    <a:pt x="35" y="141"/>
                  </a:lnTo>
                  <a:lnTo>
                    <a:pt x="23" y="156"/>
                  </a:lnTo>
                  <a:lnTo>
                    <a:pt x="12" y="171"/>
                  </a:lnTo>
                  <a:lnTo>
                    <a:pt x="0" y="184"/>
                  </a:lnTo>
                  <a:lnTo>
                    <a:pt x="10" y="192"/>
                  </a:lnTo>
                  <a:lnTo>
                    <a:pt x="22" y="178"/>
                  </a:lnTo>
                  <a:lnTo>
                    <a:pt x="33" y="163"/>
                  </a:lnTo>
                  <a:lnTo>
                    <a:pt x="45" y="148"/>
                  </a:lnTo>
                  <a:lnTo>
                    <a:pt x="58" y="133"/>
                  </a:lnTo>
                  <a:lnTo>
                    <a:pt x="71" y="117"/>
                  </a:lnTo>
                  <a:lnTo>
                    <a:pt x="85" y="102"/>
                  </a:lnTo>
                  <a:lnTo>
                    <a:pt x="99" y="90"/>
                  </a:lnTo>
                  <a:lnTo>
                    <a:pt x="113" y="75"/>
                  </a:lnTo>
                  <a:lnTo>
                    <a:pt x="128" y="62"/>
                  </a:lnTo>
                  <a:lnTo>
                    <a:pt x="143" y="50"/>
                  </a:lnTo>
                  <a:lnTo>
                    <a:pt x="159" y="38"/>
                  </a:lnTo>
                  <a:lnTo>
                    <a:pt x="174" y="30"/>
                  </a:lnTo>
                  <a:lnTo>
                    <a:pt x="190" y="24"/>
                  </a:lnTo>
                  <a:lnTo>
                    <a:pt x="205" y="17"/>
                  </a:lnTo>
                  <a:lnTo>
                    <a:pt x="221" y="14"/>
                  </a:lnTo>
                  <a:lnTo>
                    <a:pt x="236" y="12"/>
                  </a:lnTo>
                  <a:lnTo>
                    <a:pt x="231" y="10"/>
                  </a:lnTo>
                  <a:lnTo>
                    <a:pt x="236" y="12"/>
                  </a:lnTo>
                  <a:lnTo>
                    <a:pt x="240" y="10"/>
                  </a:lnTo>
                  <a:lnTo>
                    <a:pt x="242" y="6"/>
                  </a:lnTo>
                  <a:lnTo>
                    <a:pt x="240" y="2"/>
                  </a:lnTo>
                  <a:lnTo>
                    <a:pt x="236" y="0"/>
                  </a:lnTo>
                  <a:lnTo>
                    <a:pt x="24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1" name="Freeform 145">
              <a:extLst>
                <a:ext uri="{FF2B5EF4-FFF2-40B4-BE49-F238E27FC236}">
                  <a16:creationId xmlns:a16="http://schemas.microsoft.com/office/drawing/2014/main" id="{9767D406-FAD7-F6C7-8C51-75BC4E7FC90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59200" y="2462213"/>
              <a:ext cx="115888" cy="144462"/>
            </a:xfrm>
            <a:custGeom>
              <a:avLst/>
              <a:gdLst>
                <a:gd name="T0" fmla="*/ 115140 w 155"/>
                <a:gd name="T1" fmla="*/ 142957 h 192"/>
                <a:gd name="T2" fmla="*/ 115140 w 155"/>
                <a:gd name="T3" fmla="*/ 136938 h 192"/>
                <a:gd name="T4" fmla="*/ 7477 w 155"/>
                <a:gd name="T5" fmla="*/ 0 h 192"/>
                <a:gd name="T6" fmla="*/ 0 w 155"/>
                <a:gd name="T7" fmla="*/ 6019 h 192"/>
                <a:gd name="T8" fmla="*/ 107664 w 155"/>
                <a:gd name="T9" fmla="*/ 142957 h 192"/>
                <a:gd name="T10" fmla="*/ 107664 w 155"/>
                <a:gd name="T11" fmla="*/ 136938 h 192"/>
                <a:gd name="T12" fmla="*/ 107664 w 155"/>
                <a:gd name="T13" fmla="*/ 142957 h 192"/>
                <a:gd name="T14" fmla="*/ 111402 w 155"/>
                <a:gd name="T15" fmla="*/ 144462 h 192"/>
                <a:gd name="T16" fmla="*/ 113645 w 155"/>
                <a:gd name="T17" fmla="*/ 143710 h 192"/>
                <a:gd name="T18" fmla="*/ 115888 w 155"/>
                <a:gd name="T19" fmla="*/ 140700 h 192"/>
                <a:gd name="T20" fmla="*/ 115140 w 155"/>
                <a:gd name="T21" fmla="*/ 136938 h 192"/>
                <a:gd name="T22" fmla="*/ 115140 w 155"/>
                <a:gd name="T23" fmla="*/ 142957 h 19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5" h="192">
                  <a:moveTo>
                    <a:pt x="154" y="190"/>
                  </a:moveTo>
                  <a:lnTo>
                    <a:pt x="154" y="182"/>
                  </a:lnTo>
                  <a:lnTo>
                    <a:pt x="10" y="0"/>
                  </a:lnTo>
                  <a:lnTo>
                    <a:pt x="0" y="8"/>
                  </a:lnTo>
                  <a:lnTo>
                    <a:pt x="144" y="190"/>
                  </a:lnTo>
                  <a:lnTo>
                    <a:pt x="144" y="182"/>
                  </a:lnTo>
                  <a:lnTo>
                    <a:pt x="144" y="190"/>
                  </a:lnTo>
                  <a:lnTo>
                    <a:pt x="149" y="192"/>
                  </a:lnTo>
                  <a:lnTo>
                    <a:pt x="152" y="191"/>
                  </a:lnTo>
                  <a:lnTo>
                    <a:pt x="155" y="187"/>
                  </a:lnTo>
                  <a:lnTo>
                    <a:pt x="154" y="182"/>
                  </a:lnTo>
                  <a:lnTo>
                    <a:pt x="154" y="19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2" name="Freeform 146">
              <a:extLst>
                <a:ext uri="{FF2B5EF4-FFF2-40B4-BE49-F238E27FC236}">
                  <a16:creationId xmlns:a16="http://schemas.microsoft.com/office/drawing/2014/main" id="{FB5AC435-7036-9A46-9671-C8D4613C7B5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843338" y="2600325"/>
              <a:ext cx="31750" cy="90488"/>
            </a:xfrm>
            <a:custGeom>
              <a:avLst/>
              <a:gdLst>
                <a:gd name="T0" fmla="*/ 5292 w 42"/>
                <a:gd name="T1" fmla="*/ 90488 h 120"/>
                <a:gd name="T2" fmla="*/ 9827 w 42"/>
                <a:gd name="T3" fmla="*/ 85964 h 120"/>
                <a:gd name="T4" fmla="*/ 9827 w 42"/>
                <a:gd name="T5" fmla="*/ 75407 h 120"/>
                <a:gd name="T6" fmla="*/ 9827 w 42"/>
                <a:gd name="T7" fmla="*/ 65604 h 120"/>
                <a:gd name="T8" fmla="*/ 10583 w 42"/>
                <a:gd name="T9" fmla="*/ 55801 h 120"/>
                <a:gd name="T10" fmla="*/ 12851 w 42"/>
                <a:gd name="T11" fmla="*/ 45244 h 120"/>
                <a:gd name="T12" fmla="*/ 15119 w 42"/>
                <a:gd name="T13" fmla="*/ 36195 h 120"/>
                <a:gd name="T14" fmla="*/ 18899 w 42"/>
                <a:gd name="T15" fmla="*/ 25638 h 120"/>
                <a:gd name="T16" fmla="*/ 24190 w 42"/>
                <a:gd name="T17" fmla="*/ 16589 h 120"/>
                <a:gd name="T18" fmla="*/ 31750 w 42"/>
                <a:gd name="T19" fmla="*/ 6033 h 120"/>
                <a:gd name="T20" fmla="*/ 24190 w 42"/>
                <a:gd name="T21" fmla="*/ 0 h 120"/>
                <a:gd name="T22" fmla="*/ 16631 w 42"/>
                <a:gd name="T23" fmla="*/ 10557 h 120"/>
                <a:gd name="T24" fmla="*/ 9827 w 42"/>
                <a:gd name="T25" fmla="*/ 21868 h 120"/>
                <a:gd name="T26" fmla="*/ 6048 w 42"/>
                <a:gd name="T27" fmla="*/ 32425 h 120"/>
                <a:gd name="T28" fmla="*/ 3024 w 42"/>
                <a:gd name="T29" fmla="*/ 43736 h 120"/>
                <a:gd name="T30" fmla="*/ 1512 w 42"/>
                <a:gd name="T31" fmla="*/ 54293 h 120"/>
                <a:gd name="T32" fmla="*/ 0 w 42"/>
                <a:gd name="T33" fmla="*/ 65604 h 120"/>
                <a:gd name="T34" fmla="*/ 0 w 42"/>
                <a:gd name="T35" fmla="*/ 75407 h 120"/>
                <a:gd name="T36" fmla="*/ 0 w 42"/>
                <a:gd name="T37" fmla="*/ 85964 h 120"/>
                <a:gd name="T38" fmla="*/ 5292 w 42"/>
                <a:gd name="T39" fmla="*/ 81439 h 120"/>
                <a:gd name="T40" fmla="*/ 0 w 42"/>
                <a:gd name="T41" fmla="*/ 85964 h 120"/>
                <a:gd name="T42" fmla="*/ 2268 w 42"/>
                <a:gd name="T43" fmla="*/ 88980 h 120"/>
                <a:gd name="T44" fmla="*/ 5292 w 42"/>
                <a:gd name="T45" fmla="*/ 89734 h 120"/>
                <a:gd name="T46" fmla="*/ 7560 w 42"/>
                <a:gd name="T47" fmla="*/ 88980 h 120"/>
                <a:gd name="T48" fmla="*/ 9827 w 42"/>
                <a:gd name="T49" fmla="*/ 85964 h 120"/>
                <a:gd name="T50" fmla="*/ 5292 w 42"/>
                <a:gd name="T51" fmla="*/ 90488 h 12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2" h="120">
                  <a:moveTo>
                    <a:pt x="7" y="120"/>
                  </a:moveTo>
                  <a:lnTo>
                    <a:pt x="13" y="114"/>
                  </a:lnTo>
                  <a:lnTo>
                    <a:pt x="13" y="100"/>
                  </a:lnTo>
                  <a:lnTo>
                    <a:pt x="13" y="87"/>
                  </a:lnTo>
                  <a:lnTo>
                    <a:pt x="14" y="74"/>
                  </a:lnTo>
                  <a:lnTo>
                    <a:pt x="17" y="60"/>
                  </a:lnTo>
                  <a:lnTo>
                    <a:pt x="20" y="48"/>
                  </a:lnTo>
                  <a:lnTo>
                    <a:pt x="25" y="34"/>
                  </a:lnTo>
                  <a:lnTo>
                    <a:pt x="32" y="22"/>
                  </a:lnTo>
                  <a:lnTo>
                    <a:pt x="42" y="8"/>
                  </a:lnTo>
                  <a:lnTo>
                    <a:pt x="32" y="0"/>
                  </a:lnTo>
                  <a:lnTo>
                    <a:pt x="22" y="14"/>
                  </a:lnTo>
                  <a:lnTo>
                    <a:pt x="13" y="29"/>
                  </a:lnTo>
                  <a:lnTo>
                    <a:pt x="8" y="43"/>
                  </a:lnTo>
                  <a:lnTo>
                    <a:pt x="4" y="58"/>
                  </a:lnTo>
                  <a:lnTo>
                    <a:pt x="2" y="72"/>
                  </a:lnTo>
                  <a:lnTo>
                    <a:pt x="0" y="87"/>
                  </a:lnTo>
                  <a:lnTo>
                    <a:pt x="0" y="100"/>
                  </a:lnTo>
                  <a:lnTo>
                    <a:pt x="0" y="114"/>
                  </a:lnTo>
                  <a:lnTo>
                    <a:pt x="7" y="108"/>
                  </a:lnTo>
                  <a:lnTo>
                    <a:pt x="0" y="114"/>
                  </a:lnTo>
                  <a:lnTo>
                    <a:pt x="3" y="118"/>
                  </a:lnTo>
                  <a:lnTo>
                    <a:pt x="7" y="119"/>
                  </a:lnTo>
                  <a:lnTo>
                    <a:pt x="10" y="118"/>
                  </a:lnTo>
                  <a:lnTo>
                    <a:pt x="13" y="114"/>
                  </a:lnTo>
                  <a:lnTo>
                    <a:pt x="7" y="1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3" name="Freeform 147">
              <a:extLst>
                <a:ext uri="{FF2B5EF4-FFF2-40B4-BE49-F238E27FC236}">
                  <a16:creationId xmlns:a16="http://schemas.microsoft.com/office/drawing/2014/main" id="{D448C880-CBE4-2B0E-3782-76626C1CF81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95713" y="2679700"/>
              <a:ext cx="52387" cy="65088"/>
            </a:xfrm>
            <a:custGeom>
              <a:avLst/>
              <a:gdLst>
                <a:gd name="T0" fmla="*/ 14219 w 70"/>
                <a:gd name="T1" fmla="*/ 60547 h 86"/>
                <a:gd name="T2" fmla="*/ 14219 w 70"/>
                <a:gd name="T3" fmla="*/ 58276 h 86"/>
                <a:gd name="T4" fmla="*/ 8981 w 70"/>
                <a:gd name="T5" fmla="*/ 42383 h 86"/>
                <a:gd name="T6" fmla="*/ 11226 w 70"/>
                <a:gd name="T7" fmla="*/ 30273 h 86"/>
                <a:gd name="T8" fmla="*/ 16464 w 70"/>
                <a:gd name="T9" fmla="*/ 20435 h 86"/>
                <a:gd name="T10" fmla="*/ 23948 w 70"/>
                <a:gd name="T11" fmla="*/ 15137 h 86"/>
                <a:gd name="T12" fmla="*/ 33677 w 70"/>
                <a:gd name="T13" fmla="*/ 12109 h 86"/>
                <a:gd name="T14" fmla="*/ 43406 w 70"/>
                <a:gd name="T15" fmla="*/ 9839 h 86"/>
                <a:gd name="T16" fmla="*/ 49393 w 70"/>
                <a:gd name="T17" fmla="*/ 9082 h 86"/>
                <a:gd name="T18" fmla="*/ 52387 w 70"/>
                <a:gd name="T19" fmla="*/ 9082 h 86"/>
                <a:gd name="T20" fmla="*/ 52387 w 70"/>
                <a:gd name="T21" fmla="*/ 0 h 86"/>
                <a:gd name="T22" fmla="*/ 49393 w 70"/>
                <a:gd name="T23" fmla="*/ 0 h 86"/>
                <a:gd name="T24" fmla="*/ 41910 w 70"/>
                <a:gd name="T25" fmla="*/ 757 h 86"/>
                <a:gd name="T26" fmla="*/ 31432 w 70"/>
                <a:gd name="T27" fmla="*/ 3027 h 86"/>
                <a:gd name="T28" fmla="*/ 20206 w 70"/>
                <a:gd name="T29" fmla="*/ 7568 h 86"/>
                <a:gd name="T30" fmla="*/ 8981 w 70"/>
                <a:gd name="T31" fmla="*/ 15137 h 86"/>
                <a:gd name="T32" fmla="*/ 1497 w 70"/>
                <a:gd name="T33" fmla="*/ 26489 h 86"/>
                <a:gd name="T34" fmla="*/ 0 w 70"/>
                <a:gd name="T35" fmla="*/ 42383 h 86"/>
                <a:gd name="T36" fmla="*/ 4490 w 70"/>
                <a:gd name="T37" fmla="*/ 62061 h 86"/>
                <a:gd name="T38" fmla="*/ 4490 w 70"/>
                <a:gd name="T39" fmla="*/ 60547 h 86"/>
                <a:gd name="T40" fmla="*/ 4490 w 70"/>
                <a:gd name="T41" fmla="*/ 62061 h 86"/>
                <a:gd name="T42" fmla="*/ 7484 w 70"/>
                <a:gd name="T43" fmla="*/ 65088 h 86"/>
                <a:gd name="T44" fmla="*/ 11226 w 70"/>
                <a:gd name="T45" fmla="*/ 64331 h 86"/>
                <a:gd name="T46" fmla="*/ 14219 w 70"/>
                <a:gd name="T47" fmla="*/ 62061 h 86"/>
                <a:gd name="T48" fmla="*/ 14219 w 70"/>
                <a:gd name="T49" fmla="*/ 58276 h 86"/>
                <a:gd name="T50" fmla="*/ 14219 w 70"/>
                <a:gd name="T51" fmla="*/ 60547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0" h="86">
                  <a:moveTo>
                    <a:pt x="19" y="80"/>
                  </a:moveTo>
                  <a:lnTo>
                    <a:pt x="19" y="77"/>
                  </a:lnTo>
                  <a:lnTo>
                    <a:pt x="12" y="56"/>
                  </a:lnTo>
                  <a:lnTo>
                    <a:pt x="15" y="40"/>
                  </a:lnTo>
                  <a:lnTo>
                    <a:pt x="22" y="27"/>
                  </a:lnTo>
                  <a:lnTo>
                    <a:pt x="32" y="20"/>
                  </a:lnTo>
                  <a:lnTo>
                    <a:pt x="45" y="16"/>
                  </a:lnTo>
                  <a:lnTo>
                    <a:pt x="58" y="13"/>
                  </a:lnTo>
                  <a:lnTo>
                    <a:pt x="66" y="12"/>
                  </a:lnTo>
                  <a:lnTo>
                    <a:pt x="70" y="12"/>
                  </a:lnTo>
                  <a:lnTo>
                    <a:pt x="70" y="0"/>
                  </a:lnTo>
                  <a:lnTo>
                    <a:pt x="66" y="0"/>
                  </a:lnTo>
                  <a:lnTo>
                    <a:pt x="56" y="1"/>
                  </a:lnTo>
                  <a:lnTo>
                    <a:pt x="42" y="4"/>
                  </a:lnTo>
                  <a:lnTo>
                    <a:pt x="27" y="10"/>
                  </a:lnTo>
                  <a:lnTo>
                    <a:pt x="12" y="20"/>
                  </a:lnTo>
                  <a:lnTo>
                    <a:pt x="2" y="35"/>
                  </a:lnTo>
                  <a:lnTo>
                    <a:pt x="0" y="56"/>
                  </a:lnTo>
                  <a:lnTo>
                    <a:pt x="6" y="82"/>
                  </a:lnTo>
                  <a:lnTo>
                    <a:pt x="6" y="80"/>
                  </a:lnTo>
                  <a:lnTo>
                    <a:pt x="6" y="82"/>
                  </a:lnTo>
                  <a:lnTo>
                    <a:pt x="10" y="86"/>
                  </a:lnTo>
                  <a:lnTo>
                    <a:pt x="15" y="85"/>
                  </a:lnTo>
                  <a:lnTo>
                    <a:pt x="19" y="82"/>
                  </a:lnTo>
                  <a:lnTo>
                    <a:pt x="19" y="77"/>
                  </a:lnTo>
                  <a:lnTo>
                    <a:pt x="19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4" name="Freeform 148">
              <a:extLst>
                <a:ext uri="{FF2B5EF4-FFF2-40B4-BE49-F238E27FC236}">
                  <a16:creationId xmlns:a16="http://schemas.microsoft.com/office/drawing/2014/main" id="{1A651F70-0C32-F4F7-C7DF-776F9D0D183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802063" y="2740025"/>
              <a:ext cx="138112" cy="114300"/>
            </a:xfrm>
            <a:custGeom>
              <a:avLst/>
              <a:gdLst>
                <a:gd name="T0" fmla="*/ 129153 w 185"/>
                <a:gd name="T1" fmla="*/ 106780 h 152"/>
                <a:gd name="T2" fmla="*/ 136619 w 185"/>
                <a:gd name="T3" fmla="*/ 106780 h 152"/>
                <a:gd name="T4" fmla="*/ 123928 w 185"/>
                <a:gd name="T5" fmla="*/ 94749 h 152"/>
                <a:gd name="T6" fmla="*/ 107503 w 185"/>
                <a:gd name="T7" fmla="*/ 81213 h 152"/>
                <a:gd name="T8" fmla="*/ 85853 w 185"/>
                <a:gd name="T9" fmla="*/ 66926 h 152"/>
                <a:gd name="T10" fmla="*/ 63457 w 185"/>
                <a:gd name="T11" fmla="*/ 51134 h 152"/>
                <a:gd name="T12" fmla="*/ 42553 w 185"/>
                <a:gd name="T13" fmla="*/ 36095 h 152"/>
                <a:gd name="T14" fmla="*/ 23890 w 185"/>
                <a:gd name="T15" fmla="*/ 21055 h 152"/>
                <a:gd name="T16" fmla="*/ 13438 w 185"/>
                <a:gd name="T17" fmla="*/ 8272 h 152"/>
                <a:gd name="T18" fmla="*/ 9705 w 185"/>
                <a:gd name="T19" fmla="*/ 0 h 152"/>
                <a:gd name="T20" fmla="*/ 0 w 185"/>
                <a:gd name="T21" fmla="*/ 0 h 152"/>
                <a:gd name="T22" fmla="*/ 5972 w 185"/>
                <a:gd name="T23" fmla="*/ 13536 h 152"/>
                <a:gd name="T24" fmla="*/ 18664 w 185"/>
                <a:gd name="T25" fmla="*/ 28575 h 152"/>
                <a:gd name="T26" fmla="*/ 37328 w 185"/>
                <a:gd name="T27" fmla="*/ 43614 h 152"/>
                <a:gd name="T28" fmla="*/ 57484 w 185"/>
                <a:gd name="T29" fmla="*/ 58654 h 152"/>
                <a:gd name="T30" fmla="*/ 79881 w 185"/>
                <a:gd name="T31" fmla="*/ 74445 h 152"/>
                <a:gd name="T32" fmla="*/ 101531 w 185"/>
                <a:gd name="T33" fmla="*/ 88733 h 152"/>
                <a:gd name="T34" fmla="*/ 117955 w 185"/>
                <a:gd name="T35" fmla="*/ 102268 h 152"/>
                <a:gd name="T36" fmla="*/ 129153 w 185"/>
                <a:gd name="T37" fmla="*/ 112044 h 152"/>
                <a:gd name="T38" fmla="*/ 136619 w 185"/>
                <a:gd name="T39" fmla="*/ 112044 h 152"/>
                <a:gd name="T40" fmla="*/ 129153 w 185"/>
                <a:gd name="T41" fmla="*/ 112044 h 152"/>
                <a:gd name="T42" fmla="*/ 132886 w 185"/>
                <a:gd name="T43" fmla="*/ 114300 h 152"/>
                <a:gd name="T44" fmla="*/ 135872 w 185"/>
                <a:gd name="T45" fmla="*/ 113548 h 152"/>
                <a:gd name="T46" fmla="*/ 138112 w 185"/>
                <a:gd name="T47" fmla="*/ 110540 h 152"/>
                <a:gd name="T48" fmla="*/ 136619 w 185"/>
                <a:gd name="T49" fmla="*/ 106780 h 152"/>
                <a:gd name="T50" fmla="*/ 129153 w 185"/>
                <a:gd name="T51" fmla="*/ 106780 h 15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5" h="152">
                  <a:moveTo>
                    <a:pt x="173" y="142"/>
                  </a:moveTo>
                  <a:lnTo>
                    <a:pt x="183" y="142"/>
                  </a:lnTo>
                  <a:lnTo>
                    <a:pt x="166" y="126"/>
                  </a:lnTo>
                  <a:lnTo>
                    <a:pt x="144" y="108"/>
                  </a:lnTo>
                  <a:lnTo>
                    <a:pt x="115" y="89"/>
                  </a:lnTo>
                  <a:lnTo>
                    <a:pt x="85" y="68"/>
                  </a:lnTo>
                  <a:lnTo>
                    <a:pt x="57" y="48"/>
                  </a:lnTo>
                  <a:lnTo>
                    <a:pt x="32" y="28"/>
                  </a:lnTo>
                  <a:lnTo>
                    <a:pt x="18" y="11"/>
                  </a:lnTo>
                  <a:lnTo>
                    <a:pt x="13" y="0"/>
                  </a:lnTo>
                  <a:lnTo>
                    <a:pt x="0" y="0"/>
                  </a:lnTo>
                  <a:lnTo>
                    <a:pt x="8" y="18"/>
                  </a:lnTo>
                  <a:lnTo>
                    <a:pt x="25" y="38"/>
                  </a:lnTo>
                  <a:lnTo>
                    <a:pt x="50" y="58"/>
                  </a:lnTo>
                  <a:lnTo>
                    <a:pt x="77" y="78"/>
                  </a:lnTo>
                  <a:lnTo>
                    <a:pt x="107" y="99"/>
                  </a:lnTo>
                  <a:lnTo>
                    <a:pt x="136" y="118"/>
                  </a:lnTo>
                  <a:lnTo>
                    <a:pt x="158" y="136"/>
                  </a:lnTo>
                  <a:lnTo>
                    <a:pt x="173" y="149"/>
                  </a:lnTo>
                  <a:lnTo>
                    <a:pt x="183" y="149"/>
                  </a:lnTo>
                  <a:lnTo>
                    <a:pt x="173" y="149"/>
                  </a:lnTo>
                  <a:lnTo>
                    <a:pt x="178" y="152"/>
                  </a:lnTo>
                  <a:lnTo>
                    <a:pt x="182" y="151"/>
                  </a:lnTo>
                  <a:lnTo>
                    <a:pt x="185" y="147"/>
                  </a:lnTo>
                  <a:lnTo>
                    <a:pt x="183" y="142"/>
                  </a:lnTo>
                  <a:lnTo>
                    <a:pt x="173" y="1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5" name="Freeform 149">
              <a:extLst>
                <a:ext uri="{FF2B5EF4-FFF2-40B4-BE49-F238E27FC236}">
                  <a16:creationId xmlns:a16="http://schemas.microsoft.com/office/drawing/2014/main" id="{CD8C6C3B-97BD-22CD-F4AF-D19F15291E0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30650" y="2708275"/>
              <a:ext cx="139700" cy="144463"/>
            </a:xfrm>
            <a:custGeom>
              <a:avLst/>
              <a:gdLst>
                <a:gd name="T0" fmla="*/ 129830 w 184"/>
                <a:gd name="T1" fmla="*/ 4514 h 192"/>
                <a:gd name="T2" fmla="*/ 132108 w 184"/>
                <a:gd name="T3" fmla="*/ 752 h 192"/>
                <a:gd name="T4" fmla="*/ 114645 w 184"/>
                <a:gd name="T5" fmla="*/ 13543 h 192"/>
                <a:gd name="T6" fmla="*/ 95664 w 184"/>
                <a:gd name="T7" fmla="*/ 30096 h 192"/>
                <a:gd name="T8" fmla="*/ 75924 w 184"/>
                <a:gd name="T9" fmla="*/ 51164 h 192"/>
                <a:gd name="T10" fmla="*/ 56943 w 184"/>
                <a:gd name="T11" fmla="*/ 70727 h 192"/>
                <a:gd name="T12" fmla="*/ 40240 w 184"/>
                <a:gd name="T13" fmla="*/ 91042 h 192"/>
                <a:gd name="T14" fmla="*/ 24296 w 184"/>
                <a:gd name="T15" fmla="*/ 109852 h 192"/>
                <a:gd name="T16" fmla="*/ 10629 w 184"/>
                <a:gd name="T17" fmla="*/ 127158 h 192"/>
                <a:gd name="T18" fmla="*/ 0 w 184"/>
                <a:gd name="T19" fmla="*/ 139196 h 192"/>
                <a:gd name="T20" fmla="*/ 7592 w 184"/>
                <a:gd name="T21" fmla="*/ 144463 h 192"/>
                <a:gd name="T22" fmla="*/ 18222 w 184"/>
                <a:gd name="T23" fmla="*/ 132424 h 192"/>
                <a:gd name="T24" fmla="*/ 31888 w 184"/>
                <a:gd name="T25" fmla="*/ 115871 h 192"/>
                <a:gd name="T26" fmla="*/ 47832 w 184"/>
                <a:gd name="T27" fmla="*/ 97061 h 192"/>
                <a:gd name="T28" fmla="*/ 64535 w 184"/>
                <a:gd name="T29" fmla="*/ 75994 h 192"/>
                <a:gd name="T30" fmla="*/ 83516 w 184"/>
                <a:gd name="T31" fmla="*/ 56431 h 192"/>
                <a:gd name="T32" fmla="*/ 101738 w 184"/>
                <a:gd name="T33" fmla="*/ 37621 h 192"/>
                <a:gd name="T34" fmla="*/ 120719 w 184"/>
                <a:gd name="T35" fmla="*/ 21068 h 192"/>
                <a:gd name="T36" fmla="*/ 137422 w 184"/>
                <a:gd name="T37" fmla="*/ 8277 h 192"/>
                <a:gd name="T38" fmla="*/ 139700 w 184"/>
                <a:gd name="T39" fmla="*/ 4514 h 192"/>
                <a:gd name="T40" fmla="*/ 137422 w 184"/>
                <a:gd name="T41" fmla="*/ 8277 h 192"/>
                <a:gd name="T42" fmla="*/ 139700 w 184"/>
                <a:gd name="T43" fmla="*/ 4514 h 192"/>
                <a:gd name="T44" fmla="*/ 138941 w 184"/>
                <a:gd name="T45" fmla="*/ 2257 h 192"/>
                <a:gd name="T46" fmla="*/ 135904 w 184"/>
                <a:gd name="T47" fmla="*/ 0 h 192"/>
                <a:gd name="T48" fmla="*/ 132108 w 184"/>
                <a:gd name="T49" fmla="*/ 752 h 192"/>
                <a:gd name="T50" fmla="*/ 129830 w 184"/>
                <a:gd name="T51" fmla="*/ 4514 h 1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4" h="192">
                  <a:moveTo>
                    <a:pt x="171" y="6"/>
                  </a:moveTo>
                  <a:lnTo>
                    <a:pt x="174" y="1"/>
                  </a:lnTo>
                  <a:lnTo>
                    <a:pt x="151" y="18"/>
                  </a:lnTo>
                  <a:lnTo>
                    <a:pt x="126" y="40"/>
                  </a:lnTo>
                  <a:lnTo>
                    <a:pt x="100" y="68"/>
                  </a:lnTo>
                  <a:lnTo>
                    <a:pt x="75" y="94"/>
                  </a:lnTo>
                  <a:lnTo>
                    <a:pt x="53" y="121"/>
                  </a:lnTo>
                  <a:lnTo>
                    <a:pt x="32" y="146"/>
                  </a:lnTo>
                  <a:lnTo>
                    <a:pt x="14" y="169"/>
                  </a:lnTo>
                  <a:lnTo>
                    <a:pt x="0" y="185"/>
                  </a:lnTo>
                  <a:lnTo>
                    <a:pt x="10" y="192"/>
                  </a:lnTo>
                  <a:lnTo>
                    <a:pt x="24" y="176"/>
                  </a:lnTo>
                  <a:lnTo>
                    <a:pt x="42" y="154"/>
                  </a:lnTo>
                  <a:lnTo>
                    <a:pt x="63" y="129"/>
                  </a:lnTo>
                  <a:lnTo>
                    <a:pt x="85" y="101"/>
                  </a:lnTo>
                  <a:lnTo>
                    <a:pt x="110" y="75"/>
                  </a:lnTo>
                  <a:lnTo>
                    <a:pt x="134" y="50"/>
                  </a:lnTo>
                  <a:lnTo>
                    <a:pt x="159" y="28"/>
                  </a:lnTo>
                  <a:lnTo>
                    <a:pt x="181" y="11"/>
                  </a:lnTo>
                  <a:lnTo>
                    <a:pt x="184" y="6"/>
                  </a:lnTo>
                  <a:lnTo>
                    <a:pt x="181" y="11"/>
                  </a:lnTo>
                  <a:lnTo>
                    <a:pt x="184" y="6"/>
                  </a:lnTo>
                  <a:lnTo>
                    <a:pt x="183" y="3"/>
                  </a:lnTo>
                  <a:lnTo>
                    <a:pt x="179" y="0"/>
                  </a:lnTo>
                  <a:lnTo>
                    <a:pt x="174" y="1"/>
                  </a:lnTo>
                  <a:lnTo>
                    <a:pt x="171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6" name="Freeform 150">
              <a:extLst>
                <a:ext uri="{FF2B5EF4-FFF2-40B4-BE49-F238E27FC236}">
                  <a16:creationId xmlns:a16="http://schemas.microsoft.com/office/drawing/2014/main" id="{5F269D12-8BEF-AEF8-37A6-4E8EE6ABFA2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60825" y="2597150"/>
              <a:ext cx="9525" cy="115888"/>
            </a:xfrm>
            <a:custGeom>
              <a:avLst/>
              <a:gdLst>
                <a:gd name="T0" fmla="*/ 8792 w 13"/>
                <a:gd name="T1" fmla="*/ 1515 h 153"/>
                <a:gd name="T2" fmla="*/ 0 w 13"/>
                <a:gd name="T3" fmla="*/ 4545 h 153"/>
                <a:gd name="T4" fmla="*/ 0 w 13"/>
                <a:gd name="T5" fmla="*/ 115888 h 153"/>
                <a:gd name="T6" fmla="*/ 9525 w 13"/>
                <a:gd name="T7" fmla="*/ 115888 h 153"/>
                <a:gd name="T8" fmla="*/ 9525 w 13"/>
                <a:gd name="T9" fmla="*/ 4545 h 153"/>
                <a:gd name="T10" fmla="*/ 1465 w 13"/>
                <a:gd name="T11" fmla="*/ 7574 h 153"/>
                <a:gd name="T12" fmla="*/ 9525 w 13"/>
                <a:gd name="T13" fmla="*/ 4545 h 153"/>
                <a:gd name="T14" fmla="*/ 7327 w 13"/>
                <a:gd name="T15" fmla="*/ 1515 h 153"/>
                <a:gd name="T16" fmla="*/ 5129 w 13"/>
                <a:gd name="T17" fmla="*/ 0 h 153"/>
                <a:gd name="T18" fmla="*/ 2198 w 13"/>
                <a:gd name="T19" fmla="*/ 1515 h 153"/>
                <a:gd name="T20" fmla="*/ 0 w 13"/>
                <a:gd name="T21" fmla="*/ 4545 h 153"/>
                <a:gd name="T22" fmla="*/ 8792 w 13"/>
                <a:gd name="T23" fmla="*/ 1515 h 1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153">
                  <a:moveTo>
                    <a:pt x="12" y="2"/>
                  </a:moveTo>
                  <a:lnTo>
                    <a:pt x="0" y="6"/>
                  </a:lnTo>
                  <a:lnTo>
                    <a:pt x="0" y="153"/>
                  </a:lnTo>
                  <a:lnTo>
                    <a:pt x="13" y="153"/>
                  </a:lnTo>
                  <a:lnTo>
                    <a:pt x="13" y="6"/>
                  </a:lnTo>
                  <a:lnTo>
                    <a:pt x="2" y="10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7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12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7" name="Freeform 151">
              <a:extLst>
                <a:ext uri="{FF2B5EF4-FFF2-40B4-BE49-F238E27FC236}">
                  <a16:creationId xmlns:a16="http://schemas.microsoft.com/office/drawing/2014/main" id="{0A34D821-B819-78A4-02CE-9E0A2AF27A9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60825" y="2600325"/>
              <a:ext cx="52388" cy="61913"/>
            </a:xfrm>
            <a:custGeom>
              <a:avLst/>
              <a:gdLst>
                <a:gd name="T0" fmla="*/ 52388 w 68"/>
                <a:gd name="T1" fmla="*/ 57491 h 84"/>
                <a:gd name="T2" fmla="*/ 51618 w 68"/>
                <a:gd name="T3" fmla="*/ 54542 h 84"/>
                <a:gd name="T4" fmla="*/ 7704 w 68"/>
                <a:gd name="T5" fmla="*/ 0 h 84"/>
                <a:gd name="T6" fmla="*/ 0 w 68"/>
                <a:gd name="T7" fmla="*/ 5896 h 84"/>
                <a:gd name="T8" fmla="*/ 43913 w 68"/>
                <a:gd name="T9" fmla="*/ 60439 h 84"/>
                <a:gd name="T10" fmla="*/ 43143 w 68"/>
                <a:gd name="T11" fmla="*/ 57491 h 84"/>
                <a:gd name="T12" fmla="*/ 43913 w 68"/>
                <a:gd name="T13" fmla="*/ 60439 h 84"/>
                <a:gd name="T14" fmla="*/ 47766 w 68"/>
                <a:gd name="T15" fmla="*/ 61913 h 84"/>
                <a:gd name="T16" fmla="*/ 50847 w 68"/>
                <a:gd name="T17" fmla="*/ 61176 h 84"/>
                <a:gd name="T18" fmla="*/ 52388 w 68"/>
                <a:gd name="T19" fmla="*/ 58228 h 84"/>
                <a:gd name="T20" fmla="*/ 51618 w 68"/>
                <a:gd name="T21" fmla="*/ 54542 h 84"/>
                <a:gd name="T22" fmla="*/ 52388 w 68"/>
                <a:gd name="T23" fmla="*/ 57491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8" h="84">
                  <a:moveTo>
                    <a:pt x="68" y="78"/>
                  </a:moveTo>
                  <a:lnTo>
                    <a:pt x="67" y="74"/>
                  </a:lnTo>
                  <a:lnTo>
                    <a:pt x="10" y="0"/>
                  </a:lnTo>
                  <a:lnTo>
                    <a:pt x="0" y="8"/>
                  </a:lnTo>
                  <a:lnTo>
                    <a:pt x="57" y="82"/>
                  </a:lnTo>
                  <a:lnTo>
                    <a:pt x="56" y="78"/>
                  </a:lnTo>
                  <a:lnTo>
                    <a:pt x="57" y="82"/>
                  </a:lnTo>
                  <a:lnTo>
                    <a:pt x="62" y="84"/>
                  </a:lnTo>
                  <a:lnTo>
                    <a:pt x="66" y="83"/>
                  </a:lnTo>
                  <a:lnTo>
                    <a:pt x="68" y="79"/>
                  </a:lnTo>
                  <a:lnTo>
                    <a:pt x="67" y="74"/>
                  </a:lnTo>
                  <a:lnTo>
                    <a:pt x="68" y="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8" name="Freeform 152">
              <a:extLst>
                <a:ext uri="{FF2B5EF4-FFF2-40B4-BE49-F238E27FC236}">
                  <a16:creationId xmlns:a16="http://schemas.microsoft.com/office/drawing/2014/main" id="{2855B0EE-CAF0-07FE-DCE5-6598DBCE543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03688" y="2657475"/>
              <a:ext cx="9525" cy="115888"/>
            </a:xfrm>
            <a:custGeom>
              <a:avLst/>
              <a:gdLst>
                <a:gd name="T0" fmla="*/ 4763 w 12"/>
                <a:gd name="T1" fmla="*/ 106799 h 153"/>
                <a:gd name="T2" fmla="*/ 9525 w 12"/>
                <a:gd name="T3" fmla="*/ 111343 h 153"/>
                <a:gd name="T4" fmla="*/ 9525 w 12"/>
                <a:gd name="T5" fmla="*/ 0 h 153"/>
                <a:gd name="T6" fmla="*/ 0 w 12"/>
                <a:gd name="T7" fmla="*/ 0 h 153"/>
                <a:gd name="T8" fmla="*/ 0 w 12"/>
                <a:gd name="T9" fmla="*/ 111343 h 153"/>
                <a:gd name="T10" fmla="*/ 4763 w 12"/>
                <a:gd name="T11" fmla="*/ 115888 h 153"/>
                <a:gd name="T12" fmla="*/ 0 w 12"/>
                <a:gd name="T13" fmla="*/ 111343 h 153"/>
                <a:gd name="T14" fmla="*/ 1588 w 12"/>
                <a:gd name="T15" fmla="*/ 114373 h 153"/>
                <a:gd name="T16" fmla="*/ 4763 w 12"/>
                <a:gd name="T17" fmla="*/ 115131 h 153"/>
                <a:gd name="T18" fmla="*/ 7938 w 12"/>
                <a:gd name="T19" fmla="*/ 114373 h 153"/>
                <a:gd name="T20" fmla="*/ 9525 w 12"/>
                <a:gd name="T21" fmla="*/ 111343 h 153"/>
                <a:gd name="T22" fmla="*/ 4763 w 12"/>
                <a:gd name="T23" fmla="*/ 106799 h 1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153">
                  <a:moveTo>
                    <a:pt x="6" y="141"/>
                  </a:moveTo>
                  <a:lnTo>
                    <a:pt x="12" y="147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47"/>
                  </a:lnTo>
                  <a:lnTo>
                    <a:pt x="6" y="153"/>
                  </a:lnTo>
                  <a:lnTo>
                    <a:pt x="0" y="147"/>
                  </a:lnTo>
                  <a:lnTo>
                    <a:pt x="2" y="151"/>
                  </a:lnTo>
                  <a:lnTo>
                    <a:pt x="6" y="152"/>
                  </a:lnTo>
                  <a:lnTo>
                    <a:pt x="10" y="151"/>
                  </a:lnTo>
                  <a:lnTo>
                    <a:pt x="12" y="147"/>
                  </a:lnTo>
                  <a:lnTo>
                    <a:pt x="6" y="1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9" name="Freeform 153">
              <a:extLst>
                <a:ext uri="{FF2B5EF4-FFF2-40B4-BE49-F238E27FC236}">
                  <a16:creationId xmlns:a16="http://schemas.microsoft.com/office/drawing/2014/main" id="{575E9A00-6914-564B-230A-05A7FE3F305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06863" y="2763838"/>
              <a:ext cx="93662" cy="117475"/>
            </a:xfrm>
            <a:custGeom>
              <a:avLst/>
              <a:gdLst>
                <a:gd name="T0" fmla="*/ 84449 w 122"/>
                <a:gd name="T1" fmla="*/ 113710 h 156"/>
                <a:gd name="T2" fmla="*/ 93662 w 122"/>
                <a:gd name="T3" fmla="*/ 113710 h 156"/>
                <a:gd name="T4" fmla="*/ 92127 w 122"/>
                <a:gd name="T5" fmla="*/ 92625 h 156"/>
                <a:gd name="T6" fmla="*/ 85985 w 122"/>
                <a:gd name="T7" fmla="*/ 72292 h 156"/>
                <a:gd name="T8" fmla="*/ 76772 w 122"/>
                <a:gd name="T9" fmla="*/ 53466 h 156"/>
                <a:gd name="T10" fmla="*/ 65256 w 122"/>
                <a:gd name="T11" fmla="*/ 36146 h 156"/>
                <a:gd name="T12" fmla="*/ 50670 w 122"/>
                <a:gd name="T13" fmla="*/ 21838 h 156"/>
                <a:gd name="T14" fmla="*/ 34547 w 122"/>
                <a:gd name="T15" fmla="*/ 10543 h 156"/>
                <a:gd name="T16" fmla="*/ 16890 w 122"/>
                <a:gd name="T17" fmla="*/ 3012 h 156"/>
                <a:gd name="T18" fmla="*/ 0 w 122"/>
                <a:gd name="T19" fmla="*/ 0 h 156"/>
                <a:gd name="T20" fmla="*/ 0 w 122"/>
                <a:gd name="T21" fmla="*/ 9037 h 156"/>
                <a:gd name="T22" fmla="*/ 15354 w 122"/>
                <a:gd name="T23" fmla="*/ 12049 h 156"/>
                <a:gd name="T24" fmla="*/ 30709 w 122"/>
                <a:gd name="T25" fmla="*/ 18073 h 156"/>
                <a:gd name="T26" fmla="*/ 45296 w 122"/>
                <a:gd name="T27" fmla="*/ 28616 h 156"/>
                <a:gd name="T28" fmla="*/ 57579 w 122"/>
                <a:gd name="T29" fmla="*/ 42171 h 156"/>
                <a:gd name="T30" fmla="*/ 69095 w 122"/>
                <a:gd name="T31" fmla="*/ 57231 h 156"/>
                <a:gd name="T32" fmla="*/ 76772 w 122"/>
                <a:gd name="T33" fmla="*/ 76058 h 156"/>
                <a:gd name="T34" fmla="*/ 82146 w 122"/>
                <a:gd name="T35" fmla="*/ 94884 h 156"/>
                <a:gd name="T36" fmla="*/ 84449 w 122"/>
                <a:gd name="T37" fmla="*/ 113710 h 156"/>
                <a:gd name="T38" fmla="*/ 93662 w 122"/>
                <a:gd name="T39" fmla="*/ 113710 h 156"/>
                <a:gd name="T40" fmla="*/ 84449 w 122"/>
                <a:gd name="T41" fmla="*/ 113710 h 156"/>
                <a:gd name="T42" fmla="*/ 85985 w 122"/>
                <a:gd name="T43" fmla="*/ 116722 h 156"/>
                <a:gd name="T44" fmla="*/ 89056 w 122"/>
                <a:gd name="T45" fmla="*/ 117475 h 156"/>
                <a:gd name="T46" fmla="*/ 92127 w 122"/>
                <a:gd name="T47" fmla="*/ 116722 h 156"/>
                <a:gd name="T48" fmla="*/ 93662 w 122"/>
                <a:gd name="T49" fmla="*/ 113710 h 156"/>
                <a:gd name="T50" fmla="*/ 84449 w 122"/>
                <a:gd name="T51" fmla="*/ 113710 h 15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2" h="156">
                  <a:moveTo>
                    <a:pt x="110" y="151"/>
                  </a:moveTo>
                  <a:lnTo>
                    <a:pt x="122" y="151"/>
                  </a:lnTo>
                  <a:lnTo>
                    <a:pt x="120" y="123"/>
                  </a:lnTo>
                  <a:lnTo>
                    <a:pt x="112" y="96"/>
                  </a:lnTo>
                  <a:lnTo>
                    <a:pt x="100" y="71"/>
                  </a:lnTo>
                  <a:lnTo>
                    <a:pt x="85" y="48"/>
                  </a:lnTo>
                  <a:lnTo>
                    <a:pt x="66" y="29"/>
                  </a:lnTo>
                  <a:lnTo>
                    <a:pt x="45" y="14"/>
                  </a:lnTo>
                  <a:lnTo>
                    <a:pt x="22" y="4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0" y="16"/>
                  </a:lnTo>
                  <a:lnTo>
                    <a:pt x="40" y="24"/>
                  </a:lnTo>
                  <a:lnTo>
                    <a:pt x="59" y="38"/>
                  </a:lnTo>
                  <a:lnTo>
                    <a:pt x="75" y="56"/>
                  </a:lnTo>
                  <a:lnTo>
                    <a:pt x="90" y="76"/>
                  </a:lnTo>
                  <a:lnTo>
                    <a:pt x="100" y="101"/>
                  </a:lnTo>
                  <a:lnTo>
                    <a:pt x="107" y="126"/>
                  </a:lnTo>
                  <a:lnTo>
                    <a:pt x="110" y="151"/>
                  </a:lnTo>
                  <a:lnTo>
                    <a:pt x="122" y="151"/>
                  </a:lnTo>
                  <a:lnTo>
                    <a:pt x="110" y="151"/>
                  </a:lnTo>
                  <a:lnTo>
                    <a:pt x="112" y="155"/>
                  </a:lnTo>
                  <a:lnTo>
                    <a:pt x="116" y="156"/>
                  </a:lnTo>
                  <a:lnTo>
                    <a:pt x="120" y="155"/>
                  </a:lnTo>
                  <a:lnTo>
                    <a:pt x="122" y="151"/>
                  </a:lnTo>
                  <a:lnTo>
                    <a:pt x="110" y="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0" name="Freeform 154">
              <a:extLst>
                <a:ext uri="{FF2B5EF4-FFF2-40B4-BE49-F238E27FC236}">
                  <a16:creationId xmlns:a16="http://schemas.microsoft.com/office/drawing/2014/main" id="{968C53BB-C29B-687B-7551-A63FD5A50EF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91000" y="2614613"/>
              <a:ext cx="125413" cy="261937"/>
            </a:xfrm>
            <a:custGeom>
              <a:avLst/>
              <a:gdLst>
                <a:gd name="T0" fmla="*/ 120907 w 167"/>
                <a:gd name="T1" fmla="*/ 0 h 348"/>
                <a:gd name="T2" fmla="*/ 117152 w 167"/>
                <a:gd name="T3" fmla="*/ 1505 h 348"/>
                <a:gd name="T4" fmla="*/ 111895 w 167"/>
                <a:gd name="T5" fmla="*/ 8280 h 348"/>
                <a:gd name="T6" fmla="*/ 106639 w 167"/>
                <a:gd name="T7" fmla="*/ 18817 h 348"/>
                <a:gd name="T8" fmla="*/ 99129 w 167"/>
                <a:gd name="T9" fmla="*/ 31613 h 348"/>
                <a:gd name="T10" fmla="*/ 90868 w 167"/>
                <a:gd name="T11" fmla="*/ 46667 h 348"/>
                <a:gd name="T12" fmla="*/ 81105 w 167"/>
                <a:gd name="T13" fmla="*/ 62473 h 348"/>
                <a:gd name="T14" fmla="*/ 72094 w 167"/>
                <a:gd name="T15" fmla="*/ 81291 h 348"/>
                <a:gd name="T16" fmla="*/ 61580 w 167"/>
                <a:gd name="T17" fmla="*/ 100861 h 348"/>
                <a:gd name="T18" fmla="*/ 51066 w 167"/>
                <a:gd name="T19" fmla="*/ 121183 h 348"/>
                <a:gd name="T20" fmla="*/ 41304 w 167"/>
                <a:gd name="T21" fmla="*/ 141506 h 348"/>
                <a:gd name="T22" fmla="*/ 31541 w 167"/>
                <a:gd name="T23" fmla="*/ 162582 h 348"/>
                <a:gd name="T24" fmla="*/ 23280 w 167"/>
                <a:gd name="T25" fmla="*/ 182152 h 348"/>
                <a:gd name="T26" fmla="*/ 15020 w 167"/>
                <a:gd name="T27" fmla="*/ 200969 h 348"/>
                <a:gd name="T28" fmla="*/ 9012 w 167"/>
                <a:gd name="T29" fmla="*/ 218281 h 348"/>
                <a:gd name="T30" fmla="*/ 3755 w 167"/>
                <a:gd name="T31" fmla="*/ 235593 h 348"/>
                <a:gd name="T32" fmla="*/ 751 w 167"/>
                <a:gd name="T33" fmla="*/ 249894 h 348"/>
                <a:gd name="T34" fmla="*/ 0 w 167"/>
                <a:gd name="T35" fmla="*/ 261937 h 348"/>
                <a:gd name="T36" fmla="*/ 9012 w 167"/>
                <a:gd name="T37" fmla="*/ 261937 h 348"/>
                <a:gd name="T38" fmla="*/ 9763 w 167"/>
                <a:gd name="T39" fmla="*/ 251399 h 348"/>
                <a:gd name="T40" fmla="*/ 12767 w 167"/>
                <a:gd name="T41" fmla="*/ 237098 h 348"/>
                <a:gd name="T42" fmla="*/ 18774 w 167"/>
                <a:gd name="T43" fmla="*/ 222044 h 348"/>
                <a:gd name="T44" fmla="*/ 24031 w 167"/>
                <a:gd name="T45" fmla="*/ 204732 h 348"/>
                <a:gd name="T46" fmla="*/ 32292 w 167"/>
                <a:gd name="T47" fmla="*/ 185915 h 348"/>
                <a:gd name="T48" fmla="*/ 41304 w 167"/>
                <a:gd name="T49" fmla="*/ 166345 h 348"/>
                <a:gd name="T50" fmla="*/ 50315 w 167"/>
                <a:gd name="T51" fmla="*/ 145270 h 348"/>
                <a:gd name="T52" fmla="*/ 58576 w 167"/>
                <a:gd name="T53" fmla="*/ 124947 h 348"/>
                <a:gd name="T54" fmla="*/ 69090 w 167"/>
                <a:gd name="T55" fmla="*/ 104624 h 348"/>
                <a:gd name="T56" fmla="*/ 79603 w 167"/>
                <a:gd name="T57" fmla="*/ 85054 h 348"/>
                <a:gd name="T58" fmla="*/ 88615 w 167"/>
                <a:gd name="T59" fmla="*/ 66237 h 348"/>
                <a:gd name="T60" fmla="*/ 98378 w 167"/>
                <a:gd name="T61" fmla="*/ 50430 h 348"/>
                <a:gd name="T62" fmla="*/ 106639 w 167"/>
                <a:gd name="T63" fmla="*/ 35377 h 348"/>
                <a:gd name="T64" fmla="*/ 114148 w 167"/>
                <a:gd name="T65" fmla="*/ 22581 h 348"/>
                <a:gd name="T66" fmla="*/ 119405 w 167"/>
                <a:gd name="T67" fmla="*/ 13548 h 348"/>
                <a:gd name="T68" fmla="*/ 124662 w 167"/>
                <a:gd name="T69" fmla="*/ 7527 h 348"/>
                <a:gd name="T70" fmla="*/ 120907 w 167"/>
                <a:gd name="T71" fmla="*/ 9032 h 348"/>
                <a:gd name="T72" fmla="*/ 124662 w 167"/>
                <a:gd name="T73" fmla="*/ 7527 h 348"/>
                <a:gd name="T74" fmla="*/ 125413 w 167"/>
                <a:gd name="T75" fmla="*/ 3763 h 348"/>
                <a:gd name="T76" fmla="*/ 123160 w 167"/>
                <a:gd name="T77" fmla="*/ 753 h 348"/>
                <a:gd name="T78" fmla="*/ 120907 w 167"/>
                <a:gd name="T79" fmla="*/ 0 h 348"/>
                <a:gd name="T80" fmla="*/ 117152 w 167"/>
                <a:gd name="T81" fmla="*/ 1505 h 348"/>
                <a:gd name="T82" fmla="*/ 120907 w 167"/>
                <a:gd name="T83" fmla="*/ 0 h 34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67" h="348">
                  <a:moveTo>
                    <a:pt x="161" y="0"/>
                  </a:moveTo>
                  <a:lnTo>
                    <a:pt x="156" y="2"/>
                  </a:lnTo>
                  <a:lnTo>
                    <a:pt x="149" y="11"/>
                  </a:lnTo>
                  <a:lnTo>
                    <a:pt x="142" y="25"/>
                  </a:lnTo>
                  <a:lnTo>
                    <a:pt x="132" y="42"/>
                  </a:lnTo>
                  <a:lnTo>
                    <a:pt x="121" y="62"/>
                  </a:lnTo>
                  <a:lnTo>
                    <a:pt x="108" y="83"/>
                  </a:lnTo>
                  <a:lnTo>
                    <a:pt x="96" y="108"/>
                  </a:lnTo>
                  <a:lnTo>
                    <a:pt x="82" y="134"/>
                  </a:lnTo>
                  <a:lnTo>
                    <a:pt x="68" y="161"/>
                  </a:lnTo>
                  <a:lnTo>
                    <a:pt x="55" y="188"/>
                  </a:lnTo>
                  <a:lnTo>
                    <a:pt x="42" y="216"/>
                  </a:lnTo>
                  <a:lnTo>
                    <a:pt x="31" y="242"/>
                  </a:lnTo>
                  <a:lnTo>
                    <a:pt x="20" y="267"/>
                  </a:lnTo>
                  <a:lnTo>
                    <a:pt x="12" y="290"/>
                  </a:lnTo>
                  <a:lnTo>
                    <a:pt x="5" y="313"/>
                  </a:lnTo>
                  <a:lnTo>
                    <a:pt x="1" y="332"/>
                  </a:lnTo>
                  <a:lnTo>
                    <a:pt x="0" y="348"/>
                  </a:lnTo>
                  <a:lnTo>
                    <a:pt x="12" y="348"/>
                  </a:lnTo>
                  <a:lnTo>
                    <a:pt x="13" y="334"/>
                  </a:lnTo>
                  <a:lnTo>
                    <a:pt x="17" y="315"/>
                  </a:lnTo>
                  <a:lnTo>
                    <a:pt x="25" y="295"/>
                  </a:lnTo>
                  <a:lnTo>
                    <a:pt x="32" y="272"/>
                  </a:lnTo>
                  <a:lnTo>
                    <a:pt x="43" y="247"/>
                  </a:lnTo>
                  <a:lnTo>
                    <a:pt x="55" y="221"/>
                  </a:lnTo>
                  <a:lnTo>
                    <a:pt x="67" y="193"/>
                  </a:lnTo>
                  <a:lnTo>
                    <a:pt x="78" y="166"/>
                  </a:lnTo>
                  <a:lnTo>
                    <a:pt x="92" y="139"/>
                  </a:lnTo>
                  <a:lnTo>
                    <a:pt x="106" y="113"/>
                  </a:lnTo>
                  <a:lnTo>
                    <a:pt x="118" y="88"/>
                  </a:lnTo>
                  <a:lnTo>
                    <a:pt x="131" y="67"/>
                  </a:lnTo>
                  <a:lnTo>
                    <a:pt x="142" y="47"/>
                  </a:lnTo>
                  <a:lnTo>
                    <a:pt x="152" y="30"/>
                  </a:lnTo>
                  <a:lnTo>
                    <a:pt x="159" y="18"/>
                  </a:lnTo>
                  <a:lnTo>
                    <a:pt x="166" y="10"/>
                  </a:lnTo>
                  <a:lnTo>
                    <a:pt x="161" y="12"/>
                  </a:lnTo>
                  <a:lnTo>
                    <a:pt x="166" y="10"/>
                  </a:lnTo>
                  <a:lnTo>
                    <a:pt x="167" y="5"/>
                  </a:lnTo>
                  <a:lnTo>
                    <a:pt x="164" y="1"/>
                  </a:lnTo>
                  <a:lnTo>
                    <a:pt x="161" y="0"/>
                  </a:lnTo>
                  <a:lnTo>
                    <a:pt x="156" y="2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1" name="Freeform 155">
              <a:extLst>
                <a:ext uri="{FF2B5EF4-FFF2-40B4-BE49-F238E27FC236}">
                  <a16:creationId xmlns:a16="http://schemas.microsoft.com/office/drawing/2014/main" id="{72910A67-91C9-242F-5B06-7F3ED5F56A0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13238" y="2614613"/>
              <a:ext cx="63500" cy="46037"/>
            </a:xfrm>
            <a:custGeom>
              <a:avLst/>
              <a:gdLst>
                <a:gd name="T0" fmla="*/ 55378 w 86"/>
                <a:gd name="T1" fmla="*/ 36830 h 60"/>
                <a:gd name="T2" fmla="*/ 59070 w 86"/>
                <a:gd name="T3" fmla="*/ 36062 h 60"/>
                <a:gd name="T4" fmla="*/ 52424 w 86"/>
                <a:gd name="T5" fmla="*/ 34528 h 60"/>
                <a:gd name="T6" fmla="*/ 45779 w 86"/>
                <a:gd name="T7" fmla="*/ 31459 h 60"/>
                <a:gd name="T8" fmla="*/ 38395 w 86"/>
                <a:gd name="T9" fmla="*/ 24553 h 60"/>
                <a:gd name="T10" fmla="*/ 31012 w 86"/>
                <a:gd name="T11" fmla="*/ 17648 h 60"/>
                <a:gd name="T12" fmla="*/ 24366 w 86"/>
                <a:gd name="T13" fmla="*/ 11509 h 60"/>
                <a:gd name="T14" fmla="*/ 16983 w 86"/>
                <a:gd name="T15" fmla="*/ 5371 h 60"/>
                <a:gd name="T16" fmla="*/ 8122 w 86"/>
                <a:gd name="T17" fmla="*/ 767 h 60"/>
                <a:gd name="T18" fmla="*/ 0 w 86"/>
                <a:gd name="T19" fmla="*/ 0 h 60"/>
                <a:gd name="T20" fmla="*/ 0 w 86"/>
                <a:gd name="T21" fmla="*/ 9207 h 60"/>
                <a:gd name="T22" fmla="*/ 5907 w 86"/>
                <a:gd name="T23" fmla="*/ 9975 h 60"/>
                <a:gd name="T24" fmla="*/ 11814 w 86"/>
                <a:gd name="T25" fmla="*/ 13044 h 60"/>
                <a:gd name="T26" fmla="*/ 19198 w 86"/>
                <a:gd name="T27" fmla="*/ 19182 h 60"/>
                <a:gd name="T28" fmla="*/ 25843 w 86"/>
                <a:gd name="T29" fmla="*/ 25320 h 60"/>
                <a:gd name="T30" fmla="*/ 33227 w 86"/>
                <a:gd name="T31" fmla="*/ 32226 h 60"/>
                <a:gd name="T32" fmla="*/ 40610 w 86"/>
                <a:gd name="T33" fmla="*/ 39131 h 60"/>
                <a:gd name="T34" fmla="*/ 48733 w 86"/>
                <a:gd name="T35" fmla="*/ 43735 h 60"/>
                <a:gd name="T36" fmla="*/ 59070 w 86"/>
                <a:gd name="T37" fmla="*/ 46037 h 60"/>
                <a:gd name="T38" fmla="*/ 62762 w 86"/>
                <a:gd name="T39" fmla="*/ 44502 h 60"/>
                <a:gd name="T40" fmla="*/ 59070 w 86"/>
                <a:gd name="T41" fmla="*/ 46037 h 60"/>
                <a:gd name="T42" fmla="*/ 61285 w 86"/>
                <a:gd name="T43" fmla="*/ 43735 h 60"/>
                <a:gd name="T44" fmla="*/ 63500 w 86"/>
                <a:gd name="T45" fmla="*/ 40666 h 60"/>
                <a:gd name="T46" fmla="*/ 61285 w 86"/>
                <a:gd name="T47" fmla="*/ 38364 h 60"/>
                <a:gd name="T48" fmla="*/ 59070 w 86"/>
                <a:gd name="T49" fmla="*/ 36062 h 60"/>
                <a:gd name="T50" fmla="*/ 55378 w 86"/>
                <a:gd name="T51" fmla="*/ 36830 h 6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86" h="60">
                  <a:moveTo>
                    <a:pt x="75" y="48"/>
                  </a:moveTo>
                  <a:lnTo>
                    <a:pt x="80" y="47"/>
                  </a:lnTo>
                  <a:lnTo>
                    <a:pt x="71" y="45"/>
                  </a:lnTo>
                  <a:lnTo>
                    <a:pt x="62" y="41"/>
                  </a:lnTo>
                  <a:lnTo>
                    <a:pt x="52" y="32"/>
                  </a:lnTo>
                  <a:lnTo>
                    <a:pt x="42" y="23"/>
                  </a:lnTo>
                  <a:lnTo>
                    <a:pt x="33" y="15"/>
                  </a:lnTo>
                  <a:lnTo>
                    <a:pt x="23" y="7"/>
                  </a:lnTo>
                  <a:lnTo>
                    <a:pt x="11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8" y="13"/>
                  </a:lnTo>
                  <a:lnTo>
                    <a:pt x="16" y="17"/>
                  </a:lnTo>
                  <a:lnTo>
                    <a:pt x="26" y="25"/>
                  </a:lnTo>
                  <a:lnTo>
                    <a:pt x="35" y="33"/>
                  </a:lnTo>
                  <a:lnTo>
                    <a:pt x="45" y="42"/>
                  </a:lnTo>
                  <a:lnTo>
                    <a:pt x="55" y="51"/>
                  </a:lnTo>
                  <a:lnTo>
                    <a:pt x="66" y="57"/>
                  </a:lnTo>
                  <a:lnTo>
                    <a:pt x="80" y="60"/>
                  </a:lnTo>
                  <a:lnTo>
                    <a:pt x="85" y="58"/>
                  </a:lnTo>
                  <a:lnTo>
                    <a:pt x="80" y="60"/>
                  </a:lnTo>
                  <a:lnTo>
                    <a:pt x="83" y="57"/>
                  </a:lnTo>
                  <a:lnTo>
                    <a:pt x="86" y="53"/>
                  </a:lnTo>
                  <a:lnTo>
                    <a:pt x="83" y="50"/>
                  </a:lnTo>
                  <a:lnTo>
                    <a:pt x="80" y="47"/>
                  </a:lnTo>
                  <a:lnTo>
                    <a:pt x="75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2" name="Freeform 156">
              <a:extLst>
                <a:ext uri="{FF2B5EF4-FFF2-40B4-BE49-F238E27FC236}">
                  <a16:creationId xmlns:a16="http://schemas.microsoft.com/office/drawing/2014/main" id="{CB030348-D5CA-C169-DA91-BBC94546CB1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68800" y="2627313"/>
              <a:ext cx="33338" cy="33337"/>
            </a:xfrm>
            <a:custGeom>
              <a:avLst/>
              <a:gdLst>
                <a:gd name="T0" fmla="*/ 27911 w 43"/>
                <a:gd name="T1" fmla="*/ 775 h 43"/>
                <a:gd name="T2" fmla="*/ 24034 w 43"/>
                <a:gd name="T3" fmla="*/ 1551 h 43"/>
                <a:gd name="T4" fmla="*/ 0 w 43"/>
                <a:gd name="T5" fmla="*/ 25584 h 43"/>
                <a:gd name="T6" fmla="*/ 7753 w 43"/>
                <a:gd name="T7" fmla="*/ 33337 h 43"/>
                <a:gd name="T8" fmla="*/ 31787 w 43"/>
                <a:gd name="T9" fmla="*/ 9303 h 43"/>
                <a:gd name="T10" fmla="*/ 27911 w 43"/>
                <a:gd name="T11" fmla="*/ 10079 h 43"/>
                <a:gd name="T12" fmla="*/ 31787 w 43"/>
                <a:gd name="T13" fmla="*/ 9303 h 43"/>
                <a:gd name="T14" fmla="*/ 33338 w 43"/>
                <a:gd name="T15" fmla="*/ 5427 h 43"/>
                <a:gd name="T16" fmla="*/ 31787 w 43"/>
                <a:gd name="T17" fmla="*/ 1551 h 43"/>
                <a:gd name="T18" fmla="*/ 27911 w 43"/>
                <a:gd name="T19" fmla="*/ 0 h 43"/>
                <a:gd name="T20" fmla="*/ 24034 w 43"/>
                <a:gd name="T21" fmla="*/ 1551 h 43"/>
                <a:gd name="T22" fmla="*/ 27911 w 43"/>
                <a:gd name="T23" fmla="*/ 775 h 4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3" h="43">
                  <a:moveTo>
                    <a:pt x="36" y="1"/>
                  </a:moveTo>
                  <a:lnTo>
                    <a:pt x="31" y="2"/>
                  </a:lnTo>
                  <a:lnTo>
                    <a:pt x="0" y="33"/>
                  </a:lnTo>
                  <a:lnTo>
                    <a:pt x="10" y="43"/>
                  </a:lnTo>
                  <a:lnTo>
                    <a:pt x="41" y="12"/>
                  </a:lnTo>
                  <a:lnTo>
                    <a:pt x="36" y="13"/>
                  </a:lnTo>
                  <a:lnTo>
                    <a:pt x="41" y="12"/>
                  </a:lnTo>
                  <a:lnTo>
                    <a:pt x="43" y="7"/>
                  </a:lnTo>
                  <a:lnTo>
                    <a:pt x="41" y="2"/>
                  </a:lnTo>
                  <a:lnTo>
                    <a:pt x="36" y="0"/>
                  </a:lnTo>
                  <a:lnTo>
                    <a:pt x="31" y="2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3" name="Freeform 157">
              <a:extLst>
                <a:ext uri="{FF2B5EF4-FFF2-40B4-BE49-F238E27FC236}">
                  <a16:creationId xmlns:a16="http://schemas.microsoft.com/office/drawing/2014/main" id="{D45483D4-745B-5C5E-9098-7A1836D076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95788" y="2627313"/>
              <a:ext cx="73025" cy="33337"/>
            </a:xfrm>
            <a:custGeom>
              <a:avLst/>
              <a:gdLst>
                <a:gd name="T0" fmla="*/ 63991 w 97"/>
                <a:gd name="T1" fmla="*/ 28033 h 44"/>
                <a:gd name="T2" fmla="*/ 68508 w 97"/>
                <a:gd name="T3" fmla="*/ 23487 h 44"/>
                <a:gd name="T4" fmla="*/ 60980 w 97"/>
                <a:gd name="T5" fmla="*/ 22730 h 44"/>
                <a:gd name="T6" fmla="*/ 52698 w 97"/>
                <a:gd name="T7" fmla="*/ 19699 h 44"/>
                <a:gd name="T8" fmla="*/ 43664 w 97"/>
                <a:gd name="T9" fmla="*/ 16669 h 44"/>
                <a:gd name="T10" fmla="*/ 35383 w 97"/>
                <a:gd name="T11" fmla="*/ 12123 h 44"/>
                <a:gd name="T12" fmla="*/ 27102 w 97"/>
                <a:gd name="T13" fmla="*/ 7577 h 44"/>
                <a:gd name="T14" fmla="*/ 18821 w 97"/>
                <a:gd name="T15" fmla="*/ 3788 h 44"/>
                <a:gd name="T16" fmla="*/ 9034 w 97"/>
                <a:gd name="T17" fmla="*/ 758 h 44"/>
                <a:gd name="T18" fmla="*/ 0 w 97"/>
                <a:gd name="T19" fmla="*/ 0 h 44"/>
                <a:gd name="T20" fmla="*/ 0 w 97"/>
                <a:gd name="T21" fmla="*/ 9092 h 44"/>
                <a:gd name="T22" fmla="*/ 7528 w 97"/>
                <a:gd name="T23" fmla="*/ 10607 h 44"/>
                <a:gd name="T24" fmla="*/ 15057 w 97"/>
                <a:gd name="T25" fmla="*/ 12880 h 44"/>
                <a:gd name="T26" fmla="*/ 23338 w 97"/>
                <a:gd name="T27" fmla="*/ 16669 h 44"/>
                <a:gd name="T28" fmla="*/ 31619 w 97"/>
                <a:gd name="T29" fmla="*/ 19699 h 44"/>
                <a:gd name="T30" fmla="*/ 39900 w 97"/>
                <a:gd name="T31" fmla="*/ 24245 h 44"/>
                <a:gd name="T32" fmla="*/ 48934 w 97"/>
                <a:gd name="T33" fmla="*/ 29549 h 44"/>
                <a:gd name="T34" fmla="*/ 58721 w 97"/>
                <a:gd name="T35" fmla="*/ 31822 h 44"/>
                <a:gd name="T36" fmla="*/ 68508 w 97"/>
                <a:gd name="T37" fmla="*/ 33337 h 44"/>
                <a:gd name="T38" fmla="*/ 73025 w 97"/>
                <a:gd name="T39" fmla="*/ 28033 h 44"/>
                <a:gd name="T40" fmla="*/ 68508 w 97"/>
                <a:gd name="T41" fmla="*/ 33337 h 44"/>
                <a:gd name="T42" fmla="*/ 71519 w 97"/>
                <a:gd name="T43" fmla="*/ 31064 h 44"/>
                <a:gd name="T44" fmla="*/ 73025 w 97"/>
                <a:gd name="T45" fmla="*/ 28033 h 44"/>
                <a:gd name="T46" fmla="*/ 71519 w 97"/>
                <a:gd name="T47" fmla="*/ 25760 h 44"/>
                <a:gd name="T48" fmla="*/ 68508 w 97"/>
                <a:gd name="T49" fmla="*/ 23487 h 44"/>
                <a:gd name="T50" fmla="*/ 63991 w 97"/>
                <a:gd name="T51" fmla="*/ 28033 h 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7" h="44">
                  <a:moveTo>
                    <a:pt x="85" y="37"/>
                  </a:moveTo>
                  <a:lnTo>
                    <a:pt x="91" y="31"/>
                  </a:lnTo>
                  <a:lnTo>
                    <a:pt x="81" y="30"/>
                  </a:lnTo>
                  <a:lnTo>
                    <a:pt x="70" y="26"/>
                  </a:lnTo>
                  <a:lnTo>
                    <a:pt x="58" y="22"/>
                  </a:lnTo>
                  <a:lnTo>
                    <a:pt x="47" y="16"/>
                  </a:lnTo>
                  <a:lnTo>
                    <a:pt x="36" y="10"/>
                  </a:lnTo>
                  <a:lnTo>
                    <a:pt x="25" y="5"/>
                  </a:lnTo>
                  <a:lnTo>
                    <a:pt x="12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0" y="14"/>
                  </a:lnTo>
                  <a:lnTo>
                    <a:pt x="20" y="17"/>
                  </a:lnTo>
                  <a:lnTo>
                    <a:pt x="31" y="22"/>
                  </a:lnTo>
                  <a:lnTo>
                    <a:pt x="42" y="26"/>
                  </a:lnTo>
                  <a:lnTo>
                    <a:pt x="53" y="32"/>
                  </a:lnTo>
                  <a:lnTo>
                    <a:pt x="65" y="39"/>
                  </a:lnTo>
                  <a:lnTo>
                    <a:pt x="78" y="42"/>
                  </a:lnTo>
                  <a:lnTo>
                    <a:pt x="91" y="44"/>
                  </a:lnTo>
                  <a:lnTo>
                    <a:pt x="97" y="37"/>
                  </a:lnTo>
                  <a:lnTo>
                    <a:pt x="91" y="44"/>
                  </a:lnTo>
                  <a:lnTo>
                    <a:pt x="95" y="41"/>
                  </a:lnTo>
                  <a:lnTo>
                    <a:pt x="97" y="37"/>
                  </a:lnTo>
                  <a:lnTo>
                    <a:pt x="95" y="34"/>
                  </a:lnTo>
                  <a:lnTo>
                    <a:pt x="91" y="31"/>
                  </a:lnTo>
                  <a:lnTo>
                    <a:pt x="85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4" name="Freeform 158">
              <a:extLst>
                <a:ext uri="{FF2B5EF4-FFF2-40B4-BE49-F238E27FC236}">
                  <a16:creationId xmlns:a16="http://schemas.microsoft.com/office/drawing/2014/main" id="{FCFDEA18-FD9C-0B6F-7750-562CCCA6515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60875" y="2535238"/>
              <a:ext cx="30163" cy="120650"/>
            </a:xfrm>
            <a:custGeom>
              <a:avLst/>
              <a:gdLst>
                <a:gd name="T0" fmla="*/ 25523 w 39"/>
                <a:gd name="T1" fmla="*/ 0 h 159"/>
                <a:gd name="T2" fmla="*/ 20882 w 39"/>
                <a:gd name="T3" fmla="*/ 4553 h 159"/>
                <a:gd name="T4" fmla="*/ 20109 w 39"/>
                <a:gd name="T5" fmla="*/ 12900 h 159"/>
                <a:gd name="T6" fmla="*/ 17788 w 39"/>
                <a:gd name="T7" fmla="*/ 25041 h 159"/>
                <a:gd name="T8" fmla="*/ 13921 w 39"/>
                <a:gd name="T9" fmla="*/ 38699 h 159"/>
                <a:gd name="T10" fmla="*/ 10054 w 39"/>
                <a:gd name="T11" fmla="*/ 52358 h 159"/>
                <a:gd name="T12" fmla="*/ 6187 w 39"/>
                <a:gd name="T13" fmla="*/ 69051 h 159"/>
                <a:gd name="T14" fmla="*/ 2320 w 39"/>
                <a:gd name="T15" fmla="*/ 85745 h 159"/>
                <a:gd name="T16" fmla="*/ 773 w 39"/>
                <a:gd name="T17" fmla="*/ 103956 h 159"/>
                <a:gd name="T18" fmla="*/ 0 w 39"/>
                <a:gd name="T19" fmla="*/ 120650 h 159"/>
                <a:gd name="T20" fmla="*/ 9281 w 39"/>
                <a:gd name="T21" fmla="*/ 120650 h 159"/>
                <a:gd name="T22" fmla="*/ 10054 w 39"/>
                <a:gd name="T23" fmla="*/ 103956 h 159"/>
                <a:gd name="T24" fmla="*/ 12375 w 39"/>
                <a:gd name="T25" fmla="*/ 88021 h 159"/>
                <a:gd name="T26" fmla="*/ 16242 w 39"/>
                <a:gd name="T27" fmla="*/ 70569 h 159"/>
                <a:gd name="T28" fmla="*/ 20109 w 39"/>
                <a:gd name="T29" fmla="*/ 54634 h 159"/>
                <a:gd name="T30" fmla="*/ 23976 w 39"/>
                <a:gd name="T31" fmla="*/ 40217 h 159"/>
                <a:gd name="T32" fmla="*/ 27843 w 39"/>
                <a:gd name="T33" fmla="*/ 27317 h 159"/>
                <a:gd name="T34" fmla="*/ 29390 w 39"/>
                <a:gd name="T35" fmla="*/ 15176 h 159"/>
                <a:gd name="T36" fmla="*/ 30163 w 39"/>
                <a:gd name="T37" fmla="*/ 4553 h 159"/>
                <a:gd name="T38" fmla="*/ 25523 w 39"/>
                <a:gd name="T39" fmla="*/ 9106 h 159"/>
                <a:gd name="T40" fmla="*/ 30163 w 39"/>
                <a:gd name="T41" fmla="*/ 4553 h 159"/>
                <a:gd name="T42" fmla="*/ 28616 w 39"/>
                <a:gd name="T43" fmla="*/ 1518 h 159"/>
                <a:gd name="T44" fmla="*/ 25523 w 39"/>
                <a:gd name="T45" fmla="*/ 0 h 159"/>
                <a:gd name="T46" fmla="*/ 22429 w 39"/>
                <a:gd name="T47" fmla="*/ 1518 h 159"/>
                <a:gd name="T48" fmla="*/ 20882 w 39"/>
                <a:gd name="T49" fmla="*/ 4553 h 159"/>
                <a:gd name="T50" fmla="*/ 25523 w 39"/>
                <a:gd name="T51" fmla="*/ 0 h 15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" h="159">
                  <a:moveTo>
                    <a:pt x="33" y="0"/>
                  </a:moveTo>
                  <a:lnTo>
                    <a:pt x="27" y="6"/>
                  </a:lnTo>
                  <a:lnTo>
                    <a:pt x="26" y="17"/>
                  </a:lnTo>
                  <a:lnTo>
                    <a:pt x="23" y="33"/>
                  </a:lnTo>
                  <a:lnTo>
                    <a:pt x="18" y="51"/>
                  </a:lnTo>
                  <a:lnTo>
                    <a:pt x="13" y="69"/>
                  </a:lnTo>
                  <a:lnTo>
                    <a:pt x="8" y="91"/>
                  </a:lnTo>
                  <a:lnTo>
                    <a:pt x="3" y="113"/>
                  </a:lnTo>
                  <a:lnTo>
                    <a:pt x="1" y="137"/>
                  </a:lnTo>
                  <a:lnTo>
                    <a:pt x="0" y="159"/>
                  </a:lnTo>
                  <a:lnTo>
                    <a:pt x="12" y="159"/>
                  </a:lnTo>
                  <a:lnTo>
                    <a:pt x="13" y="137"/>
                  </a:lnTo>
                  <a:lnTo>
                    <a:pt x="16" y="116"/>
                  </a:lnTo>
                  <a:lnTo>
                    <a:pt x="21" y="93"/>
                  </a:lnTo>
                  <a:lnTo>
                    <a:pt x="26" y="72"/>
                  </a:lnTo>
                  <a:lnTo>
                    <a:pt x="31" y="53"/>
                  </a:lnTo>
                  <a:lnTo>
                    <a:pt x="36" y="36"/>
                  </a:lnTo>
                  <a:lnTo>
                    <a:pt x="38" y="20"/>
                  </a:lnTo>
                  <a:lnTo>
                    <a:pt x="39" y="6"/>
                  </a:lnTo>
                  <a:lnTo>
                    <a:pt x="33" y="12"/>
                  </a:lnTo>
                  <a:lnTo>
                    <a:pt x="39" y="6"/>
                  </a:lnTo>
                  <a:lnTo>
                    <a:pt x="37" y="2"/>
                  </a:lnTo>
                  <a:lnTo>
                    <a:pt x="33" y="0"/>
                  </a:lnTo>
                  <a:lnTo>
                    <a:pt x="29" y="2"/>
                  </a:lnTo>
                  <a:lnTo>
                    <a:pt x="27" y="6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5" name="Freeform 159">
              <a:extLst>
                <a:ext uri="{FF2B5EF4-FFF2-40B4-BE49-F238E27FC236}">
                  <a16:creationId xmlns:a16="http://schemas.microsoft.com/office/drawing/2014/main" id="{A15ED413-DD14-DF21-5E0F-02683458226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86275" y="2535238"/>
              <a:ext cx="188913" cy="53975"/>
            </a:xfrm>
            <a:custGeom>
              <a:avLst/>
              <a:gdLst>
                <a:gd name="T0" fmla="*/ 179953 w 253"/>
                <a:gd name="T1" fmla="*/ 49477 h 72"/>
                <a:gd name="T2" fmla="*/ 184433 w 253"/>
                <a:gd name="T3" fmla="*/ 44979 h 72"/>
                <a:gd name="T4" fmla="*/ 172486 w 253"/>
                <a:gd name="T5" fmla="*/ 43480 h 72"/>
                <a:gd name="T6" fmla="*/ 161285 w 253"/>
                <a:gd name="T7" fmla="*/ 42730 h 72"/>
                <a:gd name="T8" fmla="*/ 149338 w 253"/>
                <a:gd name="T9" fmla="*/ 41231 h 72"/>
                <a:gd name="T10" fmla="*/ 138138 w 253"/>
                <a:gd name="T11" fmla="*/ 37483 h 72"/>
                <a:gd name="T12" fmla="*/ 126938 w 253"/>
                <a:gd name="T13" fmla="*/ 34484 h 72"/>
                <a:gd name="T14" fmla="*/ 116484 w 253"/>
                <a:gd name="T15" fmla="*/ 30736 h 72"/>
                <a:gd name="T16" fmla="*/ 105284 w 253"/>
                <a:gd name="T17" fmla="*/ 26238 h 72"/>
                <a:gd name="T18" fmla="*/ 94830 w 253"/>
                <a:gd name="T19" fmla="*/ 22490 h 72"/>
                <a:gd name="T20" fmla="*/ 84376 w 253"/>
                <a:gd name="T21" fmla="*/ 18741 h 72"/>
                <a:gd name="T22" fmla="*/ 73176 w 253"/>
                <a:gd name="T23" fmla="*/ 13494 h 72"/>
                <a:gd name="T24" fmla="*/ 61975 w 253"/>
                <a:gd name="T25" fmla="*/ 9745 h 72"/>
                <a:gd name="T26" fmla="*/ 49282 w 253"/>
                <a:gd name="T27" fmla="*/ 5997 h 72"/>
                <a:gd name="T28" fmla="*/ 38081 w 253"/>
                <a:gd name="T29" fmla="*/ 3748 h 72"/>
                <a:gd name="T30" fmla="*/ 26134 w 253"/>
                <a:gd name="T31" fmla="*/ 1499 h 72"/>
                <a:gd name="T32" fmla="*/ 13440 w 253"/>
                <a:gd name="T33" fmla="*/ 750 h 72"/>
                <a:gd name="T34" fmla="*/ 0 w 253"/>
                <a:gd name="T35" fmla="*/ 0 h 72"/>
                <a:gd name="T36" fmla="*/ 0 w 253"/>
                <a:gd name="T37" fmla="*/ 8996 h 72"/>
                <a:gd name="T38" fmla="*/ 13440 w 253"/>
                <a:gd name="T39" fmla="*/ 9745 h 72"/>
                <a:gd name="T40" fmla="*/ 24641 w 253"/>
                <a:gd name="T41" fmla="*/ 11245 h 72"/>
                <a:gd name="T42" fmla="*/ 36588 w 253"/>
                <a:gd name="T43" fmla="*/ 12744 h 72"/>
                <a:gd name="T44" fmla="*/ 47788 w 253"/>
                <a:gd name="T45" fmla="*/ 15743 h 72"/>
                <a:gd name="T46" fmla="*/ 58242 w 253"/>
                <a:gd name="T47" fmla="*/ 19491 h 72"/>
                <a:gd name="T48" fmla="*/ 69442 w 253"/>
                <a:gd name="T49" fmla="*/ 23239 h 72"/>
                <a:gd name="T50" fmla="*/ 80643 w 253"/>
                <a:gd name="T51" fmla="*/ 27737 h 72"/>
                <a:gd name="T52" fmla="*/ 91096 w 253"/>
                <a:gd name="T53" fmla="*/ 31485 h 72"/>
                <a:gd name="T54" fmla="*/ 101550 w 253"/>
                <a:gd name="T55" fmla="*/ 35234 h 72"/>
                <a:gd name="T56" fmla="*/ 112750 w 253"/>
                <a:gd name="T57" fmla="*/ 39732 h 72"/>
                <a:gd name="T58" fmla="*/ 124698 w 253"/>
                <a:gd name="T59" fmla="*/ 43480 h 72"/>
                <a:gd name="T60" fmla="*/ 135898 w 253"/>
                <a:gd name="T61" fmla="*/ 46478 h 72"/>
                <a:gd name="T62" fmla="*/ 147098 w 253"/>
                <a:gd name="T63" fmla="*/ 50227 h 72"/>
                <a:gd name="T64" fmla="*/ 159792 w 253"/>
                <a:gd name="T65" fmla="*/ 51726 h 72"/>
                <a:gd name="T66" fmla="*/ 172486 w 253"/>
                <a:gd name="T67" fmla="*/ 53225 h 72"/>
                <a:gd name="T68" fmla="*/ 184433 w 253"/>
                <a:gd name="T69" fmla="*/ 53975 h 72"/>
                <a:gd name="T70" fmla="*/ 188913 w 253"/>
                <a:gd name="T71" fmla="*/ 49477 h 72"/>
                <a:gd name="T72" fmla="*/ 184433 w 253"/>
                <a:gd name="T73" fmla="*/ 53975 h 72"/>
                <a:gd name="T74" fmla="*/ 187420 w 253"/>
                <a:gd name="T75" fmla="*/ 51726 h 72"/>
                <a:gd name="T76" fmla="*/ 188913 w 253"/>
                <a:gd name="T77" fmla="*/ 49477 h 72"/>
                <a:gd name="T78" fmla="*/ 187420 w 253"/>
                <a:gd name="T79" fmla="*/ 46478 h 72"/>
                <a:gd name="T80" fmla="*/ 184433 w 253"/>
                <a:gd name="T81" fmla="*/ 44979 h 72"/>
                <a:gd name="T82" fmla="*/ 179953 w 253"/>
                <a:gd name="T83" fmla="*/ 49477 h 7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53" h="72">
                  <a:moveTo>
                    <a:pt x="241" y="66"/>
                  </a:moveTo>
                  <a:lnTo>
                    <a:pt x="247" y="60"/>
                  </a:lnTo>
                  <a:lnTo>
                    <a:pt x="231" y="58"/>
                  </a:lnTo>
                  <a:lnTo>
                    <a:pt x="216" y="57"/>
                  </a:lnTo>
                  <a:lnTo>
                    <a:pt x="200" y="55"/>
                  </a:lnTo>
                  <a:lnTo>
                    <a:pt x="185" y="50"/>
                  </a:lnTo>
                  <a:lnTo>
                    <a:pt x="170" y="46"/>
                  </a:lnTo>
                  <a:lnTo>
                    <a:pt x="156" y="41"/>
                  </a:lnTo>
                  <a:lnTo>
                    <a:pt x="141" y="35"/>
                  </a:lnTo>
                  <a:lnTo>
                    <a:pt x="127" y="30"/>
                  </a:lnTo>
                  <a:lnTo>
                    <a:pt x="113" y="25"/>
                  </a:lnTo>
                  <a:lnTo>
                    <a:pt x="98" y="18"/>
                  </a:lnTo>
                  <a:lnTo>
                    <a:pt x="83" y="13"/>
                  </a:lnTo>
                  <a:lnTo>
                    <a:pt x="66" y="8"/>
                  </a:lnTo>
                  <a:lnTo>
                    <a:pt x="51" y="5"/>
                  </a:lnTo>
                  <a:lnTo>
                    <a:pt x="35" y="2"/>
                  </a:lnTo>
                  <a:lnTo>
                    <a:pt x="18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8" y="13"/>
                  </a:lnTo>
                  <a:lnTo>
                    <a:pt x="33" y="15"/>
                  </a:lnTo>
                  <a:lnTo>
                    <a:pt x="49" y="17"/>
                  </a:lnTo>
                  <a:lnTo>
                    <a:pt x="64" y="21"/>
                  </a:lnTo>
                  <a:lnTo>
                    <a:pt x="78" y="26"/>
                  </a:lnTo>
                  <a:lnTo>
                    <a:pt x="93" y="31"/>
                  </a:lnTo>
                  <a:lnTo>
                    <a:pt x="108" y="37"/>
                  </a:lnTo>
                  <a:lnTo>
                    <a:pt x="122" y="42"/>
                  </a:lnTo>
                  <a:lnTo>
                    <a:pt x="136" y="47"/>
                  </a:lnTo>
                  <a:lnTo>
                    <a:pt x="151" y="53"/>
                  </a:lnTo>
                  <a:lnTo>
                    <a:pt x="167" y="58"/>
                  </a:lnTo>
                  <a:lnTo>
                    <a:pt x="182" y="62"/>
                  </a:lnTo>
                  <a:lnTo>
                    <a:pt x="197" y="67"/>
                  </a:lnTo>
                  <a:lnTo>
                    <a:pt x="214" y="69"/>
                  </a:lnTo>
                  <a:lnTo>
                    <a:pt x="231" y="71"/>
                  </a:lnTo>
                  <a:lnTo>
                    <a:pt x="247" y="72"/>
                  </a:lnTo>
                  <a:lnTo>
                    <a:pt x="253" y="66"/>
                  </a:lnTo>
                  <a:lnTo>
                    <a:pt x="247" y="72"/>
                  </a:lnTo>
                  <a:lnTo>
                    <a:pt x="251" y="69"/>
                  </a:lnTo>
                  <a:lnTo>
                    <a:pt x="253" y="66"/>
                  </a:lnTo>
                  <a:lnTo>
                    <a:pt x="251" y="62"/>
                  </a:lnTo>
                  <a:lnTo>
                    <a:pt x="247" y="60"/>
                  </a:lnTo>
                  <a:lnTo>
                    <a:pt x="24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6" name="Freeform 160">
              <a:extLst>
                <a:ext uri="{FF2B5EF4-FFF2-40B4-BE49-F238E27FC236}">
                  <a16:creationId xmlns:a16="http://schemas.microsoft.com/office/drawing/2014/main" id="{1349AB38-73F3-A1D0-E37B-70843641611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67250" y="2466975"/>
              <a:ext cx="33338" cy="117475"/>
            </a:xfrm>
            <a:custGeom>
              <a:avLst/>
              <a:gdLst>
                <a:gd name="T0" fmla="*/ 24246 w 44"/>
                <a:gd name="T1" fmla="*/ 1496 h 157"/>
                <a:gd name="T2" fmla="*/ 23488 w 44"/>
                <a:gd name="T3" fmla="*/ 4489 h 157"/>
                <a:gd name="T4" fmla="*/ 22730 w 44"/>
                <a:gd name="T5" fmla="*/ 20203 h 157"/>
                <a:gd name="T6" fmla="*/ 19700 w 44"/>
                <a:gd name="T7" fmla="*/ 36664 h 157"/>
                <a:gd name="T8" fmla="*/ 15911 w 44"/>
                <a:gd name="T9" fmla="*/ 53126 h 157"/>
                <a:gd name="T10" fmla="*/ 12123 w 44"/>
                <a:gd name="T11" fmla="*/ 68839 h 157"/>
                <a:gd name="T12" fmla="*/ 7577 w 44"/>
                <a:gd name="T13" fmla="*/ 83056 h 157"/>
                <a:gd name="T14" fmla="*/ 3788 w 44"/>
                <a:gd name="T15" fmla="*/ 95776 h 157"/>
                <a:gd name="T16" fmla="*/ 758 w 44"/>
                <a:gd name="T17" fmla="*/ 107000 h 157"/>
                <a:gd name="T18" fmla="*/ 0 w 44"/>
                <a:gd name="T19" fmla="*/ 117475 h 157"/>
                <a:gd name="T20" fmla="*/ 9092 w 44"/>
                <a:gd name="T21" fmla="*/ 117475 h 157"/>
                <a:gd name="T22" fmla="*/ 10608 w 44"/>
                <a:gd name="T23" fmla="*/ 109244 h 157"/>
                <a:gd name="T24" fmla="*/ 12881 w 44"/>
                <a:gd name="T25" fmla="*/ 98021 h 157"/>
                <a:gd name="T26" fmla="*/ 16669 w 44"/>
                <a:gd name="T27" fmla="*/ 84552 h 157"/>
                <a:gd name="T28" fmla="*/ 21973 w 44"/>
                <a:gd name="T29" fmla="*/ 70335 h 157"/>
                <a:gd name="T30" fmla="*/ 25761 w 44"/>
                <a:gd name="T31" fmla="*/ 54622 h 157"/>
                <a:gd name="T32" fmla="*/ 29550 w 44"/>
                <a:gd name="T33" fmla="*/ 38909 h 157"/>
                <a:gd name="T34" fmla="*/ 31823 w 44"/>
                <a:gd name="T35" fmla="*/ 21699 h 157"/>
                <a:gd name="T36" fmla="*/ 33338 w 44"/>
                <a:gd name="T37" fmla="*/ 4489 h 157"/>
                <a:gd name="T38" fmla="*/ 31823 w 44"/>
                <a:gd name="T39" fmla="*/ 7482 h 157"/>
                <a:gd name="T40" fmla="*/ 33338 w 44"/>
                <a:gd name="T41" fmla="*/ 4489 h 157"/>
                <a:gd name="T42" fmla="*/ 31065 w 44"/>
                <a:gd name="T43" fmla="*/ 1496 h 157"/>
                <a:gd name="T44" fmla="*/ 28034 w 44"/>
                <a:gd name="T45" fmla="*/ 0 h 157"/>
                <a:gd name="T46" fmla="*/ 25761 w 44"/>
                <a:gd name="T47" fmla="*/ 1496 h 157"/>
                <a:gd name="T48" fmla="*/ 23488 w 44"/>
                <a:gd name="T49" fmla="*/ 4489 h 157"/>
                <a:gd name="T50" fmla="*/ 24246 w 44"/>
                <a:gd name="T51" fmla="*/ 1496 h 15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4" h="157">
                  <a:moveTo>
                    <a:pt x="32" y="2"/>
                  </a:moveTo>
                  <a:lnTo>
                    <a:pt x="31" y="6"/>
                  </a:lnTo>
                  <a:lnTo>
                    <a:pt x="30" y="27"/>
                  </a:lnTo>
                  <a:lnTo>
                    <a:pt x="26" y="49"/>
                  </a:lnTo>
                  <a:lnTo>
                    <a:pt x="21" y="71"/>
                  </a:lnTo>
                  <a:lnTo>
                    <a:pt x="16" y="92"/>
                  </a:lnTo>
                  <a:lnTo>
                    <a:pt x="10" y="111"/>
                  </a:lnTo>
                  <a:lnTo>
                    <a:pt x="5" y="128"/>
                  </a:lnTo>
                  <a:lnTo>
                    <a:pt x="1" y="143"/>
                  </a:lnTo>
                  <a:lnTo>
                    <a:pt x="0" y="157"/>
                  </a:lnTo>
                  <a:lnTo>
                    <a:pt x="12" y="157"/>
                  </a:lnTo>
                  <a:lnTo>
                    <a:pt x="14" y="146"/>
                  </a:lnTo>
                  <a:lnTo>
                    <a:pt x="17" y="131"/>
                  </a:lnTo>
                  <a:lnTo>
                    <a:pt x="22" y="113"/>
                  </a:lnTo>
                  <a:lnTo>
                    <a:pt x="29" y="94"/>
                  </a:lnTo>
                  <a:lnTo>
                    <a:pt x="34" y="73"/>
                  </a:lnTo>
                  <a:lnTo>
                    <a:pt x="39" y="52"/>
                  </a:lnTo>
                  <a:lnTo>
                    <a:pt x="42" y="29"/>
                  </a:lnTo>
                  <a:lnTo>
                    <a:pt x="44" y="6"/>
                  </a:lnTo>
                  <a:lnTo>
                    <a:pt x="42" y="10"/>
                  </a:lnTo>
                  <a:lnTo>
                    <a:pt x="44" y="6"/>
                  </a:lnTo>
                  <a:lnTo>
                    <a:pt x="41" y="2"/>
                  </a:lnTo>
                  <a:lnTo>
                    <a:pt x="37" y="0"/>
                  </a:lnTo>
                  <a:lnTo>
                    <a:pt x="34" y="2"/>
                  </a:lnTo>
                  <a:lnTo>
                    <a:pt x="31" y="6"/>
                  </a:lnTo>
                  <a:lnTo>
                    <a:pt x="32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7" name="Freeform 161">
              <a:extLst>
                <a:ext uri="{FF2B5EF4-FFF2-40B4-BE49-F238E27FC236}">
                  <a16:creationId xmlns:a16="http://schemas.microsoft.com/office/drawing/2014/main" id="{64988EA6-6F4D-643F-9064-3D11935481A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91063" y="2419350"/>
              <a:ext cx="52387" cy="55563"/>
            </a:xfrm>
            <a:custGeom>
              <a:avLst/>
              <a:gdLst>
                <a:gd name="T0" fmla="*/ 51639 w 70"/>
                <a:gd name="T1" fmla="*/ 6850 h 73"/>
                <a:gd name="T2" fmla="*/ 44155 w 70"/>
                <a:gd name="T3" fmla="*/ 2283 h 73"/>
                <a:gd name="T4" fmla="*/ 0 w 70"/>
                <a:gd name="T5" fmla="*/ 49474 h 73"/>
                <a:gd name="T6" fmla="*/ 7484 w 70"/>
                <a:gd name="T7" fmla="*/ 55563 h 73"/>
                <a:gd name="T8" fmla="*/ 51639 w 70"/>
                <a:gd name="T9" fmla="*/ 7611 h 73"/>
                <a:gd name="T10" fmla="*/ 44155 w 70"/>
                <a:gd name="T11" fmla="*/ 3045 h 73"/>
                <a:gd name="T12" fmla="*/ 51639 w 70"/>
                <a:gd name="T13" fmla="*/ 7611 h 73"/>
                <a:gd name="T14" fmla="*/ 52387 w 70"/>
                <a:gd name="T15" fmla="*/ 3806 h 73"/>
                <a:gd name="T16" fmla="*/ 50890 w 70"/>
                <a:gd name="T17" fmla="*/ 761 h 73"/>
                <a:gd name="T18" fmla="*/ 47897 w 70"/>
                <a:gd name="T19" fmla="*/ 0 h 73"/>
                <a:gd name="T20" fmla="*/ 44155 w 70"/>
                <a:gd name="T21" fmla="*/ 2283 h 73"/>
                <a:gd name="T22" fmla="*/ 51639 w 70"/>
                <a:gd name="T23" fmla="*/ 6850 h 7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0" h="73">
                  <a:moveTo>
                    <a:pt x="69" y="9"/>
                  </a:moveTo>
                  <a:lnTo>
                    <a:pt x="59" y="3"/>
                  </a:lnTo>
                  <a:lnTo>
                    <a:pt x="0" y="65"/>
                  </a:lnTo>
                  <a:lnTo>
                    <a:pt x="10" y="73"/>
                  </a:lnTo>
                  <a:lnTo>
                    <a:pt x="69" y="10"/>
                  </a:lnTo>
                  <a:lnTo>
                    <a:pt x="59" y="4"/>
                  </a:lnTo>
                  <a:lnTo>
                    <a:pt x="69" y="10"/>
                  </a:lnTo>
                  <a:lnTo>
                    <a:pt x="70" y="5"/>
                  </a:lnTo>
                  <a:lnTo>
                    <a:pt x="68" y="1"/>
                  </a:lnTo>
                  <a:lnTo>
                    <a:pt x="64" y="0"/>
                  </a:lnTo>
                  <a:lnTo>
                    <a:pt x="59" y="3"/>
                  </a:lnTo>
                  <a:lnTo>
                    <a:pt x="69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8" name="Freeform 162">
              <a:extLst>
                <a:ext uri="{FF2B5EF4-FFF2-40B4-BE49-F238E27FC236}">
                  <a16:creationId xmlns:a16="http://schemas.microsoft.com/office/drawing/2014/main" id="{44678300-F947-E1FB-B728-92A727B932B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29163" y="2420938"/>
              <a:ext cx="223837" cy="261937"/>
            </a:xfrm>
            <a:custGeom>
              <a:avLst/>
              <a:gdLst>
                <a:gd name="T0" fmla="*/ 220822 w 297"/>
                <a:gd name="T1" fmla="*/ 260423 h 346"/>
                <a:gd name="T2" fmla="*/ 223083 w 297"/>
                <a:gd name="T3" fmla="*/ 254367 h 346"/>
                <a:gd name="T4" fmla="*/ 211778 w 297"/>
                <a:gd name="T5" fmla="*/ 243768 h 346"/>
                <a:gd name="T6" fmla="*/ 198966 w 297"/>
                <a:gd name="T7" fmla="*/ 232412 h 346"/>
                <a:gd name="T8" fmla="*/ 182386 w 297"/>
                <a:gd name="T9" fmla="*/ 220300 h 346"/>
                <a:gd name="T10" fmla="*/ 163544 w 297"/>
                <a:gd name="T11" fmla="*/ 206673 h 346"/>
                <a:gd name="T12" fmla="*/ 144703 w 297"/>
                <a:gd name="T13" fmla="*/ 191532 h 346"/>
                <a:gd name="T14" fmla="*/ 124354 w 297"/>
                <a:gd name="T15" fmla="*/ 176391 h 346"/>
                <a:gd name="T16" fmla="*/ 104759 w 297"/>
                <a:gd name="T17" fmla="*/ 159736 h 346"/>
                <a:gd name="T18" fmla="*/ 83656 w 297"/>
                <a:gd name="T19" fmla="*/ 142324 h 346"/>
                <a:gd name="T20" fmla="*/ 64815 w 297"/>
                <a:gd name="T21" fmla="*/ 125669 h 346"/>
                <a:gd name="T22" fmla="*/ 48988 w 297"/>
                <a:gd name="T23" fmla="*/ 108257 h 346"/>
                <a:gd name="T24" fmla="*/ 33915 w 297"/>
                <a:gd name="T25" fmla="*/ 89331 h 346"/>
                <a:gd name="T26" fmla="*/ 21856 w 297"/>
                <a:gd name="T27" fmla="*/ 72676 h 346"/>
                <a:gd name="T28" fmla="*/ 14320 w 297"/>
                <a:gd name="T29" fmla="*/ 53750 h 346"/>
                <a:gd name="T30" fmla="*/ 9798 w 297"/>
                <a:gd name="T31" fmla="*/ 37095 h 346"/>
                <a:gd name="T32" fmla="*/ 9798 w 297"/>
                <a:gd name="T33" fmla="*/ 20440 h 346"/>
                <a:gd name="T34" fmla="*/ 14320 w 297"/>
                <a:gd name="T35" fmla="*/ 3785 h 346"/>
                <a:gd name="T36" fmla="*/ 6783 w 297"/>
                <a:gd name="T37" fmla="*/ 0 h 346"/>
                <a:gd name="T38" fmla="*/ 0 w 297"/>
                <a:gd name="T39" fmla="*/ 18926 h 346"/>
                <a:gd name="T40" fmla="*/ 0 w 297"/>
                <a:gd name="T41" fmla="*/ 38609 h 346"/>
                <a:gd name="T42" fmla="*/ 5276 w 297"/>
                <a:gd name="T43" fmla="*/ 57535 h 346"/>
                <a:gd name="T44" fmla="*/ 14320 w 297"/>
                <a:gd name="T45" fmla="*/ 76461 h 346"/>
                <a:gd name="T46" fmla="*/ 26378 w 297"/>
                <a:gd name="T47" fmla="*/ 95387 h 346"/>
                <a:gd name="T48" fmla="*/ 41451 w 297"/>
                <a:gd name="T49" fmla="*/ 114314 h 346"/>
                <a:gd name="T50" fmla="*/ 59539 w 297"/>
                <a:gd name="T51" fmla="*/ 133240 h 346"/>
                <a:gd name="T52" fmla="*/ 78381 w 297"/>
                <a:gd name="T53" fmla="*/ 149895 h 346"/>
                <a:gd name="T54" fmla="*/ 98729 w 297"/>
                <a:gd name="T55" fmla="*/ 167307 h 346"/>
                <a:gd name="T56" fmla="*/ 119078 w 297"/>
                <a:gd name="T57" fmla="*/ 183962 h 346"/>
                <a:gd name="T58" fmla="*/ 139427 w 297"/>
                <a:gd name="T59" fmla="*/ 199102 h 346"/>
                <a:gd name="T60" fmla="*/ 158269 w 297"/>
                <a:gd name="T61" fmla="*/ 214243 h 346"/>
                <a:gd name="T62" fmla="*/ 177110 w 297"/>
                <a:gd name="T63" fmla="*/ 227870 h 346"/>
                <a:gd name="T64" fmla="*/ 192937 w 297"/>
                <a:gd name="T65" fmla="*/ 239983 h 346"/>
                <a:gd name="T66" fmla="*/ 206503 w 297"/>
                <a:gd name="T67" fmla="*/ 251338 h 346"/>
                <a:gd name="T68" fmla="*/ 215547 w 297"/>
                <a:gd name="T69" fmla="*/ 259666 h 346"/>
                <a:gd name="T70" fmla="*/ 217808 w 297"/>
                <a:gd name="T71" fmla="*/ 252852 h 346"/>
                <a:gd name="T72" fmla="*/ 215547 w 297"/>
                <a:gd name="T73" fmla="*/ 259666 h 346"/>
                <a:gd name="T74" fmla="*/ 219315 w 297"/>
                <a:gd name="T75" fmla="*/ 261937 h 346"/>
                <a:gd name="T76" fmla="*/ 222330 w 297"/>
                <a:gd name="T77" fmla="*/ 260423 h 346"/>
                <a:gd name="T78" fmla="*/ 223837 w 297"/>
                <a:gd name="T79" fmla="*/ 258152 h 346"/>
                <a:gd name="T80" fmla="*/ 223083 w 297"/>
                <a:gd name="T81" fmla="*/ 254367 h 346"/>
                <a:gd name="T82" fmla="*/ 220822 w 297"/>
                <a:gd name="T83" fmla="*/ 260423 h 34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7" h="346">
                  <a:moveTo>
                    <a:pt x="293" y="344"/>
                  </a:moveTo>
                  <a:lnTo>
                    <a:pt x="296" y="336"/>
                  </a:lnTo>
                  <a:lnTo>
                    <a:pt x="281" y="322"/>
                  </a:lnTo>
                  <a:lnTo>
                    <a:pt x="264" y="307"/>
                  </a:lnTo>
                  <a:lnTo>
                    <a:pt x="242" y="291"/>
                  </a:lnTo>
                  <a:lnTo>
                    <a:pt x="217" y="273"/>
                  </a:lnTo>
                  <a:lnTo>
                    <a:pt x="192" y="253"/>
                  </a:lnTo>
                  <a:lnTo>
                    <a:pt x="165" y="233"/>
                  </a:lnTo>
                  <a:lnTo>
                    <a:pt x="139" y="211"/>
                  </a:lnTo>
                  <a:lnTo>
                    <a:pt x="111" y="188"/>
                  </a:lnTo>
                  <a:lnTo>
                    <a:pt x="86" y="166"/>
                  </a:lnTo>
                  <a:lnTo>
                    <a:pt x="65" y="143"/>
                  </a:lnTo>
                  <a:lnTo>
                    <a:pt x="45" y="118"/>
                  </a:lnTo>
                  <a:lnTo>
                    <a:pt x="29" y="96"/>
                  </a:lnTo>
                  <a:lnTo>
                    <a:pt x="19" y="71"/>
                  </a:lnTo>
                  <a:lnTo>
                    <a:pt x="13" y="49"/>
                  </a:lnTo>
                  <a:lnTo>
                    <a:pt x="13" y="27"/>
                  </a:lnTo>
                  <a:lnTo>
                    <a:pt x="19" y="5"/>
                  </a:lnTo>
                  <a:lnTo>
                    <a:pt x="9" y="0"/>
                  </a:lnTo>
                  <a:lnTo>
                    <a:pt x="0" y="25"/>
                  </a:lnTo>
                  <a:lnTo>
                    <a:pt x="0" y="51"/>
                  </a:lnTo>
                  <a:lnTo>
                    <a:pt x="7" y="76"/>
                  </a:lnTo>
                  <a:lnTo>
                    <a:pt x="19" y="101"/>
                  </a:lnTo>
                  <a:lnTo>
                    <a:pt x="35" y="126"/>
                  </a:lnTo>
                  <a:lnTo>
                    <a:pt x="55" y="151"/>
                  </a:lnTo>
                  <a:lnTo>
                    <a:pt x="79" y="176"/>
                  </a:lnTo>
                  <a:lnTo>
                    <a:pt x="104" y="198"/>
                  </a:lnTo>
                  <a:lnTo>
                    <a:pt x="131" y="221"/>
                  </a:lnTo>
                  <a:lnTo>
                    <a:pt x="158" y="243"/>
                  </a:lnTo>
                  <a:lnTo>
                    <a:pt x="185" y="263"/>
                  </a:lnTo>
                  <a:lnTo>
                    <a:pt x="210" y="283"/>
                  </a:lnTo>
                  <a:lnTo>
                    <a:pt x="235" y="301"/>
                  </a:lnTo>
                  <a:lnTo>
                    <a:pt x="256" y="317"/>
                  </a:lnTo>
                  <a:lnTo>
                    <a:pt x="274" y="332"/>
                  </a:lnTo>
                  <a:lnTo>
                    <a:pt x="286" y="343"/>
                  </a:lnTo>
                  <a:lnTo>
                    <a:pt x="289" y="334"/>
                  </a:lnTo>
                  <a:lnTo>
                    <a:pt x="286" y="343"/>
                  </a:lnTo>
                  <a:lnTo>
                    <a:pt x="291" y="346"/>
                  </a:lnTo>
                  <a:lnTo>
                    <a:pt x="295" y="344"/>
                  </a:lnTo>
                  <a:lnTo>
                    <a:pt x="297" y="341"/>
                  </a:lnTo>
                  <a:lnTo>
                    <a:pt x="296" y="336"/>
                  </a:lnTo>
                  <a:lnTo>
                    <a:pt x="293" y="3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9" name="Freeform 163">
              <a:extLst>
                <a:ext uri="{FF2B5EF4-FFF2-40B4-BE49-F238E27FC236}">
                  <a16:creationId xmlns:a16="http://schemas.microsoft.com/office/drawing/2014/main" id="{657790B0-6C9E-DF7A-EDDB-637420579F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81550" y="2674938"/>
              <a:ext cx="168275" cy="31750"/>
            </a:xfrm>
            <a:custGeom>
              <a:avLst/>
              <a:gdLst>
                <a:gd name="T0" fmla="*/ 0 w 223"/>
                <a:gd name="T1" fmla="*/ 30273 h 43"/>
                <a:gd name="T2" fmla="*/ 3773 w 223"/>
                <a:gd name="T3" fmla="*/ 31750 h 43"/>
                <a:gd name="T4" fmla="*/ 13583 w 223"/>
                <a:gd name="T5" fmla="*/ 31750 h 43"/>
                <a:gd name="T6" fmla="*/ 22638 w 223"/>
                <a:gd name="T7" fmla="*/ 31750 h 43"/>
                <a:gd name="T8" fmla="*/ 32448 w 223"/>
                <a:gd name="T9" fmla="*/ 31750 h 43"/>
                <a:gd name="T10" fmla="*/ 42257 w 223"/>
                <a:gd name="T11" fmla="*/ 31750 h 43"/>
                <a:gd name="T12" fmla="*/ 53576 w 223"/>
                <a:gd name="T13" fmla="*/ 30273 h 43"/>
                <a:gd name="T14" fmla="*/ 64141 w 223"/>
                <a:gd name="T15" fmla="*/ 30273 h 43"/>
                <a:gd name="T16" fmla="*/ 75460 w 223"/>
                <a:gd name="T17" fmla="*/ 29535 h 43"/>
                <a:gd name="T18" fmla="*/ 86024 w 223"/>
                <a:gd name="T19" fmla="*/ 28797 h 43"/>
                <a:gd name="T20" fmla="*/ 98098 w 223"/>
                <a:gd name="T21" fmla="*/ 28058 h 43"/>
                <a:gd name="T22" fmla="*/ 108662 w 223"/>
                <a:gd name="T23" fmla="*/ 25843 h 43"/>
                <a:gd name="T24" fmla="*/ 119981 w 223"/>
                <a:gd name="T25" fmla="*/ 24366 h 43"/>
                <a:gd name="T26" fmla="*/ 129791 w 223"/>
                <a:gd name="T27" fmla="*/ 21413 h 43"/>
                <a:gd name="T28" fmla="*/ 139600 w 223"/>
                <a:gd name="T29" fmla="*/ 19198 h 43"/>
                <a:gd name="T30" fmla="*/ 150919 w 223"/>
                <a:gd name="T31" fmla="*/ 15506 h 43"/>
                <a:gd name="T32" fmla="*/ 159974 w 223"/>
                <a:gd name="T33" fmla="*/ 11814 h 43"/>
                <a:gd name="T34" fmla="*/ 168275 w 223"/>
                <a:gd name="T35" fmla="*/ 7384 h 43"/>
                <a:gd name="T36" fmla="*/ 165257 w 223"/>
                <a:gd name="T37" fmla="*/ 0 h 43"/>
                <a:gd name="T38" fmla="*/ 156201 w 223"/>
                <a:gd name="T39" fmla="*/ 2953 h 43"/>
                <a:gd name="T40" fmla="*/ 147146 w 223"/>
                <a:gd name="T41" fmla="*/ 6645 h 43"/>
                <a:gd name="T42" fmla="*/ 137337 w 223"/>
                <a:gd name="T43" fmla="*/ 10337 h 43"/>
                <a:gd name="T44" fmla="*/ 128281 w 223"/>
                <a:gd name="T45" fmla="*/ 11814 h 43"/>
                <a:gd name="T46" fmla="*/ 117717 w 223"/>
                <a:gd name="T47" fmla="*/ 14767 h 43"/>
                <a:gd name="T48" fmla="*/ 106398 w 223"/>
                <a:gd name="T49" fmla="*/ 16983 h 43"/>
                <a:gd name="T50" fmla="*/ 95834 w 223"/>
                <a:gd name="T51" fmla="*/ 18459 h 43"/>
                <a:gd name="T52" fmla="*/ 86024 w 223"/>
                <a:gd name="T53" fmla="*/ 19198 h 43"/>
                <a:gd name="T54" fmla="*/ 75460 w 223"/>
                <a:gd name="T55" fmla="*/ 20674 h 43"/>
                <a:gd name="T56" fmla="*/ 64141 w 223"/>
                <a:gd name="T57" fmla="*/ 21413 h 43"/>
                <a:gd name="T58" fmla="*/ 53576 w 223"/>
                <a:gd name="T59" fmla="*/ 21413 h 43"/>
                <a:gd name="T60" fmla="*/ 42257 w 223"/>
                <a:gd name="T61" fmla="*/ 22151 h 43"/>
                <a:gd name="T62" fmla="*/ 32448 w 223"/>
                <a:gd name="T63" fmla="*/ 22151 h 43"/>
                <a:gd name="T64" fmla="*/ 22638 w 223"/>
                <a:gd name="T65" fmla="*/ 22151 h 43"/>
                <a:gd name="T66" fmla="*/ 13583 w 223"/>
                <a:gd name="T67" fmla="*/ 22151 h 43"/>
                <a:gd name="T68" fmla="*/ 3773 w 223"/>
                <a:gd name="T69" fmla="*/ 22151 h 43"/>
                <a:gd name="T70" fmla="*/ 7546 w 223"/>
                <a:gd name="T71" fmla="*/ 22890 h 43"/>
                <a:gd name="T72" fmla="*/ 3773 w 223"/>
                <a:gd name="T73" fmla="*/ 22151 h 43"/>
                <a:gd name="T74" fmla="*/ 755 w 223"/>
                <a:gd name="T75" fmla="*/ 24366 h 43"/>
                <a:gd name="T76" fmla="*/ 0 w 223"/>
                <a:gd name="T77" fmla="*/ 26581 h 43"/>
                <a:gd name="T78" fmla="*/ 755 w 223"/>
                <a:gd name="T79" fmla="*/ 29535 h 43"/>
                <a:gd name="T80" fmla="*/ 3773 w 223"/>
                <a:gd name="T81" fmla="*/ 31750 h 43"/>
                <a:gd name="T82" fmla="*/ 0 w 223"/>
                <a:gd name="T83" fmla="*/ 30273 h 4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23" h="43">
                  <a:moveTo>
                    <a:pt x="0" y="41"/>
                  </a:moveTo>
                  <a:lnTo>
                    <a:pt x="5" y="43"/>
                  </a:lnTo>
                  <a:lnTo>
                    <a:pt x="18" y="43"/>
                  </a:lnTo>
                  <a:lnTo>
                    <a:pt x="30" y="43"/>
                  </a:lnTo>
                  <a:lnTo>
                    <a:pt x="43" y="43"/>
                  </a:lnTo>
                  <a:lnTo>
                    <a:pt x="56" y="43"/>
                  </a:lnTo>
                  <a:lnTo>
                    <a:pt x="71" y="41"/>
                  </a:lnTo>
                  <a:lnTo>
                    <a:pt x="85" y="41"/>
                  </a:lnTo>
                  <a:lnTo>
                    <a:pt x="100" y="40"/>
                  </a:lnTo>
                  <a:lnTo>
                    <a:pt x="114" y="39"/>
                  </a:lnTo>
                  <a:lnTo>
                    <a:pt x="130" y="38"/>
                  </a:lnTo>
                  <a:lnTo>
                    <a:pt x="144" y="35"/>
                  </a:lnTo>
                  <a:lnTo>
                    <a:pt x="159" y="33"/>
                  </a:lnTo>
                  <a:lnTo>
                    <a:pt x="172" y="29"/>
                  </a:lnTo>
                  <a:lnTo>
                    <a:pt x="185" y="26"/>
                  </a:lnTo>
                  <a:lnTo>
                    <a:pt x="200" y="21"/>
                  </a:lnTo>
                  <a:lnTo>
                    <a:pt x="212" y="16"/>
                  </a:lnTo>
                  <a:lnTo>
                    <a:pt x="223" y="10"/>
                  </a:lnTo>
                  <a:lnTo>
                    <a:pt x="219" y="0"/>
                  </a:lnTo>
                  <a:lnTo>
                    <a:pt x="207" y="4"/>
                  </a:lnTo>
                  <a:lnTo>
                    <a:pt x="195" y="9"/>
                  </a:lnTo>
                  <a:lnTo>
                    <a:pt x="182" y="14"/>
                  </a:lnTo>
                  <a:lnTo>
                    <a:pt x="170" y="16"/>
                  </a:lnTo>
                  <a:lnTo>
                    <a:pt x="156" y="20"/>
                  </a:lnTo>
                  <a:lnTo>
                    <a:pt x="141" y="23"/>
                  </a:lnTo>
                  <a:lnTo>
                    <a:pt x="127" y="25"/>
                  </a:lnTo>
                  <a:lnTo>
                    <a:pt x="114" y="26"/>
                  </a:lnTo>
                  <a:lnTo>
                    <a:pt x="100" y="28"/>
                  </a:lnTo>
                  <a:lnTo>
                    <a:pt x="85" y="29"/>
                  </a:lnTo>
                  <a:lnTo>
                    <a:pt x="71" y="29"/>
                  </a:lnTo>
                  <a:lnTo>
                    <a:pt x="56" y="30"/>
                  </a:lnTo>
                  <a:lnTo>
                    <a:pt x="43" y="30"/>
                  </a:lnTo>
                  <a:lnTo>
                    <a:pt x="30" y="30"/>
                  </a:lnTo>
                  <a:lnTo>
                    <a:pt x="18" y="30"/>
                  </a:lnTo>
                  <a:lnTo>
                    <a:pt x="5" y="30"/>
                  </a:lnTo>
                  <a:lnTo>
                    <a:pt x="10" y="31"/>
                  </a:lnTo>
                  <a:lnTo>
                    <a:pt x="5" y="30"/>
                  </a:lnTo>
                  <a:lnTo>
                    <a:pt x="1" y="33"/>
                  </a:lnTo>
                  <a:lnTo>
                    <a:pt x="0" y="36"/>
                  </a:lnTo>
                  <a:lnTo>
                    <a:pt x="1" y="40"/>
                  </a:lnTo>
                  <a:lnTo>
                    <a:pt x="5" y="43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0" name="Freeform 164">
              <a:extLst>
                <a:ext uri="{FF2B5EF4-FFF2-40B4-BE49-F238E27FC236}">
                  <a16:creationId xmlns:a16="http://schemas.microsoft.com/office/drawing/2014/main" id="{EE7CE66B-8C2B-1534-8B28-351DDDFA415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33925" y="2649538"/>
              <a:ext cx="55563" cy="55562"/>
            </a:xfrm>
            <a:custGeom>
              <a:avLst/>
              <a:gdLst>
                <a:gd name="T0" fmla="*/ 5328 w 73"/>
                <a:gd name="T1" fmla="*/ 10656 h 73"/>
                <a:gd name="T2" fmla="*/ 1522 w 73"/>
                <a:gd name="T3" fmla="*/ 9133 h 73"/>
                <a:gd name="T4" fmla="*/ 47952 w 73"/>
                <a:gd name="T5" fmla="*/ 55562 h 73"/>
                <a:gd name="T6" fmla="*/ 55563 w 73"/>
                <a:gd name="T7" fmla="*/ 47951 h 73"/>
                <a:gd name="T8" fmla="*/ 9134 w 73"/>
                <a:gd name="T9" fmla="*/ 1522 h 73"/>
                <a:gd name="T10" fmla="*/ 5328 w 73"/>
                <a:gd name="T11" fmla="*/ 761 h 73"/>
                <a:gd name="T12" fmla="*/ 9134 w 73"/>
                <a:gd name="T13" fmla="*/ 1522 h 73"/>
                <a:gd name="T14" fmla="*/ 5328 w 73"/>
                <a:gd name="T15" fmla="*/ 0 h 73"/>
                <a:gd name="T16" fmla="*/ 1522 w 73"/>
                <a:gd name="T17" fmla="*/ 1522 h 73"/>
                <a:gd name="T18" fmla="*/ 0 w 73"/>
                <a:gd name="T19" fmla="*/ 5328 h 73"/>
                <a:gd name="T20" fmla="*/ 1522 w 73"/>
                <a:gd name="T21" fmla="*/ 9133 h 73"/>
                <a:gd name="T22" fmla="*/ 5328 w 73"/>
                <a:gd name="T23" fmla="*/ 10656 h 7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3" h="73">
                  <a:moveTo>
                    <a:pt x="7" y="14"/>
                  </a:moveTo>
                  <a:lnTo>
                    <a:pt x="2" y="12"/>
                  </a:lnTo>
                  <a:lnTo>
                    <a:pt x="63" y="73"/>
                  </a:lnTo>
                  <a:lnTo>
                    <a:pt x="73" y="63"/>
                  </a:lnTo>
                  <a:lnTo>
                    <a:pt x="12" y="2"/>
                  </a:lnTo>
                  <a:lnTo>
                    <a:pt x="7" y="1"/>
                  </a:lnTo>
                  <a:lnTo>
                    <a:pt x="12" y="2"/>
                  </a:lnTo>
                  <a:lnTo>
                    <a:pt x="7" y="0"/>
                  </a:lnTo>
                  <a:lnTo>
                    <a:pt x="2" y="2"/>
                  </a:lnTo>
                  <a:lnTo>
                    <a:pt x="0" y="7"/>
                  </a:lnTo>
                  <a:lnTo>
                    <a:pt x="2" y="12"/>
                  </a:lnTo>
                  <a:lnTo>
                    <a:pt x="7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1" name="Freeform 165">
              <a:extLst>
                <a:ext uri="{FF2B5EF4-FFF2-40B4-BE49-F238E27FC236}">
                  <a16:creationId xmlns:a16="http://schemas.microsoft.com/office/drawing/2014/main" id="{275EB81D-266A-DF62-F178-666495C1E85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75175" y="2628900"/>
              <a:ext cx="163513" cy="31750"/>
            </a:xfrm>
            <a:custGeom>
              <a:avLst/>
              <a:gdLst>
                <a:gd name="T0" fmla="*/ 7535 w 217"/>
                <a:gd name="T1" fmla="*/ 6645 h 43"/>
                <a:gd name="T2" fmla="*/ 1507 w 217"/>
                <a:gd name="T3" fmla="*/ 7384 h 43"/>
                <a:gd name="T4" fmla="*/ 10549 w 217"/>
                <a:gd name="T5" fmla="*/ 11814 h 43"/>
                <a:gd name="T6" fmla="*/ 19591 w 217"/>
                <a:gd name="T7" fmla="*/ 15506 h 43"/>
                <a:gd name="T8" fmla="*/ 30894 w 217"/>
                <a:gd name="T9" fmla="*/ 19198 h 43"/>
                <a:gd name="T10" fmla="*/ 41443 w 217"/>
                <a:gd name="T11" fmla="*/ 21413 h 43"/>
                <a:gd name="T12" fmla="*/ 51993 w 217"/>
                <a:gd name="T13" fmla="*/ 24366 h 43"/>
                <a:gd name="T14" fmla="*/ 61788 w 217"/>
                <a:gd name="T15" fmla="*/ 25843 h 43"/>
                <a:gd name="T16" fmla="*/ 72338 w 217"/>
                <a:gd name="T17" fmla="*/ 28058 h 43"/>
                <a:gd name="T18" fmla="*/ 84394 w 217"/>
                <a:gd name="T19" fmla="*/ 28797 h 43"/>
                <a:gd name="T20" fmla="*/ 94943 w 217"/>
                <a:gd name="T21" fmla="*/ 29535 h 43"/>
                <a:gd name="T22" fmla="*/ 105492 w 217"/>
                <a:gd name="T23" fmla="*/ 30273 h 43"/>
                <a:gd name="T24" fmla="*/ 116795 w 217"/>
                <a:gd name="T25" fmla="*/ 30273 h 43"/>
                <a:gd name="T26" fmla="*/ 126591 w 217"/>
                <a:gd name="T27" fmla="*/ 31750 h 43"/>
                <a:gd name="T28" fmla="*/ 136386 w 217"/>
                <a:gd name="T29" fmla="*/ 31750 h 43"/>
                <a:gd name="T30" fmla="*/ 145429 w 217"/>
                <a:gd name="T31" fmla="*/ 31750 h 43"/>
                <a:gd name="T32" fmla="*/ 155224 w 217"/>
                <a:gd name="T33" fmla="*/ 31750 h 43"/>
                <a:gd name="T34" fmla="*/ 163513 w 217"/>
                <a:gd name="T35" fmla="*/ 31750 h 43"/>
                <a:gd name="T36" fmla="*/ 163513 w 217"/>
                <a:gd name="T37" fmla="*/ 22151 h 43"/>
                <a:gd name="T38" fmla="*/ 155224 w 217"/>
                <a:gd name="T39" fmla="*/ 22151 h 43"/>
                <a:gd name="T40" fmla="*/ 145429 w 217"/>
                <a:gd name="T41" fmla="*/ 22151 h 43"/>
                <a:gd name="T42" fmla="*/ 136386 w 217"/>
                <a:gd name="T43" fmla="*/ 22151 h 43"/>
                <a:gd name="T44" fmla="*/ 126591 w 217"/>
                <a:gd name="T45" fmla="*/ 22151 h 43"/>
                <a:gd name="T46" fmla="*/ 116795 w 217"/>
                <a:gd name="T47" fmla="*/ 21413 h 43"/>
                <a:gd name="T48" fmla="*/ 105492 w 217"/>
                <a:gd name="T49" fmla="*/ 21413 h 43"/>
                <a:gd name="T50" fmla="*/ 94943 w 217"/>
                <a:gd name="T51" fmla="*/ 20674 h 43"/>
                <a:gd name="T52" fmla="*/ 84394 w 217"/>
                <a:gd name="T53" fmla="*/ 19198 h 43"/>
                <a:gd name="T54" fmla="*/ 74598 w 217"/>
                <a:gd name="T55" fmla="*/ 18459 h 43"/>
                <a:gd name="T56" fmla="*/ 64049 w 217"/>
                <a:gd name="T57" fmla="*/ 16983 h 43"/>
                <a:gd name="T58" fmla="*/ 53500 w 217"/>
                <a:gd name="T59" fmla="*/ 14767 h 43"/>
                <a:gd name="T60" fmla="*/ 42950 w 217"/>
                <a:gd name="T61" fmla="*/ 11814 h 43"/>
                <a:gd name="T62" fmla="*/ 33155 w 217"/>
                <a:gd name="T63" fmla="*/ 10337 h 43"/>
                <a:gd name="T64" fmla="*/ 23359 w 217"/>
                <a:gd name="T65" fmla="*/ 6645 h 43"/>
                <a:gd name="T66" fmla="*/ 14317 w 217"/>
                <a:gd name="T67" fmla="*/ 2953 h 43"/>
                <a:gd name="T68" fmla="*/ 5275 w 217"/>
                <a:gd name="T69" fmla="*/ 0 h 43"/>
                <a:gd name="T70" fmla="*/ 0 w 217"/>
                <a:gd name="T71" fmla="*/ 738 h 43"/>
                <a:gd name="T72" fmla="*/ 5275 w 217"/>
                <a:gd name="T73" fmla="*/ 0 h 43"/>
                <a:gd name="T74" fmla="*/ 3014 w 217"/>
                <a:gd name="T75" fmla="*/ 0 h 43"/>
                <a:gd name="T76" fmla="*/ 0 w 217"/>
                <a:gd name="T77" fmla="*/ 2215 h 43"/>
                <a:gd name="T78" fmla="*/ 0 w 217"/>
                <a:gd name="T79" fmla="*/ 5907 h 43"/>
                <a:gd name="T80" fmla="*/ 1507 w 217"/>
                <a:gd name="T81" fmla="*/ 7384 h 43"/>
                <a:gd name="T82" fmla="*/ 7535 w 217"/>
                <a:gd name="T83" fmla="*/ 6645 h 4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7" h="43">
                  <a:moveTo>
                    <a:pt x="10" y="9"/>
                  </a:moveTo>
                  <a:lnTo>
                    <a:pt x="2" y="10"/>
                  </a:lnTo>
                  <a:lnTo>
                    <a:pt x="14" y="16"/>
                  </a:lnTo>
                  <a:lnTo>
                    <a:pt x="26" y="21"/>
                  </a:lnTo>
                  <a:lnTo>
                    <a:pt x="41" y="26"/>
                  </a:lnTo>
                  <a:lnTo>
                    <a:pt x="55" y="29"/>
                  </a:lnTo>
                  <a:lnTo>
                    <a:pt x="69" y="33"/>
                  </a:lnTo>
                  <a:lnTo>
                    <a:pt x="82" y="35"/>
                  </a:lnTo>
                  <a:lnTo>
                    <a:pt x="96" y="38"/>
                  </a:lnTo>
                  <a:lnTo>
                    <a:pt x="112" y="39"/>
                  </a:lnTo>
                  <a:lnTo>
                    <a:pt x="126" y="40"/>
                  </a:lnTo>
                  <a:lnTo>
                    <a:pt x="140" y="41"/>
                  </a:lnTo>
                  <a:lnTo>
                    <a:pt x="155" y="41"/>
                  </a:lnTo>
                  <a:lnTo>
                    <a:pt x="168" y="43"/>
                  </a:lnTo>
                  <a:lnTo>
                    <a:pt x="181" y="43"/>
                  </a:lnTo>
                  <a:lnTo>
                    <a:pt x="193" y="43"/>
                  </a:lnTo>
                  <a:lnTo>
                    <a:pt x="206" y="43"/>
                  </a:lnTo>
                  <a:lnTo>
                    <a:pt x="217" y="43"/>
                  </a:lnTo>
                  <a:lnTo>
                    <a:pt x="217" y="30"/>
                  </a:lnTo>
                  <a:lnTo>
                    <a:pt x="206" y="30"/>
                  </a:lnTo>
                  <a:lnTo>
                    <a:pt x="193" y="30"/>
                  </a:lnTo>
                  <a:lnTo>
                    <a:pt x="181" y="30"/>
                  </a:lnTo>
                  <a:lnTo>
                    <a:pt x="168" y="30"/>
                  </a:lnTo>
                  <a:lnTo>
                    <a:pt x="155" y="29"/>
                  </a:lnTo>
                  <a:lnTo>
                    <a:pt x="140" y="29"/>
                  </a:lnTo>
                  <a:lnTo>
                    <a:pt x="126" y="28"/>
                  </a:lnTo>
                  <a:lnTo>
                    <a:pt x="112" y="26"/>
                  </a:lnTo>
                  <a:lnTo>
                    <a:pt x="99" y="25"/>
                  </a:lnTo>
                  <a:lnTo>
                    <a:pt x="85" y="23"/>
                  </a:lnTo>
                  <a:lnTo>
                    <a:pt x="71" y="20"/>
                  </a:lnTo>
                  <a:lnTo>
                    <a:pt x="57" y="16"/>
                  </a:lnTo>
                  <a:lnTo>
                    <a:pt x="44" y="14"/>
                  </a:lnTo>
                  <a:lnTo>
                    <a:pt x="31" y="9"/>
                  </a:lnTo>
                  <a:lnTo>
                    <a:pt x="19" y="4"/>
                  </a:lnTo>
                  <a:lnTo>
                    <a:pt x="7" y="0"/>
                  </a:lnTo>
                  <a:lnTo>
                    <a:pt x="0" y="1"/>
                  </a:lnTo>
                  <a:lnTo>
                    <a:pt x="7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8"/>
                  </a:lnTo>
                  <a:lnTo>
                    <a:pt x="2" y="10"/>
                  </a:lnTo>
                  <a:lnTo>
                    <a:pt x="10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2" name="Freeform 166">
              <a:extLst>
                <a:ext uri="{FF2B5EF4-FFF2-40B4-BE49-F238E27FC236}">
                  <a16:creationId xmlns:a16="http://schemas.microsoft.com/office/drawing/2014/main" id="{3FF42C88-E065-EC3E-8D0F-7D56FB763ED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05325" y="2630488"/>
              <a:ext cx="77788" cy="76200"/>
            </a:xfrm>
            <a:custGeom>
              <a:avLst/>
              <a:gdLst>
                <a:gd name="T0" fmla="*/ 4576 w 102"/>
                <a:gd name="T1" fmla="*/ 76200 h 103"/>
                <a:gd name="T2" fmla="*/ 8389 w 102"/>
                <a:gd name="T3" fmla="*/ 73981 h 103"/>
                <a:gd name="T4" fmla="*/ 77788 w 102"/>
                <a:gd name="T5" fmla="*/ 5918 h 103"/>
                <a:gd name="T6" fmla="*/ 70162 w 102"/>
                <a:gd name="T7" fmla="*/ 0 h 103"/>
                <a:gd name="T8" fmla="*/ 763 w 102"/>
                <a:gd name="T9" fmla="*/ 68802 h 103"/>
                <a:gd name="T10" fmla="*/ 4576 w 102"/>
                <a:gd name="T11" fmla="*/ 66583 h 103"/>
                <a:gd name="T12" fmla="*/ 763 w 102"/>
                <a:gd name="T13" fmla="*/ 68802 h 103"/>
                <a:gd name="T14" fmla="*/ 0 w 102"/>
                <a:gd name="T15" fmla="*/ 72501 h 103"/>
                <a:gd name="T16" fmla="*/ 1525 w 102"/>
                <a:gd name="T17" fmla="*/ 74720 h 103"/>
                <a:gd name="T18" fmla="*/ 5338 w 102"/>
                <a:gd name="T19" fmla="*/ 76200 h 103"/>
                <a:gd name="T20" fmla="*/ 8389 w 102"/>
                <a:gd name="T21" fmla="*/ 73981 h 103"/>
                <a:gd name="T22" fmla="*/ 4576 w 102"/>
                <a:gd name="T23" fmla="*/ 76200 h 10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2" h="103">
                  <a:moveTo>
                    <a:pt x="6" y="103"/>
                  </a:moveTo>
                  <a:lnTo>
                    <a:pt x="11" y="100"/>
                  </a:lnTo>
                  <a:lnTo>
                    <a:pt x="102" y="8"/>
                  </a:lnTo>
                  <a:lnTo>
                    <a:pt x="92" y="0"/>
                  </a:lnTo>
                  <a:lnTo>
                    <a:pt x="1" y="93"/>
                  </a:lnTo>
                  <a:lnTo>
                    <a:pt x="6" y="90"/>
                  </a:lnTo>
                  <a:lnTo>
                    <a:pt x="1" y="93"/>
                  </a:lnTo>
                  <a:lnTo>
                    <a:pt x="0" y="98"/>
                  </a:lnTo>
                  <a:lnTo>
                    <a:pt x="2" y="101"/>
                  </a:lnTo>
                  <a:lnTo>
                    <a:pt x="7" y="103"/>
                  </a:lnTo>
                  <a:lnTo>
                    <a:pt x="11" y="100"/>
                  </a:lnTo>
                  <a:lnTo>
                    <a:pt x="6" y="10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3" name="Freeform 167">
              <a:extLst>
                <a:ext uri="{FF2B5EF4-FFF2-40B4-BE49-F238E27FC236}">
                  <a16:creationId xmlns:a16="http://schemas.microsoft.com/office/drawing/2014/main" id="{2354972D-B651-6547-B0CD-BA664DB18C2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92613" y="2673350"/>
              <a:ext cx="117475" cy="33338"/>
            </a:xfrm>
            <a:custGeom>
              <a:avLst/>
              <a:gdLst>
                <a:gd name="T0" fmla="*/ 2245 w 157"/>
                <a:gd name="T1" fmla="*/ 9850 h 44"/>
                <a:gd name="T2" fmla="*/ 3741 w 157"/>
                <a:gd name="T3" fmla="*/ 9850 h 44"/>
                <a:gd name="T4" fmla="*/ 18706 w 157"/>
                <a:gd name="T5" fmla="*/ 10608 h 44"/>
                <a:gd name="T6" fmla="*/ 32175 w 157"/>
                <a:gd name="T7" fmla="*/ 12881 h 44"/>
                <a:gd name="T8" fmla="*/ 46391 w 157"/>
                <a:gd name="T9" fmla="*/ 16669 h 44"/>
                <a:gd name="T10" fmla="*/ 58363 w 157"/>
                <a:gd name="T11" fmla="*/ 20457 h 44"/>
                <a:gd name="T12" fmla="*/ 71832 w 157"/>
                <a:gd name="T13" fmla="*/ 25761 h 44"/>
                <a:gd name="T14" fmla="*/ 85300 w 157"/>
                <a:gd name="T15" fmla="*/ 29550 h 44"/>
                <a:gd name="T16" fmla="*/ 100265 w 157"/>
                <a:gd name="T17" fmla="*/ 31823 h 44"/>
                <a:gd name="T18" fmla="*/ 117475 w 157"/>
                <a:gd name="T19" fmla="*/ 33338 h 44"/>
                <a:gd name="T20" fmla="*/ 117475 w 157"/>
                <a:gd name="T21" fmla="*/ 23488 h 44"/>
                <a:gd name="T22" fmla="*/ 102510 w 157"/>
                <a:gd name="T23" fmla="*/ 22730 h 44"/>
                <a:gd name="T24" fmla="*/ 87545 w 157"/>
                <a:gd name="T25" fmla="*/ 19700 h 44"/>
                <a:gd name="T26" fmla="*/ 75573 w 157"/>
                <a:gd name="T27" fmla="*/ 15911 h 44"/>
                <a:gd name="T28" fmla="*/ 62105 w 157"/>
                <a:gd name="T29" fmla="*/ 11365 h 44"/>
                <a:gd name="T30" fmla="*/ 48636 w 157"/>
                <a:gd name="T31" fmla="*/ 7577 h 44"/>
                <a:gd name="T32" fmla="*/ 34419 w 157"/>
                <a:gd name="T33" fmla="*/ 3788 h 44"/>
                <a:gd name="T34" fmla="*/ 20203 w 157"/>
                <a:gd name="T35" fmla="*/ 758 h 44"/>
                <a:gd name="T36" fmla="*/ 3741 w 157"/>
                <a:gd name="T37" fmla="*/ 0 h 44"/>
                <a:gd name="T38" fmla="*/ 4489 w 157"/>
                <a:gd name="T39" fmla="*/ 0 h 44"/>
                <a:gd name="T40" fmla="*/ 3741 w 157"/>
                <a:gd name="T41" fmla="*/ 0 h 44"/>
                <a:gd name="T42" fmla="*/ 748 w 157"/>
                <a:gd name="T43" fmla="*/ 2273 h 44"/>
                <a:gd name="T44" fmla="*/ 0 w 157"/>
                <a:gd name="T45" fmla="*/ 4546 h 44"/>
                <a:gd name="T46" fmla="*/ 748 w 157"/>
                <a:gd name="T47" fmla="*/ 7577 h 44"/>
                <a:gd name="T48" fmla="*/ 3741 w 157"/>
                <a:gd name="T49" fmla="*/ 9850 h 44"/>
                <a:gd name="T50" fmla="*/ 2245 w 157"/>
                <a:gd name="T51" fmla="*/ 9850 h 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7" h="44">
                  <a:moveTo>
                    <a:pt x="3" y="13"/>
                  </a:moveTo>
                  <a:lnTo>
                    <a:pt x="5" y="13"/>
                  </a:lnTo>
                  <a:lnTo>
                    <a:pt x="25" y="14"/>
                  </a:lnTo>
                  <a:lnTo>
                    <a:pt x="43" y="17"/>
                  </a:lnTo>
                  <a:lnTo>
                    <a:pt x="62" y="22"/>
                  </a:lnTo>
                  <a:lnTo>
                    <a:pt x="78" y="27"/>
                  </a:lnTo>
                  <a:lnTo>
                    <a:pt x="96" y="34"/>
                  </a:lnTo>
                  <a:lnTo>
                    <a:pt x="114" y="39"/>
                  </a:lnTo>
                  <a:lnTo>
                    <a:pt x="134" y="42"/>
                  </a:lnTo>
                  <a:lnTo>
                    <a:pt x="157" y="44"/>
                  </a:lnTo>
                  <a:lnTo>
                    <a:pt x="157" y="31"/>
                  </a:lnTo>
                  <a:lnTo>
                    <a:pt x="137" y="30"/>
                  </a:lnTo>
                  <a:lnTo>
                    <a:pt x="117" y="26"/>
                  </a:lnTo>
                  <a:lnTo>
                    <a:pt x="101" y="21"/>
                  </a:lnTo>
                  <a:lnTo>
                    <a:pt x="83" y="15"/>
                  </a:lnTo>
                  <a:lnTo>
                    <a:pt x="65" y="10"/>
                  </a:lnTo>
                  <a:lnTo>
                    <a:pt x="46" y="5"/>
                  </a:lnTo>
                  <a:lnTo>
                    <a:pt x="27" y="1"/>
                  </a:lnTo>
                  <a:lnTo>
                    <a:pt x="5" y="0"/>
                  </a:lnTo>
                  <a:lnTo>
                    <a:pt x="6" y="0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3"/>
                  </a:lnTo>
                  <a:lnTo>
                    <a:pt x="3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4" name="Freeform 168">
              <a:extLst>
                <a:ext uri="{FF2B5EF4-FFF2-40B4-BE49-F238E27FC236}">
                  <a16:creationId xmlns:a16="http://schemas.microsoft.com/office/drawing/2014/main" id="{F73A07A0-BB79-14AD-A878-3842C1E1DE1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00538" y="2660650"/>
              <a:ext cx="96837" cy="22225"/>
            </a:xfrm>
            <a:custGeom>
              <a:avLst/>
              <a:gdLst>
                <a:gd name="T0" fmla="*/ 6005 w 129"/>
                <a:gd name="T1" fmla="*/ 0 h 29"/>
                <a:gd name="T2" fmla="*/ 3003 w 129"/>
                <a:gd name="T3" fmla="*/ 9197 h 29"/>
                <a:gd name="T4" fmla="*/ 94585 w 129"/>
                <a:gd name="T5" fmla="*/ 22225 h 29"/>
                <a:gd name="T6" fmla="*/ 96837 w 129"/>
                <a:gd name="T7" fmla="*/ 12262 h 29"/>
                <a:gd name="T8" fmla="*/ 5255 w 129"/>
                <a:gd name="T9" fmla="*/ 0 h 29"/>
                <a:gd name="T10" fmla="*/ 2252 w 129"/>
                <a:gd name="T11" fmla="*/ 9197 h 29"/>
                <a:gd name="T12" fmla="*/ 5255 w 129"/>
                <a:gd name="T13" fmla="*/ 0 h 29"/>
                <a:gd name="T14" fmla="*/ 1501 w 129"/>
                <a:gd name="T15" fmla="*/ 766 h 29"/>
                <a:gd name="T16" fmla="*/ 0 w 129"/>
                <a:gd name="T17" fmla="*/ 3832 h 29"/>
                <a:gd name="T18" fmla="*/ 0 w 129"/>
                <a:gd name="T19" fmla="*/ 7664 h 29"/>
                <a:gd name="T20" fmla="*/ 3003 w 129"/>
                <a:gd name="T21" fmla="*/ 9197 h 29"/>
                <a:gd name="T22" fmla="*/ 6005 w 129"/>
                <a:gd name="T23" fmla="*/ 0 h 2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9" h="29">
                  <a:moveTo>
                    <a:pt x="8" y="0"/>
                  </a:moveTo>
                  <a:lnTo>
                    <a:pt x="4" y="12"/>
                  </a:lnTo>
                  <a:lnTo>
                    <a:pt x="126" y="29"/>
                  </a:lnTo>
                  <a:lnTo>
                    <a:pt x="129" y="16"/>
                  </a:lnTo>
                  <a:lnTo>
                    <a:pt x="7" y="0"/>
                  </a:lnTo>
                  <a:lnTo>
                    <a:pt x="3" y="12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0" y="10"/>
                  </a:lnTo>
                  <a:lnTo>
                    <a:pt x="4" y="12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5" name="Freeform 169">
              <a:extLst>
                <a:ext uri="{FF2B5EF4-FFF2-40B4-BE49-F238E27FC236}">
                  <a16:creationId xmlns:a16="http://schemas.microsoft.com/office/drawing/2014/main" id="{437E351B-E5ED-5726-76DC-81F36BCC92C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14938" y="2736850"/>
              <a:ext cx="134937" cy="11113"/>
            </a:xfrm>
            <a:custGeom>
              <a:avLst/>
              <a:gdLst>
                <a:gd name="T0" fmla="*/ 0 w 177"/>
                <a:gd name="T1" fmla="*/ 5557 h 12"/>
                <a:gd name="T2" fmla="*/ 4574 w 177"/>
                <a:gd name="T3" fmla="*/ 11113 h 12"/>
                <a:gd name="T4" fmla="*/ 134937 w 177"/>
                <a:gd name="T5" fmla="*/ 11113 h 12"/>
                <a:gd name="T6" fmla="*/ 134937 w 177"/>
                <a:gd name="T7" fmla="*/ 0 h 12"/>
                <a:gd name="T8" fmla="*/ 4574 w 177"/>
                <a:gd name="T9" fmla="*/ 0 h 12"/>
                <a:gd name="T10" fmla="*/ 9148 w 177"/>
                <a:gd name="T11" fmla="*/ 5557 h 12"/>
                <a:gd name="T12" fmla="*/ 4574 w 177"/>
                <a:gd name="T13" fmla="*/ 0 h 12"/>
                <a:gd name="T14" fmla="*/ 1525 w 177"/>
                <a:gd name="T15" fmla="*/ 1852 h 12"/>
                <a:gd name="T16" fmla="*/ 762 w 177"/>
                <a:gd name="T17" fmla="*/ 5557 h 12"/>
                <a:gd name="T18" fmla="*/ 1525 w 177"/>
                <a:gd name="T19" fmla="*/ 9261 h 12"/>
                <a:gd name="T20" fmla="*/ 4574 w 177"/>
                <a:gd name="T21" fmla="*/ 11113 h 12"/>
                <a:gd name="T22" fmla="*/ 0 w 177"/>
                <a:gd name="T23" fmla="*/ 5557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77" h="12">
                  <a:moveTo>
                    <a:pt x="0" y="6"/>
                  </a:moveTo>
                  <a:lnTo>
                    <a:pt x="6" y="12"/>
                  </a:lnTo>
                  <a:lnTo>
                    <a:pt x="177" y="12"/>
                  </a:lnTo>
                  <a:lnTo>
                    <a:pt x="177" y="0"/>
                  </a:lnTo>
                  <a:lnTo>
                    <a:pt x="6" y="0"/>
                  </a:lnTo>
                  <a:lnTo>
                    <a:pt x="12" y="6"/>
                  </a:lnTo>
                  <a:lnTo>
                    <a:pt x="6" y="0"/>
                  </a:lnTo>
                  <a:lnTo>
                    <a:pt x="2" y="2"/>
                  </a:lnTo>
                  <a:lnTo>
                    <a:pt x="1" y="6"/>
                  </a:lnTo>
                  <a:lnTo>
                    <a:pt x="2" y="10"/>
                  </a:lnTo>
                  <a:lnTo>
                    <a:pt x="6" y="12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6" name="Freeform 170">
              <a:extLst>
                <a:ext uri="{FF2B5EF4-FFF2-40B4-BE49-F238E27FC236}">
                  <a16:creationId xmlns:a16="http://schemas.microsoft.com/office/drawing/2014/main" id="{03950FFF-4424-FE02-C8B0-999CFE6B2D3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14938" y="2628900"/>
              <a:ext cx="28575" cy="114300"/>
            </a:xfrm>
            <a:custGeom>
              <a:avLst/>
              <a:gdLst>
                <a:gd name="T0" fmla="*/ 20638 w 36"/>
                <a:gd name="T1" fmla="*/ 6813 h 151"/>
                <a:gd name="T2" fmla="*/ 20638 w 36"/>
                <a:gd name="T3" fmla="*/ 2271 h 151"/>
                <a:gd name="T4" fmla="*/ 12700 w 36"/>
                <a:gd name="T5" fmla="*/ 15896 h 151"/>
                <a:gd name="T6" fmla="*/ 7938 w 36"/>
                <a:gd name="T7" fmla="*/ 30278 h 151"/>
                <a:gd name="T8" fmla="*/ 4763 w 36"/>
                <a:gd name="T9" fmla="*/ 44660 h 151"/>
                <a:gd name="T10" fmla="*/ 2381 w 36"/>
                <a:gd name="T11" fmla="*/ 57528 h 151"/>
                <a:gd name="T12" fmla="*/ 794 w 36"/>
                <a:gd name="T13" fmla="*/ 72668 h 151"/>
                <a:gd name="T14" fmla="*/ 0 w 36"/>
                <a:gd name="T15" fmla="*/ 87050 h 151"/>
                <a:gd name="T16" fmla="*/ 0 w 36"/>
                <a:gd name="T17" fmla="*/ 99918 h 151"/>
                <a:gd name="T18" fmla="*/ 0 w 36"/>
                <a:gd name="T19" fmla="*/ 114300 h 151"/>
                <a:gd name="T20" fmla="*/ 9525 w 36"/>
                <a:gd name="T21" fmla="*/ 114300 h 151"/>
                <a:gd name="T22" fmla="*/ 9525 w 36"/>
                <a:gd name="T23" fmla="*/ 99918 h 151"/>
                <a:gd name="T24" fmla="*/ 9525 w 36"/>
                <a:gd name="T25" fmla="*/ 87050 h 151"/>
                <a:gd name="T26" fmla="*/ 10319 w 36"/>
                <a:gd name="T27" fmla="*/ 72668 h 151"/>
                <a:gd name="T28" fmla="*/ 12700 w 36"/>
                <a:gd name="T29" fmla="*/ 59799 h 151"/>
                <a:gd name="T30" fmla="*/ 14288 w 36"/>
                <a:gd name="T31" fmla="*/ 46174 h 151"/>
                <a:gd name="T32" fmla="*/ 17463 w 36"/>
                <a:gd name="T33" fmla="*/ 32549 h 151"/>
                <a:gd name="T34" fmla="*/ 22225 w 36"/>
                <a:gd name="T35" fmla="*/ 19681 h 151"/>
                <a:gd name="T36" fmla="*/ 28575 w 36"/>
                <a:gd name="T37" fmla="*/ 6056 h 151"/>
                <a:gd name="T38" fmla="*/ 28575 w 36"/>
                <a:gd name="T39" fmla="*/ 757 h 151"/>
                <a:gd name="T40" fmla="*/ 28575 w 36"/>
                <a:gd name="T41" fmla="*/ 6056 h 151"/>
                <a:gd name="T42" fmla="*/ 28575 w 36"/>
                <a:gd name="T43" fmla="*/ 3028 h 151"/>
                <a:gd name="T44" fmla="*/ 26194 w 36"/>
                <a:gd name="T45" fmla="*/ 0 h 151"/>
                <a:gd name="T46" fmla="*/ 22225 w 36"/>
                <a:gd name="T47" fmla="*/ 0 h 151"/>
                <a:gd name="T48" fmla="*/ 20638 w 36"/>
                <a:gd name="T49" fmla="*/ 2271 h 151"/>
                <a:gd name="T50" fmla="*/ 20638 w 36"/>
                <a:gd name="T51" fmla="*/ 6813 h 15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6" h="151">
                  <a:moveTo>
                    <a:pt x="26" y="9"/>
                  </a:moveTo>
                  <a:lnTo>
                    <a:pt x="26" y="3"/>
                  </a:lnTo>
                  <a:lnTo>
                    <a:pt x="16" y="21"/>
                  </a:lnTo>
                  <a:lnTo>
                    <a:pt x="10" y="40"/>
                  </a:lnTo>
                  <a:lnTo>
                    <a:pt x="6" y="59"/>
                  </a:lnTo>
                  <a:lnTo>
                    <a:pt x="3" y="76"/>
                  </a:lnTo>
                  <a:lnTo>
                    <a:pt x="1" y="96"/>
                  </a:lnTo>
                  <a:lnTo>
                    <a:pt x="0" y="115"/>
                  </a:lnTo>
                  <a:lnTo>
                    <a:pt x="0" y="132"/>
                  </a:lnTo>
                  <a:lnTo>
                    <a:pt x="0" y="151"/>
                  </a:lnTo>
                  <a:lnTo>
                    <a:pt x="12" y="151"/>
                  </a:lnTo>
                  <a:lnTo>
                    <a:pt x="12" y="132"/>
                  </a:lnTo>
                  <a:lnTo>
                    <a:pt x="12" y="115"/>
                  </a:lnTo>
                  <a:lnTo>
                    <a:pt x="13" y="96"/>
                  </a:lnTo>
                  <a:lnTo>
                    <a:pt x="16" y="79"/>
                  </a:lnTo>
                  <a:lnTo>
                    <a:pt x="18" y="61"/>
                  </a:lnTo>
                  <a:lnTo>
                    <a:pt x="22" y="43"/>
                  </a:lnTo>
                  <a:lnTo>
                    <a:pt x="28" y="26"/>
                  </a:lnTo>
                  <a:lnTo>
                    <a:pt x="36" y="8"/>
                  </a:lnTo>
                  <a:lnTo>
                    <a:pt x="36" y="1"/>
                  </a:lnTo>
                  <a:lnTo>
                    <a:pt x="36" y="8"/>
                  </a:lnTo>
                  <a:lnTo>
                    <a:pt x="36" y="4"/>
                  </a:lnTo>
                  <a:lnTo>
                    <a:pt x="33" y="0"/>
                  </a:lnTo>
                  <a:lnTo>
                    <a:pt x="28" y="0"/>
                  </a:lnTo>
                  <a:lnTo>
                    <a:pt x="26" y="3"/>
                  </a:lnTo>
                  <a:lnTo>
                    <a:pt x="26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7" name="Freeform 171">
              <a:extLst>
                <a:ext uri="{FF2B5EF4-FFF2-40B4-BE49-F238E27FC236}">
                  <a16:creationId xmlns:a16="http://schemas.microsoft.com/office/drawing/2014/main" id="{848514F3-9AF1-3838-479D-5DE34778689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59375" y="2552700"/>
              <a:ext cx="84138" cy="80963"/>
            </a:xfrm>
            <a:custGeom>
              <a:avLst/>
              <a:gdLst>
                <a:gd name="T0" fmla="*/ 4589 w 110"/>
                <a:gd name="T1" fmla="*/ 9568 h 110"/>
                <a:gd name="T2" fmla="*/ 765 w 110"/>
                <a:gd name="T3" fmla="*/ 7360 h 110"/>
                <a:gd name="T4" fmla="*/ 76489 w 110"/>
                <a:gd name="T5" fmla="*/ 80963 h 110"/>
                <a:gd name="T6" fmla="*/ 84138 w 110"/>
                <a:gd name="T7" fmla="*/ 75075 h 110"/>
                <a:gd name="T8" fmla="*/ 8414 w 110"/>
                <a:gd name="T9" fmla="*/ 2208 h 110"/>
                <a:gd name="T10" fmla="*/ 4589 w 110"/>
                <a:gd name="T11" fmla="*/ 0 h 110"/>
                <a:gd name="T12" fmla="*/ 8414 w 110"/>
                <a:gd name="T13" fmla="*/ 2208 h 110"/>
                <a:gd name="T14" fmla="*/ 5354 w 110"/>
                <a:gd name="T15" fmla="*/ 0 h 110"/>
                <a:gd name="T16" fmla="*/ 1530 w 110"/>
                <a:gd name="T17" fmla="*/ 736 h 110"/>
                <a:gd name="T18" fmla="*/ 0 w 110"/>
                <a:gd name="T19" fmla="*/ 3680 h 110"/>
                <a:gd name="T20" fmla="*/ 765 w 110"/>
                <a:gd name="T21" fmla="*/ 7360 h 110"/>
                <a:gd name="T22" fmla="*/ 4589 w 110"/>
                <a:gd name="T23" fmla="*/ 9568 h 11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10" h="110">
                  <a:moveTo>
                    <a:pt x="6" y="13"/>
                  </a:moveTo>
                  <a:lnTo>
                    <a:pt x="1" y="10"/>
                  </a:lnTo>
                  <a:lnTo>
                    <a:pt x="100" y="110"/>
                  </a:lnTo>
                  <a:lnTo>
                    <a:pt x="110" y="102"/>
                  </a:lnTo>
                  <a:lnTo>
                    <a:pt x="11" y="3"/>
                  </a:lnTo>
                  <a:lnTo>
                    <a:pt x="6" y="0"/>
                  </a:lnTo>
                  <a:lnTo>
                    <a:pt x="11" y="3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6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8" name="Freeform 172">
              <a:extLst>
                <a:ext uri="{FF2B5EF4-FFF2-40B4-BE49-F238E27FC236}">
                  <a16:creationId xmlns:a16="http://schemas.microsoft.com/office/drawing/2014/main" id="{1EC04B47-B475-0A96-761B-859B5059031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87938" y="2552700"/>
              <a:ext cx="77787" cy="9525"/>
            </a:xfrm>
            <a:custGeom>
              <a:avLst/>
              <a:gdLst>
                <a:gd name="T0" fmla="*/ 0 w 103"/>
                <a:gd name="T1" fmla="*/ 8060 h 13"/>
                <a:gd name="T2" fmla="*/ 3776 w 103"/>
                <a:gd name="T3" fmla="*/ 9525 h 13"/>
                <a:gd name="T4" fmla="*/ 77787 w 103"/>
                <a:gd name="T5" fmla="*/ 9525 h 13"/>
                <a:gd name="T6" fmla="*/ 77787 w 103"/>
                <a:gd name="T7" fmla="*/ 0 h 13"/>
                <a:gd name="T8" fmla="*/ 3776 w 103"/>
                <a:gd name="T9" fmla="*/ 0 h 13"/>
                <a:gd name="T10" fmla="*/ 7552 w 103"/>
                <a:gd name="T11" fmla="*/ 733 h 13"/>
                <a:gd name="T12" fmla="*/ 3776 w 103"/>
                <a:gd name="T13" fmla="*/ 0 h 13"/>
                <a:gd name="T14" fmla="*/ 755 w 103"/>
                <a:gd name="T15" fmla="*/ 2198 h 13"/>
                <a:gd name="T16" fmla="*/ 0 w 103"/>
                <a:gd name="T17" fmla="*/ 4396 h 13"/>
                <a:gd name="T18" fmla="*/ 755 w 103"/>
                <a:gd name="T19" fmla="*/ 7327 h 13"/>
                <a:gd name="T20" fmla="*/ 3776 w 103"/>
                <a:gd name="T21" fmla="*/ 9525 h 13"/>
                <a:gd name="T22" fmla="*/ 0 w 103"/>
                <a:gd name="T23" fmla="*/ 8060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3" h="13">
                  <a:moveTo>
                    <a:pt x="0" y="11"/>
                  </a:moveTo>
                  <a:lnTo>
                    <a:pt x="5" y="13"/>
                  </a:lnTo>
                  <a:lnTo>
                    <a:pt x="103" y="13"/>
                  </a:lnTo>
                  <a:lnTo>
                    <a:pt x="103" y="0"/>
                  </a:lnTo>
                  <a:lnTo>
                    <a:pt x="5" y="0"/>
                  </a:lnTo>
                  <a:lnTo>
                    <a:pt x="10" y="1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3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9" name="Freeform 173">
              <a:extLst>
                <a:ext uri="{FF2B5EF4-FFF2-40B4-BE49-F238E27FC236}">
                  <a16:creationId xmlns:a16="http://schemas.microsoft.com/office/drawing/2014/main" id="{9017FCE5-01C6-8050-9968-F036E8BBCAB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48250" y="2479675"/>
              <a:ext cx="46038" cy="80963"/>
            </a:xfrm>
            <a:custGeom>
              <a:avLst/>
              <a:gdLst>
                <a:gd name="T0" fmla="*/ 1485 w 62"/>
                <a:gd name="T1" fmla="*/ 750 h 108"/>
                <a:gd name="T2" fmla="*/ 0 w 62"/>
                <a:gd name="T3" fmla="*/ 4498 h 108"/>
                <a:gd name="T4" fmla="*/ 1485 w 62"/>
                <a:gd name="T5" fmla="*/ 18741 h 108"/>
                <a:gd name="T6" fmla="*/ 2970 w 62"/>
                <a:gd name="T7" fmla="*/ 29986 h 108"/>
                <a:gd name="T8" fmla="*/ 7425 w 62"/>
                <a:gd name="T9" fmla="*/ 41231 h 108"/>
                <a:gd name="T10" fmla="*/ 13366 w 62"/>
                <a:gd name="T11" fmla="*/ 50227 h 108"/>
                <a:gd name="T12" fmla="*/ 18564 w 62"/>
                <a:gd name="T13" fmla="*/ 58473 h 108"/>
                <a:gd name="T14" fmla="*/ 24504 w 62"/>
                <a:gd name="T15" fmla="*/ 65970 h 108"/>
                <a:gd name="T16" fmla="*/ 31930 w 62"/>
                <a:gd name="T17" fmla="*/ 74966 h 108"/>
                <a:gd name="T18" fmla="*/ 38613 w 62"/>
                <a:gd name="T19" fmla="*/ 80963 h 108"/>
                <a:gd name="T20" fmla="*/ 46038 w 62"/>
                <a:gd name="T21" fmla="*/ 73466 h 108"/>
                <a:gd name="T22" fmla="*/ 39355 w 62"/>
                <a:gd name="T23" fmla="*/ 67469 h 108"/>
                <a:gd name="T24" fmla="*/ 31930 w 62"/>
                <a:gd name="T25" fmla="*/ 60722 h 108"/>
                <a:gd name="T26" fmla="*/ 25989 w 62"/>
                <a:gd name="T27" fmla="*/ 53226 h 108"/>
                <a:gd name="T28" fmla="*/ 20791 w 62"/>
                <a:gd name="T29" fmla="*/ 44979 h 108"/>
                <a:gd name="T30" fmla="*/ 14851 w 62"/>
                <a:gd name="T31" fmla="*/ 37483 h 108"/>
                <a:gd name="T32" fmla="*/ 12623 w 62"/>
                <a:gd name="T33" fmla="*/ 27737 h 108"/>
                <a:gd name="T34" fmla="*/ 10396 w 62"/>
                <a:gd name="T35" fmla="*/ 16492 h 108"/>
                <a:gd name="T36" fmla="*/ 9653 w 62"/>
                <a:gd name="T37" fmla="*/ 4498 h 108"/>
                <a:gd name="T38" fmla="*/ 8911 w 62"/>
                <a:gd name="T39" fmla="*/ 8246 h 108"/>
                <a:gd name="T40" fmla="*/ 9653 w 62"/>
                <a:gd name="T41" fmla="*/ 4498 h 108"/>
                <a:gd name="T42" fmla="*/ 7425 w 62"/>
                <a:gd name="T43" fmla="*/ 1499 h 108"/>
                <a:gd name="T44" fmla="*/ 5198 w 62"/>
                <a:gd name="T45" fmla="*/ 0 h 108"/>
                <a:gd name="T46" fmla="*/ 2228 w 62"/>
                <a:gd name="T47" fmla="*/ 1499 h 108"/>
                <a:gd name="T48" fmla="*/ 0 w 62"/>
                <a:gd name="T49" fmla="*/ 4498 h 108"/>
                <a:gd name="T50" fmla="*/ 1485 w 62"/>
                <a:gd name="T51" fmla="*/ 750 h 10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2" h="108">
                  <a:moveTo>
                    <a:pt x="2" y="1"/>
                  </a:moveTo>
                  <a:lnTo>
                    <a:pt x="0" y="6"/>
                  </a:lnTo>
                  <a:lnTo>
                    <a:pt x="2" y="25"/>
                  </a:lnTo>
                  <a:lnTo>
                    <a:pt x="4" y="40"/>
                  </a:lnTo>
                  <a:lnTo>
                    <a:pt x="10" y="55"/>
                  </a:lnTo>
                  <a:lnTo>
                    <a:pt x="18" y="67"/>
                  </a:lnTo>
                  <a:lnTo>
                    <a:pt x="25" y="78"/>
                  </a:lnTo>
                  <a:lnTo>
                    <a:pt x="33" y="88"/>
                  </a:lnTo>
                  <a:lnTo>
                    <a:pt x="43" y="100"/>
                  </a:lnTo>
                  <a:lnTo>
                    <a:pt x="52" y="108"/>
                  </a:lnTo>
                  <a:lnTo>
                    <a:pt x="62" y="98"/>
                  </a:lnTo>
                  <a:lnTo>
                    <a:pt x="53" y="90"/>
                  </a:lnTo>
                  <a:lnTo>
                    <a:pt x="43" y="81"/>
                  </a:lnTo>
                  <a:lnTo>
                    <a:pt x="35" y="71"/>
                  </a:lnTo>
                  <a:lnTo>
                    <a:pt x="28" y="60"/>
                  </a:lnTo>
                  <a:lnTo>
                    <a:pt x="20" y="50"/>
                  </a:lnTo>
                  <a:lnTo>
                    <a:pt x="17" y="37"/>
                  </a:lnTo>
                  <a:lnTo>
                    <a:pt x="14" y="22"/>
                  </a:lnTo>
                  <a:lnTo>
                    <a:pt x="13" y="6"/>
                  </a:lnTo>
                  <a:lnTo>
                    <a:pt x="12" y="11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7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2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0" name="Freeform 174">
              <a:extLst>
                <a:ext uri="{FF2B5EF4-FFF2-40B4-BE49-F238E27FC236}">
                  <a16:creationId xmlns:a16="http://schemas.microsoft.com/office/drawing/2014/main" id="{17043C8C-D66D-DD5D-B257-AE74F8A0381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49838" y="2459038"/>
              <a:ext cx="28575" cy="26987"/>
            </a:xfrm>
            <a:custGeom>
              <a:avLst/>
              <a:gdLst>
                <a:gd name="T0" fmla="*/ 23169 w 37"/>
                <a:gd name="T1" fmla="*/ 729 h 37"/>
                <a:gd name="T2" fmla="*/ 19307 w 37"/>
                <a:gd name="T3" fmla="*/ 1459 h 37"/>
                <a:gd name="T4" fmla="*/ 0 w 37"/>
                <a:gd name="T5" fmla="*/ 19693 h 37"/>
                <a:gd name="T6" fmla="*/ 7723 w 37"/>
                <a:gd name="T7" fmla="*/ 26987 h 37"/>
                <a:gd name="T8" fmla="*/ 27030 w 37"/>
                <a:gd name="T9" fmla="*/ 8753 h 37"/>
                <a:gd name="T10" fmla="*/ 23169 w 37"/>
                <a:gd name="T11" fmla="*/ 9482 h 37"/>
                <a:gd name="T12" fmla="*/ 27030 w 37"/>
                <a:gd name="T13" fmla="*/ 8753 h 37"/>
                <a:gd name="T14" fmla="*/ 28575 w 37"/>
                <a:gd name="T15" fmla="*/ 5106 h 37"/>
                <a:gd name="T16" fmla="*/ 27030 w 37"/>
                <a:gd name="T17" fmla="*/ 1459 h 37"/>
                <a:gd name="T18" fmla="*/ 23169 w 37"/>
                <a:gd name="T19" fmla="*/ 0 h 37"/>
                <a:gd name="T20" fmla="*/ 19307 w 37"/>
                <a:gd name="T21" fmla="*/ 1459 h 37"/>
                <a:gd name="T22" fmla="*/ 23169 w 37"/>
                <a:gd name="T23" fmla="*/ 729 h 3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7" h="37">
                  <a:moveTo>
                    <a:pt x="30" y="1"/>
                  </a:moveTo>
                  <a:lnTo>
                    <a:pt x="25" y="2"/>
                  </a:lnTo>
                  <a:lnTo>
                    <a:pt x="0" y="27"/>
                  </a:lnTo>
                  <a:lnTo>
                    <a:pt x="10" y="37"/>
                  </a:lnTo>
                  <a:lnTo>
                    <a:pt x="35" y="12"/>
                  </a:lnTo>
                  <a:lnTo>
                    <a:pt x="30" y="13"/>
                  </a:lnTo>
                  <a:lnTo>
                    <a:pt x="35" y="12"/>
                  </a:lnTo>
                  <a:lnTo>
                    <a:pt x="37" y="7"/>
                  </a:lnTo>
                  <a:lnTo>
                    <a:pt x="35" y="2"/>
                  </a:lnTo>
                  <a:lnTo>
                    <a:pt x="30" y="0"/>
                  </a:lnTo>
                  <a:lnTo>
                    <a:pt x="25" y="2"/>
                  </a:lnTo>
                  <a:lnTo>
                    <a:pt x="30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1" name="Freeform 175">
              <a:extLst>
                <a:ext uri="{FF2B5EF4-FFF2-40B4-BE49-F238E27FC236}">
                  <a16:creationId xmlns:a16="http://schemas.microsoft.com/office/drawing/2014/main" id="{97A60B19-B1A7-51A7-BC25-AE71950F354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72063" y="2459038"/>
              <a:ext cx="98425" cy="28575"/>
            </a:xfrm>
            <a:custGeom>
              <a:avLst/>
              <a:gdLst>
                <a:gd name="T0" fmla="*/ 89269 w 129"/>
                <a:gd name="T1" fmla="*/ 23941 h 37"/>
                <a:gd name="T2" fmla="*/ 93847 w 129"/>
                <a:gd name="T3" fmla="*/ 19307 h 37"/>
                <a:gd name="T4" fmla="*/ 86217 w 129"/>
                <a:gd name="T5" fmla="*/ 18535 h 37"/>
                <a:gd name="T6" fmla="*/ 74009 w 129"/>
                <a:gd name="T7" fmla="*/ 16218 h 37"/>
                <a:gd name="T8" fmla="*/ 61802 w 129"/>
                <a:gd name="T9" fmla="*/ 13129 h 37"/>
                <a:gd name="T10" fmla="*/ 47305 w 129"/>
                <a:gd name="T11" fmla="*/ 9268 h 37"/>
                <a:gd name="T12" fmla="*/ 34334 w 129"/>
                <a:gd name="T13" fmla="*/ 5406 h 37"/>
                <a:gd name="T14" fmla="*/ 20601 w 129"/>
                <a:gd name="T15" fmla="*/ 3089 h 37"/>
                <a:gd name="T16" fmla="*/ 9156 w 129"/>
                <a:gd name="T17" fmla="*/ 772 h 37"/>
                <a:gd name="T18" fmla="*/ 0 w 129"/>
                <a:gd name="T19" fmla="*/ 0 h 37"/>
                <a:gd name="T20" fmla="*/ 0 w 129"/>
                <a:gd name="T21" fmla="*/ 9268 h 37"/>
                <a:gd name="T22" fmla="*/ 7630 w 129"/>
                <a:gd name="T23" fmla="*/ 10812 h 37"/>
                <a:gd name="T24" fmla="*/ 19075 w 129"/>
                <a:gd name="T25" fmla="*/ 12357 h 37"/>
                <a:gd name="T26" fmla="*/ 32045 w 129"/>
                <a:gd name="T27" fmla="*/ 15446 h 37"/>
                <a:gd name="T28" fmla="*/ 45779 w 129"/>
                <a:gd name="T29" fmla="*/ 19307 h 37"/>
                <a:gd name="T30" fmla="*/ 59513 w 129"/>
                <a:gd name="T31" fmla="*/ 23169 h 37"/>
                <a:gd name="T32" fmla="*/ 71721 w 129"/>
                <a:gd name="T33" fmla="*/ 26258 h 37"/>
                <a:gd name="T34" fmla="*/ 84691 w 129"/>
                <a:gd name="T35" fmla="*/ 27803 h 37"/>
                <a:gd name="T36" fmla="*/ 93847 w 129"/>
                <a:gd name="T37" fmla="*/ 28575 h 37"/>
                <a:gd name="T38" fmla="*/ 98425 w 129"/>
                <a:gd name="T39" fmla="*/ 23941 h 37"/>
                <a:gd name="T40" fmla="*/ 93847 w 129"/>
                <a:gd name="T41" fmla="*/ 28575 h 37"/>
                <a:gd name="T42" fmla="*/ 96899 w 129"/>
                <a:gd name="T43" fmla="*/ 27030 h 37"/>
                <a:gd name="T44" fmla="*/ 98425 w 129"/>
                <a:gd name="T45" fmla="*/ 23941 h 37"/>
                <a:gd name="T46" fmla="*/ 96899 w 129"/>
                <a:gd name="T47" fmla="*/ 20852 h 37"/>
                <a:gd name="T48" fmla="*/ 93847 w 129"/>
                <a:gd name="T49" fmla="*/ 19307 h 37"/>
                <a:gd name="T50" fmla="*/ 89269 w 129"/>
                <a:gd name="T51" fmla="*/ 23941 h 3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9" h="37">
                  <a:moveTo>
                    <a:pt x="117" y="31"/>
                  </a:moveTo>
                  <a:lnTo>
                    <a:pt x="123" y="25"/>
                  </a:lnTo>
                  <a:lnTo>
                    <a:pt x="113" y="24"/>
                  </a:lnTo>
                  <a:lnTo>
                    <a:pt x="97" y="21"/>
                  </a:lnTo>
                  <a:lnTo>
                    <a:pt x="81" y="17"/>
                  </a:lnTo>
                  <a:lnTo>
                    <a:pt x="62" y="12"/>
                  </a:lnTo>
                  <a:lnTo>
                    <a:pt x="45" y="7"/>
                  </a:lnTo>
                  <a:lnTo>
                    <a:pt x="27" y="4"/>
                  </a:lnTo>
                  <a:lnTo>
                    <a:pt x="12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0" y="14"/>
                  </a:lnTo>
                  <a:lnTo>
                    <a:pt x="25" y="16"/>
                  </a:lnTo>
                  <a:lnTo>
                    <a:pt x="42" y="20"/>
                  </a:lnTo>
                  <a:lnTo>
                    <a:pt x="60" y="25"/>
                  </a:lnTo>
                  <a:lnTo>
                    <a:pt x="78" y="30"/>
                  </a:lnTo>
                  <a:lnTo>
                    <a:pt x="94" y="34"/>
                  </a:lnTo>
                  <a:lnTo>
                    <a:pt x="111" y="36"/>
                  </a:lnTo>
                  <a:lnTo>
                    <a:pt x="123" y="37"/>
                  </a:lnTo>
                  <a:lnTo>
                    <a:pt x="129" y="31"/>
                  </a:lnTo>
                  <a:lnTo>
                    <a:pt x="123" y="37"/>
                  </a:lnTo>
                  <a:lnTo>
                    <a:pt x="127" y="35"/>
                  </a:lnTo>
                  <a:lnTo>
                    <a:pt x="129" y="31"/>
                  </a:lnTo>
                  <a:lnTo>
                    <a:pt x="127" y="27"/>
                  </a:lnTo>
                  <a:lnTo>
                    <a:pt x="123" y="25"/>
                  </a:lnTo>
                  <a:lnTo>
                    <a:pt x="117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2" name="Freeform 176">
              <a:extLst>
                <a:ext uri="{FF2B5EF4-FFF2-40B4-BE49-F238E27FC236}">
                  <a16:creationId xmlns:a16="http://schemas.microsoft.com/office/drawing/2014/main" id="{007001F3-FE82-C133-3CB0-A42BBB14D24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59375" y="2349500"/>
              <a:ext cx="28575" cy="133350"/>
            </a:xfrm>
            <a:custGeom>
              <a:avLst/>
              <a:gdLst>
                <a:gd name="T0" fmla="*/ 28575 w 37"/>
                <a:gd name="T1" fmla="*/ 4495 h 178"/>
                <a:gd name="T2" fmla="*/ 19307 w 37"/>
                <a:gd name="T3" fmla="*/ 4495 h 178"/>
                <a:gd name="T4" fmla="*/ 18535 w 37"/>
                <a:gd name="T5" fmla="*/ 12736 h 178"/>
                <a:gd name="T6" fmla="*/ 16218 w 37"/>
                <a:gd name="T7" fmla="*/ 26221 h 178"/>
                <a:gd name="T8" fmla="*/ 13129 w 37"/>
                <a:gd name="T9" fmla="*/ 42702 h 178"/>
                <a:gd name="T10" fmla="*/ 9268 w 37"/>
                <a:gd name="T11" fmla="*/ 60682 h 178"/>
                <a:gd name="T12" fmla="*/ 5406 w 37"/>
                <a:gd name="T13" fmla="*/ 80160 h 178"/>
                <a:gd name="T14" fmla="*/ 3089 w 37"/>
                <a:gd name="T15" fmla="*/ 98889 h 178"/>
                <a:gd name="T16" fmla="*/ 772 w 37"/>
                <a:gd name="T17" fmla="*/ 117618 h 178"/>
                <a:gd name="T18" fmla="*/ 0 w 37"/>
                <a:gd name="T19" fmla="*/ 133350 h 178"/>
                <a:gd name="T20" fmla="*/ 9268 w 37"/>
                <a:gd name="T21" fmla="*/ 133350 h 178"/>
                <a:gd name="T22" fmla="*/ 10812 w 37"/>
                <a:gd name="T23" fmla="*/ 117618 h 178"/>
                <a:gd name="T24" fmla="*/ 12357 w 37"/>
                <a:gd name="T25" fmla="*/ 100387 h 178"/>
                <a:gd name="T26" fmla="*/ 15446 w 37"/>
                <a:gd name="T27" fmla="*/ 81658 h 178"/>
                <a:gd name="T28" fmla="*/ 19307 w 37"/>
                <a:gd name="T29" fmla="*/ 62180 h 178"/>
                <a:gd name="T30" fmla="*/ 23169 w 37"/>
                <a:gd name="T31" fmla="*/ 44200 h 178"/>
                <a:gd name="T32" fmla="*/ 26258 w 37"/>
                <a:gd name="T33" fmla="*/ 27719 h 178"/>
                <a:gd name="T34" fmla="*/ 27803 w 37"/>
                <a:gd name="T35" fmla="*/ 14983 h 178"/>
                <a:gd name="T36" fmla="*/ 28575 w 37"/>
                <a:gd name="T37" fmla="*/ 4495 h 178"/>
                <a:gd name="T38" fmla="*/ 19307 w 37"/>
                <a:gd name="T39" fmla="*/ 4495 h 178"/>
                <a:gd name="T40" fmla="*/ 28575 w 37"/>
                <a:gd name="T41" fmla="*/ 4495 h 178"/>
                <a:gd name="T42" fmla="*/ 27030 w 37"/>
                <a:gd name="T43" fmla="*/ 1498 h 178"/>
                <a:gd name="T44" fmla="*/ 23941 w 37"/>
                <a:gd name="T45" fmla="*/ 0 h 178"/>
                <a:gd name="T46" fmla="*/ 20852 w 37"/>
                <a:gd name="T47" fmla="*/ 1498 h 178"/>
                <a:gd name="T48" fmla="*/ 19307 w 37"/>
                <a:gd name="T49" fmla="*/ 4495 h 178"/>
                <a:gd name="T50" fmla="*/ 28575 w 37"/>
                <a:gd name="T51" fmla="*/ 4495 h 17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7" h="178">
                  <a:moveTo>
                    <a:pt x="37" y="6"/>
                  </a:moveTo>
                  <a:lnTo>
                    <a:pt x="25" y="6"/>
                  </a:lnTo>
                  <a:lnTo>
                    <a:pt x="24" y="17"/>
                  </a:lnTo>
                  <a:lnTo>
                    <a:pt x="21" y="35"/>
                  </a:lnTo>
                  <a:lnTo>
                    <a:pt x="17" y="57"/>
                  </a:lnTo>
                  <a:lnTo>
                    <a:pt x="12" y="81"/>
                  </a:lnTo>
                  <a:lnTo>
                    <a:pt x="7" y="107"/>
                  </a:lnTo>
                  <a:lnTo>
                    <a:pt x="4" y="132"/>
                  </a:lnTo>
                  <a:lnTo>
                    <a:pt x="1" y="157"/>
                  </a:lnTo>
                  <a:lnTo>
                    <a:pt x="0" y="178"/>
                  </a:lnTo>
                  <a:lnTo>
                    <a:pt x="12" y="178"/>
                  </a:lnTo>
                  <a:lnTo>
                    <a:pt x="14" y="157"/>
                  </a:lnTo>
                  <a:lnTo>
                    <a:pt x="16" y="134"/>
                  </a:lnTo>
                  <a:lnTo>
                    <a:pt x="20" y="109"/>
                  </a:lnTo>
                  <a:lnTo>
                    <a:pt x="25" y="83"/>
                  </a:lnTo>
                  <a:lnTo>
                    <a:pt x="30" y="59"/>
                  </a:lnTo>
                  <a:lnTo>
                    <a:pt x="34" y="37"/>
                  </a:lnTo>
                  <a:lnTo>
                    <a:pt x="36" y="20"/>
                  </a:lnTo>
                  <a:lnTo>
                    <a:pt x="37" y="6"/>
                  </a:lnTo>
                  <a:lnTo>
                    <a:pt x="25" y="6"/>
                  </a:lnTo>
                  <a:lnTo>
                    <a:pt x="37" y="6"/>
                  </a:lnTo>
                  <a:lnTo>
                    <a:pt x="35" y="2"/>
                  </a:lnTo>
                  <a:lnTo>
                    <a:pt x="31" y="0"/>
                  </a:lnTo>
                  <a:lnTo>
                    <a:pt x="27" y="2"/>
                  </a:lnTo>
                  <a:lnTo>
                    <a:pt x="25" y="6"/>
                  </a:lnTo>
                  <a:lnTo>
                    <a:pt x="37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3" name="Freeform 177">
              <a:extLst>
                <a:ext uri="{FF2B5EF4-FFF2-40B4-BE49-F238E27FC236}">
                  <a16:creationId xmlns:a16="http://schemas.microsoft.com/office/drawing/2014/main" id="{4B262C65-0C50-6B46-8EA8-5F0C835EBE7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80013" y="2354263"/>
              <a:ext cx="46037" cy="60325"/>
            </a:xfrm>
            <a:custGeom>
              <a:avLst/>
              <a:gdLst>
                <a:gd name="T0" fmla="*/ 40839 w 62"/>
                <a:gd name="T1" fmla="*/ 49898 h 81"/>
                <a:gd name="T2" fmla="*/ 44552 w 62"/>
                <a:gd name="T3" fmla="*/ 50643 h 81"/>
                <a:gd name="T4" fmla="*/ 42324 w 62"/>
                <a:gd name="T5" fmla="*/ 49154 h 81"/>
                <a:gd name="T6" fmla="*/ 38612 w 62"/>
                <a:gd name="T7" fmla="*/ 46175 h 81"/>
                <a:gd name="T8" fmla="*/ 33414 w 62"/>
                <a:gd name="T9" fmla="*/ 39472 h 81"/>
                <a:gd name="T10" fmla="*/ 26731 w 62"/>
                <a:gd name="T11" fmla="*/ 31280 h 81"/>
                <a:gd name="T12" fmla="*/ 19306 w 62"/>
                <a:gd name="T13" fmla="*/ 22343 h 81"/>
                <a:gd name="T14" fmla="*/ 14108 w 62"/>
                <a:gd name="T15" fmla="*/ 14895 h 81"/>
                <a:gd name="T16" fmla="*/ 11138 w 62"/>
                <a:gd name="T17" fmla="*/ 5213 h 81"/>
                <a:gd name="T18" fmla="*/ 8910 w 62"/>
                <a:gd name="T19" fmla="*/ 0 h 81"/>
                <a:gd name="T20" fmla="*/ 0 w 62"/>
                <a:gd name="T21" fmla="*/ 0 h 81"/>
                <a:gd name="T22" fmla="*/ 1485 w 62"/>
                <a:gd name="T23" fmla="*/ 8937 h 81"/>
                <a:gd name="T24" fmla="*/ 6683 w 62"/>
                <a:gd name="T25" fmla="*/ 18619 h 81"/>
                <a:gd name="T26" fmla="*/ 11881 w 62"/>
                <a:gd name="T27" fmla="*/ 27556 h 81"/>
                <a:gd name="T28" fmla="*/ 19306 w 62"/>
                <a:gd name="T29" fmla="*/ 37238 h 81"/>
                <a:gd name="T30" fmla="*/ 25989 w 62"/>
                <a:gd name="T31" fmla="*/ 45430 h 81"/>
                <a:gd name="T32" fmla="*/ 31186 w 62"/>
                <a:gd name="T33" fmla="*/ 52133 h 81"/>
                <a:gd name="T34" fmla="*/ 34899 w 62"/>
                <a:gd name="T35" fmla="*/ 56601 h 81"/>
                <a:gd name="T36" fmla="*/ 37127 w 62"/>
                <a:gd name="T37" fmla="*/ 58091 h 81"/>
                <a:gd name="T38" fmla="*/ 40839 w 62"/>
                <a:gd name="T39" fmla="*/ 59580 h 81"/>
                <a:gd name="T40" fmla="*/ 37127 w 62"/>
                <a:gd name="T41" fmla="*/ 58091 h 81"/>
                <a:gd name="T42" fmla="*/ 40839 w 62"/>
                <a:gd name="T43" fmla="*/ 60325 h 81"/>
                <a:gd name="T44" fmla="*/ 44552 w 62"/>
                <a:gd name="T45" fmla="*/ 58091 h 81"/>
                <a:gd name="T46" fmla="*/ 46037 w 62"/>
                <a:gd name="T47" fmla="*/ 54367 h 81"/>
                <a:gd name="T48" fmla="*/ 44552 w 62"/>
                <a:gd name="T49" fmla="*/ 50643 h 81"/>
                <a:gd name="T50" fmla="*/ 40839 w 62"/>
                <a:gd name="T51" fmla="*/ 49898 h 8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2" h="81">
                  <a:moveTo>
                    <a:pt x="55" y="67"/>
                  </a:moveTo>
                  <a:lnTo>
                    <a:pt x="60" y="68"/>
                  </a:lnTo>
                  <a:lnTo>
                    <a:pt x="57" y="66"/>
                  </a:lnTo>
                  <a:lnTo>
                    <a:pt x="52" y="62"/>
                  </a:lnTo>
                  <a:lnTo>
                    <a:pt x="45" y="53"/>
                  </a:lnTo>
                  <a:lnTo>
                    <a:pt x="36" y="42"/>
                  </a:lnTo>
                  <a:lnTo>
                    <a:pt x="26" y="30"/>
                  </a:lnTo>
                  <a:lnTo>
                    <a:pt x="19" y="20"/>
                  </a:lnTo>
                  <a:lnTo>
                    <a:pt x="15" y="7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12"/>
                  </a:lnTo>
                  <a:lnTo>
                    <a:pt x="9" y="25"/>
                  </a:lnTo>
                  <a:lnTo>
                    <a:pt x="16" y="37"/>
                  </a:lnTo>
                  <a:lnTo>
                    <a:pt x="26" y="50"/>
                  </a:lnTo>
                  <a:lnTo>
                    <a:pt x="35" y="61"/>
                  </a:lnTo>
                  <a:lnTo>
                    <a:pt x="42" y="70"/>
                  </a:lnTo>
                  <a:lnTo>
                    <a:pt x="47" y="76"/>
                  </a:lnTo>
                  <a:lnTo>
                    <a:pt x="50" y="78"/>
                  </a:lnTo>
                  <a:lnTo>
                    <a:pt x="55" y="80"/>
                  </a:lnTo>
                  <a:lnTo>
                    <a:pt x="50" y="78"/>
                  </a:lnTo>
                  <a:lnTo>
                    <a:pt x="55" y="81"/>
                  </a:lnTo>
                  <a:lnTo>
                    <a:pt x="60" y="78"/>
                  </a:lnTo>
                  <a:lnTo>
                    <a:pt x="62" y="73"/>
                  </a:lnTo>
                  <a:lnTo>
                    <a:pt x="60" y="68"/>
                  </a:lnTo>
                  <a:lnTo>
                    <a:pt x="55" y="6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4" name="Freeform 178">
              <a:extLst>
                <a:ext uri="{FF2B5EF4-FFF2-40B4-BE49-F238E27FC236}">
                  <a16:creationId xmlns:a16="http://schemas.microsoft.com/office/drawing/2014/main" id="{6712190C-7B13-210D-786B-DAC5AD6DEF3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19700" y="2405063"/>
              <a:ext cx="80963" cy="46037"/>
            </a:xfrm>
            <a:custGeom>
              <a:avLst/>
              <a:gdLst>
                <a:gd name="T0" fmla="*/ 78650 w 105"/>
                <a:gd name="T1" fmla="*/ 43114 h 63"/>
                <a:gd name="T2" fmla="*/ 78650 w 105"/>
                <a:gd name="T3" fmla="*/ 36537 h 63"/>
                <a:gd name="T4" fmla="*/ 70939 w 105"/>
                <a:gd name="T5" fmla="*/ 29961 h 63"/>
                <a:gd name="T6" fmla="*/ 63228 w 105"/>
                <a:gd name="T7" fmla="*/ 24115 h 63"/>
                <a:gd name="T8" fmla="*/ 55517 w 105"/>
                <a:gd name="T9" fmla="*/ 17538 h 63"/>
                <a:gd name="T10" fmla="*/ 47807 w 105"/>
                <a:gd name="T11" fmla="*/ 11692 h 63"/>
                <a:gd name="T12" fmla="*/ 37012 w 105"/>
                <a:gd name="T13" fmla="*/ 6577 h 63"/>
                <a:gd name="T14" fmla="*/ 25446 w 105"/>
                <a:gd name="T15" fmla="*/ 2923 h 63"/>
                <a:gd name="T16" fmla="*/ 13879 w 105"/>
                <a:gd name="T17" fmla="*/ 731 h 63"/>
                <a:gd name="T18" fmla="*/ 0 w 105"/>
                <a:gd name="T19" fmla="*/ 0 h 63"/>
                <a:gd name="T20" fmla="*/ 0 w 105"/>
                <a:gd name="T21" fmla="*/ 9500 h 63"/>
                <a:gd name="T22" fmla="*/ 12337 w 105"/>
                <a:gd name="T23" fmla="*/ 10230 h 63"/>
                <a:gd name="T24" fmla="*/ 23903 w 105"/>
                <a:gd name="T25" fmla="*/ 11692 h 63"/>
                <a:gd name="T26" fmla="*/ 33156 w 105"/>
                <a:gd name="T27" fmla="*/ 15346 h 63"/>
                <a:gd name="T28" fmla="*/ 42409 w 105"/>
                <a:gd name="T29" fmla="*/ 18999 h 63"/>
                <a:gd name="T30" fmla="*/ 50120 w 105"/>
                <a:gd name="T31" fmla="*/ 24845 h 63"/>
                <a:gd name="T32" fmla="*/ 57831 w 105"/>
                <a:gd name="T33" fmla="*/ 31422 h 63"/>
                <a:gd name="T34" fmla="*/ 65541 w 105"/>
                <a:gd name="T35" fmla="*/ 37268 h 63"/>
                <a:gd name="T36" fmla="*/ 70939 w 105"/>
                <a:gd name="T37" fmla="*/ 43845 h 63"/>
                <a:gd name="T38" fmla="*/ 70939 w 105"/>
                <a:gd name="T39" fmla="*/ 37268 h 63"/>
                <a:gd name="T40" fmla="*/ 70939 w 105"/>
                <a:gd name="T41" fmla="*/ 43845 h 63"/>
                <a:gd name="T42" fmla="*/ 74794 w 105"/>
                <a:gd name="T43" fmla="*/ 46037 h 63"/>
                <a:gd name="T44" fmla="*/ 78650 w 105"/>
                <a:gd name="T45" fmla="*/ 43845 h 63"/>
                <a:gd name="T46" fmla="*/ 80963 w 105"/>
                <a:gd name="T47" fmla="*/ 40191 h 63"/>
                <a:gd name="T48" fmla="*/ 78650 w 105"/>
                <a:gd name="T49" fmla="*/ 36537 h 63"/>
                <a:gd name="T50" fmla="*/ 78650 w 105"/>
                <a:gd name="T51" fmla="*/ 43114 h 6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05" h="63">
                  <a:moveTo>
                    <a:pt x="102" y="59"/>
                  </a:moveTo>
                  <a:lnTo>
                    <a:pt x="102" y="50"/>
                  </a:lnTo>
                  <a:lnTo>
                    <a:pt x="92" y="41"/>
                  </a:lnTo>
                  <a:lnTo>
                    <a:pt x="82" y="33"/>
                  </a:lnTo>
                  <a:lnTo>
                    <a:pt x="72" y="24"/>
                  </a:lnTo>
                  <a:lnTo>
                    <a:pt x="62" y="16"/>
                  </a:lnTo>
                  <a:lnTo>
                    <a:pt x="48" y="9"/>
                  </a:lnTo>
                  <a:lnTo>
                    <a:pt x="33" y="4"/>
                  </a:lnTo>
                  <a:lnTo>
                    <a:pt x="18" y="1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6" y="14"/>
                  </a:lnTo>
                  <a:lnTo>
                    <a:pt x="31" y="16"/>
                  </a:lnTo>
                  <a:lnTo>
                    <a:pt x="43" y="21"/>
                  </a:lnTo>
                  <a:lnTo>
                    <a:pt x="55" y="26"/>
                  </a:lnTo>
                  <a:lnTo>
                    <a:pt x="65" y="34"/>
                  </a:lnTo>
                  <a:lnTo>
                    <a:pt x="75" y="43"/>
                  </a:lnTo>
                  <a:lnTo>
                    <a:pt x="85" y="51"/>
                  </a:lnTo>
                  <a:lnTo>
                    <a:pt x="92" y="60"/>
                  </a:lnTo>
                  <a:lnTo>
                    <a:pt x="92" y="51"/>
                  </a:lnTo>
                  <a:lnTo>
                    <a:pt x="92" y="60"/>
                  </a:lnTo>
                  <a:lnTo>
                    <a:pt x="97" y="63"/>
                  </a:lnTo>
                  <a:lnTo>
                    <a:pt x="102" y="60"/>
                  </a:lnTo>
                  <a:lnTo>
                    <a:pt x="105" y="55"/>
                  </a:lnTo>
                  <a:lnTo>
                    <a:pt x="102" y="50"/>
                  </a:lnTo>
                  <a:lnTo>
                    <a:pt x="102" y="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5" name="Freeform 179">
              <a:extLst>
                <a:ext uri="{FF2B5EF4-FFF2-40B4-BE49-F238E27FC236}">
                  <a16:creationId xmlns:a16="http://schemas.microsoft.com/office/drawing/2014/main" id="{344490CD-7EB6-53ED-9A44-CCE80DE30F0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53038" y="2443163"/>
              <a:ext cx="46037" cy="80962"/>
            </a:xfrm>
            <a:custGeom>
              <a:avLst/>
              <a:gdLst>
                <a:gd name="T0" fmla="*/ 4604 w 60"/>
                <a:gd name="T1" fmla="*/ 71306 h 109"/>
                <a:gd name="T2" fmla="*/ 9975 w 60"/>
                <a:gd name="T3" fmla="*/ 76505 h 109"/>
                <a:gd name="T4" fmla="*/ 10742 w 60"/>
                <a:gd name="T5" fmla="*/ 63878 h 109"/>
                <a:gd name="T6" fmla="*/ 12277 w 60"/>
                <a:gd name="T7" fmla="*/ 52737 h 109"/>
                <a:gd name="T8" fmla="*/ 16113 w 60"/>
                <a:gd name="T9" fmla="*/ 43823 h 109"/>
                <a:gd name="T10" fmla="*/ 19949 w 60"/>
                <a:gd name="T11" fmla="*/ 35653 h 109"/>
                <a:gd name="T12" fmla="*/ 26088 w 60"/>
                <a:gd name="T13" fmla="*/ 28225 h 109"/>
                <a:gd name="T14" fmla="*/ 32993 w 60"/>
                <a:gd name="T15" fmla="*/ 20055 h 109"/>
                <a:gd name="T16" fmla="*/ 39131 w 60"/>
                <a:gd name="T17" fmla="*/ 13370 h 109"/>
                <a:gd name="T18" fmla="*/ 46037 w 60"/>
                <a:gd name="T19" fmla="*/ 5942 h 109"/>
                <a:gd name="T20" fmla="*/ 38364 w 60"/>
                <a:gd name="T21" fmla="*/ 0 h 109"/>
                <a:gd name="T22" fmla="*/ 31459 w 60"/>
                <a:gd name="T23" fmla="*/ 7428 h 109"/>
                <a:gd name="T24" fmla="*/ 25320 w 60"/>
                <a:gd name="T25" fmla="*/ 14113 h 109"/>
                <a:gd name="T26" fmla="*/ 18415 w 60"/>
                <a:gd name="T27" fmla="*/ 22283 h 109"/>
                <a:gd name="T28" fmla="*/ 12277 w 60"/>
                <a:gd name="T29" fmla="*/ 29711 h 109"/>
                <a:gd name="T30" fmla="*/ 6906 w 60"/>
                <a:gd name="T31" fmla="*/ 40110 h 109"/>
                <a:gd name="T32" fmla="*/ 3069 w 60"/>
                <a:gd name="T33" fmla="*/ 51251 h 109"/>
                <a:gd name="T34" fmla="*/ 767 w 60"/>
                <a:gd name="T35" fmla="*/ 62393 h 109"/>
                <a:gd name="T36" fmla="*/ 0 w 60"/>
                <a:gd name="T37" fmla="*/ 76505 h 109"/>
                <a:gd name="T38" fmla="*/ 4604 w 60"/>
                <a:gd name="T39" fmla="*/ 80962 h 109"/>
                <a:gd name="T40" fmla="*/ 0 w 60"/>
                <a:gd name="T41" fmla="*/ 76505 h 109"/>
                <a:gd name="T42" fmla="*/ 2302 w 60"/>
                <a:gd name="T43" fmla="*/ 78734 h 109"/>
                <a:gd name="T44" fmla="*/ 4604 w 60"/>
                <a:gd name="T45" fmla="*/ 80219 h 109"/>
                <a:gd name="T46" fmla="*/ 7673 w 60"/>
                <a:gd name="T47" fmla="*/ 78734 h 109"/>
                <a:gd name="T48" fmla="*/ 9975 w 60"/>
                <a:gd name="T49" fmla="*/ 76505 h 109"/>
                <a:gd name="T50" fmla="*/ 4604 w 60"/>
                <a:gd name="T51" fmla="*/ 71306 h 10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0" h="109">
                  <a:moveTo>
                    <a:pt x="6" y="96"/>
                  </a:moveTo>
                  <a:lnTo>
                    <a:pt x="13" y="103"/>
                  </a:lnTo>
                  <a:lnTo>
                    <a:pt x="14" y="86"/>
                  </a:lnTo>
                  <a:lnTo>
                    <a:pt x="16" y="71"/>
                  </a:lnTo>
                  <a:lnTo>
                    <a:pt x="21" y="59"/>
                  </a:lnTo>
                  <a:lnTo>
                    <a:pt x="26" y="48"/>
                  </a:lnTo>
                  <a:lnTo>
                    <a:pt x="34" y="38"/>
                  </a:lnTo>
                  <a:lnTo>
                    <a:pt x="43" y="27"/>
                  </a:lnTo>
                  <a:lnTo>
                    <a:pt x="51" y="18"/>
                  </a:lnTo>
                  <a:lnTo>
                    <a:pt x="60" y="8"/>
                  </a:lnTo>
                  <a:lnTo>
                    <a:pt x="50" y="0"/>
                  </a:lnTo>
                  <a:lnTo>
                    <a:pt x="41" y="10"/>
                  </a:lnTo>
                  <a:lnTo>
                    <a:pt x="33" y="19"/>
                  </a:lnTo>
                  <a:lnTo>
                    <a:pt x="24" y="30"/>
                  </a:lnTo>
                  <a:lnTo>
                    <a:pt x="16" y="40"/>
                  </a:lnTo>
                  <a:lnTo>
                    <a:pt x="9" y="54"/>
                  </a:lnTo>
                  <a:lnTo>
                    <a:pt x="4" y="69"/>
                  </a:lnTo>
                  <a:lnTo>
                    <a:pt x="1" y="84"/>
                  </a:lnTo>
                  <a:lnTo>
                    <a:pt x="0" y="103"/>
                  </a:lnTo>
                  <a:lnTo>
                    <a:pt x="6" y="109"/>
                  </a:lnTo>
                  <a:lnTo>
                    <a:pt x="0" y="103"/>
                  </a:lnTo>
                  <a:lnTo>
                    <a:pt x="3" y="106"/>
                  </a:lnTo>
                  <a:lnTo>
                    <a:pt x="6" y="108"/>
                  </a:lnTo>
                  <a:lnTo>
                    <a:pt x="10" y="106"/>
                  </a:lnTo>
                  <a:lnTo>
                    <a:pt x="13" y="103"/>
                  </a:lnTo>
                  <a:lnTo>
                    <a:pt x="6" y="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6" name="Freeform 180">
              <a:extLst>
                <a:ext uri="{FF2B5EF4-FFF2-40B4-BE49-F238E27FC236}">
                  <a16:creationId xmlns:a16="http://schemas.microsoft.com/office/drawing/2014/main" id="{E6CA1986-4F6D-8285-4A28-C57B643CA50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57800" y="2514600"/>
              <a:ext cx="60325" cy="65088"/>
            </a:xfrm>
            <a:custGeom>
              <a:avLst/>
              <a:gdLst>
                <a:gd name="T0" fmla="*/ 60325 w 80"/>
                <a:gd name="T1" fmla="*/ 62844 h 87"/>
                <a:gd name="T2" fmla="*/ 59571 w 80"/>
                <a:gd name="T3" fmla="*/ 59103 h 87"/>
                <a:gd name="T4" fmla="*/ 54293 w 80"/>
                <a:gd name="T5" fmla="*/ 46385 h 87"/>
                <a:gd name="T6" fmla="*/ 49014 w 80"/>
                <a:gd name="T7" fmla="*/ 33666 h 87"/>
                <a:gd name="T8" fmla="*/ 43736 w 80"/>
                <a:gd name="T9" fmla="*/ 24689 h 87"/>
                <a:gd name="T10" fmla="*/ 39211 w 80"/>
                <a:gd name="T11" fmla="*/ 16459 h 87"/>
                <a:gd name="T12" fmla="*/ 32425 w 80"/>
                <a:gd name="T13" fmla="*/ 8978 h 87"/>
                <a:gd name="T14" fmla="*/ 24130 w 80"/>
                <a:gd name="T15" fmla="*/ 3741 h 87"/>
                <a:gd name="T16" fmla="*/ 13573 w 80"/>
                <a:gd name="T17" fmla="*/ 1496 h 87"/>
                <a:gd name="T18" fmla="*/ 0 w 80"/>
                <a:gd name="T19" fmla="*/ 0 h 87"/>
                <a:gd name="T20" fmla="*/ 0 w 80"/>
                <a:gd name="T21" fmla="*/ 9726 h 87"/>
                <a:gd name="T22" fmla="*/ 11311 w 80"/>
                <a:gd name="T23" fmla="*/ 10474 h 87"/>
                <a:gd name="T24" fmla="*/ 20360 w 80"/>
                <a:gd name="T25" fmla="*/ 13466 h 87"/>
                <a:gd name="T26" fmla="*/ 26392 w 80"/>
                <a:gd name="T27" fmla="*/ 16459 h 87"/>
                <a:gd name="T28" fmla="*/ 31671 w 80"/>
                <a:gd name="T29" fmla="*/ 21696 h 87"/>
                <a:gd name="T30" fmla="*/ 36195 w 80"/>
                <a:gd name="T31" fmla="*/ 28429 h 87"/>
                <a:gd name="T32" fmla="*/ 39965 w 80"/>
                <a:gd name="T33" fmla="*/ 37407 h 87"/>
                <a:gd name="T34" fmla="*/ 44490 w 80"/>
                <a:gd name="T35" fmla="*/ 50125 h 87"/>
                <a:gd name="T36" fmla="*/ 52030 w 80"/>
                <a:gd name="T37" fmla="*/ 62844 h 87"/>
                <a:gd name="T38" fmla="*/ 51276 w 80"/>
                <a:gd name="T39" fmla="*/ 59103 h 87"/>
                <a:gd name="T40" fmla="*/ 52030 w 80"/>
                <a:gd name="T41" fmla="*/ 62844 h 87"/>
                <a:gd name="T42" fmla="*/ 54293 w 80"/>
                <a:gd name="T43" fmla="*/ 65088 h 87"/>
                <a:gd name="T44" fmla="*/ 58063 w 80"/>
                <a:gd name="T45" fmla="*/ 65088 h 87"/>
                <a:gd name="T46" fmla="*/ 59571 w 80"/>
                <a:gd name="T47" fmla="*/ 62095 h 87"/>
                <a:gd name="T48" fmla="*/ 59571 w 80"/>
                <a:gd name="T49" fmla="*/ 59103 h 87"/>
                <a:gd name="T50" fmla="*/ 60325 w 80"/>
                <a:gd name="T51" fmla="*/ 62844 h 8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80" h="87">
                  <a:moveTo>
                    <a:pt x="80" y="84"/>
                  </a:moveTo>
                  <a:lnTo>
                    <a:pt x="79" y="79"/>
                  </a:lnTo>
                  <a:lnTo>
                    <a:pt x="72" y="62"/>
                  </a:lnTo>
                  <a:lnTo>
                    <a:pt x="65" y="45"/>
                  </a:lnTo>
                  <a:lnTo>
                    <a:pt x="58" y="33"/>
                  </a:lnTo>
                  <a:lnTo>
                    <a:pt x="52" y="22"/>
                  </a:lnTo>
                  <a:lnTo>
                    <a:pt x="43" y="12"/>
                  </a:lnTo>
                  <a:lnTo>
                    <a:pt x="32" y="5"/>
                  </a:lnTo>
                  <a:lnTo>
                    <a:pt x="18" y="2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5" y="14"/>
                  </a:lnTo>
                  <a:lnTo>
                    <a:pt x="27" y="18"/>
                  </a:lnTo>
                  <a:lnTo>
                    <a:pt x="35" y="22"/>
                  </a:lnTo>
                  <a:lnTo>
                    <a:pt x="42" y="29"/>
                  </a:lnTo>
                  <a:lnTo>
                    <a:pt x="48" y="38"/>
                  </a:lnTo>
                  <a:lnTo>
                    <a:pt x="53" y="50"/>
                  </a:lnTo>
                  <a:lnTo>
                    <a:pt x="59" y="67"/>
                  </a:lnTo>
                  <a:lnTo>
                    <a:pt x="69" y="84"/>
                  </a:lnTo>
                  <a:lnTo>
                    <a:pt x="68" y="79"/>
                  </a:lnTo>
                  <a:lnTo>
                    <a:pt x="69" y="84"/>
                  </a:lnTo>
                  <a:lnTo>
                    <a:pt x="72" y="87"/>
                  </a:lnTo>
                  <a:lnTo>
                    <a:pt x="77" y="87"/>
                  </a:lnTo>
                  <a:lnTo>
                    <a:pt x="79" y="83"/>
                  </a:lnTo>
                  <a:lnTo>
                    <a:pt x="79" y="79"/>
                  </a:lnTo>
                  <a:lnTo>
                    <a:pt x="80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7" name="Freeform 181">
              <a:extLst>
                <a:ext uri="{FF2B5EF4-FFF2-40B4-BE49-F238E27FC236}">
                  <a16:creationId xmlns:a16="http://schemas.microsoft.com/office/drawing/2014/main" id="{4EA53AB0-D595-D9B9-C077-09B6A8CE0E7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05425" y="2574925"/>
              <a:ext cx="85725" cy="115888"/>
            </a:xfrm>
            <a:custGeom>
              <a:avLst/>
              <a:gdLst>
                <a:gd name="T0" fmla="*/ 85725 w 114"/>
                <a:gd name="T1" fmla="*/ 114393 h 155"/>
                <a:gd name="T2" fmla="*/ 85725 w 114"/>
                <a:gd name="T3" fmla="*/ 109907 h 155"/>
                <a:gd name="T4" fmla="*/ 75949 w 114"/>
                <a:gd name="T5" fmla="*/ 96449 h 155"/>
                <a:gd name="T6" fmla="*/ 61662 w 114"/>
                <a:gd name="T7" fmla="*/ 82991 h 155"/>
                <a:gd name="T8" fmla="*/ 48126 w 114"/>
                <a:gd name="T9" fmla="*/ 71028 h 155"/>
                <a:gd name="T10" fmla="*/ 33839 w 114"/>
                <a:gd name="T11" fmla="*/ 59813 h 155"/>
                <a:gd name="T12" fmla="*/ 21807 w 114"/>
                <a:gd name="T13" fmla="*/ 47851 h 155"/>
                <a:gd name="T14" fmla="*/ 13536 w 114"/>
                <a:gd name="T15" fmla="*/ 35140 h 155"/>
                <a:gd name="T16" fmla="*/ 9776 w 114"/>
                <a:gd name="T17" fmla="*/ 20187 h 155"/>
                <a:gd name="T18" fmla="*/ 12032 w 114"/>
                <a:gd name="T19" fmla="*/ 3738 h 155"/>
                <a:gd name="T20" fmla="*/ 3008 w 114"/>
                <a:gd name="T21" fmla="*/ 0 h 155"/>
                <a:gd name="T22" fmla="*/ 0 w 114"/>
                <a:gd name="T23" fmla="*/ 20187 h 155"/>
                <a:gd name="T24" fmla="*/ 3760 w 114"/>
                <a:gd name="T25" fmla="*/ 38879 h 155"/>
                <a:gd name="T26" fmla="*/ 14288 w 114"/>
                <a:gd name="T27" fmla="*/ 53084 h 155"/>
                <a:gd name="T28" fmla="*/ 27823 w 114"/>
                <a:gd name="T29" fmla="*/ 67290 h 155"/>
                <a:gd name="T30" fmla="*/ 42111 w 114"/>
                <a:gd name="T31" fmla="*/ 78505 h 155"/>
                <a:gd name="T32" fmla="*/ 56398 w 114"/>
                <a:gd name="T33" fmla="*/ 90467 h 155"/>
                <a:gd name="T34" fmla="*/ 68430 w 114"/>
                <a:gd name="T35" fmla="*/ 101682 h 155"/>
                <a:gd name="T36" fmla="*/ 78205 w 114"/>
                <a:gd name="T37" fmla="*/ 113645 h 155"/>
                <a:gd name="T38" fmla="*/ 78205 w 114"/>
                <a:gd name="T39" fmla="*/ 109159 h 155"/>
                <a:gd name="T40" fmla="*/ 78205 w 114"/>
                <a:gd name="T41" fmla="*/ 113645 h 155"/>
                <a:gd name="T42" fmla="*/ 79709 w 114"/>
                <a:gd name="T43" fmla="*/ 115888 h 155"/>
                <a:gd name="T44" fmla="*/ 83469 w 114"/>
                <a:gd name="T45" fmla="*/ 115888 h 155"/>
                <a:gd name="T46" fmla="*/ 85725 w 114"/>
                <a:gd name="T47" fmla="*/ 112897 h 155"/>
                <a:gd name="T48" fmla="*/ 85725 w 114"/>
                <a:gd name="T49" fmla="*/ 109907 h 155"/>
                <a:gd name="T50" fmla="*/ 85725 w 114"/>
                <a:gd name="T51" fmla="*/ 114393 h 15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14" h="155">
                  <a:moveTo>
                    <a:pt x="114" y="153"/>
                  </a:moveTo>
                  <a:lnTo>
                    <a:pt x="114" y="147"/>
                  </a:lnTo>
                  <a:lnTo>
                    <a:pt x="101" y="129"/>
                  </a:lnTo>
                  <a:lnTo>
                    <a:pt x="82" y="111"/>
                  </a:lnTo>
                  <a:lnTo>
                    <a:pt x="64" y="95"/>
                  </a:lnTo>
                  <a:lnTo>
                    <a:pt x="45" y="80"/>
                  </a:lnTo>
                  <a:lnTo>
                    <a:pt x="29" y="64"/>
                  </a:lnTo>
                  <a:lnTo>
                    <a:pt x="18" y="47"/>
                  </a:lnTo>
                  <a:lnTo>
                    <a:pt x="13" y="27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27"/>
                  </a:lnTo>
                  <a:lnTo>
                    <a:pt x="5" y="52"/>
                  </a:lnTo>
                  <a:lnTo>
                    <a:pt x="19" y="71"/>
                  </a:lnTo>
                  <a:lnTo>
                    <a:pt x="37" y="90"/>
                  </a:lnTo>
                  <a:lnTo>
                    <a:pt x="56" y="105"/>
                  </a:lnTo>
                  <a:lnTo>
                    <a:pt x="75" y="121"/>
                  </a:lnTo>
                  <a:lnTo>
                    <a:pt x="91" y="136"/>
                  </a:lnTo>
                  <a:lnTo>
                    <a:pt x="104" y="152"/>
                  </a:lnTo>
                  <a:lnTo>
                    <a:pt x="104" y="146"/>
                  </a:lnTo>
                  <a:lnTo>
                    <a:pt x="104" y="152"/>
                  </a:lnTo>
                  <a:lnTo>
                    <a:pt x="106" y="155"/>
                  </a:lnTo>
                  <a:lnTo>
                    <a:pt x="111" y="155"/>
                  </a:lnTo>
                  <a:lnTo>
                    <a:pt x="114" y="151"/>
                  </a:lnTo>
                  <a:lnTo>
                    <a:pt x="114" y="147"/>
                  </a:lnTo>
                  <a:lnTo>
                    <a:pt x="114" y="1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8" name="Freeform 182">
              <a:extLst>
                <a:ext uri="{FF2B5EF4-FFF2-40B4-BE49-F238E27FC236}">
                  <a16:creationId xmlns:a16="http://schemas.microsoft.com/office/drawing/2014/main" id="{DEAC182A-C2C7-DD1A-6AC5-C2ADF6B54BE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45113" y="2686050"/>
              <a:ext cx="46037" cy="61913"/>
            </a:xfrm>
            <a:custGeom>
              <a:avLst/>
              <a:gdLst>
                <a:gd name="T0" fmla="*/ 5198 w 62"/>
                <a:gd name="T1" fmla="*/ 61913 h 82"/>
                <a:gd name="T2" fmla="*/ 8910 w 62"/>
                <a:gd name="T3" fmla="*/ 60403 h 82"/>
                <a:gd name="T4" fmla="*/ 46037 w 62"/>
                <a:gd name="T5" fmla="*/ 5285 h 82"/>
                <a:gd name="T6" fmla="*/ 38612 w 62"/>
                <a:gd name="T7" fmla="*/ 0 h 82"/>
                <a:gd name="T8" fmla="*/ 1485 w 62"/>
                <a:gd name="T9" fmla="*/ 54363 h 82"/>
                <a:gd name="T10" fmla="*/ 5198 w 62"/>
                <a:gd name="T11" fmla="*/ 52853 h 82"/>
                <a:gd name="T12" fmla="*/ 1485 w 62"/>
                <a:gd name="T13" fmla="*/ 54363 h 82"/>
                <a:gd name="T14" fmla="*/ 0 w 62"/>
                <a:gd name="T15" fmla="*/ 58138 h 82"/>
                <a:gd name="T16" fmla="*/ 2228 w 62"/>
                <a:gd name="T17" fmla="*/ 61158 h 82"/>
                <a:gd name="T18" fmla="*/ 5940 w 62"/>
                <a:gd name="T19" fmla="*/ 61913 h 82"/>
                <a:gd name="T20" fmla="*/ 8910 w 62"/>
                <a:gd name="T21" fmla="*/ 60403 h 82"/>
                <a:gd name="T22" fmla="*/ 5198 w 62"/>
                <a:gd name="T23" fmla="*/ 61913 h 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2" h="82">
                  <a:moveTo>
                    <a:pt x="7" y="82"/>
                  </a:moveTo>
                  <a:lnTo>
                    <a:pt x="12" y="80"/>
                  </a:lnTo>
                  <a:lnTo>
                    <a:pt x="62" y="7"/>
                  </a:lnTo>
                  <a:lnTo>
                    <a:pt x="52" y="0"/>
                  </a:lnTo>
                  <a:lnTo>
                    <a:pt x="2" y="72"/>
                  </a:lnTo>
                  <a:lnTo>
                    <a:pt x="7" y="70"/>
                  </a:lnTo>
                  <a:lnTo>
                    <a:pt x="2" y="72"/>
                  </a:lnTo>
                  <a:lnTo>
                    <a:pt x="0" y="77"/>
                  </a:lnTo>
                  <a:lnTo>
                    <a:pt x="3" y="81"/>
                  </a:lnTo>
                  <a:lnTo>
                    <a:pt x="8" y="82"/>
                  </a:lnTo>
                  <a:lnTo>
                    <a:pt x="12" y="80"/>
                  </a:lnTo>
                  <a:lnTo>
                    <a:pt x="7" y="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9" name="Freeform 183">
              <a:extLst>
                <a:ext uri="{FF2B5EF4-FFF2-40B4-BE49-F238E27FC236}">
                  <a16:creationId xmlns:a16="http://schemas.microsoft.com/office/drawing/2014/main" id="{ADA4BABC-761C-985F-2D3C-D996D2EF0B7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76450" y="4341813"/>
              <a:ext cx="255588" cy="209550"/>
            </a:xfrm>
            <a:custGeom>
              <a:avLst/>
              <a:gdLst>
                <a:gd name="T0" fmla="*/ 247245 w 337"/>
                <a:gd name="T1" fmla="*/ 7648 h 274"/>
                <a:gd name="T2" fmla="*/ 247245 w 337"/>
                <a:gd name="T3" fmla="*/ 1530 h 274"/>
                <a:gd name="T4" fmla="*/ 241178 w 337"/>
                <a:gd name="T5" fmla="*/ 7648 h 274"/>
                <a:gd name="T6" fmla="*/ 231319 w 337"/>
                <a:gd name="T7" fmla="*/ 15296 h 274"/>
                <a:gd name="T8" fmla="*/ 217667 w 337"/>
                <a:gd name="T9" fmla="*/ 25238 h 274"/>
                <a:gd name="T10" fmla="*/ 201740 w 337"/>
                <a:gd name="T11" fmla="*/ 36709 h 274"/>
                <a:gd name="T12" fmla="*/ 185055 w 337"/>
                <a:gd name="T13" fmla="*/ 48946 h 274"/>
                <a:gd name="T14" fmla="*/ 166094 w 337"/>
                <a:gd name="T15" fmla="*/ 62712 h 274"/>
                <a:gd name="T16" fmla="*/ 145617 w 337"/>
                <a:gd name="T17" fmla="*/ 77243 h 274"/>
                <a:gd name="T18" fmla="*/ 125140 w 337"/>
                <a:gd name="T19" fmla="*/ 92539 h 274"/>
                <a:gd name="T20" fmla="*/ 104662 w 337"/>
                <a:gd name="T21" fmla="*/ 107834 h 274"/>
                <a:gd name="T22" fmla="*/ 84185 w 337"/>
                <a:gd name="T23" fmla="*/ 123130 h 274"/>
                <a:gd name="T24" fmla="*/ 65224 w 337"/>
                <a:gd name="T25" fmla="*/ 136896 h 274"/>
                <a:gd name="T26" fmla="*/ 47781 w 337"/>
                <a:gd name="T27" fmla="*/ 152191 h 274"/>
                <a:gd name="T28" fmla="*/ 31854 w 337"/>
                <a:gd name="T29" fmla="*/ 166722 h 274"/>
                <a:gd name="T30" fmla="*/ 17444 w 337"/>
                <a:gd name="T31" fmla="*/ 181253 h 274"/>
                <a:gd name="T32" fmla="*/ 6826 w 337"/>
                <a:gd name="T33" fmla="*/ 193490 h 274"/>
                <a:gd name="T34" fmla="*/ 0 w 337"/>
                <a:gd name="T35" fmla="*/ 205726 h 274"/>
                <a:gd name="T36" fmla="*/ 7584 w 337"/>
                <a:gd name="T37" fmla="*/ 209550 h 274"/>
                <a:gd name="T38" fmla="*/ 14410 w 337"/>
                <a:gd name="T39" fmla="*/ 198843 h 274"/>
                <a:gd name="T40" fmla="*/ 25028 w 337"/>
                <a:gd name="T41" fmla="*/ 186607 h 274"/>
                <a:gd name="T42" fmla="*/ 37163 w 337"/>
                <a:gd name="T43" fmla="*/ 174370 h 274"/>
                <a:gd name="T44" fmla="*/ 53089 w 337"/>
                <a:gd name="T45" fmla="*/ 159839 h 274"/>
                <a:gd name="T46" fmla="*/ 71292 w 337"/>
                <a:gd name="T47" fmla="*/ 144544 h 274"/>
                <a:gd name="T48" fmla="*/ 90252 w 337"/>
                <a:gd name="T49" fmla="*/ 130778 h 274"/>
                <a:gd name="T50" fmla="*/ 109971 w 337"/>
                <a:gd name="T51" fmla="*/ 115482 h 274"/>
                <a:gd name="T52" fmla="*/ 131207 w 337"/>
                <a:gd name="T53" fmla="*/ 100186 h 274"/>
                <a:gd name="T54" fmla="*/ 151684 w 337"/>
                <a:gd name="T55" fmla="*/ 84891 h 274"/>
                <a:gd name="T56" fmla="*/ 171403 w 337"/>
                <a:gd name="T57" fmla="*/ 70360 h 274"/>
                <a:gd name="T58" fmla="*/ 190364 w 337"/>
                <a:gd name="T59" fmla="*/ 56594 h 274"/>
                <a:gd name="T60" fmla="*/ 207807 w 337"/>
                <a:gd name="T61" fmla="*/ 44357 h 274"/>
                <a:gd name="T62" fmla="*/ 223734 w 337"/>
                <a:gd name="T63" fmla="*/ 32886 h 274"/>
                <a:gd name="T64" fmla="*/ 236627 w 337"/>
                <a:gd name="T65" fmla="*/ 22943 h 274"/>
                <a:gd name="T66" fmla="*/ 247245 w 337"/>
                <a:gd name="T67" fmla="*/ 15296 h 274"/>
                <a:gd name="T68" fmla="*/ 254830 w 337"/>
                <a:gd name="T69" fmla="*/ 7648 h 274"/>
                <a:gd name="T70" fmla="*/ 254830 w 337"/>
                <a:gd name="T71" fmla="*/ 1530 h 274"/>
                <a:gd name="T72" fmla="*/ 254830 w 337"/>
                <a:gd name="T73" fmla="*/ 7648 h 274"/>
                <a:gd name="T74" fmla="*/ 255588 w 337"/>
                <a:gd name="T75" fmla="*/ 3824 h 274"/>
                <a:gd name="T76" fmla="*/ 254071 w 337"/>
                <a:gd name="T77" fmla="*/ 765 h 274"/>
                <a:gd name="T78" fmla="*/ 251037 w 337"/>
                <a:gd name="T79" fmla="*/ 0 h 274"/>
                <a:gd name="T80" fmla="*/ 247245 w 337"/>
                <a:gd name="T81" fmla="*/ 1530 h 274"/>
                <a:gd name="T82" fmla="*/ 247245 w 337"/>
                <a:gd name="T83" fmla="*/ 7648 h 27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37" h="274">
                  <a:moveTo>
                    <a:pt x="326" y="10"/>
                  </a:moveTo>
                  <a:lnTo>
                    <a:pt x="326" y="2"/>
                  </a:lnTo>
                  <a:lnTo>
                    <a:pt x="318" y="10"/>
                  </a:lnTo>
                  <a:lnTo>
                    <a:pt x="305" y="20"/>
                  </a:lnTo>
                  <a:lnTo>
                    <a:pt x="287" y="33"/>
                  </a:lnTo>
                  <a:lnTo>
                    <a:pt x="266" y="48"/>
                  </a:lnTo>
                  <a:lnTo>
                    <a:pt x="244" y="64"/>
                  </a:lnTo>
                  <a:lnTo>
                    <a:pt x="219" y="82"/>
                  </a:lnTo>
                  <a:lnTo>
                    <a:pt x="192" y="101"/>
                  </a:lnTo>
                  <a:lnTo>
                    <a:pt x="165" y="121"/>
                  </a:lnTo>
                  <a:lnTo>
                    <a:pt x="138" y="141"/>
                  </a:lnTo>
                  <a:lnTo>
                    <a:pt x="111" y="161"/>
                  </a:lnTo>
                  <a:lnTo>
                    <a:pt x="86" y="179"/>
                  </a:lnTo>
                  <a:lnTo>
                    <a:pt x="63" y="199"/>
                  </a:lnTo>
                  <a:lnTo>
                    <a:pt x="42" y="218"/>
                  </a:lnTo>
                  <a:lnTo>
                    <a:pt x="23" y="237"/>
                  </a:lnTo>
                  <a:lnTo>
                    <a:pt x="9" y="253"/>
                  </a:lnTo>
                  <a:lnTo>
                    <a:pt x="0" y="269"/>
                  </a:lnTo>
                  <a:lnTo>
                    <a:pt x="10" y="274"/>
                  </a:lnTo>
                  <a:lnTo>
                    <a:pt x="19" y="260"/>
                  </a:lnTo>
                  <a:lnTo>
                    <a:pt x="33" y="244"/>
                  </a:lnTo>
                  <a:lnTo>
                    <a:pt x="49" y="228"/>
                  </a:lnTo>
                  <a:lnTo>
                    <a:pt x="70" y="209"/>
                  </a:lnTo>
                  <a:lnTo>
                    <a:pt x="94" y="189"/>
                  </a:lnTo>
                  <a:lnTo>
                    <a:pt x="119" y="171"/>
                  </a:lnTo>
                  <a:lnTo>
                    <a:pt x="145" y="151"/>
                  </a:lnTo>
                  <a:lnTo>
                    <a:pt x="173" y="131"/>
                  </a:lnTo>
                  <a:lnTo>
                    <a:pt x="200" y="111"/>
                  </a:lnTo>
                  <a:lnTo>
                    <a:pt x="226" y="92"/>
                  </a:lnTo>
                  <a:lnTo>
                    <a:pt x="251" y="74"/>
                  </a:lnTo>
                  <a:lnTo>
                    <a:pt x="274" y="58"/>
                  </a:lnTo>
                  <a:lnTo>
                    <a:pt x="295" y="43"/>
                  </a:lnTo>
                  <a:lnTo>
                    <a:pt x="312" y="30"/>
                  </a:lnTo>
                  <a:lnTo>
                    <a:pt x="326" y="20"/>
                  </a:lnTo>
                  <a:lnTo>
                    <a:pt x="336" y="10"/>
                  </a:lnTo>
                  <a:lnTo>
                    <a:pt x="336" y="2"/>
                  </a:lnTo>
                  <a:lnTo>
                    <a:pt x="336" y="10"/>
                  </a:lnTo>
                  <a:lnTo>
                    <a:pt x="337" y="5"/>
                  </a:lnTo>
                  <a:lnTo>
                    <a:pt x="335" y="1"/>
                  </a:lnTo>
                  <a:lnTo>
                    <a:pt x="331" y="0"/>
                  </a:lnTo>
                  <a:lnTo>
                    <a:pt x="326" y="2"/>
                  </a:lnTo>
                  <a:lnTo>
                    <a:pt x="326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0" name="Freeform 184">
              <a:extLst>
                <a:ext uri="{FF2B5EF4-FFF2-40B4-BE49-F238E27FC236}">
                  <a16:creationId xmlns:a16="http://schemas.microsoft.com/office/drawing/2014/main" id="{452D408E-6953-F6E8-1603-90441841AB0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55825" y="4122738"/>
              <a:ext cx="174625" cy="227012"/>
            </a:xfrm>
            <a:custGeom>
              <a:avLst/>
              <a:gdLst>
                <a:gd name="T0" fmla="*/ 753 w 232"/>
                <a:gd name="T1" fmla="*/ 5974 h 304"/>
                <a:gd name="T2" fmla="*/ 1505 w 232"/>
                <a:gd name="T3" fmla="*/ 9708 h 304"/>
                <a:gd name="T4" fmla="*/ 12043 w 232"/>
                <a:gd name="T5" fmla="*/ 20162 h 304"/>
                <a:gd name="T6" fmla="*/ 22581 w 232"/>
                <a:gd name="T7" fmla="*/ 32110 h 304"/>
                <a:gd name="T8" fmla="*/ 33119 w 232"/>
                <a:gd name="T9" fmla="*/ 44058 h 304"/>
                <a:gd name="T10" fmla="*/ 42904 w 232"/>
                <a:gd name="T11" fmla="*/ 58247 h 304"/>
                <a:gd name="T12" fmla="*/ 53441 w 232"/>
                <a:gd name="T13" fmla="*/ 73182 h 304"/>
                <a:gd name="T14" fmla="*/ 63979 w 232"/>
                <a:gd name="T15" fmla="*/ 86623 h 304"/>
                <a:gd name="T16" fmla="*/ 73764 w 232"/>
                <a:gd name="T17" fmla="*/ 103052 h 304"/>
                <a:gd name="T18" fmla="*/ 84302 w 232"/>
                <a:gd name="T19" fmla="*/ 117987 h 304"/>
                <a:gd name="T20" fmla="*/ 94839 w 232"/>
                <a:gd name="T21" fmla="*/ 132922 h 304"/>
                <a:gd name="T22" fmla="*/ 105377 w 232"/>
                <a:gd name="T23" fmla="*/ 148603 h 304"/>
                <a:gd name="T24" fmla="*/ 115162 w 232"/>
                <a:gd name="T25" fmla="*/ 162792 h 304"/>
                <a:gd name="T26" fmla="*/ 125700 w 232"/>
                <a:gd name="T27" fmla="*/ 176980 h 304"/>
                <a:gd name="T28" fmla="*/ 136238 w 232"/>
                <a:gd name="T29" fmla="*/ 191168 h 304"/>
                <a:gd name="T30" fmla="*/ 146775 w 232"/>
                <a:gd name="T31" fmla="*/ 203116 h 304"/>
                <a:gd name="T32" fmla="*/ 156560 w 232"/>
                <a:gd name="T33" fmla="*/ 215811 h 304"/>
                <a:gd name="T34" fmla="*/ 167098 w 232"/>
                <a:gd name="T35" fmla="*/ 227012 h 304"/>
                <a:gd name="T36" fmla="*/ 174625 w 232"/>
                <a:gd name="T37" fmla="*/ 221038 h 304"/>
                <a:gd name="T38" fmla="*/ 164087 w 232"/>
                <a:gd name="T39" fmla="*/ 209837 h 304"/>
                <a:gd name="T40" fmla="*/ 153550 w 232"/>
                <a:gd name="T41" fmla="*/ 197889 h 304"/>
                <a:gd name="T42" fmla="*/ 143765 w 232"/>
                <a:gd name="T43" fmla="*/ 185941 h 304"/>
                <a:gd name="T44" fmla="*/ 133227 w 232"/>
                <a:gd name="T45" fmla="*/ 171753 h 304"/>
                <a:gd name="T46" fmla="*/ 122689 w 232"/>
                <a:gd name="T47" fmla="*/ 156818 h 304"/>
                <a:gd name="T48" fmla="*/ 112904 w 232"/>
                <a:gd name="T49" fmla="*/ 142629 h 304"/>
                <a:gd name="T50" fmla="*/ 102366 w 232"/>
                <a:gd name="T51" fmla="*/ 126948 h 304"/>
                <a:gd name="T52" fmla="*/ 91829 w 232"/>
                <a:gd name="T53" fmla="*/ 112013 h 304"/>
                <a:gd name="T54" fmla="*/ 81291 w 232"/>
                <a:gd name="T55" fmla="*/ 97078 h 304"/>
                <a:gd name="T56" fmla="*/ 71506 w 232"/>
                <a:gd name="T57" fmla="*/ 81396 h 304"/>
                <a:gd name="T58" fmla="*/ 60968 w 232"/>
                <a:gd name="T59" fmla="*/ 67208 h 304"/>
                <a:gd name="T60" fmla="*/ 50430 w 232"/>
                <a:gd name="T61" fmla="*/ 52273 h 304"/>
                <a:gd name="T62" fmla="*/ 40645 w 232"/>
                <a:gd name="T63" fmla="*/ 38831 h 304"/>
                <a:gd name="T64" fmla="*/ 30108 w 232"/>
                <a:gd name="T65" fmla="*/ 26136 h 304"/>
                <a:gd name="T66" fmla="*/ 19570 w 232"/>
                <a:gd name="T67" fmla="*/ 14188 h 304"/>
                <a:gd name="T68" fmla="*/ 9032 w 232"/>
                <a:gd name="T69" fmla="*/ 2240 h 304"/>
                <a:gd name="T70" fmla="*/ 10538 w 232"/>
                <a:gd name="T71" fmla="*/ 5974 h 304"/>
                <a:gd name="T72" fmla="*/ 9032 w 232"/>
                <a:gd name="T73" fmla="*/ 2240 h 304"/>
                <a:gd name="T74" fmla="*/ 5269 w 232"/>
                <a:gd name="T75" fmla="*/ 0 h 304"/>
                <a:gd name="T76" fmla="*/ 1505 w 232"/>
                <a:gd name="T77" fmla="*/ 2240 h 304"/>
                <a:gd name="T78" fmla="*/ 0 w 232"/>
                <a:gd name="T79" fmla="*/ 5974 h 304"/>
                <a:gd name="T80" fmla="*/ 1505 w 232"/>
                <a:gd name="T81" fmla="*/ 9708 h 304"/>
                <a:gd name="T82" fmla="*/ 753 w 232"/>
                <a:gd name="T83" fmla="*/ 5974 h 3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2" h="304">
                  <a:moveTo>
                    <a:pt x="1" y="8"/>
                  </a:moveTo>
                  <a:lnTo>
                    <a:pt x="2" y="13"/>
                  </a:lnTo>
                  <a:lnTo>
                    <a:pt x="16" y="27"/>
                  </a:lnTo>
                  <a:lnTo>
                    <a:pt x="30" y="43"/>
                  </a:lnTo>
                  <a:lnTo>
                    <a:pt x="44" y="59"/>
                  </a:lnTo>
                  <a:lnTo>
                    <a:pt x="57" y="78"/>
                  </a:lnTo>
                  <a:lnTo>
                    <a:pt x="71" y="98"/>
                  </a:lnTo>
                  <a:lnTo>
                    <a:pt x="85" y="116"/>
                  </a:lnTo>
                  <a:lnTo>
                    <a:pt x="98" y="138"/>
                  </a:lnTo>
                  <a:lnTo>
                    <a:pt x="112" y="158"/>
                  </a:lnTo>
                  <a:lnTo>
                    <a:pt x="126" y="178"/>
                  </a:lnTo>
                  <a:lnTo>
                    <a:pt x="140" y="199"/>
                  </a:lnTo>
                  <a:lnTo>
                    <a:pt x="153" y="218"/>
                  </a:lnTo>
                  <a:lnTo>
                    <a:pt x="167" y="237"/>
                  </a:lnTo>
                  <a:lnTo>
                    <a:pt x="181" y="256"/>
                  </a:lnTo>
                  <a:lnTo>
                    <a:pt x="195" y="272"/>
                  </a:lnTo>
                  <a:lnTo>
                    <a:pt x="208" y="289"/>
                  </a:lnTo>
                  <a:lnTo>
                    <a:pt x="222" y="304"/>
                  </a:lnTo>
                  <a:lnTo>
                    <a:pt x="232" y="296"/>
                  </a:lnTo>
                  <a:lnTo>
                    <a:pt x="218" y="281"/>
                  </a:lnTo>
                  <a:lnTo>
                    <a:pt x="204" y="265"/>
                  </a:lnTo>
                  <a:lnTo>
                    <a:pt x="191" y="249"/>
                  </a:lnTo>
                  <a:lnTo>
                    <a:pt x="177" y="230"/>
                  </a:lnTo>
                  <a:lnTo>
                    <a:pt x="163" y="210"/>
                  </a:lnTo>
                  <a:lnTo>
                    <a:pt x="150" y="191"/>
                  </a:lnTo>
                  <a:lnTo>
                    <a:pt x="136" y="170"/>
                  </a:lnTo>
                  <a:lnTo>
                    <a:pt x="122" y="150"/>
                  </a:lnTo>
                  <a:lnTo>
                    <a:pt x="108" y="130"/>
                  </a:lnTo>
                  <a:lnTo>
                    <a:pt x="95" y="109"/>
                  </a:lnTo>
                  <a:lnTo>
                    <a:pt x="81" y="90"/>
                  </a:lnTo>
                  <a:lnTo>
                    <a:pt x="67" y="70"/>
                  </a:lnTo>
                  <a:lnTo>
                    <a:pt x="54" y="52"/>
                  </a:lnTo>
                  <a:lnTo>
                    <a:pt x="40" y="35"/>
                  </a:lnTo>
                  <a:lnTo>
                    <a:pt x="26" y="19"/>
                  </a:lnTo>
                  <a:lnTo>
                    <a:pt x="12" y="3"/>
                  </a:lnTo>
                  <a:lnTo>
                    <a:pt x="14" y="8"/>
                  </a:lnTo>
                  <a:lnTo>
                    <a:pt x="12" y="3"/>
                  </a:lnTo>
                  <a:lnTo>
                    <a:pt x="7" y="0"/>
                  </a:lnTo>
                  <a:lnTo>
                    <a:pt x="2" y="3"/>
                  </a:lnTo>
                  <a:lnTo>
                    <a:pt x="0" y="8"/>
                  </a:lnTo>
                  <a:lnTo>
                    <a:pt x="2" y="13"/>
                  </a:lnTo>
                  <a:lnTo>
                    <a:pt x="1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1" name="Freeform 185">
              <a:extLst>
                <a:ext uri="{FF2B5EF4-FFF2-40B4-BE49-F238E27FC236}">
                  <a16:creationId xmlns:a16="http://schemas.microsoft.com/office/drawing/2014/main" id="{0CF8984B-6103-3C95-BA6C-CD9BF5AAA00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57413" y="4011613"/>
              <a:ext cx="7937" cy="115887"/>
            </a:xfrm>
            <a:custGeom>
              <a:avLst/>
              <a:gdLst>
                <a:gd name="T0" fmla="*/ 3663 w 13"/>
                <a:gd name="T1" fmla="*/ 9149 h 152"/>
                <a:gd name="T2" fmla="*/ 0 w 13"/>
                <a:gd name="T3" fmla="*/ 4574 h 152"/>
                <a:gd name="T4" fmla="*/ 0 w 13"/>
                <a:gd name="T5" fmla="*/ 115887 h 152"/>
                <a:gd name="T6" fmla="*/ 7937 w 13"/>
                <a:gd name="T7" fmla="*/ 115887 h 152"/>
                <a:gd name="T8" fmla="*/ 7937 w 13"/>
                <a:gd name="T9" fmla="*/ 4574 h 152"/>
                <a:gd name="T10" fmla="*/ 3663 w 13"/>
                <a:gd name="T11" fmla="*/ 0 h 152"/>
                <a:gd name="T12" fmla="*/ 7937 w 13"/>
                <a:gd name="T13" fmla="*/ 4574 h 152"/>
                <a:gd name="T14" fmla="*/ 6105 w 13"/>
                <a:gd name="T15" fmla="*/ 1525 h 152"/>
                <a:gd name="T16" fmla="*/ 3663 w 13"/>
                <a:gd name="T17" fmla="*/ 0 h 152"/>
                <a:gd name="T18" fmla="*/ 1832 w 13"/>
                <a:gd name="T19" fmla="*/ 1525 h 152"/>
                <a:gd name="T20" fmla="*/ 0 w 13"/>
                <a:gd name="T21" fmla="*/ 4574 h 152"/>
                <a:gd name="T22" fmla="*/ 3663 w 13"/>
                <a:gd name="T23" fmla="*/ 9149 h 1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152">
                  <a:moveTo>
                    <a:pt x="6" y="12"/>
                  </a:moveTo>
                  <a:lnTo>
                    <a:pt x="0" y="6"/>
                  </a:lnTo>
                  <a:lnTo>
                    <a:pt x="0" y="152"/>
                  </a:lnTo>
                  <a:lnTo>
                    <a:pt x="13" y="152"/>
                  </a:lnTo>
                  <a:lnTo>
                    <a:pt x="13" y="6"/>
                  </a:lnTo>
                  <a:lnTo>
                    <a:pt x="6" y="0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2" name="Freeform 186">
              <a:extLst>
                <a:ext uri="{FF2B5EF4-FFF2-40B4-BE49-F238E27FC236}">
                  <a16:creationId xmlns:a16="http://schemas.microsoft.com/office/drawing/2014/main" id="{861E35BD-1CAA-567E-0A43-49953431D76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73275" y="3986213"/>
              <a:ext cx="88900" cy="36512"/>
            </a:xfrm>
            <a:custGeom>
              <a:avLst/>
              <a:gdLst>
                <a:gd name="T0" fmla="*/ 0 w 114"/>
                <a:gd name="T1" fmla="*/ 7769 h 47"/>
                <a:gd name="T2" fmla="*/ 1560 w 114"/>
                <a:gd name="T3" fmla="*/ 7769 h 47"/>
                <a:gd name="T4" fmla="*/ 4679 w 114"/>
                <a:gd name="T5" fmla="*/ 8545 h 47"/>
                <a:gd name="T6" fmla="*/ 11697 w 114"/>
                <a:gd name="T7" fmla="*/ 13206 h 47"/>
                <a:gd name="T8" fmla="*/ 21055 w 114"/>
                <a:gd name="T9" fmla="*/ 17091 h 47"/>
                <a:gd name="T10" fmla="*/ 33532 w 114"/>
                <a:gd name="T11" fmla="*/ 21752 h 47"/>
                <a:gd name="T12" fmla="*/ 47569 w 114"/>
                <a:gd name="T13" fmla="*/ 27967 h 47"/>
                <a:gd name="T14" fmla="*/ 63166 w 114"/>
                <a:gd name="T15" fmla="*/ 31851 h 47"/>
                <a:gd name="T16" fmla="*/ 76423 w 114"/>
                <a:gd name="T17" fmla="*/ 35735 h 47"/>
                <a:gd name="T18" fmla="*/ 88900 w 114"/>
                <a:gd name="T19" fmla="*/ 36512 h 47"/>
                <a:gd name="T20" fmla="*/ 88900 w 114"/>
                <a:gd name="T21" fmla="*/ 27190 h 47"/>
                <a:gd name="T22" fmla="*/ 78762 w 114"/>
                <a:gd name="T23" fmla="*/ 25636 h 47"/>
                <a:gd name="T24" fmla="*/ 64725 w 114"/>
                <a:gd name="T25" fmla="*/ 21752 h 47"/>
                <a:gd name="T26" fmla="*/ 51468 w 114"/>
                <a:gd name="T27" fmla="*/ 17868 h 47"/>
                <a:gd name="T28" fmla="*/ 37432 w 114"/>
                <a:gd name="T29" fmla="*/ 12430 h 47"/>
                <a:gd name="T30" fmla="*/ 24954 w 114"/>
                <a:gd name="T31" fmla="*/ 7769 h 47"/>
                <a:gd name="T32" fmla="*/ 15596 w 114"/>
                <a:gd name="T33" fmla="*/ 3884 h 47"/>
                <a:gd name="T34" fmla="*/ 8578 w 114"/>
                <a:gd name="T35" fmla="*/ 777 h 47"/>
                <a:gd name="T36" fmla="*/ 5459 w 114"/>
                <a:gd name="T37" fmla="*/ 0 h 47"/>
                <a:gd name="T38" fmla="*/ 7798 w 114"/>
                <a:gd name="T39" fmla="*/ 0 h 47"/>
                <a:gd name="T40" fmla="*/ 5459 w 114"/>
                <a:gd name="T41" fmla="*/ 0 h 47"/>
                <a:gd name="T42" fmla="*/ 2339 w 114"/>
                <a:gd name="T43" fmla="*/ 0 h 47"/>
                <a:gd name="T44" fmla="*/ 0 w 114"/>
                <a:gd name="T45" fmla="*/ 1554 h 47"/>
                <a:gd name="T46" fmla="*/ 0 w 114"/>
                <a:gd name="T47" fmla="*/ 5438 h 47"/>
                <a:gd name="T48" fmla="*/ 1560 w 114"/>
                <a:gd name="T49" fmla="*/ 7769 h 47"/>
                <a:gd name="T50" fmla="*/ 0 w 114"/>
                <a:gd name="T51" fmla="*/ 7769 h 4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14" h="47">
                  <a:moveTo>
                    <a:pt x="0" y="10"/>
                  </a:moveTo>
                  <a:lnTo>
                    <a:pt x="2" y="10"/>
                  </a:lnTo>
                  <a:lnTo>
                    <a:pt x="6" y="11"/>
                  </a:lnTo>
                  <a:lnTo>
                    <a:pt x="15" y="17"/>
                  </a:lnTo>
                  <a:lnTo>
                    <a:pt x="27" y="22"/>
                  </a:lnTo>
                  <a:lnTo>
                    <a:pt x="43" y="28"/>
                  </a:lnTo>
                  <a:lnTo>
                    <a:pt x="61" y="36"/>
                  </a:lnTo>
                  <a:lnTo>
                    <a:pt x="81" y="41"/>
                  </a:lnTo>
                  <a:lnTo>
                    <a:pt x="98" y="46"/>
                  </a:lnTo>
                  <a:lnTo>
                    <a:pt x="114" y="47"/>
                  </a:lnTo>
                  <a:lnTo>
                    <a:pt x="114" y="35"/>
                  </a:lnTo>
                  <a:lnTo>
                    <a:pt x="101" y="33"/>
                  </a:lnTo>
                  <a:lnTo>
                    <a:pt x="83" y="28"/>
                  </a:lnTo>
                  <a:lnTo>
                    <a:pt x="66" y="23"/>
                  </a:lnTo>
                  <a:lnTo>
                    <a:pt x="48" y="16"/>
                  </a:lnTo>
                  <a:lnTo>
                    <a:pt x="32" y="10"/>
                  </a:lnTo>
                  <a:lnTo>
                    <a:pt x="20" y="5"/>
                  </a:lnTo>
                  <a:lnTo>
                    <a:pt x="11" y="1"/>
                  </a:lnTo>
                  <a:lnTo>
                    <a:pt x="7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2"/>
                  </a:lnTo>
                  <a:lnTo>
                    <a:pt x="0" y="7"/>
                  </a:lnTo>
                  <a:lnTo>
                    <a:pt x="2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3" name="Freeform 187">
              <a:extLst>
                <a:ext uri="{FF2B5EF4-FFF2-40B4-BE49-F238E27FC236}">
                  <a16:creationId xmlns:a16="http://schemas.microsoft.com/office/drawing/2014/main" id="{0B81AC7E-14D0-9588-9ABD-139345448E3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43113" y="3956050"/>
              <a:ext cx="38100" cy="38100"/>
            </a:xfrm>
            <a:custGeom>
              <a:avLst/>
              <a:gdLst>
                <a:gd name="T0" fmla="*/ 762 w 50"/>
                <a:gd name="T1" fmla="*/ 7620 h 50"/>
                <a:gd name="T2" fmla="*/ 1524 w 50"/>
                <a:gd name="T3" fmla="*/ 9144 h 50"/>
                <a:gd name="T4" fmla="*/ 30480 w 50"/>
                <a:gd name="T5" fmla="*/ 38100 h 50"/>
                <a:gd name="T6" fmla="*/ 38100 w 50"/>
                <a:gd name="T7" fmla="*/ 30480 h 50"/>
                <a:gd name="T8" fmla="*/ 9144 w 50"/>
                <a:gd name="T9" fmla="*/ 1524 h 50"/>
                <a:gd name="T10" fmla="*/ 9906 w 50"/>
                <a:gd name="T11" fmla="*/ 3810 h 50"/>
                <a:gd name="T12" fmla="*/ 9144 w 50"/>
                <a:gd name="T13" fmla="*/ 1524 h 50"/>
                <a:gd name="T14" fmla="*/ 5334 w 50"/>
                <a:gd name="T15" fmla="*/ 0 h 50"/>
                <a:gd name="T16" fmla="*/ 1524 w 50"/>
                <a:gd name="T17" fmla="*/ 1524 h 50"/>
                <a:gd name="T18" fmla="*/ 0 w 50"/>
                <a:gd name="T19" fmla="*/ 5334 h 50"/>
                <a:gd name="T20" fmla="*/ 1524 w 50"/>
                <a:gd name="T21" fmla="*/ 9144 h 50"/>
                <a:gd name="T22" fmla="*/ 762 w 50"/>
                <a:gd name="T23" fmla="*/ 7620 h 5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0" h="50">
                  <a:moveTo>
                    <a:pt x="1" y="10"/>
                  </a:moveTo>
                  <a:lnTo>
                    <a:pt x="2" y="12"/>
                  </a:lnTo>
                  <a:lnTo>
                    <a:pt x="40" y="50"/>
                  </a:lnTo>
                  <a:lnTo>
                    <a:pt x="50" y="40"/>
                  </a:lnTo>
                  <a:lnTo>
                    <a:pt x="12" y="2"/>
                  </a:lnTo>
                  <a:lnTo>
                    <a:pt x="13" y="5"/>
                  </a:lnTo>
                  <a:lnTo>
                    <a:pt x="12" y="2"/>
                  </a:lnTo>
                  <a:lnTo>
                    <a:pt x="7" y="0"/>
                  </a:lnTo>
                  <a:lnTo>
                    <a:pt x="2" y="2"/>
                  </a:lnTo>
                  <a:lnTo>
                    <a:pt x="0" y="7"/>
                  </a:lnTo>
                  <a:lnTo>
                    <a:pt x="2" y="12"/>
                  </a:lnTo>
                  <a:lnTo>
                    <a:pt x="1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4" name="Freeform 188">
              <a:extLst>
                <a:ext uri="{FF2B5EF4-FFF2-40B4-BE49-F238E27FC236}">
                  <a16:creationId xmlns:a16="http://schemas.microsoft.com/office/drawing/2014/main" id="{D904805D-A2AE-FC5D-B89D-54E06992DD3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08175" y="3765550"/>
              <a:ext cx="146050" cy="198438"/>
            </a:xfrm>
            <a:custGeom>
              <a:avLst/>
              <a:gdLst>
                <a:gd name="T0" fmla="*/ 9034 w 194"/>
                <a:gd name="T1" fmla="*/ 5242 h 265"/>
                <a:gd name="T2" fmla="*/ 1506 w 194"/>
                <a:gd name="T3" fmla="*/ 8986 h 265"/>
                <a:gd name="T4" fmla="*/ 11293 w 194"/>
                <a:gd name="T5" fmla="*/ 17972 h 265"/>
                <a:gd name="T6" fmla="*/ 21079 w 194"/>
                <a:gd name="T7" fmla="*/ 29204 h 265"/>
                <a:gd name="T8" fmla="*/ 31619 w 194"/>
                <a:gd name="T9" fmla="*/ 40436 h 265"/>
                <a:gd name="T10" fmla="*/ 42159 w 194"/>
                <a:gd name="T11" fmla="*/ 52418 h 265"/>
                <a:gd name="T12" fmla="*/ 51193 w 194"/>
                <a:gd name="T13" fmla="*/ 64399 h 265"/>
                <a:gd name="T14" fmla="*/ 61732 w 194"/>
                <a:gd name="T15" fmla="*/ 77878 h 265"/>
                <a:gd name="T16" fmla="*/ 71519 w 194"/>
                <a:gd name="T17" fmla="*/ 89859 h 265"/>
                <a:gd name="T18" fmla="*/ 80553 w 194"/>
                <a:gd name="T19" fmla="*/ 103338 h 265"/>
                <a:gd name="T20" fmla="*/ 88835 w 194"/>
                <a:gd name="T21" fmla="*/ 116068 h 265"/>
                <a:gd name="T22" fmla="*/ 97869 w 194"/>
                <a:gd name="T23" fmla="*/ 128797 h 265"/>
                <a:gd name="T24" fmla="*/ 106150 w 194"/>
                <a:gd name="T25" fmla="*/ 141527 h 265"/>
                <a:gd name="T26" fmla="*/ 113678 w 194"/>
                <a:gd name="T27" fmla="*/ 153509 h 265"/>
                <a:gd name="T28" fmla="*/ 119701 w 194"/>
                <a:gd name="T29" fmla="*/ 164741 h 265"/>
                <a:gd name="T30" fmla="*/ 126476 w 194"/>
                <a:gd name="T31" fmla="*/ 176722 h 265"/>
                <a:gd name="T32" fmla="*/ 132499 w 194"/>
                <a:gd name="T33" fmla="*/ 187954 h 265"/>
                <a:gd name="T34" fmla="*/ 137016 w 194"/>
                <a:gd name="T35" fmla="*/ 198438 h 265"/>
                <a:gd name="T36" fmla="*/ 146050 w 194"/>
                <a:gd name="T37" fmla="*/ 194694 h 265"/>
                <a:gd name="T38" fmla="*/ 140027 w 194"/>
                <a:gd name="T39" fmla="*/ 184210 h 265"/>
                <a:gd name="T40" fmla="*/ 134005 w 194"/>
                <a:gd name="T41" fmla="*/ 172978 h 265"/>
                <a:gd name="T42" fmla="*/ 127229 w 194"/>
                <a:gd name="T43" fmla="*/ 160997 h 265"/>
                <a:gd name="T44" fmla="*/ 121206 w 194"/>
                <a:gd name="T45" fmla="*/ 147518 h 265"/>
                <a:gd name="T46" fmla="*/ 113678 w 194"/>
                <a:gd name="T47" fmla="*/ 135537 h 265"/>
                <a:gd name="T48" fmla="*/ 105397 w 194"/>
                <a:gd name="T49" fmla="*/ 123556 h 265"/>
                <a:gd name="T50" fmla="*/ 96363 w 194"/>
                <a:gd name="T51" fmla="*/ 110826 h 265"/>
                <a:gd name="T52" fmla="*/ 88082 w 194"/>
                <a:gd name="T53" fmla="*/ 97347 h 265"/>
                <a:gd name="T54" fmla="*/ 79048 w 194"/>
                <a:gd name="T55" fmla="*/ 84617 h 265"/>
                <a:gd name="T56" fmla="*/ 69261 w 194"/>
                <a:gd name="T57" fmla="*/ 71887 h 265"/>
                <a:gd name="T58" fmla="*/ 58721 w 194"/>
                <a:gd name="T59" fmla="*/ 59157 h 265"/>
                <a:gd name="T60" fmla="*/ 49687 w 194"/>
                <a:gd name="T61" fmla="*/ 47176 h 265"/>
                <a:gd name="T62" fmla="*/ 39147 w 194"/>
                <a:gd name="T63" fmla="*/ 34446 h 265"/>
                <a:gd name="T64" fmla="*/ 28608 w 194"/>
                <a:gd name="T65" fmla="*/ 23214 h 265"/>
                <a:gd name="T66" fmla="*/ 18821 w 194"/>
                <a:gd name="T67" fmla="*/ 12730 h 265"/>
                <a:gd name="T68" fmla="*/ 7528 w 194"/>
                <a:gd name="T69" fmla="*/ 1498 h 265"/>
                <a:gd name="T70" fmla="*/ 0 w 194"/>
                <a:gd name="T71" fmla="*/ 5242 h 265"/>
                <a:gd name="T72" fmla="*/ 7528 w 194"/>
                <a:gd name="T73" fmla="*/ 1498 h 265"/>
                <a:gd name="T74" fmla="*/ 3764 w 194"/>
                <a:gd name="T75" fmla="*/ 0 h 265"/>
                <a:gd name="T76" fmla="*/ 753 w 194"/>
                <a:gd name="T77" fmla="*/ 2246 h 265"/>
                <a:gd name="T78" fmla="*/ 0 w 194"/>
                <a:gd name="T79" fmla="*/ 5242 h 265"/>
                <a:gd name="T80" fmla="*/ 1506 w 194"/>
                <a:gd name="T81" fmla="*/ 8986 h 265"/>
                <a:gd name="T82" fmla="*/ 9034 w 194"/>
                <a:gd name="T83" fmla="*/ 5242 h 26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94" h="265">
                  <a:moveTo>
                    <a:pt x="12" y="7"/>
                  </a:moveTo>
                  <a:lnTo>
                    <a:pt x="2" y="12"/>
                  </a:lnTo>
                  <a:lnTo>
                    <a:pt x="15" y="24"/>
                  </a:lnTo>
                  <a:lnTo>
                    <a:pt x="28" y="39"/>
                  </a:lnTo>
                  <a:lnTo>
                    <a:pt x="42" y="54"/>
                  </a:lnTo>
                  <a:lnTo>
                    <a:pt x="56" y="70"/>
                  </a:lnTo>
                  <a:lnTo>
                    <a:pt x="68" y="86"/>
                  </a:lnTo>
                  <a:lnTo>
                    <a:pt x="82" y="104"/>
                  </a:lnTo>
                  <a:lnTo>
                    <a:pt x="95" y="120"/>
                  </a:lnTo>
                  <a:lnTo>
                    <a:pt x="107" y="138"/>
                  </a:lnTo>
                  <a:lnTo>
                    <a:pt x="118" y="155"/>
                  </a:lnTo>
                  <a:lnTo>
                    <a:pt x="130" y="172"/>
                  </a:lnTo>
                  <a:lnTo>
                    <a:pt x="141" y="189"/>
                  </a:lnTo>
                  <a:lnTo>
                    <a:pt x="151" y="205"/>
                  </a:lnTo>
                  <a:lnTo>
                    <a:pt x="159" y="220"/>
                  </a:lnTo>
                  <a:lnTo>
                    <a:pt x="168" y="236"/>
                  </a:lnTo>
                  <a:lnTo>
                    <a:pt x="176" y="251"/>
                  </a:lnTo>
                  <a:lnTo>
                    <a:pt x="182" y="265"/>
                  </a:lnTo>
                  <a:lnTo>
                    <a:pt x="194" y="260"/>
                  </a:lnTo>
                  <a:lnTo>
                    <a:pt x="186" y="246"/>
                  </a:lnTo>
                  <a:lnTo>
                    <a:pt x="178" y="231"/>
                  </a:lnTo>
                  <a:lnTo>
                    <a:pt x="169" y="215"/>
                  </a:lnTo>
                  <a:lnTo>
                    <a:pt x="161" y="197"/>
                  </a:lnTo>
                  <a:lnTo>
                    <a:pt x="151" y="181"/>
                  </a:lnTo>
                  <a:lnTo>
                    <a:pt x="140" y="165"/>
                  </a:lnTo>
                  <a:lnTo>
                    <a:pt x="128" y="148"/>
                  </a:lnTo>
                  <a:lnTo>
                    <a:pt x="117" y="130"/>
                  </a:lnTo>
                  <a:lnTo>
                    <a:pt x="105" y="113"/>
                  </a:lnTo>
                  <a:lnTo>
                    <a:pt x="92" y="96"/>
                  </a:lnTo>
                  <a:lnTo>
                    <a:pt x="78" y="79"/>
                  </a:lnTo>
                  <a:lnTo>
                    <a:pt x="66" y="63"/>
                  </a:lnTo>
                  <a:lnTo>
                    <a:pt x="52" y="46"/>
                  </a:lnTo>
                  <a:lnTo>
                    <a:pt x="38" y="31"/>
                  </a:lnTo>
                  <a:lnTo>
                    <a:pt x="25" y="17"/>
                  </a:lnTo>
                  <a:lnTo>
                    <a:pt x="10" y="2"/>
                  </a:lnTo>
                  <a:lnTo>
                    <a:pt x="0" y="7"/>
                  </a:lnTo>
                  <a:lnTo>
                    <a:pt x="10" y="2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7"/>
                  </a:lnTo>
                  <a:lnTo>
                    <a:pt x="2" y="12"/>
                  </a:lnTo>
                  <a:lnTo>
                    <a:pt x="12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5" name="Freeform 189">
              <a:extLst>
                <a:ext uri="{FF2B5EF4-FFF2-40B4-BE49-F238E27FC236}">
                  <a16:creationId xmlns:a16="http://schemas.microsoft.com/office/drawing/2014/main" id="{2A2BE51C-08ED-5F86-04F5-056A625F3BD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08175" y="3770313"/>
              <a:ext cx="176213" cy="782637"/>
            </a:xfrm>
            <a:custGeom>
              <a:avLst/>
              <a:gdLst>
                <a:gd name="T0" fmla="*/ 176213 w 234"/>
                <a:gd name="T1" fmla="*/ 776605 h 1038"/>
                <a:gd name="T2" fmla="*/ 162658 w 234"/>
                <a:gd name="T3" fmla="*/ 745692 h 1038"/>
                <a:gd name="T4" fmla="*/ 147597 w 234"/>
                <a:gd name="T5" fmla="*/ 710254 h 1038"/>
                <a:gd name="T6" fmla="*/ 132536 w 234"/>
                <a:gd name="T7" fmla="*/ 669539 h 1038"/>
                <a:gd name="T8" fmla="*/ 118228 w 234"/>
                <a:gd name="T9" fmla="*/ 625808 h 1038"/>
                <a:gd name="T10" fmla="*/ 103167 w 234"/>
                <a:gd name="T11" fmla="*/ 579061 h 1038"/>
                <a:gd name="T12" fmla="*/ 88860 w 234"/>
                <a:gd name="T13" fmla="*/ 529298 h 1038"/>
                <a:gd name="T14" fmla="*/ 76058 w 234"/>
                <a:gd name="T15" fmla="*/ 477273 h 1038"/>
                <a:gd name="T16" fmla="*/ 64009 w 234"/>
                <a:gd name="T17" fmla="*/ 423740 h 1038"/>
                <a:gd name="T18" fmla="*/ 52713 w 234"/>
                <a:gd name="T19" fmla="*/ 369453 h 1038"/>
                <a:gd name="T20" fmla="*/ 41418 w 234"/>
                <a:gd name="T21" fmla="*/ 313658 h 1038"/>
                <a:gd name="T22" fmla="*/ 32381 w 234"/>
                <a:gd name="T23" fmla="*/ 258617 h 1038"/>
                <a:gd name="T24" fmla="*/ 24098 w 234"/>
                <a:gd name="T25" fmla="*/ 203576 h 1038"/>
                <a:gd name="T26" fmla="*/ 18073 w 234"/>
                <a:gd name="T27" fmla="*/ 150043 h 1038"/>
                <a:gd name="T28" fmla="*/ 12802 w 234"/>
                <a:gd name="T29" fmla="*/ 98772 h 1038"/>
                <a:gd name="T30" fmla="*/ 10543 w 234"/>
                <a:gd name="T31" fmla="*/ 47501 h 1038"/>
                <a:gd name="T32" fmla="*/ 9037 w 234"/>
                <a:gd name="T33" fmla="*/ 0 h 1038"/>
                <a:gd name="T34" fmla="*/ 0 w 234"/>
                <a:gd name="T35" fmla="*/ 23374 h 1038"/>
                <a:gd name="T36" fmla="*/ 1506 w 234"/>
                <a:gd name="T37" fmla="*/ 73137 h 1038"/>
                <a:gd name="T38" fmla="*/ 6777 w 234"/>
                <a:gd name="T39" fmla="*/ 123654 h 1038"/>
                <a:gd name="T40" fmla="*/ 12049 w 234"/>
                <a:gd name="T41" fmla="*/ 178695 h 1038"/>
                <a:gd name="T42" fmla="*/ 18826 w 234"/>
                <a:gd name="T43" fmla="*/ 232982 h 1038"/>
                <a:gd name="T44" fmla="*/ 27110 w 234"/>
                <a:gd name="T45" fmla="*/ 288776 h 1038"/>
                <a:gd name="T46" fmla="*/ 37652 w 234"/>
                <a:gd name="T47" fmla="*/ 343817 h 1038"/>
                <a:gd name="T48" fmla="*/ 48948 w 234"/>
                <a:gd name="T49" fmla="*/ 398858 h 1038"/>
                <a:gd name="T50" fmla="*/ 60997 w 234"/>
                <a:gd name="T51" fmla="*/ 453145 h 1038"/>
                <a:gd name="T52" fmla="*/ 73046 w 234"/>
                <a:gd name="T53" fmla="*/ 505924 h 1038"/>
                <a:gd name="T54" fmla="*/ 87353 w 234"/>
                <a:gd name="T55" fmla="*/ 556441 h 1038"/>
                <a:gd name="T56" fmla="*/ 101661 w 234"/>
                <a:gd name="T57" fmla="*/ 606204 h 1038"/>
                <a:gd name="T58" fmla="*/ 115216 w 234"/>
                <a:gd name="T59" fmla="*/ 651444 h 1038"/>
                <a:gd name="T60" fmla="*/ 130277 w 234"/>
                <a:gd name="T61" fmla="*/ 693667 h 1038"/>
                <a:gd name="T62" fmla="*/ 145338 w 234"/>
                <a:gd name="T63" fmla="*/ 731366 h 1038"/>
                <a:gd name="T64" fmla="*/ 161152 w 234"/>
                <a:gd name="T65" fmla="*/ 765295 h 1038"/>
                <a:gd name="T66" fmla="*/ 176213 w 234"/>
                <a:gd name="T67" fmla="*/ 780375 h 1038"/>
                <a:gd name="T68" fmla="*/ 170942 w 234"/>
                <a:gd name="T69" fmla="*/ 782637 h 1038"/>
                <a:gd name="T70" fmla="*/ 176213 w 234"/>
                <a:gd name="T71" fmla="*/ 779621 h 1038"/>
                <a:gd name="T72" fmla="*/ 168683 w 234"/>
                <a:gd name="T73" fmla="*/ 776605 h 103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34" h="1038">
                  <a:moveTo>
                    <a:pt x="224" y="1030"/>
                  </a:moveTo>
                  <a:lnTo>
                    <a:pt x="234" y="1030"/>
                  </a:lnTo>
                  <a:lnTo>
                    <a:pt x="224" y="1010"/>
                  </a:lnTo>
                  <a:lnTo>
                    <a:pt x="216" y="989"/>
                  </a:lnTo>
                  <a:lnTo>
                    <a:pt x="206" y="965"/>
                  </a:lnTo>
                  <a:lnTo>
                    <a:pt x="196" y="942"/>
                  </a:lnTo>
                  <a:lnTo>
                    <a:pt x="186" y="915"/>
                  </a:lnTo>
                  <a:lnTo>
                    <a:pt x="176" y="888"/>
                  </a:lnTo>
                  <a:lnTo>
                    <a:pt x="166" y="859"/>
                  </a:lnTo>
                  <a:lnTo>
                    <a:pt x="157" y="830"/>
                  </a:lnTo>
                  <a:lnTo>
                    <a:pt x="147" y="799"/>
                  </a:lnTo>
                  <a:lnTo>
                    <a:pt x="137" y="768"/>
                  </a:lnTo>
                  <a:lnTo>
                    <a:pt x="128" y="736"/>
                  </a:lnTo>
                  <a:lnTo>
                    <a:pt x="118" y="702"/>
                  </a:lnTo>
                  <a:lnTo>
                    <a:pt x="110" y="668"/>
                  </a:lnTo>
                  <a:lnTo>
                    <a:pt x="101" y="633"/>
                  </a:lnTo>
                  <a:lnTo>
                    <a:pt x="93" y="598"/>
                  </a:lnTo>
                  <a:lnTo>
                    <a:pt x="85" y="562"/>
                  </a:lnTo>
                  <a:lnTo>
                    <a:pt x="77" y="526"/>
                  </a:lnTo>
                  <a:lnTo>
                    <a:pt x="70" y="490"/>
                  </a:lnTo>
                  <a:lnTo>
                    <a:pt x="62" y="454"/>
                  </a:lnTo>
                  <a:lnTo>
                    <a:pt x="55" y="416"/>
                  </a:lnTo>
                  <a:lnTo>
                    <a:pt x="48" y="380"/>
                  </a:lnTo>
                  <a:lnTo>
                    <a:pt x="43" y="343"/>
                  </a:lnTo>
                  <a:lnTo>
                    <a:pt x="37" y="306"/>
                  </a:lnTo>
                  <a:lnTo>
                    <a:pt x="32" y="270"/>
                  </a:lnTo>
                  <a:lnTo>
                    <a:pt x="28" y="234"/>
                  </a:lnTo>
                  <a:lnTo>
                    <a:pt x="24" y="199"/>
                  </a:lnTo>
                  <a:lnTo>
                    <a:pt x="21" y="164"/>
                  </a:lnTo>
                  <a:lnTo>
                    <a:pt x="17" y="131"/>
                  </a:lnTo>
                  <a:lnTo>
                    <a:pt x="15" y="97"/>
                  </a:lnTo>
                  <a:lnTo>
                    <a:pt x="14" y="63"/>
                  </a:lnTo>
                  <a:lnTo>
                    <a:pt x="12" y="31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31"/>
                  </a:lnTo>
                  <a:lnTo>
                    <a:pt x="1" y="63"/>
                  </a:lnTo>
                  <a:lnTo>
                    <a:pt x="2" y="97"/>
                  </a:lnTo>
                  <a:lnTo>
                    <a:pt x="5" y="131"/>
                  </a:lnTo>
                  <a:lnTo>
                    <a:pt x="9" y="164"/>
                  </a:lnTo>
                  <a:lnTo>
                    <a:pt x="11" y="202"/>
                  </a:lnTo>
                  <a:lnTo>
                    <a:pt x="16" y="237"/>
                  </a:lnTo>
                  <a:lnTo>
                    <a:pt x="20" y="273"/>
                  </a:lnTo>
                  <a:lnTo>
                    <a:pt x="25" y="309"/>
                  </a:lnTo>
                  <a:lnTo>
                    <a:pt x="31" y="345"/>
                  </a:lnTo>
                  <a:lnTo>
                    <a:pt x="36" y="383"/>
                  </a:lnTo>
                  <a:lnTo>
                    <a:pt x="42" y="419"/>
                  </a:lnTo>
                  <a:lnTo>
                    <a:pt x="50" y="456"/>
                  </a:lnTo>
                  <a:lnTo>
                    <a:pt x="57" y="492"/>
                  </a:lnTo>
                  <a:lnTo>
                    <a:pt x="65" y="529"/>
                  </a:lnTo>
                  <a:lnTo>
                    <a:pt x="72" y="565"/>
                  </a:lnTo>
                  <a:lnTo>
                    <a:pt x="81" y="601"/>
                  </a:lnTo>
                  <a:lnTo>
                    <a:pt x="88" y="636"/>
                  </a:lnTo>
                  <a:lnTo>
                    <a:pt x="97" y="671"/>
                  </a:lnTo>
                  <a:lnTo>
                    <a:pt x="106" y="704"/>
                  </a:lnTo>
                  <a:lnTo>
                    <a:pt x="116" y="738"/>
                  </a:lnTo>
                  <a:lnTo>
                    <a:pt x="125" y="771"/>
                  </a:lnTo>
                  <a:lnTo>
                    <a:pt x="135" y="804"/>
                  </a:lnTo>
                  <a:lnTo>
                    <a:pt x="145" y="833"/>
                  </a:lnTo>
                  <a:lnTo>
                    <a:pt x="153" y="864"/>
                  </a:lnTo>
                  <a:lnTo>
                    <a:pt x="163" y="893"/>
                  </a:lnTo>
                  <a:lnTo>
                    <a:pt x="173" y="920"/>
                  </a:lnTo>
                  <a:lnTo>
                    <a:pt x="183" y="947"/>
                  </a:lnTo>
                  <a:lnTo>
                    <a:pt x="193" y="970"/>
                  </a:lnTo>
                  <a:lnTo>
                    <a:pt x="203" y="994"/>
                  </a:lnTo>
                  <a:lnTo>
                    <a:pt x="214" y="1015"/>
                  </a:lnTo>
                  <a:lnTo>
                    <a:pt x="224" y="1035"/>
                  </a:lnTo>
                  <a:lnTo>
                    <a:pt x="234" y="1035"/>
                  </a:lnTo>
                  <a:lnTo>
                    <a:pt x="224" y="1035"/>
                  </a:lnTo>
                  <a:lnTo>
                    <a:pt x="227" y="1038"/>
                  </a:lnTo>
                  <a:lnTo>
                    <a:pt x="232" y="1038"/>
                  </a:lnTo>
                  <a:lnTo>
                    <a:pt x="234" y="1034"/>
                  </a:lnTo>
                  <a:lnTo>
                    <a:pt x="234" y="1030"/>
                  </a:lnTo>
                  <a:lnTo>
                    <a:pt x="224" y="10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6" name="Freeform 190">
              <a:extLst>
                <a:ext uri="{FF2B5EF4-FFF2-40B4-BE49-F238E27FC236}">
                  <a16:creationId xmlns:a16="http://schemas.microsoft.com/office/drawing/2014/main" id="{367993C1-5E0D-6B16-EC05-2DD27D064E1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5153025"/>
              <a:ext cx="125412" cy="31750"/>
            </a:xfrm>
            <a:custGeom>
              <a:avLst/>
              <a:gdLst>
                <a:gd name="T0" fmla="*/ 0 w 166"/>
                <a:gd name="T1" fmla="*/ 4430 h 43"/>
                <a:gd name="T2" fmla="*/ 4533 w 166"/>
                <a:gd name="T3" fmla="*/ 8860 h 43"/>
                <a:gd name="T4" fmla="*/ 15110 w 166"/>
                <a:gd name="T5" fmla="*/ 9599 h 43"/>
                <a:gd name="T6" fmla="*/ 28709 w 166"/>
                <a:gd name="T7" fmla="*/ 12552 h 43"/>
                <a:gd name="T8" fmla="*/ 46085 w 166"/>
                <a:gd name="T9" fmla="*/ 16244 h 43"/>
                <a:gd name="T10" fmla="*/ 64217 w 166"/>
                <a:gd name="T11" fmla="*/ 19936 h 43"/>
                <a:gd name="T12" fmla="*/ 81593 w 166"/>
                <a:gd name="T13" fmla="*/ 24366 h 43"/>
                <a:gd name="T14" fmla="*/ 98970 w 166"/>
                <a:gd name="T15" fmla="*/ 28058 h 43"/>
                <a:gd name="T16" fmla="*/ 112569 w 166"/>
                <a:gd name="T17" fmla="*/ 31012 h 43"/>
                <a:gd name="T18" fmla="*/ 125412 w 166"/>
                <a:gd name="T19" fmla="*/ 31750 h 43"/>
                <a:gd name="T20" fmla="*/ 125412 w 166"/>
                <a:gd name="T21" fmla="*/ 22890 h 43"/>
                <a:gd name="T22" fmla="*/ 114835 w 166"/>
                <a:gd name="T23" fmla="*/ 22151 h 43"/>
                <a:gd name="T24" fmla="*/ 100481 w 166"/>
                <a:gd name="T25" fmla="*/ 19198 h 43"/>
                <a:gd name="T26" fmla="*/ 83860 w 166"/>
                <a:gd name="T27" fmla="*/ 15506 h 43"/>
                <a:gd name="T28" fmla="*/ 65728 w 166"/>
                <a:gd name="T29" fmla="*/ 11076 h 43"/>
                <a:gd name="T30" fmla="*/ 47596 w 166"/>
                <a:gd name="T31" fmla="*/ 7384 h 43"/>
                <a:gd name="T32" fmla="*/ 30975 w 166"/>
                <a:gd name="T33" fmla="*/ 3692 h 43"/>
                <a:gd name="T34" fmla="*/ 16621 w 166"/>
                <a:gd name="T35" fmla="*/ 738 h 43"/>
                <a:gd name="T36" fmla="*/ 4533 w 166"/>
                <a:gd name="T37" fmla="*/ 0 h 43"/>
                <a:gd name="T38" fmla="*/ 9066 w 166"/>
                <a:gd name="T39" fmla="*/ 4430 h 43"/>
                <a:gd name="T40" fmla="*/ 4533 w 166"/>
                <a:gd name="T41" fmla="*/ 0 h 43"/>
                <a:gd name="T42" fmla="*/ 1511 w 166"/>
                <a:gd name="T43" fmla="*/ 1477 h 43"/>
                <a:gd name="T44" fmla="*/ 755 w 166"/>
                <a:gd name="T45" fmla="*/ 4430 h 43"/>
                <a:gd name="T46" fmla="*/ 1511 w 166"/>
                <a:gd name="T47" fmla="*/ 7384 h 43"/>
                <a:gd name="T48" fmla="*/ 4533 w 166"/>
                <a:gd name="T49" fmla="*/ 8860 h 43"/>
                <a:gd name="T50" fmla="*/ 0 w 166"/>
                <a:gd name="T51" fmla="*/ 4430 h 4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66" h="43">
                  <a:moveTo>
                    <a:pt x="0" y="6"/>
                  </a:moveTo>
                  <a:lnTo>
                    <a:pt x="6" y="12"/>
                  </a:lnTo>
                  <a:lnTo>
                    <a:pt x="20" y="13"/>
                  </a:lnTo>
                  <a:lnTo>
                    <a:pt x="38" y="17"/>
                  </a:lnTo>
                  <a:lnTo>
                    <a:pt x="61" y="22"/>
                  </a:lnTo>
                  <a:lnTo>
                    <a:pt x="85" y="27"/>
                  </a:lnTo>
                  <a:lnTo>
                    <a:pt x="108" y="33"/>
                  </a:lnTo>
                  <a:lnTo>
                    <a:pt x="131" y="38"/>
                  </a:lnTo>
                  <a:lnTo>
                    <a:pt x="149" y="42"/>
                  </a:lnTo>
                  <a:lnTo>
                    <a:pt x="166" y="43"/>
                  </a:lnTo>
                  <a:lnTo>
                    <a:pt x="166" y="31"/>
                  </a:lnTo>
                  <a:lnTo>
                    <a:pt x="152" y="30"/>
                  </a:lnTo>
                  <a:lnTo>
                    <a:pt x="133" y="26"/>
                  </a:lnTo>
                  <a:lnTo>
                    <a:pt x="111" y="21"/>
                  </a:lnTo>
                  <a:lnTo>
                    <a:pt x="87" y="15"/>
                  </a:lnTo>
                  <a:lnTo>
                    <a:pt x="63" y="10"/>
                  </a:lnTo>
                  <a:lnTo>
                    <a:pt x="41" y="5"/>
                  </a:lnTo>
                  <a:lnTo>
                    <a:pt x="22" y="1"/>
                  </a:lnTo>
                  <a:lnTo>
                    <a:pt x="6" y="0"/>
                  </a:lnTo>
                  <a:lnTo>
                    <a:pt x="12" y="6"/>
                  </a:lnTo>
                  <a:lnTo>
                    <a:pt x="6" y="0"/>
                  </a:lnTo>
                  <a:lnTo>
                    <a:pt x="2" y="2"/>
                  </a:lnTo>
                  <a:lnTo>
                    <a:pt x="1" y="6"/>
                  </a:lnTo>
                  <a:lnTo>
                    <a:pt x="2" y="10"/>
                  </a:lnTo>
                  <a:lnTo>
                    <a:pt x="6" y="12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7" name="Freeform 191">
              <a:extLst>
                <a:ext uri="{FF2B5EF4-FFF2-40B4-BE49-F238E27FC236}">
                  <a16:creationId xmlns:a16="http://schemas.microsoft.com/office/drawing/2014/main" id="{BA150211-A118-3A95-C034-992235FACF4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5056188"/>
              <a:ext cx="60325" cy="100012"/>
            </a:xfrm>
            <a:custGeom>
              <a:avLst/>
              <a:gdLst>
                <a:gd name="T0" fmla="*/ 50924 w 77"/>
                <a:gd name="T1" fmla="*/ 9631 h 135"/>
                <a:gd name="T2" fmla="*/ 50924 w 77"/>
                <a:gd name="T3" fmla="*/ 2222 h 135"/>
                <a:gd name="T4" fmla="*/ 41522 w 77"/>
                <a:gd name="T5" fmla="*/ 10372 h 135"/>
                <a:gd name="T6" fmla="*/ 32121 w 77"/>
                <a:gd name="T7" fmla="*/ 20743 h 135"/>
                <a:gd name="T8" fmla="*/ 24287 w 77"/>
                <a:gd name="T9" fmla="*/ 30374 h 135"/>
                <a:gd name="T10" fmla="*/ 16452 w 77"/>
                <a:gd name="T11" fmla="*/ 41486 h 135"/>
                <a:gd name="T12" fmla="*/ 9401 w 77"/>
                <a:gd name="T13" fmla="*/ 53340 h 135"/>
                <a:gd name="T14" fmla="*/ 3917 w 77"/>
                <a:gd name="T15" fmla="*/ 67415 h 135"/>
                <a:gd name="T16" fmla="*/ 783 w 77"/>
                <a:gd name="T17" fmla="*/ 82232 h 135"/>
                <a:gd name="T18" fmla="*/ 0 w 77"/>
                <a:gd name="T19" fmla="*/ 100012 h 135"/>
                <a:gd name="T20" fmla="*/ 9401 w 77"/>
                <a:gd name="T21" fmla="*/ 100012 h 135"/>
                <a:gd name="T22" fmla="*/ 10185 w 77"/>
                <a:gd name="T23" fmla="*/ 84455 h 135"/>
                <a:gd name="T24" fmla="*/ 13319 w 77"/>
                <a:gd name="T25" fmla="*/ 69638 h 135"/>
                <a:gd name="T26" fmla="*/ 19586 w 77"/>
                <a:gd name="T27" fmla="*/ 57044 h 135"/>
                <a:gd name="T28" fmla="*/ 24287 w 77"/>
                <a:gd name="T29" fmla="*/ 45191 h 135"/>
                <a:gd name="T30" fmla="*/ 32121 w 77"/>
                <a:gd name="T31" fmla="*/ 36301 h 135"/>
                <a:gd name="T32" fmla="*/ 39956 w 77"/>
                <a:gd name="T33" fmla="*/ 25929 h 135"/>
                <a:gd name="T34" fmla="*/ 49357 w 77"/>
                <a:gd name="T35" fmla="*/ 17780 h 135"/>
                <a:gd name="T36" fmla="*/ 58758 w 77"/>
                <a:gd name="T37" fmla="*/ 9631 h 135"/>
                <a:gd name="T38" fmla="*/ 58758 w 77"/>
                <a:gd name="T39" fmla="*/ 2222 h 135"/>
                <a:gd name="T40" fmla="*/ 58758 w 77"/>
                <a:gd name="T41" fmla="*/ 9631 h 135"/>
                <a:gd name="T42" fmla="*/ 60325 w 77"/>
                <a:gd name="T43" fmla="*/ 5927 h 135"/>
                <a:gd name="T44" fmla="*/ 58758 w 77"/>
                <a:gd name="T45" fmla="*/ 2222 h 135"/>
                <a:gd name="T46" fmla="*/ 54841 w 77"/>
                <a:gd name="T47" fmla="*/ 0 h 135"/>
                <a:gd name="T48" fmla="*/ 50924 w 77"/>
                <a:gd name="T49" fmla="*/ 2222 h 135"/>
                <a:gd name="T50" fmla="*/ 50924 w 77"/>
                <a:gd name="T51" fmla="*/ 9631 h 13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7" h="135">
                  <a:moveTo>
                    <a:pt x="65" y="13"/>
                  </a:moveTo>
                  <a:lnTo>
                    <a:pt x="65" y="3"/>
                  </a:lnTo>
                  <a:lnTo>
                    <a:pt x="53" y="14"/>
                  </a:lnTo>
                  <a:lnTo>
                    <a:pt x="41" y="28"/>
                  </a:lnTo>
                  <a:lnTo>
                    <a:pt x="31" y="41"/>
                  </a:lnTo>
                  <a:lnTo>
                    <a:pt x="21" y="56"/>
                  </a:lnTo>
                  <a:lnTo>
                    <a:pt x="12" y="72"/>
                  </a:lnTo>
                  <a:lnTo>
                    <a:pt x="5" y="91"/>
                  </a:lnTo>
                  <a:lnTo>
                    <a:pt x="1" y="111"/>
                  </a:lnTo>
                  <a:lnTo>
                    <a:pt x="0" y="135"/>
                  </a:lnTo>
                  <a:lnTo>
                    <a:pt x="12" y="135"/>
                  </a:lnTo>
                  <a:lnTo>
                    <a:pt x="13" y="114"/>
                  </a:lnTo>
                  <a:lnTo>
                    <a:pt x="17" y="94"/>
                  </a:lnTo>
                  <a:lnTo>
                    <a:pt x="25" y="77"/>
                  </a:lnTo>
                  <a:lnTo>
                    <a:pt x="31" y="61"/>
                  </a:lnTo>
                  <a:lnTo>
                    <a:pt x="41" y="49"/>
                  </a:lnTo>
                  <a:lnTo>
                    <a:pt x="51" y="35"/>
                  </a:lnTo>
                  <a:lnTo>
                    <a:pt x="63" y="24"/>
                  </a:lnTo>
                  <a:lnTo>
                    <a:pt x="75" y="13"/>
                  </a:lnTo>
                  <a:lnTo>
                    <a:pt x="75" y="3"/>
                  </a:lnTo>
                  <a:lnTo>
                    <a:pt x="75" y="13"/>
                  </a:lnTo>
                  <a:lnTo>
                    <a:pt x="77" y="8"/>
                  </a:lnTo>
                  <a:lnTo>
                    <a:pt x="75" y="3"/>
                  </a:lnTo>
                  <a:lnTo>
                    <a:pt x="70" y="0"/>
                  </a:lnTo>
                  <a:lnTo>
                    <a:pt x="65" y="3"/>
                  </a:lnTo>
                  <a:lnTo>
                    <a:pt x="65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8" name="Freeform 192">
              <a:extLst>
                <a:ext uri="{FF2B5EF4-FFF2-40B4-BE49-F238E27FC236}">
                  <a16:creationId xmlns:a16="http://schemas.microsoft.com/office/drawing/2014/main" id="{227F61D3-7152-64A4-2BC1-0C884B838DA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5006975"/>
              <a:ext cx="57150" cy="57150"/>
            </a:xfrm>
            <a:custGeom>
              <a:avLst/>
              <a:gdLst>
                <a:gd name="T0" fmla="*/ 752 w 76"/>
                <a:gd name="T1" fmla="*/ 5938 h 77"/>
                <a:gd name="T2" fmla="*/ 1504 w 76"/>
                <a:gd name="T3" fmla="*/ 9649 h 77"/>
                <a:gd name="T4" fmla="*/ 49630 w 76"/>
                <a:gd name="T5" fmla="*/ 57150 h 77"/>
                <a:gd name="T6" fmla="*/ 57150 w 76"/>
                <a:gd name="T7" fmla="*/ 49728 h 77"/>
                <a:gd name="T8" fmla="*/ 9024 w 76"/>
                <a:gd name="T9" fmla="*/ 2227 h 77"/>
                <a:gd name="T10" fmla="*/ 9776 w 76"/>
                <a:gd name="T11" fmla="*/ 5938 h 77"/>
                <a:gd name="T12" fmla="*/ 9024 w 76"/>
                <a:gd name="T13" fmla="*/ 2227 h 77"/>
                <a:gd name="T14" fmla="*/ 5264 w 76"/>
                <a:gd name="T15" fmla="*/ 0 h 77"/>
                <a:gd name="T16" fmla="*/ 1504 w 76"/>
                <a:gd name="T17" fmla="*/ 2227 h 77"/>
                <a:gd name="T18" fmla="*/ 0 w 76"/>
                <a:gd name="T19" fmla="*/ 5938 h 77"/>
                <a:gd name="T20" fmla="*/ 1504 w 76"/>
                <a:gd name="T21" fmla="*/ 9649 h 77"/>
                <a:gd name="T22" fmla="*/ 752 w 76"/>
                <a:gd name="T23" fmla="*/ 5938 h 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6" h="77">
                  <a:moveTo>
                    <a:pt x="1" y="8"/>
                  </a:moveTo>
                  <a:lnTo>
                    <a:pt x="2" y="13"/>
                  </a:lnTo>
                  <a:lnTo>
                    <a:pt x="66" y="77"/>
                  </a:lnTo>
                  <a:lnTo>
                    <a:pt x="76" y="67"/>
                  </a:lnTo>
                  <a:lnTo>
                    <a:pt x="12" y="3"/>
                  </a:lnTo>
                  <a:lnTo>
                    <a:pt x="13" y="8"/>
                  </a:lnTo>
                  <a:lnTo>
                    <a:pt x="12" y="3"/>
                  </a:lnTo>
                  <a:lnTo>
                    <a:pt x="7" y="0"/>
                  </a:lnTo>
                  <a:lnTo>
                    <a:pt x="2" y="3"/>
                  </a:lnTo>
                  <a:lnTo>
                    <a:pt x="0" y="8"/>
                  </a:lnTo>
                  <a:lnTo>
                    <a:pt x="2" y="13"/>
                  </a:lnTo>
                  <a:lnTo>
                    <a:pt x="1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9" name="Freeform 193">
              <a:extLst>
                <a:ext uri="{FF2B5EF4-FFF2-40B4-BE49-F238E27FC236}">
                  <a16:creationId xmlns:a16="http://schemas.microsoft.com/office/drawing/2014/main" id="{B9AE81E9-566B-0813-7A93-3C1AC745C21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4960938"/>
              <a:ext cx="9525" cy="50800"/>
            </a:xfrm>
            <a:custGeom>
              <a:avLst/>
              <a:gdLst>
                <a:gd name="T0" fmla="*/ 794 w 12"/>
                <a:gd name="T1" fmla="*/ 726 h 70"/>
                <a:gd name="T2" fmla="*/ 0 w 12"/>
                <a:gd name="T3" fmla="*/ 4354 h 70"/>
                <a:gd name="T4" fmla="*/ 0 w 12"/>
                <a:gd name="T5" fmla="*/ 50800 h 70"/>
                <a:gd name="T6" fmla="*/ 9525 w 12"/>
                <a:gd name="T7" fmla="*/ 50800 h 70"/>
                <a:gd name="T8" fmla="*/ 9525 w 12"/>
                <a:gd name="T9" fmla="*/ 4354 h 70"/>
                <a:gd name="T10" fmla="*/ 8731 w 12"/>
                <a:gd name="T11" fmla="*/ 7983 h 70"/>
                <a:gd name="T12" fmla="*/ 9525 w 12"/>
                <a:gd name="T13" fmla="*/ 4354 h 70"/>
                <a:gd name="T14" fmla="*/ 7938 w 12"/>
                <a:gd name="T15" fmla="*/ 2177 h 70"/>
                <a:gd name="T16" fmla="*/ 4763 w 12"/>
                <a:gd name="T17" fmla="*/ 0 h 70"/>
                <a:gd name="T18" fmla="*/ 1588 w 12"/>
                <a:gd name="T19" fmla="*/ 2177 h 70"/>
                <a:gd name="T20" fmla="*/ 0 w 12"/>
                <a:gd name="T21" fmla="*/ 4354 h 70"/>
                <a:gd name="T22" fmla="*/ 794 w 12"/>
                <a:gd name="T23" fmla="*/ 726 h 7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70">
                  <a:moveTo>
                    <a:pt x="1" y="1"/>
                  </a:moveTo>
                  <a:lnTo>
                    <a:pt x="0" y="6"/>
                  </a:lnTo>
                  <a:lnTo>
                    <a:pt x="0" y="70"/>
                  </a:lnTo>
                  <a:lnTo>
                    <a:pt x="12" y="70"/>
                  </a:lnTo>
                  <a:lnTo>
                    <a:pt x="12" y="6"/>
                  </a:lnTo>
                  <a:lnTo>
                    <a:pt x="11" y="11"/>
                  </a:lnTo>
                  <a:lnTo>
                    <a:pt x="12" y="6"/>
                  </a:lnTo>
                  <a:lnTo>
                    <a:pt x="10" y="3"/>
                  </a:lnTo>
                  <a:lnTo>
                    <a:pt x="6" y="0"/>
                  </a:lnTo>
                  <a:lnTo>
                    <a:pt x="2" y="3"/>
                  </a:lnTo>
                  <a:lnTo>
                    <a:pt x="0" y="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0" name="Freeform 194">
              <a:extLst>
                <a:ext uri="{FF2B5EF4-FFF2-40B4-BE49-F238E27FC236}">
                  <a16:creationId xmlns:a16="http://schemas.microsoft.com/office/drawing/2014/main" id="{B469B286-45D5-0025-61EE-8E084B0B254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5550" y="4911725"/>
              <a:ext cx="58738" cy="57150"/>
            </a:xfrm>
            <a:custGeom>
              <a:avLst/>
              <a:gdLst>
                <a:gd name="T0" fmla="*/ 53328 w 76"/>
                <a:gd name="T1" fmla="*/ 752 h 76"/>
                <a:gd name="T2" fmla="*/ 49464 w 76"/>
                <a:gd name="T3" fmla="*/ 2256 h 76"/>
                <a:gd name="T4" fmla="*/ 0 w 76"/>
                <a:gd name="T5" fmla="*/ 49630 h 76"/>
                <a:gd name="T6" fmla="*/ 7729 w 76"/>
                <a:gd name="T7" fmla="*/ 57150 h 76"/>
                <a:gd name="T8" fmla="*/ 57192 w 76"/>
                <a:gd name="T9" fmla="*/ 9776 h 76"/>
                <a:gd name="T10" fmla="*/ 53328 w 76"/>
                <a:gd name="T11" fmla="*/ 10528 h 76"/>
                <a:gd name="T12" fmla="*/ 57192 w 76"/>
                <a:gd name="T13" fmla="*/ 9776 h 76"/>
                <a:gd name="T14" fmla="*/ 58738 w 76"/>
                <a:gd name="T15" fmla="*/ 6016 h 76"/>
                <a:gd name="T16" fmla="*/ 57192 w 76"/>
                <a:gd name="T17" fmla="*/ 2256 h 76"/>
                <a:gd name="T18" fmla="*/ 53328 w 76"/>
                <a:gd name="T19" fmla="*/ 0 h 76"/>
                <a:gd name="T20" fmla="*/ 49464 w 76"/>
                <a:gd name="T21" fmla="*/ 2256 h 76"/>
                <a:gd name="T22" fmla="*/ 53328 w 76"/>
                <a:gd name="T23" fmla="*/ 752 h 7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6" h="76">
                  <a:moveTo>
                    <a:pt x="69" y="1"/>
                  </a:moveTo>
                  <a:lnTo>
                    <a:pt x="64" y="3"/>
                  </a:lnTo>
                  <a:lnTo>
                    <a:pt x="0" y="66"/>
                  </a:lnTo>
                  <a:lnTo>
                    <a:pt x="10" y="76"/>
                  </a:lnTo>
                  <a:lnTo>
                    <a:pt x="74" y="13"/>
                  </a:lnTo>
                  <a:lnTo>
                    <a:pt x="69" y="14"/>
                  </a:lnTo>
                  <a:lnTo>
                    <a:pt x="74" y="13"/>
                  </a:lnTo>
                  <a:lnTo>
                    <a:pt x="76" y="8"/>
                  </a:lnTo>
                  <a:lnTo>
                    <a:pt x="74" y="3"/>
                  </a:lnTo>
                  <a:lnTo>
                    <a:pt x="69" y="0"/>
                  </a:lnTo>
                  <a:lnTo>
                    <a:pt x="64" y="3"/>
                  </a:lnTo>
                  <a:lnTo>
                    <a:pt x="69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1" name="Freeform 195">
              <a:extLst>
                <a:ext uri="{FF2B5EF4-FFF2-40B4-BE49-F238E27FC236}">
                  <a16:creationId xmlns:a16="http://schemas.microsoft.com/office/drawing/2014/main" id="{CDA60510-A789-E3CB-F2D4-C8CB75C8291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87938" y="4913313"/>
              <a:ext cx="100012" cy="7937"/>
            </a:xfrm>
            <a:custGeom>
              <a:avLst/>
              <a:gdLst>
                <a:gd name="T0" fmla="*/ 91740 w 133"/>
                <a:gd name="T1" fmla="*/ 1832 h 13"/>
                <a:gd name="T2" fmla="*/ 95500 w 133"/>
                <a:gd name="T3" fmla="*/ 0 h 13"/>
                <a:gd name="T4" fmla="*/ 0 w 133"/>
                <a:gd name="T5" fmla="*/ 0 h 13"/>
                <a:gd name="T6" fmla="*/ 0 w 133"/>
                <a:gd name="T7" fmla="*/ 7937 h 13"/>
                <a:gd name="T8" fmla="*/ 95500 w 133"/>
                <a:gd name="T9" fmla="*/ 7937 h 13"/>
                <a:gd name="T10" fmla="*/ 99260 w 133"/>
                <a:gd name="T11" fmla="*/ 6105 h 13"/>
                <a:gd name="T12" fmla="*/ 95500 w 133"/>
                <a:gd name="T13" fmla="*/ 7937 h 13"/>
                <a:gd name="T14" fmla="*/ 98508 w 133"/>
                <a:gd name="T15" fmla="*/ 6105 h 13"/>
                <a:gd name="T16" fmla="*/ 100012 w 133"/>
                <a:gd name="T17" fmla="*/ 4274 h 13"/>
                <a:gd name="T18" fmla="*/ 98508 w 133"/>
                <a:gd name="T19" fmla="*/ 1832 h 13"/>
                <a:gd name="T20" fmla="*/ 95500 w 133"/>
                <a:gd name="T21" fmla="*/ 0 h 13"/>
                <a:gd name="T22" fmla="*/ 91740 w 133"/>
                <a:gd name="T23" fmla="*/ 1832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3" h="13">
                  <a:moveTo>
                    <a:pt x="122" y="3"/>
                  </a:moveTo>
                  <a:lnTo>
                    <a:pt x="127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27" y="13"/>
                  </a:lnTo>
                  <a:lnTo>
                    <a:pt x="132" y="10"/>
                  </a:lnTo>
                  <a:lnTo>
                    <a:pt x="127" y="13"/>
                  </a:lnTo>
                  <a:lnTo>
                    <a:pt x="131" y="10"/>
                  </a:lnTo>
                  <a:lnTo>
                    <a:pt x="133" y="7"/>
                  </a:lnTo>
                  <a:lnTo>
                    <a:pt x="131" y="3"/>
                  </a:lnTo>
                  <a:lnTo>
                    <a:pt x="127" y="0"/>
                  </a:lnTo>
                  <a:lnTo>
                    <a:pt x="122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2" name="Freeform 196">
              <a:extLst>
                <a:ext uri="{FF2B5EF4-FFF2-40B4-BE49-F238E27FC236}">
                  <a16:creationId xmlns:a16="http://schemas.microsoft.com/office/drawing/2014/main" id="{6DFF87D2-F72F-4091-477A-5789EFBD7A1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80013" y="4722813"/>
              <a:ext cx="246062" cy="196850"/>
            </a:xfrm>
            <a:custGeom>
              <a:avLst/>
              <a:gdLst>
                <a:gd name="T0" fmla="*/ 243811 w 328"/>
                <a:gd name="T1" fmla="*/ 9016 h 262"/>
                <a:gd name="T2" fmla="*/ 241561 w 328"/>
                <a:gd name="T3" fmla="*/ 0 h 262"/>
                <a:gd name="T4" fmla="*/ 226557 w 328"/>
                <a:gd name="T5" fmla="*/ 2254 h 262"/>
                <a:gd name="T6" fmla="*/ 210803 w 328"/>
                <a:gd name="T7" fmla="*/ 6762 h 262"/>
                <a:gd name="T8" fmla="*/ 194299 w 328"/>
                <a:gd name="T9" fmla="*/ 14275 h 262"/>
                <a:gd name="T10" fmla="*/ 177795 w 328"/>
                <a:gd name="T11" fmla="*/ 24043 h 262"/>
                <a:gd name="T12" fmla="*/ 160540 w 328"/>
                <a:gd name="T13" fmla="*/ 36064 h 262"/>
                <a:gd name="T14" fmla="*/ 144036 w 328"/>
                <a:gd name="T15" fmla="*/ 48085 h 262"/>
                <a:gd name="T16" fmla="*/ 127532 w 328"/>
                <a:gd name="T17" fmla="*/ 63112 h 262"/>
                <a:gd name="T18" fmla="*/ 110278 w 328"/>
                <a:gd name="T19" fmla="*/ 78139 h 262"/>
                <a:gd name="T20" fmla="*/ 93774 w 328"/>
                <a:gd name="T21" fmla="*/ 93917 h 262"/>
                <a:gd name="T22" fmla="*/ 76519 w 328"/>
                <a:gd name="T23" fmla="*/ 111198 h 262"/>
                <a:gd name="T24" fmla="*/ 61516 w 328"/>
                <a:gd name="T25" fmla="*/ 126976 h 262"/>
                <a:gd name="T26" fmla="*/ 46512 w 328"/>
                <a:gd name="T27" fmla="*/ 141251 h 262"/>
                <a:gd name="T28" fmla="*/ 33008 w 328"/>
                <a:gd name="T29" fmla="*/ 156278 h 262"/>
                <a:gd name="T30" fmla="*/ 20255 w 328"/>
                <a:gd name="T31" fmla="*/ 169802 h 262"/>
                <a:gd name="T32" fmla="*/ 9002 w 328"/>
                <a:gd name="T33" fmla="*/ 181072 h 262"/>
                <a:gd name="T34" fmla="*/ 0 w 328"/>
                <a:gd name="T35" fmla="*/ 191591 h 262"/>
                <a:gd name="T36" fmla="*/ 7502 w 328"/>
                <a:gd name="T37" fmla="*/ 196850 h 262"/>
                <a:gd name="T38" fmla="*/ 16504 w 328"/>
                <a:gd name="T39" fmla="*/ 187083 h 262"/>
                <a:gd name="T40" fmla="*/ 27757 w 328"/>
                <a:gd name="T41" fmla="*/ 175813 h 262"/>
                <a:gd name="T42" fmla="*/ 40510 w 328"/>
                <a:gd name="T43" fmla="*/ 161537 h 262"/>
                <a:gd name="T44" fmla="*/ 54014 w 328"/>
                <a:gd name="T45" fmla="*/ 148765 h 262"/>
                <a:gd name="T46" fmla="*/ 69017 w 328"/>
                <a:gd name="T47" fmla="*/ 132235 h 262"/>
                <a:gd name="T48" fmla="*/ 84021 w 328"/>
                <a:gd name="T49" fmla="*/ 116457 h 262"/>
                <a:gd name="T50" fmla="*/ 99025 w 328"/>
                <a:gd name="T51" fmla="*/ 101430 h 262"/>
                <a:gd name="T52" fmla="*/ 116279 w 328"/>
                <a:gd name="T53" fmla="*/ 85652 h 262"/>
                <a:gd name="T54" fmla="*/ 132783 w 328"/>
                <a:gd name="T55" fmla="*/ 70626 h 262"/>
                <a:gd name="T56" fmla="*/ 149288 w 328"/>
                <a:gd name="T57" fmla="*/ 55599 h 262"/>
                <a:gd name="T58" fmla="*/ 166542 w 328"/>
                <a:gd name="T59" fmla="*/ 43577 h 262"/>
                <a:gd name="T60" fmla="*/ 183046 w 328"/>
                <a:gd name="T61" fmla="*/ 31556 h 262"/>
                <a:gd name="T62" fmla="*/ 198050 w 328"/>
                <a:gd name="T63" fmla="*/ 21789 h 262"/>
                <a:gd name="T64" fmla="*/ 214554 w 328"/>
                <a:gd name="T65" fmla="*/ 16529 h 262"/>
                <a:gd name="T66" fmla="*/ 228057 w 328"/>
                <a:gd name="T67" fmla="*/ 11270 h 262"/>
                <a:gd name="T68" fmla="*/ 241561 w 328"/>
                <a:gd name="T69" fmla="*/ 9767 h 262"/>
                <a:gd name="T70" fmla="*/ 238560 w 328"/>
                <a:gd name="T71" fmla="*/ 1503 h 262"/>
                <a:gd name="T72" fmla="*/ 241561 w 328"/>
                <a:gd name="T73" fmla="*/ 9767 h 262"/>
                <a:gd name="T74" fmla="*/ 243811 w 328"/>
                <a:gd name="T75" fmla="*/ 7513 h 262"/>
                <a:gd name="T76" fmla="*/ 246062 w 328"/>
                <a:gd name="T77" fmla="*/ 5259 h 262"/>
                <a:gd name="T78" fmla="*/ 243811 w 328"/>
                <a:gd name="T79" fmla="*/ 2254 h 262"/>
                <a:gd name="T80" fmla="*/ 241561 w 328"/>
                <a:gd name="T81" fmla="*/ 0 h 262"/>
                <a:gd name="T82" fmla="*/ 243811 w 328"/>
                <a:gd name="T83" fmla="*/ 9016 h 26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28" h="262">
                  <a:moveTo>
                    <a:pt x="325" y="12"/>
                  </a:moveTo>
                  <a:lnTo>
                    <a:pt x="322" y="0"/>
                  </a:lnTo>
                  <a:lnTo>
                    <a:pt x="302" y="3"/>
                  </a:lnTo>
                  <a:lnTo>
                    <a:pt x="281" y="9"/>
                  </a:lnTo>
                  <a:lnTo>
                    <a:pt x="259" y="19"/>
                  </a:lnTo>
                  <a:lnTo>
                    <a:pt x="237" y="32"/>
                  </a:lnTo>
                  <a:lnTo>
                    <a:pt x="214" y="48"/>
                  </a:lnTo>
                  <a:lnTo>
                    <a:pt x="192" y="64"/>
                  </a:lnTo>
                  <a:lnTo>
                    <a:pt x="170" y="84"/>
                  </a:lnTo>
                  <a:lnTo>
                    <a:pt x="147" y="104"/>
                  </a:lnTo>
                  <a:lnTo>
                    <a:pt x="125" y="125"/>
                  </a:lnTo>
                  <a:lnTo>
                    <a:pt x="102" y="148"/>
                  </a:lnTo>
                  <a:lnTo>
                    <a:pt x="82" y="169"/>
                  </a:lnTo>
                  <a:lnTo>
                    <a:pt x="62" y="188"/>
                  </a:lnTo>
                  <a:lnTo>
                    <a:pt x="44" y="208"/>
                  </a:lnTo>
                  <a:lnTo>
                    <a:pt x="27" y="226"/>
                  </a:lnTo>
                  <a:lnTo>
                    <a:pt x="12" y="241"/>
                  </a:lnTo>
                  <a:lnTo>
                    <a:pt x="0" y="255"/>
                  </a:lnTo>
                  <a:lnTo>
                    <a:pt x="10" y="262"/>
                  </a:lnTo>
                  <a:lnTo>
                    <a:pt x="22" y="249"/>
                  </a:lnTo>
                  <a:lnTo>
                    <a:pt x="37" y="234"/>
                  </a:lnTo>
                  <a:lnTo>
                    <a:pt x="54" y="215"/>
                  </a:lnTo>
                  <a:lnTo>
                    <a:pt x="72" y="198"/>
                  </a:lnTo>
                  <a:lnTo>
                    <a:pt x="92" y="176"/>
                  </a:lnTo>
                  <a:lnTo>
                    <a:pt x="112" y="155"/>
                  </a:lnTo>
                  <a:lnTo>
                    <a:pt x="132" y="135"/>
                  </a:lnTo>
                  <a:lnTo>
                    <a:pt x="155" y="114"/>
                  </a:lnTo>
                  <a:lnTo>
                    <a:pt x="177" y="94"/>
                  </a:lnTo>
                  <a:lnTo>
                    <a:pt x="199" y="74"/>
                  </a:lnTo>
                  <a:lnTo>
                    <a:pt x="222" y="58"/>
                  </a:lnTo>
                  <a:lnTo>
                    <a:pt x="244" y="42"/>
                  </a:lnTo>
                  <a:lnTo>
                    <a:pt x="264" y="29"/>
                  </a:lnTo>
                  <a:lnTo>
                    <a:pt x="286" y="22"/>
                  </a:lnTo>
                  <a:lnTo>
                    <a:pt x="304" y="15"/>
                  </a:lnTo>
                  <a:lnTo>
                    <a:pt x="322" y="13"/>
                  </a:lnTo>
                  <a:lnTo>
                    <a:pt x="318" y="2"/>
                  </a:lnTo>
                  <a:lnTo>
                    <a:pt x="322" y="13"/>
                  </a:lnTo>
                  <a:lnTo>
                    <a:pt x="325" y="10"/>
                  </a:lnTo>
                  <a:lnTo>
                    <a:pt x="328" y="7"/>
                  </a:lnTo>
                  <a:lnTo>
                    <a:pt x="325" y="3"/>
                  </a:lnTo>
                  <a:lnTo>
                    <a:pt x="322" y="0"/>
                  </a:lnTo>
                  <a:lnTo>
                    <a:pt x="325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3" name="Freeform 197">
              <a:extLst>
                <a:ext uri="{FF2B5EF4-FFF2-40B4-BE49-F238E27FC236}">
                  <a16:creationId xmlns:a16="http://schemas.microsoft.com/office/drawing/2014/main" id="{5BBE9E29-7758-BE08-52FC-7647602FC12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21300" y="4722813"/>
              <a:ext cx="103188" cy="80962"/>
            </a:xfrm>
            <a:custGeom>
              <a:avLst/>
              <a:gdLst>
                <a:gd name="T0" fmla="*/ 8973 w 138"/>
                <a:gd name="T1" fmla="*/ 71125 h 107"/>
                <a:gd name="T2" fmla="*/ 8973 w 138"/>
                <a:gd name="T3" fmla="*/ 78692 h 107"/>
                <a:gd name="T4" fmla="*/ 17946 w 138"/>
                <a:gd name="T5" fmla="*/ 70369 h 107"/>
                <a:gd name="T6" fmla="*/ 29910 w 138"/>
                <a:gd name="T7" fmla="*/ 61289 h 107"/>
                <a:gd name="T8" fmla="*/ 41873 w 138"/>
                <a:gd name="T9" fmla="*/ 52966 h 107"/>
                <a:gd name="T10" fmla="*/ 56080 w 138"/>
                <a:gd name="T11" fmla="*/ 43129 h 107"/>
                <a:gd name="T12" fmla="*/ 68792 w 138"/>
                <a:gd name="T13" fmla="*/ 34049 h 107"/>
                <a:gd name="T14" fmla="*/ 82251 w 138"/>
                <a:gd name="T15" fmla="*/ 24970 h 107"/>
                <a:gd name="T16" fmla="*/ 93467 w 138"/>
                <a:gd name="T17" fmla="*/ 15890 h 107"/>
                <a:gd name="T18" fmla="*/ 103188 w 138"/>
                <a:gd name="T19" fmla="*/ 7567 h 107"/>
                <a:gd name="T20" fmla="*/ 97954 w 138"/>
                <a:gd name="T21" fmla="*/ 0 h 107"/>
                <a:gd name="T22" fmla="*/ 87485 w 138"/>
                <a:gd name="T23" fmla="*/ 8323 h 107"/>
                <a:gd name="T24" fmla="*/ 76269 w 138"/>
                <a:gd name="T25" fmla="*/ 17403 h 107"/>
                <a:gd name="T26" fmla="*/ 63558 w 138"/>
                <a:gd name="T27" fmla="*/ 26483 h 107"/>
                <a:gd name="T28" fmla="*/ 50099 w 138"/>
                <a:gd name="T29" fmla="*/ 35563 h 107"/>
                <a:gd name="T30" fmla="*/ 36639 w 138"/>
                <a:gd name="T31" fmla="*/ 45399 h 107"/>
                <a:gd name="T32" fmla="*/ 23928 w 138"/>
                <a:gd name="T33" fmla="*/ 53722 h 107"/>
                <a:gd name="T34" fmla="*/ 11964 w 138"/>
                <a:gd name="T35" fmla="*/ 62802 h 107"/>
                <a:gd name="T36" fmla="*/ 2243 w 138"/>
                <a:gd name="T37" fmla="*/ 71125 h 107"/>
                <a:gd name="T38" fmla="*/ 2243 w 138"/>
                <a:gd name="T39" fmla="*/ 78692 h 107"/>
                <a:gd name="T40" fmla="*/ 2243 w 138"/>
                <a:gd name="T41" fmla="*/ 71125 h 107"/>
                <a:gd name="T42" fmla="*/ 0 w 138"/>
                <a:gd name="T43" fmla="*/ 74909 h 107"/>
                <a:gd name="T44" fmla="*/ 2243 w 138"/>
                <a:gd name="T45" fmla="*/ 78692 h 107"/>
                <a:gd name="T46" fmla="*/ 5982 w 138"/>
                <a:gd name="T47" fmla="*/ 80962 h 107"/>
                <a:gd name="T48" fmla="*/ 8973 w 138"/>
                <a:gd name="T49" fmla="*/ 78692 h 107"/>
                <a:gd name="T50" fmla="*/ 8973 w 138"/>
                <a:gd name="T51" fmla="*/ 71125 h 10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38" h="107">
                  <a:moveTo>
                    <a:pt x="12" y="94"/>
                  </a:moveTo>
                  <a:lnTo>
                    <a:pt x="12" y="104"/>
                  </a:lnTo>
                  <a:lnTo>
                    <a:pt x="24" y="93"/>
                  </a:lnTo>
                  <a:lnTo>
                    <a:pt x="40" y="81"/>
                  </a:lnTo>
                  <a:lnTo>
                    <a:pt x="56" y="70"/>
                  </a:lnTo>
                  <a:lnTo>
                    <a:pt x="75" y="57"/>
                  </a:lnTo>
                  <a:lnTo>
                    <a:pt x="92" y="45"/>
                  </a:lnTo>
                  <a:lnTo>
                    <a:pt x="110" y="33"/>
                  </a:lnTo>
                  <a:lnTo>
                    <a:pt x="125" y="21"/>
                  </a:lnTo>
                  <a:lnTo>
                    <a:pt x="138" y="10"/>
                  </a:lnTo>
                  <a:lnTo>
                    <a:pt x="131" y="0"/>
                  </a:lnTo>
                  <a:lnTo>
                    <a:pt x="117" y="11"/>
                  </a:lnTo>
                  <a:lnTo>
                    <a:pt x="102" y="23"/>
                  </a:lnTo>
                  <a:lnTo>
                    <a:pt x="85" y="35"/>
                  </a:lnTo>
                  <a:lnTo>
                    <a:pt x="67" y="47"/>
                  </a:lnTo>
                  <a:lnTo>
                    <a:pt x="49" y="60"/>
                  </a:lnTo>
                  <a:lnTo>
                    <a:pt x="32" y="71"/>
                  </a:lnTo>
                  <a:lnTo>
                    <a:pt x="16" y="83"/>
                  </a:lnTo>
                  <a:lnTo>
                    <a:pt x="3" y="94"/>
                  </a:lnTo>
                  <a:lnTo>
                    <a:pt x="3" y="104"/>
                  </a:lnTo>
                  <a:lnTo>
                    <a:pt x="3" y="94"/>
                  </a:lnTo>
                  <a:lnTo>
                    <a:pt x="0" y="99"/>
                  </a:lnTo>
                  <a:lnTo>
                    <a:pt x="3" y="104"/>
                  </a:lnTo>
                  <a:lnTo>
                    <a:pt x="8" y="107"/>
                  </a:lnTo>
                  <a:lnTo>
                    <a:pt x="12" y="104"/>
                  </a:lnTo>
                  <a:lnTo>
                    <a:pt x="12" y="9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4" name="Freeform 198">
              <a:extLst>
                <a:ext uri="{FF2B5EF4-FFF2-40B4-BE49-F238E27FC236}">
                  <a16:creationId xmlns:a16="http://schemas.microsoft.com/office/drawing/2014/main" id="{A805EE29-C351-F723-EB06-B23B715FA9E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22888" y="4794250"/>
              <a:ext cx="57150" cy="58738"/>
            </a:xfrm>
            <a:custGeom>
              <a:avLst/>
              <a:gdLst>
                <a:gd name="T0" fmla="*/ 54894 w 76"/>
                <a:gd name="T1" fmla="*/ 54924 h 77"/>
                <a:gd name="T2" fmla="*/ 54894 w 76"/>
                <a:gd name="T3" fmla="*/ 48821 h 77"/>
                <a:gd name="T4" fmla="*/ 6768 w 76"/>
                <a:gd name="T5" fmla="*/ 0 h 77"/>
                <a:gd name="T6" fmla="*/ 0 w 76"/>
                <a:gd name="T7" fmla="*/ 7628 h 77"/>
                <a:gd name="T8" fmla="*/ 47374 w 76"/>
                <a:gd name="T9" fmla="*/ 56450 h 77"/>
                <a:gd name="T10" fmla="*/ 47374 w 76"/>
                <a:gd name="T11" fmla="*/ 51110 h 77"/>
                <a:gd name="T12" fmla="*/ 47374 w 76"/>
                <a:gd name="T13" fmla="*/ 56450 h 77"/>
                <a:gd name="T14" fmla="*/ 51134 w 76"/>
                <a:gd name="T15" fmla="*/ 58738 h 77"/>
                <a:gd name="T16" fmla="*/ 54894 w 76"/>
                <a:gd name="T17" fmla="*/ 56450 h 77"/>
                <a:gd name="T18" fmla="*/ 57150 w 76"/>
                <a:gd name="T19" fmla="*/ 52635 h 77"/>
                <a:gd name="T20" fmla="*/ 54894 w 76"/>
                <a:gd name="T21" fmla="*/ 48821 h 77"/>
                <a:gd name="T22" fmla="*/ 54894 w 76"/>
                <a:gd name="T23" fmla="*/ 54924 h 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6" h="77">
                  <a:moveTo>
                    <a:pt x="73" y="72"/>
                  </a:moveTo>
                  <a:lnTo>
                    <a:pt x="73" y="64"/>
                  </a:lnTo>
                  <a:lnTo>
                    <a:pt x="9" y="0"/>
                  </a:lnTo>
                  <a:lnTo>
                    <a:pt x="0" y="10"/>
                  </a:lnTo>
                  <a:lnTo>
                    <a:pt x="63" y="74"/>
                  </a:lnTo>
                  <a:lnTo>
                    <a:pt x="63" y="67"/>
                  </a:lnTo>
                  <a:lnTo>
                    <a:pt x="63" y="74"/>
                  </a:lnTo>
                  <a:lnTo>
                    <a:pt x="68" y="77"/>
                  </a:lnTo>
                  <a:lnTo>
                    <a:pt x="73" y="74"/>
                  </a:lnTo>
                  <a:lnTo>
                    <a:pt x="76" y="69"/>
                  </a:lnTo>
                  <a:lnTo>
                    <a:pt x="73" y="64"/>
                  </a:lnTo>
                  <a:lnTo>
                    <a:pt x="73" y="7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5" name="Freeform 199">
              <a:extLst>
                <a:ext uri="{FF2B5EF4-FFF2-40B4-BE49-F238E27FC236}">
                  <a16:creationId xmlns:a16="http://schemas.microsoft.com/office/drawing/2014/main" id="{B46C2B7A-4CA8-EE4F-4A4C-2729881CFD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45113" y="4845050"/>
              <a:ext cx="33337" cy="147638"/>
            </a:xfrm>
            <a:custGeom>
              <a:avLst/>
              <a:gdLst>
                <a:gd name="T0" fmla="*/ 9092 w 44"/>
                <a:gd name="T1" fmla="*/ 147638 h 197"/>
                <a:gd name="T2" fmla="*/ 9850 w 44"/>
                <a:gd name="T3" fmla="*/ 143891 h 197"/>
                <a:gd name="T4" fmla="*/ 9850 w 44"/>
                <a:gd name="T5" fmla="*/ 125904 h 197"/>
                <a:gd name="T6" fmla="*/ 9850 w 44"/>
                <a:gd name="T7" fmla="*/ 107918 h 197"/>
                <a:gd name="T8" fmla="*/ 10607 w 44"/>
                <a:gd name="T9" fmla="*/ 90681 h 197"/>
                <a:gd name="T10" fmla="*/ 12880 w 44"/>
                <a:gd name="T11" fmla="*/ 73444 h 197"/>
                <a:gd name="T12" fmla="*/ 15153 w 44"/>
                <a:gd name="T13" fmla="*/ 55458 h 197"/>
                <a:gd name="T14" fmla="*/ 20457 w 44"/>
                <a:gd name="T15" fmla="*/ 38221 h 197"/>
                <a:gd name="T16" fmla="*/ 25760 w 44"/>
                <a:gd name="T17" fmla="*/ 20984 h 197"/>
                <a:gd name="T18" fmla="*/ 33337 w 44"/>
                <a:gd name="T19" fmla="*/ 3747 h 197"/>
                <a:gd name="T20" fmla="*/ 25760 w 44"/>
                <a:gd name="T21" fmla="*/ 0 h 197"/>
                <a:gd name="T22" fmla="*/ 16669 w 44"/>
                <a:gd name="T23" fmla="*/ 17237 h 197"/>
                <a:gd name="T24" fmla="*/ 10607 w 44"/>
                <a:gd name="T25" fmla="*/ 35973 h 197"/>
                <a:gd name="T26" fmla="*/ 6061 w 44"/>
                <a:gd name="T27" fmla="*/ 53959 h 197"/>
                <a:gd name="T28" fmla="*/ 3031 w 44"/>
                <a:gd name="T29" fmla="*/ 71945 h 197"/>
                <a:gd name="T30" fmla="*/ 1515 w 44"/>
                <a:gd name="T31" fmla="*/ 90681 h 197"/>
                <a:gd name="T32" fmla="*/ 0 w 44"/>
                <a:gd name="T33" fmla="*/ 107918 h 197"/>
                <a:gd name="T34" fmla="*/ 0 w 44"/>
                <a:gd name="T35" fmla="*/ 125904 h 197"/>
                <a:gd name="T36" fmla="*/ 0 w 44"/>
                <a:gd name="T37" fmla="*/ 143891 h 197"/>
                <a:gd name="T38" fmla="*/ 1515 w 44"/>
                <a:gd name="T39" fmla="*/ 140144 h 197"/>
                <a:gd name="T40" fmla="*/ 0 w 44"/>
                <a:gd name="T41" fmla="*/ 143891 h 197"/>
                <a:gd name="T42" fmla="*/ 2273 w 44"/>
                <a:gd name="T43" fmla="*/ 146139 h 197"/>
                <a:gd name="T44" fmla="*/ 5304 w 44"/>
                <a:gd name="T45" fmla="*/ 147638 h 197"/>
                <a:gd name="T46" fmla="*/ 7577 w 44"/>
                <a:gd name="T47" fmla="*/ 146139 h 197"/>
                <a:gd name="T48" fmla="*/ 9850 w 44"/>
                <a:gd name="T49" fmla="*/ 143891 h 197"/>
                <a:gd name="T50" fmla="*/ 9092 w 44"/>
                <a:gd name="T51" fmla="*/ 147638 h 19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4" h="197">
                  <a:moveTo>
                    <a:pt x="12" y="197"/>
                  </a:moveTo>
                  <a:lnTo>
                    <a:pt x="13" y="192"/>
                  </a:lnTo>
                  <a:lnTo>
                    <a:pt x="13" y="168"/>
                  </a:lnTo>
                  <a:lnTo>
                    <a:pt x="13" y="144"/>
                  </a:lnTo>
                  <a:lnTo>
                    <a:pt x="14" y="121"/>
                  </a:lnTo>
                  <a:lnTo>
                    <a:pt x="17" y="98"/>
                  </a:lnTo>
                  <a:lnTo>
                    <a:pt x="20" y="74"/>
                  </a:lnTo>
                  <a:lnTo>
                    <a:pt x="27" y="51"/>
                  </a:lnTo>
                  <a:lnTo>
                    <a:pt x="34" y="28"/>
                  </a:lnTo>
                  <a:lnTo>
                    <a:pt x="44" y="5"/>
                  </a:lnTo>
                  <a:lnTo>
                    <a:pt x="34" y="0"/>
                  </a:lnTo>
                  <a:lnTo>
                    <a:pt x="22" y="23"/>
                  </a:lnTo>
                  <a:lnTo>
                    <a:pt x="14" y="48"/>
                  </a:lnTo>
                  <a:lnTo>
                    <a:pt x="8" y="72"/>
                  </a:lnTo>
                  <a:lnTo>
                    <a:pt x="4" y="96"/>
                  </a:lnTo>
                  <a:lnTo>
                    <a:pt x="2" y="121"/>
                  </a:lnTo>
                  <a:lnTo>
                    <a:pt x="0" y="144"/>
                  </a:lnTo>
                  <a:lnTo>
                    <a:pt x="0" y="168"/>
                  </a:lnTo>
                  <a:lnTo>
                    <a:pt x="0" y="192"/>
                  </a:lnTo>
                  <a:lnTo>
                    <a:pt x="2" y="187"/>
                  </a:lnTo>
                  <a:lnTo>
                    <a:pt x="0" y="192"/>
                  </a:lnTo>
                  <a:lnTo>
                    <a:pt x="3" y="195"/>
                  </a:lnTo>
                  <a:lnTo>
                    <a:pt x="7" y="197"/>
                  </a:lnTo>
                  <a:lnTo>
                    <a:pt x="10" y="195"/>
                  </a:lnTo>
                  <a:lnTo>
                    <a:pt x="13" y="192"/>
                  </a:lnTo>
                  <a:lnTo>
                    <a:pt x="12" y="1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6" name="Freeform 200">
              <a:extLst>
                <a:ext uri="{FF2B5EF4-FFF2-40B4-BE49-F238E27FC236}">
                  <a16:creationId xmlns:a16="http://schemas.microsoft.com/office/drawing/2014/main" id="{151CC2CF-833E-D342-55E8-8EF00E78234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54613" y="4984750"/>
              <a:ext cx="198437" cy="200025"/>
            </a:xfrm>
            <a:custGeom>
              <a:avLst/>
              <a:gdLst>
                <a:gd name="T0" fmla="*/ 3787 w 262"/>
                <a:gd name="T1" fmla="*/ 200025 h 264"/>
                <a:gd name="T2" fmla="*/ 3787 w 262"/>
                <a:gd name="T3" fmla="*/ 200025 h 264"/>
                <a:gd name="T4" fmla="*/ 13633 w 262"/>
                <a:gd name="T5" fmla="*/ 199267 h 264"/>
                <a:gd name="T6" fmla="*/ 23479 w 262"/>
                <a:gd name="T7" fmla="*/ 195479 h 264"/>
                <a:gd name="T8" fmla="*/ 34083 w 262"/>
                <a:gd name="T9" fmla="*/ 190175 h 264"/>
                <a:gd name="T10" fmla="*/ 43171 w 262"/>
                <a:gd name="T11" fmla="*/ 182599 h 264"/>
                <a:gd name="T12" fmla="*/ 53018 w 262"/>
                <a:gd name="T13" fmla="*/ 173507 h 264"/>
                <a:gd name="T14" fmla="*/ 64378 w 262"/>
                <a:gd name="T15" fmla="*/ 162141 h 264"/>
                <a:gd name="T16" fmla="*/ 74225 w 262"/>
                <a:gd name="T17" fmla="*/ 150776 h 264"/>
                <a:gd name="T18" fmla="*/ 84828 w 262"/>
                <a:gd name="T19" fmla="*/ 137896 h 264"/>
                <a:gd name="T20" fmla="*/ 96189 w 262"/>
                <a:gd name="T21" fmla="*/ 124258 h 264"/>
                <a:gd name="T22" fmla="*/ 108307 w 262"/>
                <a:gd name="T23" fmla="*/ 109105 h 264"/>
                <a:gd name="T24" fmla="*/ 121940 w 262"/>
                <a:gd name="T25" fmla="*/ 93193 h 264"/>
                <a:gd name="T26" fmla="*/ 134816 w 262"/>
                <a:gd name="T27" fmla="*/ 76525 h 264"/>
                <a:gd name="T28" fmla="*/ 149206 w 262"/>
                <a:gd name="T29" fmla="*/ 59098 h 264"/>
                <a:gd name="T30" fmla="*/ 164354 w 262"/>
                <a:gd name="T31" fmla="*/ 42430 h 264"/>
                <a:gd name="T32" fmla="*/ 181017 w 262"/>
                <a:gd name="T33" fmla="*/ 24245 h 264"/>
                <a:gd name="T34" fmla="*/ 198437 w 262"/>
                <a:gd name="T35" fmla="*/ 7577 h 264"/>
                <a:gd name="T36" fmla="*/ 190863 w 262"/>
                <a:gd name="T37" fmla="*/ 0 h 264"/>
                <a:gd name="T38" fmla="*/ 173443 w 262"/>
                <a:gd name="T39" fmla="*/ 18942 h 264"/>
                <a:gd name="T40" fmla="*/ 156780 w 262"/>
                <a:gd name="T41" fmla="*/ 36368 h 264"/>
                <a:gd name="T42" fmla="*/ 141633 w 262"/>
                <a:gd name="T43" fmla="*/ 53795 h 264"/>
                <a:gd name="T44" fmla="*/ 127242 w 262"/>
                <a:gd name="T45" fmla="*/ 70463 h 264"/>
                <a:gd name="T46" fmla="*/ 114366 w 262"/>
                <a:gd name="T47" fmla="*/ 87890 h 264"/>
                <a:gd name="T48" fmla="*/ 100733 w 262"/>
                <a:gd name="T49" fmla="*/ 103801 h 264"/>
                <a:gd name="T50" fmla="*/ 88615 w 262"/>
                <a:gd name="T51" fmla="*/ 118954 h 264"/>
                <a:gd name="T52" fmla="*/ 77254 w 262"/>
                <a:gd name="T53" fmla="*/ 131835 h 264"/>
                <a:gd name="T54" fmla="*/ 66651 w 262"/>
                <a:gd name="T55" fmla="*/ 145473 h 264"/>
                <a:gd name="T56" fmla="*/ 56804 w 262"/>
                <a:gd name="T57" fmla="*/ 156838 h 264"/>
                <a:gd name="T58" fmla="*/ 46958 w 262"/>
                <a:gd name="T59" fmla="*/ 165930 h 264"/>
                <a:gd name="T60" fmla="*/ 37870 w 262"/>
                <a:gd name="T61" fmla="*/ 175022 h 264"/>
                <a:gd name="T62" fmla="*/ 28024 w 262"/>
                <a:gd name="T63" fmla="*/ 182599 h 264"/>
                <a:gd name="T64" fmla="*/ 19692 w 262"/>
                <a:gd name="T65" fmla="*/ 186387 h 264"/>
                <a:gd name="T66" fmla="*/ 12118 w 262"/>
                <a:gd name="T67" fmla="*/ 190175 h 264"/>
                <a:gd name="T68" fmla="*/ 3787 w 262"/>
                <a:gd name="T69" fmla="*/ 190933 h 264"/>
                <a:gd name="T70" fmla="*/ 3787 w 262"/>
                <a:gd name="T71" fmla="*/ 190933 h 264"/>
                <a:gd name="T72" fmla="*/ 3787 w 262"/>
                <a:gd name="T73" fmla="*/ 190933 h 264"/>
                <a:gd name="T74" fmla="*/ 757 w 262"/>
                <a:gd name="T75" fmla="*/ 192448 h 264"/>
                <a:gd name="T76" fmla="*/ 0 w 262"/>
                <a:gd name="T77" fmla="*/ 195479 h 264"/>
                <a:gd name="T78" fmla="*/ 757 w 262"/>
                <a:gd name="T79" fmla="*/ 198510 h 264"/>
                <a:gd name="T80" fmla="*/ 3787 w 262"/>
                <a:gd name="T81" fmla="*/ 200025 h 2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62" h="264">
                  <a:moveTo>
                    <a:pt x="5" y="264"/>
                  </a:moveTo>
                  <a:lnTo>
                    <a:pt x="5" y="264"/>
                  </a:lnTo>
                  <a:lnTo>
                    <a:pt x="18" y="263"/>
                  </a:lnTo>
                  <a:lnTo>
                    <a:pt x="31" y="258"/>
                  </a:lnTo>
                  <a:lnTo>
                    <a:pt x="45" y="251"/>
                  </a:lnTo>
                  <a:lnTo>
                    <a:pt x="57" y="241"/>
                  </a:lnTo>
                  <a:lnTo>
                    <a:pt x="70" y="229"/>
                  </a:lnTo>
                  <a:lnTo>
                    <a:pt x="85" y="214"/>
                  </a:lnTo>
                  <a:lnTo>
                    <a:pt x="98" y="199"/>
                  </a:lnTo>
                  <a:lnTo>
                    <a:pt x="112" y="182"/>
                  </a:lnTo>
                  <a:lnTo>
                    <a:pt x="127" y="164"/>
                  </a:lnTo>
                  <a:lnTo>
                    <a:pt x="143" y="144"/>
                  </a:lnTo>
                  <a:lnTo>
                    <a:pt x="161" y="123"/>
                  </a:lnTo>
                  <a:lnTo>
                    <a:pt x="178" y="101"/>
                  </a:lnTo>
                  <a:lnTo>
                    <a:pt x="197" y="78"/>
                  </a:lnTo>
                  <a:lnTo>
                    <a:pt x="217" y="56"/>
                  </a:lnTo>
                  <a:lnTo>
                    <a:pt x="239" y="32"/>
                  </a:lnTo>
                  <a:lnTo>
                    <a:pt x="262" y="10"/>
                  </a:lnTo>
                  <a:lnTo>
                    <a:pt x="252" y="0"/>
                  </a:lnTo>
                  <a:lnTo>
                    <a:pt x="229" y="25"/>
                  </a:lnTo>
                  <a:lnTo>
                    <a:pt x="207" y="48"/>
                  </a:lnTo>
                  <a:lnTo>
                    <a:pt x="187" y="71"/>
                  </a:lnTo>
                  <a:lnTo>
                    <a:pt x="168" y="93"/>
                  </a:lnTo>
                  <a:lnTo>
                    <a:pt x="151" y="116"/>
                  </a:lnTo>
                  <a:lnTo>
                    <a:pt x="133" y="137"/>
                  </a:lnTo>
                  <a:lnTo>
                    <a:pt x="117" y="157"/>
                  </a:lnTo>
                  <a:lnTo>
                    <a:pt x="102" y="174"/>
                  </a:lnTo>
                  <a:lnTo>
                    <a:pt x="88" y="192"/>
                  </a:lnTo>
                  <a:lnTo>
                    <a:pt x="75" y="207"/>
                  </a:lnTo>
                  <a:lnTo>
                    <a:pt x="62" y="219"/>
                  </a:lnTo>
                  <a:lnTo>
                    <a:pt x="50" y="231"/>
                  </a:lnTo>
                  <a:lnTo>
                    <a:pt x="37" y="241"/>
                  </a:lnTo>
                  <a:lnTo>
                    <a:pt x="26" y="246"/>
                  </a:lnTo>
                  <a:lnTo>
                    <a:pt x="16" y="251"/>
                  </a:lnTo>
                  <a:lnTo>
                    <a:pt x="5" y="252"/>
                  </a:lnTo>
                  <a:lnTo>
                    <a:pt x="1" y="254"/>
                  </a:lnTo>
                  <a:lnTo>
                    <a:pt x="0" y="258"/>
                  </a:lnTo>
                  <a:lnTo>
                    <a:pt x="1" y="262"/>
                  </a:lnTo>
                  <a:lnTo>
                    <a:pt x="5" y="2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7" name="Freeform 201">
              <a:extLst>
                <a:ext uri="{FF2B5EF4-FFF2-40B4-BE49-F238E27FC236}">
                  <a16:creationId xmlns:a16="http://schemas.microsoft.com/office/drawing/2014/main" id="{43E5A8D8-C78C-D12A-639E-C542925FDEC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99263" y="3922713"/>
              <a:ext cx="19050" cy="136525"/>
            </a:xfrm>
            <a:custGeom>
              <a:avLst/>
              <a:gdLst>
                <a:gd name="T0" fmla="*/ 762 w 25"/>
                <a:gd name="T1" fmla="*/ 8252 h 182"/>
                <a:gd name="T2" fmla="*/ 0 w 25"/>
                <a:gd name="T3" fmla="*/ 4501 h 182"/>
                <a:gd name="T4" fmla="*/ 9906 w 25"/>
                <a:gd name="T5" fmla="*/ 136525 h 182"/>
                <a:gd name="T6" fmla="*/ 19050 w 25"/>
                <a:gd name="T7" fmla="*/ 136525 h 182"/>
                <a:gd name="T8" fmla="*/ 9906 w 25"/>
                <a:gd name="T9" fmla="*/ 4501 h 182"/>
                <a:gd name="T10" fmla="*/ 8382 w 25"/>
                <a:gd name="T11" fmla="*/ 750 h 182"/>
                <a:gd name="T12" fmla="*/ 9906 w 25"/>
                <a:gd name="T13" fmla="*/ 4501 h 182"/>
                <a:gd name="T14" fmla="*/ 7620 w 25"/>
                <a:gd name="T15" fmla="*/ 1500 h 182"/>
                <a:gd name="T16" fmla="*/ 4572 w 25"/>
                <a:gd name="T17" fmla="*/ 0 h 182"/>
                <a:gd name="T18" fmla="*/ 2286 w 25"/>
                <a:gd name="T19" fmla="*/ 1500 h 182"/>
                <a:gd name="T20" fmla="*/ 0 w 25"/>
                <a:gd name="T21" fmla="*/ 4501 h 182"/>
                <a:gd name="T22" fmla="*/ 762 w 25"/>
                <a:gd name="T23" fmla="*/ 8252 h 1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5" h="182">
                  <a:moveTo>
                    <a:pt x="1" y="11"/>
                  </a:moveTo>
                  <a:lnTo>
                    <a:pt x="0" y="6"/>
                  </a:lnTo>
                  <a:lnTo>
                    <a:pt x="13" y="182"/>
                  </a:lnTo>
                  <a:lnTo>
                    <a:pt x="25" y="182"/>
                  </a:lnTo>
                  <a:lnTo>
                    <a:pt x="13" y="6"/>
                  </a:lnTo>
                  <a:lnTo>
                    <a:pt x="11" y="1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1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8" name="Freeform 202">
              <a:extLst>
                <a:ext uri="{FF2B5EF4-FFF2-40B4-BE49-F238E27FC236}">
                  <a16:creationId xmlns:a16="http://schemas.microsoft.com/office/drawing/2014/main" id="{90DE52EB-19BB-BC58-AEA8-17111B2D0F5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59563" y="3783013"/>
              <a:ext cx="147637" cy="146050"/>
            </a:xfrm>
            <a:custGeom>
              <a:avLst/>
              <a:gdLst>
                <a:gd name="T0" fmla="*/ 1507 w 196"/>
                <a:gd name="T1" fmla="*/ 5992 h 195"/>
                <a:gd name="T2" fmla="*/ 2260 w 196"/>
                <a:gd name="T3" fmla="*/ 9737 h 195"/>
                <a:gd name="T4" fmla="*/ 140105 w 196"/>
                <a:gd name="T5" fmla="*/ 146050 h 195"/>
                <a:gd name="T6" fmla="*/ 147637 w 196"/>
                <a:gd name="T7" fmla="*/ 138560 h 195"/>
                <a:gd name="T8" fmla="*/ 9792 w 196"/>
                <a:gd name="T9" fmla="*/ 2247 h 195"/>
                <a:gd name="T10" fmla="*/ 10546 w 196"/>
                <a:gd name="T11" fmla="*/ 5992 h 195"/>
                <a:gd name="T12" fmla="*/ 9792 w 196"/>
                <a:gd name="T13" fmla="*/ 2247 h 195"/>
                <a:gd name="T14" fmla="*/ 6026 w 196"/>
                <a:gd name="T15" fmla="*/ 0 h 195"/>
                <a:gd name="T16" fmla="*/ 2260 w 196"/>
                <a:gd name="T17" fmla="*/ 2247 h 195"/>
                <a:gd name="T18" fmla="*/ 0 w 196"/>
                <a:gd name="T19" fmla="*/ 5992 h 195"/>
                <a:gd name="T20" fmla="*/ 2260 w 196"/>
                <a:gd name="T21" fmla="*/ 9737 h 195"/>
                <a:gd name="T22" fmla="*/ 1507 w 196"/>
                <a:gd name="T23" fmla="*/ 5992 h 19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6" h="195">
                  <a:moveTo>
                    <a:pt x="2" y="8"/>
                  </a:moveTo>
                  <a:lnTo>
                    <a:pt x="3" y="13"/>
                  </a:lnTo>
                  <a:lnTo>
                    <a:pt x="186" y="195"/>
                  </a:lnTo>
                  <a:lnTo>
                    <a:pt x="196" y="185"/>
                  </a:lnTo>
                  <a:lnTo>
                    <a:pt x="13" y="3"/>
                  </a:lnTo>
                  <a:lnTo>
                    <a:pt x="14" y="8"/>
                  </a:lnTo>
                  <a:lnTo>
                    <a:pt x="13" y="3"/>
                  </a:lnTo>
                  <a:lnTo>
                    <a:pt x="8" y="0"/>
                  </a:lnTo>
                  <a:lnTo>
                    <a:pt x="3" y="3"/>
                  </a:lnTo>
                  <a:lnTo>
                    <a:pt x="0" y="8"/>
                  </a:lnTo>
                  <a:lnTo>
                    <a:pt x="3" y="13"/>
                  </a:lnTo>
                  <a:lnTo>
                    <a:pt x="2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9" name="Freeform 203">
              <a:extLst>
                <a:ext uri="{FF2B5EF4-FFF2-40B4-BE49-F238E27FC236}">
                  <a16:creationId xmlns:a16="http://schemas.microsoft.com/office/drawing/2014/main" id="{F2FDF940-9120-4865-94D4-F657D28B1E6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59563" y="3617913"/>
              <a:ext cx="11112" cy="171450"/>
            </a:xfrm>
            <a:custGeom>
              <a:avLst/>
              <a:gdLst>
                <a:gd name="T0" fmla="*/ 926 w 12"/>
                <a:gd name="T1" fmla="*/ 7553 h 227"/>
                <a:gd name="T2" fmla="*/ 0 w 12"/>
                <a:gd name="T3" fmla="*/ 4532 h 227"/>
                <a:gd name="T4" fmla="*/ 0 w 12"/>
                <a:gd name="T5" fmla="*/ 171450 h 227"/>
                <a:gd name="T6" fmla="*/ 11112 w 12"/>
                <a:gd name="T7" fmla="*/ 171450 h 227"/>
                <a:gd name="T8" fmla="*/ 11112 w 12"/>
                <a:gd name="T9" fmla="*/ 4532 h 227"/>
                <a:gd name="T10" fmla="*/ 10186 w 12"/>
                <a:gd name="T11" fmla="*/ 1511 h 227"/>
                <a:gd name="T12" fmla="*/ 11112 w 12"/>
                <a:gd name="T13" fmla="*/ 4532 h 227"/>
                <a:gd name="T14" fmla="*/ 9260 w 12"/>
                <a:gd name="T15" fmla="*/ 1511 h 227"/>
                <a:gd name="T16" fmla="*/ 5556 w 12"/>
                <a:gd name="T17" fmla="*/ 0 h 227"/>
                <a:gd name="T18" fmla="*/ 1852 w 12"/>
                <a:gd name="T19" fmla="*/ 1511 h 227"/>
                <a:gd name="T20" fmla="*/ 0 w 12"/>
                <a:gd name="T21" fmla="*/ 4532 h 227"/>
                <a:gd name="T22" fmla="*/ 926 w 12"/>
                <a:gd name="T23" fmla="*/ 7553 h 2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227">
                  <a:moveTo>
                    <a:pt x="1" y="10"/>
                  </a:moveTo>
                  <a:lnTo>
                    <a:pt x="0" y="6"/>
                  </a:lnTo>
                  <a:lnTo>
                    <a:pt x="0" y="227"/>
                  </a:lnTo>
                  <a:lnTo>
                    <a:pt x="12" y="227"/>
                  </a:lnTo>
                  <a:lnTo>
                    <a:pt x="12" y="6"/>
                  </a:lnTo>
                  <a:lnTo>
                    <a:pt x="11" y="2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1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0" name="Freeform 204">
              <a:extLst>
                <a:ext uri="{FF2B5EF4-FFF2-40B4-BE49-F238E27FC236}">
                  <a16:creationId xmlns:a16="http://schemas.microsoft.com/office/drawing/2014/main" id="{C13D3A4F-1B98-D220-0B3C-60B789CAE26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05588" y="3506788"/>
              <a:ext cx="63500" cy="117475"/>
            </a:xfrm>
            <a:custGeom>
              <a:avLst/>
              <a:gdLst>
                <a:gd name="T0" fmla="*/ 9071 w 84"/>
                <a:gd name="T1" fmla="*/ 2231 h 158"/>
                <a:gd name="T2" fmla="*/ 0 w 84"/>
                <a:gd name="T3" fmla="*/ 5205 h 158"/>
                <a:gd name="T4" fmla="*/ 1512 w 84"/>
                <a:gd name="T5" fmla="*/ 25279 h 158"/>
                <a:gd name="T6" fmla="*/ 5292 w 84"/>
                <a:gd name="T7" fmla="*/ 42380 h 158"/>
                <a:gd name="T8" fmla="*/ 10583 w 84"/>
                <a:gd name="T9" fmla="*/ 58738 h 158"/>
                <a:gd name="T10" fmla="*/ 18899 w 84"/>
                <a:gd name="T11" fmla="*/ 72864 h 158"/>
                <a:gd name="T12" fmla="*/ 26458 w 84"/>
                <a:gd name="T13" fmla="*/ 84760 h 158"/>
                <a:gd name="T14" fmla="*/ 36286 w 84"/>
                <a:gd name="T15" fmla="*/ 96657 h 158"/>
                <a:gd name="T16" fmla="*/ 45357 w 84"/>
                <a:gd name="T17" fmla="*/ 107066 h 158"/>
                <a:gd name="T18" fmla="*/ 55940 w 84"/>
                <a:gd name="T19" fmla="*/ 117475 h 158"/>
                <a:gd name="T20" fmla="*/ 63500 w 84"/>
                <a:gd name="T21" fmla="*/ 111527 h 158"/>
                <a:gd name="T22" fmla="*/ 52917 w 84"/>
                <a:gd name="T23" fmla="*/ 101118 h 158"/>
                <a:gd name="T24" fmla="*/ 43845 w 84"/>
                <a:gd name="T25" fmla="*/ 91452 h 158"/>
                <a:gd name="T26" fmla="*/ 34018 w 84"/>
                <a:gd name="T27" fmla="*/ 78812 h 158"/>
                <a:gd name="T28" fmla="*/ 26458 w 84"/>
                <a:gd name="T29" fmla="*/ 66916 h 158"/>
                <a:gd name="T30" fmla="*/ 20411 w 84"/>
                <a:gd name="T31" fmla="*/ 55020 h 158"/>
                <a:gd name="T32" fmla="*/ 14363 w 84"/>
                <a:gd name="T33" fmla="*/ 40150 h 158"/>
                <a:gd name="T34" fmla="*/ 10583 w 84"/>
                <a:gd name="T35" fmla="*/ 23792 h 158"/>
                <a:gd name="T36" fmla="*/ 9827 w 84"/>
                <a:gd name="T37" fmla="*/ 5205 h 158"/>
                <a:gd name="T38" fmla="*/ 1512 w 84"/>
                <a:gd name="T39" fmla="*/ 7435 h 158"/>
                <a:gd name="T40" fmla="*/ 9827 w 84"/>
                <a:gd name="T41" fmla="*/ 5205 h 158"/>
                <a:gd name="T42" fmla="*/ 7560 w 84"/>
                <a:gd name="T43" fmla="*/ 2231 h 158"/>
                <a:gd name="T44" fmla="*/ 5292 w 84"/>
                <a:gd name="T45" fmla="*/ 0 h 158"/>
                <a:gd name="T46" fmla="*/ 2268 w 84"/>
                <a:gd name="T47" fmla="*/ 2231 h 158"/>
                <a:gd name="T48" fmla="*/ 0 w 84"/>
                <a:gd name="T49" fmla="*/ 5205 h 158"/>
                <a:gd name="T50" fmla="*/ 9071 w 84"/>
                <a:gd name="T51" fmla="*/ 2231 h 15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84" h="158">
                  <a:moveTo>
                    <a:pt x="12" y="3"/>
                  </a:moveTo>
                  <a:lnTo>
                    <a:pt x="0" y="7"/>
                  </a:lnTo>
                  <a:lnTo>
                    <a:pt x="2" y="34"/>
                  </a:lnTo>
                  <a:lnTo>
                    <a:pt x="7" y="57"/>
                  </a:lnTo>
                  <a:lnTo>
                    <a:pt x="14" y="79"/>
                  </a:lnTo>
                  <a:lnTo>
                    <a:pt x="25" y="98"/>
                  </a:lnTo>
                  <a:lnTo>
                    <a:pt x="35" y="114"/>
                  </a:lnTo>
                  <a:lnTo>
                    <a:pt x="48" y="130"/>
                  </a:lnTo>
                  <a:lnTo>
                    <a:pt x="60" y="144"/>
                  </a:lnTo>
                  <a:lnTo>
                    <a:pt x="74" y="158"/>
                  </a:lnTo>
                  <a:lnTo>
                    <a:pt x="84" y="150"/>
                  </a:lnTo>
                  <a:lnTo>
                    <a:pt x="70" y="136"/>
                  </a:lnTo>
                  <a:lnTo>
                    <a:pt x="58" y="123"/>
                  </a:lnTo>
                  <a:lnTo>
                    <a:pt x="45" y="106"/>
                  </a:lnTo>
                  <a:lnTo>
                    <a:pt x="35" y="90"/>
                  </a:lnTo>
                  <a:lnTo>
                    <a:pt x="27" y="74"/>
                  </a:lnTo>
                  <a:lnTo>
                    <a:pt x="19" y="54"/>
                  </a:lnTo>
                  <a:lnTo>
                    <a:pt x="14" y="32"/>
                  </a:lnTo>
                  <a:lnTo>
                    <a:pt x="13" y="7"/>
                  </a:lnTo>
                  <a:lnTo>
                    <a:pt x="2" y="10"/>
                  </a:lnTo>
                  <a:lnTo>
                    <a:pt x="13" y="7"/>
                  </a:lnTo>
                  <a:lnTo>
                    <a:pt x="10" y="3"/>
                  </a:lnTo>
                  <a:lnTo>
                    <a:pt x="7" y="0"/>
                  </a:lnTo>
                  <a:lnTo>
                    <a:pt x="3" y="3"/>
                  </a:lnTo>
                  <a:lnTo>
                    <a:pt x="0" y="7"/>
                  </a:lnTo>
                  <a:lnTo>
                    <a:pt x="12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1" name="Freeform 205">
              <a:extLst>
                <a:ext uri="{FF2B5EF4-FFF2-40B4-BE49-F238E27FC236}">
                  <a16:creationId xmlns:a16="http://schemas.microsoft.com/office/drawing/2014/main" id="{229A78FB-E78D-1518-30E0-578A508D97F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07175" y="3508375"/>
              <a:ext cx="173038" cy="117475"/>
            </a:xfrm>
            <a:custGeom>
              <a:avLst/>
              <a:gdLst>
                <a:gd name="T0" fmla="*/ 173038 w 230"/>
                <a:gd name="T1" fmla="*/ 113710 h 156"/>
                <a:gd name="T2" fmla="*/ 170781 w 230"/>
                <a:gd name="T3" fmla="*/ 109945 h 156"/>
                <a:gd name="T4" fmla="*/ 160248 w 230"/>
                <a:gd name="T5" fmla="*/ 105426 h 156"/>
                <a:gd name="T6" fmla="*/ 149715 w 230"/>
                <a:gd name="T7" fmla="*/ 99402 h 156"/>
                <a:gd name="T8" fmla="*/ 139183 w 230"/>
                <a:gd name="T9" fmla="*/ 94131 h 156"/>
                <a:gd name="T10" fmla="*/ 129402 w 230"/>
                <a:gd name="T11" fmla="*/ 88859 h 156"/>
                <a:gd name="T12" fmla="*/ 119622 w 230"/>
                <a:gd name="T13" fmla="*/ 83588 h 156"/>
                <a:gd name="T14" fmla="*/ 109842 w 230"/>
                <a:gd name="T15" fmla="*/ 76811 h 156"/>
                <a:gd name="T16" fmla="*/ 99309 w 230"/>
                <a:gd name="T17" fmla="*/ 71539 h 156"/>
                <a:gd name="T18" fmla="*/ 88776 w 230"/>
                <a:gd name="T19" fmla="*/ 64762 h 156"/>
                <a:gd name="T20" fmla="*/ 78243 w 230"/>
                <a:gd name="T21" fmla="*/ 57984 h 156"/>
                <a:gd name="T22" fmla="*/ 68463 w 230"/>
                <a:gd name="T23" fmla="*/ 51960 h 156"/>
                <a:gd name="T24" fmla="*/ 57930 w 230"/>
                <a:gd name="T25" fmla="*/ 44430 h 156"/>
                <a:gd name="T26" fmla="*/ 47397 w 230"/>
                <a:gd name="T27" fmla="*/ 35393 h 156"/>
                <a:gd name="T28" fmla="*/ 37617 w 230"/>
                <a:gd name="T29" fmla="*/ 27110 h 156"/>
                <a:gd name="T30" fmla="*/ 27084 w 230"/>
                <a:gd name="T31" fmla="*/ 18826 h 156"/>
                <a:gd name="T32" fmla="*/ 16551 w 230"/>
                <a:gd name="T33" fmla="*/ 9037 h 156"/>
                <a:gd name="T34" fmla="*/ 7523 w 230"/>
                <a:gd name="T35" fmla="*/ 0 h 156"/>
                <a:gd name="T36" fmla="*/ 0 w 230"/>
                <a:gd name="T37" fmla="*/ 5271 h 156"/>
                <a:gd name="T38" fmla="*/ 11285 w 230"/>
                <a:gd name="T39" fmla="*/ 16567 h 156"/>
                <a:gd name="T40" fmla="*/ 21065 w 230"/>
                <a:gd name="T41" fmla="*/ 26357 h 156"/>
                <a:gd name="T42" fmla="*/ 31598 w 230"/>
                <a:gd name="T43" fmla="*/ 34640 h 156"/>
                <a:gd name="T44" fmla="*/ 42131 w 230"/>
                <a:gd name="T45" fmla="*/ 42924 h 156"/>
                <a:gd name="T46" fmla="*/ 51911 w 230"/>
                <a:gd name="T47" fmla="*/ 51960 h 156"/>
                <a:gd name="T48" fmla="*/ 62444 w 230"/>
                <a:gd name="T49" fmla="*/ 59491 h 156"/>
                <a:gd name="T50" fmla="*/ 72977 w 230"/>
                <a:gd name="T51" fmla="*/ 65515 h 156"/>
                <a:gd name="T52" fmla="*/ 83510 w 230"/>
                <a:gd name="T53" fmla="*/ 72292 h 156"/>
                <a:gd name="T54" fmla="*/ 93290 w 230"/>
                <a:gd name="T55" fmla="*/ 79070 h 156"/>
                <a:gd name="T56" fmla="*/ 103823 w 230"/>
                <a:gd name="T57" fmla="*/ 84341 h 156"/>
                <a:gd name="T58" fmla="*/ 114356 w 230"/>
                <a:gd name="T59" fmla="*/ 91118 h 156"/>
                <a:gd name="T60" fmla="*/ 125641 w 230"/>
                <a:gd name="T61" fmla="*/ 96390 h 156"/>
                <a:gd name="T62" fmla="*/ 135421 w 230"/>
                <a:gd name="T63" fmla="*/ 101661 h 156"/>
                <a:gd name="T64" fmla="*/ 145954 w 230"/>
                <a:gd name="T65" fmla="*/ 106932 h 156"/>
                <a:gd name="T66" fmla="*/ 156487 w 230"/>
                <a:gd name="T67" fmla="*/ 112957 h 156"/>
                <a:gd name="T68" fmla="*/ 167019 w 230"/>
                <a:gd name="T69" fmla="*/ 117475 h 156"/>
                <a:gd name="T70" fmla="*/ 164010 w 230"/>
                <a:gd name="T71" fmla="*/ 113710 h 156"/>
                <a:gd name="T72" fmla="*/ 167019 w 230"/>
                <a:gd name="T73" fmla="*/ 117475 h 156"/>
                <a:gd name="T74" fmla="*/ 169276 w 230"/>
                <a:gd name="T75" fmla="*/ 117475 h 156"/>
                <a:gd name="T76" fmla="*/ 172286 w 230"/>
                <a:gd name="T77" fmla="*/ 114463 h 156"/>
                <a:gd name="T78" fmla="*/ 172286 w 230"/>
                <a:gd name="T79" fmla="*/ 111451 h 156"/>
                <a:gd name="T80" fmla="*/ 170781 w 230"/>
                <a:gd name="T81" fmla="*/ 109945 h 156"/>
                <a:gd name="T82" fmla="*/ 173038 w 230"/>
                <a:gd name="T83" fmla="*/ 113710 h 15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0" h="156">
                  <a:moveTo>
                    <a:pt x="230" y="151"/>
                  </a:moveTo>
                  <a:lnTo>
                    <a:pt x="227" y="146"/>
                  </a:lnTo>
                  <a:lnTo>
                    <a:pt x="213" y="140"/>
                  </a:lnTo>
                  <a:lnTo>
                    <a:pt x="199" y="132"/>
                  </a:lnTo>
                  <a:lnTo>
                    <a:pt x="185" y="125"/>
                  </a:lnTo>
                  <a:lnTo>
                    <a:pt x="172" y="118"/>
                  </a:lnTo>
                  <a:lnTo>
                    <a:pt x="159" y="111"/>
                  </a:lnTo>
                  <a:lnTo>
                    <a:pt x="146" y="102"/>
                  </a:lnTo>
                  <a:lnTo>
                    <a:pt x="132" y="95"/>
                  </a:lnTo>
                  <a:lnTo>
                    <a:pt x="118" y="86"/>
                  </a:lnTo>
                  <a:lnTo>
                    <a:pt x="104" y="77"/>
                  </a:lnTo>
                  <a:lnTo>
                    <a:pt x="91" y="69"/>
                  </a:lnTo>
                  <a:lnTo>
                    <a:pt x="77" y="59"/>
                  </a:lnTo>
                  <a:lnTo>
                    <a:pt x="63" y="47"/>
                  </a:lnTo>
                  <a:lnTo>
                    <a:pt x="50" y="36"/>
                  </a:lnTo>
                  <a:lnTo>
                    <a:pt x="36" y="25"/>
                  </a:lnTo>
                  <a:lnTo>
                    <a:pt x="22" y="12"/>
                  </a:lnTo>
                  <a:lnTo>
                    <a:pt x="10" y="0"/>
                  </a:lnTo>
                  <a:lnTo>
                    <a:pt x="0" y="7"/>
                  </a:lnTo>
                  <a:lnTo>
                    <a:pt x="15" y="22"/>
                  </a:lnTo>
                  <a:lnTo>
                    <a:pt x="28" y="35"/>
                  </a:lnTo>
                  <a:lnTo>
                    <a:pt x="42" y="46"/>
                  </a:lnTo>
                  <a:lnTo>
                    <a:pt x="56" y="57"/>
                  </a:lnTo>
                  <a:lnTo>
                    <a:pt x="69" y="69"/>
                  </a:lnTo>
                  <a:lnTo>
                    <a:pt x="83" y="79"/>
                  </a:lnTo>
                  <a:lnTo>
                    <a:pt x="97" y="87"/>
                  </a:lnTo>
                  <a:lnTo>
                    <a:pt x="111" y="96"/>
                  </a:lnTo>
                  <a:lnTo>
                    <a:pt x="124" y="105"/>
                  </a:lnTo>
                  <a:lnTo>
                    <a:pt x="138" y="112"/>
                  </a:lnTo>
                  <a:lnTo>
                    <a:pt x="152" y="121"/>
                  </a:lnTo>
                  <a:lnTo>
                    <a:pt x="167" y="128"/>
                  </a:lnTo>
                  <a:lnTo>
                    <a:pt x="180" y="135"/>
                  </a:lnTo>
                  <a:lnTo>
                    <a:pt x="194" y="142"/>
                  </a:lnTo>
                  <a:lnTo>
                    <a:pt x="208" y="150"/>
                  </a:lnTo>
                  <a:lnTo>
                    <a:pt x="222" y="156"/>
                  </a:lnTo>
                  <a:lnTo>
                    <a:pt x="218" y="151"/>
                  </a:lnTo>
                  <a:lnTo>
                    <a:pt x="222" y="156"/>
                  </a:lnTo>
                  <a:lnTo>
                    <a:pt x="225" y="156"/>
                  </a:lnTo>
                  <a:lnTo>
                    <a:pt x="229" y="152"/>
                  </a:lnTo>
                  <a:lnTo>
                    <a:pt x="229" y="148"/>
                  </a:lnTo>
                  <a:lnTo>
                    <a:pt x="227" y="146"/>
                  </a:lnTo>
                  <a:lnTo>
                    <a:pt x="230" y="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2" name="Freeform 206">
              <a:extLst>
                <a:ext uri="{FF2B5EF4-FFF2-40B4-BE49-F238E27FC236}">
                  <a16:creationId xmlns:a16="http://schemas.microsoft.com/office/drawing/2014/main" id="{A62F64DB-880A-FB5B-0E76-123D54A3C75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70688" y="3621088"/>
              <a:ext cx="9525" cy="117475"/>
            </a:xfrm>
            <a:custGeom>
              <a:avLst/>
              <a:gdLst>
                <a:gd name="T0" fmla="*/ 7938 w 12"/>
                <a:gd name="T1" fmla="*/ 109746 h 152"/>
                <a:gd name="T2" fmla="*/ 9525 w 12"/>
                <a:gd name="T3" fmla="*/ 113611 h 152"/>
                <a:gd name="T4" fmla="*/ 9525 w 12"/>
                <a:gd name="T5" fmla="*/ 0 h 152"/>
                <a:gd name="T6" fmla="*/ 0 w 12"/>
                <a:gd name="T7" fmla="*/ 0 h 152"/>
                <a:gd name="T8" fmla="*/ 0 w 12"/>
                <a:gd name="T9" fmla="*/ 113611 h 152"/>
                <a:gd name="T10" fmla="*/ 1588 w 12"/>
                <a:gd name="T11" fmla="*/ 117475 h 152"/>
                <a:gd name="T12" fmla="*/ 0 w 12"/>
                <a:gd name="T13" fmla="*/ 113611 h 152"/>
                <a:gd name="T14" fmla="*/ 1588 w 12"/>
                <a:gd name="T15" fmla="*/ 116702 h 152"/>
                <a:gd name="T16" fmla="*/ 4763 w 12"/>
                <a:gd name="T17" fmla="*/ 117475 h 152"/>
                <a:gd name="T18" fmla="*/ 7938 w 12"/>
                <a:gd name="T19" fmla="*/ 116702 h 152"/>
                <a:gd name="T20" fmla="*/ 9525 w 12"/>
                <a:gd name="T21" fmla="*/ 113611 h 152"/>
                <a:gd name="T22" fmla="*/ 7938 w 12"/>
                <a:gd name="T23" fmla="*/ 109746 h 1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152">
                  <a:moveTo>
                    <a:pt x="10" y="142"/>
                  </a:moveTo>
                  <a:lnTo>
                    <a:pt x="12" y="147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47"/>
                  </a:lnTo>
                  <a:lnTo>
                    <a:pt x="2" y="152"/>
                  </a:lnTo>
                  <a:lnTo>
                    <a:pt x="0" y="147"/>
                  </a:lnTo>
                  <a:lnTo>
                    <a:pt x="2" y="151"/>
                  </a:lnTo>
                  <a:lnTo>
                    <a:pt x="6" y="152"/>
                  </a:lnTo>
                  <a:lnTo>
                    <a:pt x="10" y="151"/>
                  </a:lnTo>
                  <a:lnTo>
                    <a:pt x="12" y="147"/>
                  </a:lnTo>
                  <a:lnTo>
                    <a:pt x="10" y="1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3" name="Freeform 207">
              <a:extLst>
                <a:ext uri="{FF2B5EF4-FFF2-40B4-BE49-F238E27FC236}">
                  <a16:creationId xmlns:a16="http://schemas.microsoft.com/office/drawing/2014/main" id="{263A2243-1D78-085E-E265-FF1E21CE3F8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73863" y="3730625"/>
              <a:ext cx="74612" cy="63500"/>
            </a:xfrm>
            <a:custGeom>
              <a:avLst/>
              <a:gdLst>
                <a:gd name="T0" fmla="*/ 74612 w 100"/>
                <a:gd name="T1" fmla="*/ 59018 h 85"/>
                <a:gd name="T2" fmla="*/ 73120 w 100"/>
                <a:gd name="T3" fmla="*/ 55282 h 85"/>
                <a:gd name="T4" fmla="*/ 5969 w 100"/>
                <a:gd name="T5" fmla="*/ 0 h 85"/>
                <a:gd name="T6" fmla="*/ 0 w 100"/>
                <a:gd name="T7" fmla="*/ 7471 h 85"/>
                <a:gd name="T8" fmla="*/ 67151 w 100"/>
                <a:gd name="T9" fmla="*/ 62753 h 85"/>
                <a:gd name="T10" fmla="*/ 65659 w 100"/>
                <a:gd name="T11" fmla="*/ 59018 h 85"/>
                <a:gd name="T12" fmla="*/ 67151 w 100"/>
                <a:gd name="T13" fmla="*/ 62753 h 85"/>
                <a:gd name="T14" fmla="*/ 70881 w 100"/>
                <a:gd name="T15" fmla="*/ 63500 h 85"/>
                <a:gd name="T16" fmla="*/ 73866 w 100"/>
                <a:gd name="T17" fmla="*/ 61259 h 85"/>
                <a:gd name="T18" fmla="*/ 74612 w 100"/>
                <a:gd name="T19" fmla="*/ 57524 h 85"/>
                <a:gd name="T20" fmla="*/ 73120 w 100"/>
                <a:gd name="T21" fmla="*/ 55282 h 85"/>
                <a:gd name="T22" fmla="*/ 74612 w 100"/>
                <a:gd name="T23" fmla="*/ 59018 h 8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0" h="85">
                  <a:moveTo>
                    <a:pt x="100" y="79"/>
                  </a:moveTo>
                  <a:lnTo>
                    <a:pt x="98" y="74"/>
                  </a:lnTo>
                  <a:lnTo>
                    <a:pt x="8" y="0"/>
                  </a:lnTo>
                  <a:lnTo>
                    <a:pt x="0" y="10"/>
                  </a:lnTo>
                  <a:lnTo>
                    <a:pt x="90" y="84"/>
                  </a:lnTo>
                  <a:lnTo>
                    <a:pt x="88" y="79"/>
                  </a:lnTo>
                  <a:lnTo>
                    <a:pt x="90" y="84"/>
                  </a:lnTo>
                  <a:lnTo>
                    <a:pt x="95" y="85"/>
                  </a:lnTo>
                  <a:lnTo>
                    <a:pt x="99" y="82"/>
                  </a:lnTo>
                  <a:lnTo>
                    <a:pt x="100" y="77"/>
                  </a:lnTo>
                  <a:lnTo>
                    <a:pt x="98" y="74"/>
                  </a:lnTo>
                  <a:lnTo>
                    <a:pt x="100" y="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4" name="Freeform 208">
              <a:extLst>
                <a:ext uri="{FF2B5EF4-FFF2-40B4-BE49-F238E27FC236}">
                  <a16:creationId xmlns:a16="http://schemas.microsoft.com/office/drawing/2014/main" id="{830630C6-CDBA-1510-95D2-38734406208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808788" y="3789363"/>
              <a:ext cx="39687" cy="273050"/>
            </a:xfrm>
            <a:custGeom>
              <a:avLst/>
              <a:gdLst>
                <a:gd name="T0" fmla="*/ 0 w 53"/>
                <a:gd name="T1" fmla="*/ 269289 h 363"/>
                <a:gd name="T2" fmla="*/ 8986 w 53"/>
                <a:gd name="T3" fmla="*/ 270041 h 363"/>
                <a:gd name="T4" fmla="*/ 11981 w 53"/>
                <a:gd name="T5" fmla="*/ 250484 h 363"/>
                <a:gd name="T6" fmla="*/ 14976 w 53"/>
                <a:gd name="T7" fmla="*/ 231679 h 363"/>
                <a:gd name="T8" fmla="*/ 17223 w 53"/>
                <a:gd name="T9" fmla="*/ 212874 h 363"/>
                <a:gd name="T10" fmla="*/ 20218 w 53"/>
                <a:gd name="T11" fmla="*/ 194069 h 363"/>
                <a:gd name="T12" fmla="*/ 23213 w 53"/>
                <a:gd name="T13" fmla="*/ 176016 h 363"/>
                <a:gd name="T14" fmla="*/ 26208 w 53"/>
                <a:gd name="T15" fmla="*/ 158715 h 363"/>
                <a:gd name="T16" fmla="*/ 28455 w 53"/>
                <a:gd name="T17" fmla="*/ 140662 h 363"/>
                <a:gd name="T18" fmla="*/ 30701 w 53"/>
                <a:gd name="T19" fmla="*/ 123361 h 363"/>
                <a:gd name="T20" fmla="*/ 32948 w 53"/>
                <a:gd name="T21" fmla="*/ 106813 h 363"/>
                <a:gd name="T22" fmla="*/ 35194 w 53"/>
                <a:gd name="T23" fmla="*/ 91017 h 363"/>
                <a:gd name="T24" fmla="*/ 36692 w 53"/>
                <a:gd name="T25" fmla="*/ 73716 h 363"/>
                <a:gd name="T26" fmla="*/ 38189 w 53"/>
                <a:gd name="T27" fmla="*/ 57920 h 363"/>
                <a:gd name="T28" fmla="*/ 38938 w 53"/>
                <a:gd name="T29" fmla="*/ 42876 h 363"/>
                <a:gd name="T30" fmla="*/ 39687 w 53"/>
                <a:gd name="T31" fmla="*/ 27832 h 363"/>
                <a:gd name="T32" fmla="*/ 39687 w 53"/>
                <a:gd name="T33" fmla="*/ 13540 h 363"/>
                <a:gd name="T34" fmla="*/ 39687 w 53"/>
                <a:gd name="T35" fmla="*/ 0 h 363"/>
                <a:gd name="T36" fmla="*/ 30701 w 53"/>
                <a:gd name="T37" fmla="*/ 0 h 363"/>
                <a:gd name="T38" fmla="*/ 30701 w 53"/>
                <a:gd name="T39" fmla="*/ 13540 h 363"/>
                <a:gd name="T40" fmla="*/ 30701 w 53"/>
                <a:gd name="T41" fmla="*/ 27832 h 363"/>
                <a:gd name="T42" fmla="*/ 29204 w 53"/>
                <a:gd name="T43" fmla="*/ 42876 h 363"/>
                <a:gd name="T44" fmla="*/ 28455 w 53"/>
                <a:gd name="T45" fmla="*/ 57920 h 363"/>
                <a:gd name="T46" fmla="*/ 27706 w 53"/>
                <a:gd name="T47" fmla="*/ 73716 h 363"/>
                <a:gd name="T48" fmla="*/ 26208 w 53"/>
                <a:gd name="T49" fmla="*/ 88760 h 363"/>
                <a:gd name="T50" fmla="*/ 23962 w 53"/>
                <a:gd name="T51" fmla="*/ 104556 h 363"/>
                <a:gd name="T52" fmla="*/ 20967 w 53"/>
                <a:gd name="T53" fmla="*/ 121857 h 363"/>
                <a:gd name="T54" fmla="*/ 19469 w 53"/>
                <a:gd name="T55" fmla="*/ 138406 h 363"/>
                <a:gd name="T56" fmla="*/ 16474 w 53"/>
                <a:gd name="T57" fmla="*/ 156458 h 363"/>
                <a:gd name="T58" fmla="*/ 13479 w 53"/>
                <a:gd name="T59" fmla="*/ 174511 h 363"/>
                <a:gd name="T60" fmla="*/ 11232 w 53"/>
                <a:gd name="T61" fmla="*/ 192564 h 363"/>
                <a:gd name="T62" fmla="*/ 8237 w 53"/>
                <a:gd name="T63" fmla="*/ 210617 h 363"/>
                <a:gd name="T64" fmla="*/ 5242 w 53"/>
                <a:gd name="T65" fmla="*/ 229422 h 363"/>
                <a:gd name="T66" fmla="*/ 2246 w 53"/>
                <a:gd name="T67" fmla="*/ 248227 h 363"/>
                <a:gd name="T68" fmla="*/ 0 w 53"/>
                <a:gd name="T69" fmla="*/ 268537 h 363"/>
                <a:gd name="T70" fmla="*/ 8986 w 53"/>
                <a:gd name="T71" fmla="*/ 269289 h 363"/>
                <a:gd name="T72" fmla="*/ 0 w 53"/>
                <a:gd name="T73" fmla="*/ 268537 h 363"/>
                <a:gd name="T74" fmla="*/ 749 w 53"/>
                <a:gd name="T75" fmla="*/ 272298 h 363"/>
                <a:gd name="T76" fmla="*/ 3744 w 53"/>
                <a:gd name="T77" fmla="*/ 273050 h 363"/>
                <a:gd name="T78" fmla="*/ 7488 w 53"/>
                <a:gd name="T79" fmla="*/ 273050 h 363"/>
                <a:gd name="T80" fmla="*/ 8986 w 53"/>
                <a:gd name="T81" fmla="*/ 270041 h 363"/>
                <a:gd name="T82" fmla="*/ 0 w 53"/>
                <a:gd name="T83" fmla="*/ 269289 h 36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" h="363">
                  <a:moveTo>
                    <a:pt x="0" y="358"/>
                  </a:moveTo>
                  <a:lnTo>
                    <a:pt x="12" y="359"/>
                  </a:lnTo>
                  <a:lnTo>
                    <a:pt x="16" y="333"/>
                  </a:lnTo>
                  <a:lnTo>
                    <a:pt x="20" y="308"/>
                  </a:lnTo>
                  <a:lnTo>
                    <a:pt x="23" y="283"/>
                  </a:lnTo>
                  <a:lnTo>
                    <a:pt x="27" y="258"/>
                  </a:lnTo>
                  <a:lnTo>
                    <a:pt x="31" y="234"/>
                  </a:lnTo>
                  <a:lnTo>
                    <a:pt x="35" y="211"/>
                  </a:lnTo>
                  <a:lnTo>
                    <a:pt x="38" y="187"/>
                  </a:lnTo>
                  <a:lnTo>
                    <a:pt x="41" y="164"/>
                  </a:lnTo>
                  <a:lnTo>
                    <a:pt x="44" y="142"/>
                  </a:lnTo>
                  <a:lnTo>
                    <a:pt x="47" y="121"/>
                  </a:lnTo>
                  <a:lnTo>
                    <a:pt x="49" y="98"/>
                  </a:lnTo>
                  <a:lnTo>
                    <a:pt x="51" y="77"/>
                  </a:lnTo>
                  <a:lnTo>
                    <a:pt x="52" y="57"/>
                  </a:lnTo>
                  <a:lnTo>
                    <a:pt x="53" y="37"/>
                  </a:lnTo>
                  <a:lnTo>
                    <a:pt x="53" y="18"/>
                  </a:lnTo>
                  <a:lnTo>
                    <a:pt x="53" y="0"/>
                  </a:lnTo>
                  <a:lnTo>
                    <a:pt x="41" y="0"/>
                  </a:lnTo>
                  <a:lnTo>
                    <a:pt x="41" y="18"/>
                  </a:lnTo>
                  <a:lnTo>
                    <a:pt x="41" y="37"/>
                  </a:lnTo>
                  <a:lnTo>
                    <a:pt x="39" y="57"/>
                  </a:lnTo>
                  <a:lnTo>
                    <a:pt x="38" y="77"/>
                  </a:lnTo>
                  <a:lnTo>
                    <a:pt x="37" y="98"/>
                  </a:lnTo>
                  <a:lnTo>
                    <a:pt x="35" y="118"/>
                  </a:lnTo>
                  <a:lnTo>
                    <a:pt x="32" y="139"/>
                  </a:lnTo>
                  <a:lnTo>
                    <a:pt x="28" y="162"/>
                  </a:lnTo>
                  <a:lnTo>
                    <a:pt x="26" y="184"/>
                  </a:lnTo>
                  <a:lnTo>
                    <a:pt x="22" y="208"/>
                  </a:lnTo>
                  <a:lnTo>
                    <a:pt x="18" y="232"/>
                  </a:lnTo>
                  <a:lnTo>
                    <a:pt x="15" y="256"/>
                  </a:lnTo>
                  <a:lnTo>
                    <a:pt x="11" y="280"/>
                  </a:lnTo>
                  <a:lnTo>
                    <a:pt x="7" y="305"/>
                  </a:lnTo>
                  <a:lnTo>
                    <a:pt x="3" y="330"/>
                  </a:lnTo>
                  <a:lnTo>
                    <a:pt x="0" y="357"/>
                  </a:lnTo>
                  <a:lnTo>
                    <a:pt x="12" y="358"/>
                  </a:lnTo>
                  <a:lnTo>
                    <a:pt x="0" y="357"/>
                  </a:lnTo>
                  <a:lnTo>
                    <a:pt x="1" y="362"/>
                  </a:lnTo>
                  <a:lnTo>
                    <a:pt x="5" y="363"/>
                  </a:lnTo>
                  <a:lnTo>
                    <a:pt x="10" y="363"/>
                  </a:lnTo>
                  <a:lnTo>
                    <a:pt x="12" y="359"/>
                  </a:lnTo>
                  <a:lnTo>
                    <a:pt x="0" y="358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5" name="Freeform 209">
              <a:extLst>
                <a:ext uri="{FF2B5EF4-FFF2-40B4-BE49-F238E27FC236}">
                  <a16:creationId xmlns:a16="http://schemas.microsoft.com/office/drawing/2014/main" id="{6B8A135C-E8F7-6616-66D9-0A49937DFA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03413" y="3082925"/>
              <a:ext cx="4551362" cy="1516063"/>
            </a:xfrm>
            <a:custGeom>
              <a:avLst/>
              <a:gdLst>
                <a:gd name="T0" fmla="*/ 4258844 w 6037"/>
                <a:gd name="T1" fmla="*/ 347368 h 2012"/>
                <a:gd name="T2" fmla="*/ 4018347 w 6037"/>
                <a:gd name="T3" fmla="*/ 418952 h 2012"/>
                <a:gd name="T4" fmla="*/ 3761263 w 6037"/>
                <a:gd name="T5" fmla="*/ 476219 h 2012"/>
                <a:gd name="T6" fmla="*/ 3489101 w 6037"/>
                <a:gd name="T7" fmla="*/ 519169 h 2012"/>
                <a:gd name="T8" fmla="*/ 3204877 w 6037"/>
                <a:gd name="T9" fmla="*/ 548556 h 2012"/>
                <a:gd name="T10" fmla="*/ 2912359 w 6037"/>
                <a:gd name="T11" fmla="*/ 563626 h 2012"/>
                <a:gd name="T12" fmla="*/ 2614564 w 6037"/>
                <a:gd name="T13" fmla="*/ 566640 h 2012"/>
                <a:gd name="T14" fmla="*/ 2313754 w 6037"/>
                <a:gd name="T15" fmla="*/ 556091 h 2012"/>
                <a:gd name="T16" fmla="*/ 2012189 w 6037"/>
                <a:gd name="T17" fmla="*/ 533485 h 2012"/>
                <a:gd name="T18" fmla="*/ 1715148 w 6037"/>
                <a:gd name="T19" fmla="*/ 498824 h 2012"/>
                <a:gd name="T20" fmla="*/ 1424892 w 6037"/>
                <a:gd name="T21" fmla="*/ 452106 h 2012"/>
                <a:gd name="T22" fmla="*/ 1143683 w 6037"/>
                <a:gd name="T23" fmla="*/ 393332 h 2012"/>
                <a:gd name="T24" fmla="*/ 873783 w 6037"/>
                <a:gd name="T25" fmla="*/ 324009 h 2012"/>
                <a:gd name="T26" fmla="*/ 619715 w 6037"/>
                <a:gd name="T27" fmla="*/ 244137 h 2012"/>
                <a:gd name="T28" fmla="*/ 383741 w 6037"/>
                <a:gd name="T29" fmla="*/ 153716 h 2012"/>
                <a:gd name="T30" fmla="*/ 168876 w 6037"/>
                <a:gd name="T31" fmla="*/ 53499 h 2012"/>
                <a:gd name="T32" fmla="*/ 64082 w 6037"/>
                <a:gd name="T33" fmla="*/ 28633 h 2012"/>
                <a:gd name="T34" fmla="*/ 50512 w 6037"/>
                <a:gd name="T35" fmla="*/ 87407 h 2012"/>
                <a:gd name="T36" fmla="*/ 39203 w 6037"/>
                <a:gd name="T37" fmla="*/ 145428 h 2012"/>
                <a:gd name="T38" fmla="*/ 30156 w 6037"/>
                <a:gd name="T39" fmla="*/ 204201 h 2012"/>
                <a:gd name="T40" fmla="*/ 20356 w 6037"/>
                <a:gd name="T41" fmla="*/ 262975 h 2012"/>
                <a:gd name="T42" fmla="*/ 14324 w 6037"/>
                <a:gd name="T43" fmla="*/ 320995 h 2012"/>
                <a:gd name="T44" fmla="*/ 8293 w 6037"/>
                <a:gd name="T45" fmla="*/ 380523 h 2012"/>
                <a:gd name="T46" fmla="*/ 3770 w 6037"/>
                <a:gd name="T47" fmla="*/ 438543 h 2012"/>
                <a:gd name="T48" fmla="*/ 754 w 6037"/>
                <a:gd name="T49" fmla="*/ 498070 h 2012"/>
                <a:gd name="T50" fmla="*/ 0 w 6037"/>
                <a:gd name="T51" fmla="*/ 556091 h 2012"/>
                <a:gd name="T52" fmla="*/ 0 w 6037"/>
                <a:gd name="T53" fmla="*/ 615618 h 2012"/>
                <a:gd name="T54" fmla="*/ 3016 w 6037"/>
                <a:gd name="T55" fmla="*/ 674392 h 2012"/>
                <a:gd name="T56" fmla="*/ 6785 w 6037"/>
                <a:gd name="T57" fmla="*/ 733166 h 2012"/>
                <a:gd name="T58" fmla="*/ 11309 w 6037"/>
                <a:gd name="T59" fmla="*/ 791939 h 2012"/>
                <a:gd name="T60" fmla="*/ 18848 w 6037"/>
                <a:gd name="T61" fmla="*/ 851467 h 2012"/>
                <a:gd name="T62" fmla="*/ 27895 w 6037"/>
                <a:gd name="T63" fmla="*/ 910241 h 2012"/>
                <a:gd name="T64" fmla="*/ 131181 w 6037"/>
                <a:gd name="T65" fmla="*/ 994634 h 2012"/>
                <a:gd name="T66" fmla="*/ 347553 w 6037"/>
                <a:gd name="T67" fmla="*/ 1095604 h 2012"/>
                <a:gd name="T68" fmla="*/ 586543 w 6037"/>
                <a:gd name="T69" fmla="*/ 1186779 h 2012"/>
                <a:gd name="T70" fmla="*/ 844381 w 6037"/>
                <a:gd name="T71" fmla="*/ 1268158 h 2012"/>
                <a:gd name="T72" fmla="*/ 1118050 w 6037"/>
                <a:gd name="T73" fmla="*/ 1338235 h 2012"/>
                <a:gd name="T74" fmla="*/ 1406044 w 6037"/>
                <a:gd name="T75" fmla="*/ 1397762 h 2012"/>
                <a:gd name="T76" fmla="*/ 1702332 w 6037"/>
                <a:gd name="T77" fmla="*/ 1445233 h 2012"/>
                <a:gd name="T78" fmla="*/ 2006158 w 6037"/>
                <a:gd name="T79" fmla="*/ 1481402 h 2012"/>
                <a:gd name="T80" fmla="*/ 2313754 w 6037"/>
                <a:gd name="T81" fmla="*/ 1504760 h 2012"/>
                <a:gd name="T82" fmla="*/ 2621349 w 6037"/>
                <a:gd name="T83" fmla="*/ 1515309 h 2012"/>
                <a:gd name="T84" fmla="*/ 2925929 w 6037"/>
                <a:gd name="T85" fmla="*/ 1513049 h 2012"/>
                <a:gd name="T86" fmla="*/ 3225232 w 6037"/>
                <a:gd name="T87" fmla="*/ 1497979 h 2012"/>
                <a:gd name="T88" fmla="*/ 3514734 w 6037"/>
                <a:gd name="T89" fmla="*/ 1469345 h 2012"/>
                <a:gd name="T90" fmla="*/ 3792173 w 6037"/>
                <a:gd name="T91" fmla="*/ 1425642 h 2012"/>
                <a:gd name="T92" fmla="*/ 4054535 w 6037"/>
                <a:gd name="T93" fmla="*/ 1367621 h 2012"/>
                <a:gd name="T94" fmla="*/ 4298802 w 6037"/>
                <a:gd name="T95" fmla="*/ 1295284 h 2012"/>
                <a:gd name="T96" fmla="*/ 4551362 w 6037"/>
                <a:gd name="T97" fmla="*/ 779130 h 201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6037" h="2012">
                  <a:moveTo>
                    <a:pt x="5798" y="406"/>
                  </a:moveTo>
                  <a:lnTo>
                    <a:pt x="5649" y="461"/>
                  </a:lnTo>
                  <a:lnTo>
                    <a:pt x="5493" y="511"/>
                  </a:lnTo>
                  <a:lnTo>
                    <a:pt x="5330" y="556"/>
                  </a:lnTo>
                  <a:lnTo>
                    <a:pt x="5162" y="597"/>
                  </a:lnTo>
                  <a:lnTo>
                    <a:pt x="4989" y="632"/>
                  </a:lnTo>
                  <a:lnTo>
                    <a:pt x="4810" y="663"/>
                  </a:lnTo>
                  <a:lnTo>
                    <a:pt x="4628" y="689"/>
                  </a:lnTo>
                  <a:lnTo>
                    <a:pt x="4441" y="711"/>
                  </a:lnTo>
                  <a:lnTo>
                    <a:pt x="4251" y="728"/>
                  </a:lnTo>
                  <a:lnTo>
                    <a:pt x="4058" y="741"/>
                  </a:lnTo>
                  <a:lnTo>
                    <a:pt x="3863" y="748"/>
                  </a:lnTo>
                  <a:lnTo>
                    <a:pt x="3666" y="752"/>
                  </a:lnTo>
                  <a:lnTo>
                    <a:pt x="3468" y="752"/>
                  </a:lnTo>
                  <a:lnTo>
                    <a:pt x="3268" y="747"/>
                  </a:lnTo>
                  <a:lnTo>
                    <a:pt x="3069" y="738"/>
                  </a:lnTo>
                  <a:lnTo>
                    <a:pt x="2869" y="724"/>
                  </a:lnTo>
                  <a:lnTo>
                    <a:pt x="2669" y="708"/>
                  </a:lnTo>
                  <a:lnTo>
                    <a:pt x="2472" y="687"/>
                  </a:lnTo>
                  <a:lnTo>
                    <a:pt x="2275" y="662"/>
                  </a:lnTo>
                  <a:lnTo>
                    <a:pt x="2082" y="632"/>
                  </a:lnTo>
                  <a:lnTo>
                    <a:pt x="1890" y="600"/>
                  </a:lnTo>
                  <a:lnTo>
                    <a:pt x="1701" y="562"/>
                  </a:lnTo>
                  <a:lnTo>
                    <a:pt x="1517" y="522"/>
                  </a:lnTo>
                  <a:lnTo>
                    <a:pt x="1336" y="479"/>
                  </a:lnTo>
                  <a:lnTo>
                    <a:pt x="1159" y="430"/>
                  </a:lnTo>
                  <a:lnTo>
                    <a:pt x="988" y="379"/>
                  </a:lnTo>
                  <a:lnTo>
                    <a:pt x="822" y="324"/>
                  </a:lnTo>
                  <a:lnTo>
                    <a:pt x="662" y="267"/>
                  </a:lnTo>
                  <a:lnTo>
                    <a:pt x="509" y="204"/>
                  </a:lnTo>
                  <a:lnTo>
                    <a:pt x="363" y="139"/>
                  </a:lnTo>
                  <a:lnTo>
                    <a:pt x="224" y="71"/>
                  </a:lnTo>
                  <a:lnTo>
                    <a:pt x="93" y="0"/>
                  </a:lnTo>
                  <a:lnTo>
                    <a:pt x="85" y="38"/>
                  </a:lnTo>
                  <a:lnTo>
                    <a:pt x="76" y="77"/>
                  </a:lnTo>
                  <a:lnTo>
                    <a:pt x="67" y="116"/>
                  </a:lnTo>
                  <a:lnTo>
                    <a:pt x="60" y="154"/>
                  </a:lnTo>
                  <a:lnTo>
                    <a:pt x="52" y="193"/>
                  </a:lnTo>
                  <a:lnTo>
                    <a:pt x="46" y="232"/>
                  </a:lnTo>
                  <a:lnTo>
                    <a:pt x="40" y="271"/>
                  </a:lnTo>
                  <a:lnTo>
                    <a:pt x="33" y="310"/>
                  </a:lnTo>
                  <a:lnTo>
                    <a:pt x="27" y="349"/>
                  </a:lnTo>
                  <a:lnTo>
                    <a:pt x="22" y="388"/>
                  </a:lnTo>
                  <a:lnTo>
                    <a:pt x="19" y="426"/>
                  </a:lnTo>
                  <a:lnTo>
                    <a:pt x="15" y="466"/>
                  </a:lnTo>
                  <a:lnTo>
                    <a:pt x="11" y="505"/>
                  </a:lnTo>
                  <a:lnTo>
                    <a:pt x="7" y="543"/>
                  </a:lnTo>
                  <a:lnTo>
                    <a:pt x="5" y="582"/>
                  </a:lnTo>
                  <a:lnTo>
                    <a:pt x="4" y="621"/>
                  </a:lnTo>
                  <a:lnTo>
                    <a:pt x="1" y="661"/>
                  </a:lnTo>
                  <a:lnTo>
                    <a:pt x="0" y="699"/>
                  </a:lnTo>
                  <a:lnTo>
                    <a:pt x="0" y="738"/>
                  </a:lnTo>
                  <a:lnTo>
                    <a:pt x="0" y="778"/>
                  </a:lnTo>
                  <a:lnTo>
                    <a:pt x="0" y="817"/>
                  </a:lnTo>
                  <a:lnTo>
                    <a:pt x="1" y="855"/>
                  </a:lnTo>
                  <a:lnTo>
                    <a:pt x="4" y="895"/>
                  </a:lnTo>
                  <a:lnTo>
                    <a:pt x="5" y="934"/>
                  </a:lnTo>
                  <a:lnTo>
                    <a:pt x="9" y="973"/>
                  </a:lnTo>
                  <a:lnTo>
                    <a:pt x="11" y="1013"/>
                  </a:lnTo>
                  <a:lnTo>
                    <a:pt x="15" y="1051"/>
                  </a:lnTo>
                  <a:lnTo>
                    <a:pt x="20" y="1090"/>
                  </a:lnTo>
                  <a:lnTo>
                    <a:pt x="25" y="1130"/>
                  </a:lnTo>
                  <a:lnTo>
                    <a:pt x="31" y="1169"/>
                  </a:lnTo>
                  <a:lnTo>
                    <a:pt x="37" y="1208"/>
                  </a:lnTo>
                  <a:lnTo>
                    <a:pt x="43" y="1247"/>
                  </a:lnTo>
                  <a:lnTo>
                    <a:pt x="174" y="1320"/>
                  </a:lnTo>
                  <a:lnTo>
                    <a:pt x="314" y="1388"/>
                  </a:lnTo>
                  <a:lnTo>
                    <a:pt x="461" y="1454"/>
                  </a:lnTo>
                  <a:lnTo>
                    <a:pt x="616" y="1517"/>
                  </a:lnTo>
                  <a:lnTo>
                    <a:pt x="778" y="1575"/>
                  </a:lnTo>
                  <a:lnTo>
                    <a:pt x="945" y="1630"/>
                  </a:lnTo>
                  <a:lnTo>
                    <a:pt x="1120" y="1683"/>
                  </a:lnTo>
                  <a:lnTo>
                    <a:pt x="1300" y="1731"/>
                  </a:lnTo>
                  <a:lnTo>
                    <a:pt x="1483" y="1776"/>
                  </a:lnTo>
                  <a:lnTo>
                    <a:pt x="1671" y="1817"/>
                  </a:lnTo>
                  <a:lnTo>
                    <a:pt x="1865" y="1855"/>
                  </a:lnTo>
                  <a:lnTo>
                    <a:pt x="2059" y="1888"/>
                  </a:lnTo>
                  <a:lnTo>
                    <a:pt x="2258" y="1918"/>
                  </a:lnTo>
                  <a:lnTo>
                    <a:pt x="2459" y="1943"/>
                  </a:lnTo>
                  <a:lnTo>
                    <a:pt x="2661" y="1966"/>
                  </a:lnTo>
                  <a:lnTo>
                    <a:pt x="2864" y="1983"/>
                  </a:lnTo>
                  <a:lnTo>
                    <a:pt x="3069" y="1997"/>
                  </a:lnTo>
                  <a:lnTo>
                    <a:pt x="3272" y="2006"/>
                  </a:lnTo>
                  <a:lnTo>
                    <a:pt x="3477" y="2011"/>
                  </a:lnTo>
                  <a:lnTo>
                    <a:pt x="3679" y="2012"/>
                  </a:lnTo>
                  <a:lnTo>
                    <a:pt x="3881" y="2008"/>
                  </a:lnTo>
                  <a:lnTo>
                    <a:pt x="4080" y="2001"/>
                  </a:lnTo>
                  <a:lnTo>
                    <a:pt x="4278" y="1988"/>
                  </a:lnTo>
                  <a:lnTo>
                    <a:pt x="4471" y="1971"/>
                  </a:lnTo>
                  <a:lnTo>
                    <a:pt x="4662" y="1950"/>
                  </a:lnTo>
                  <a:lnTo>
                    <a:pt x="4848" y="1923"/>
                  </a:lnTo>
                  <a:lnTo>
                    <a:pt x="5030" y="1892"/>
                  </a:lnTo>
                  <a:lnTo>
                    <a:pt x="5207" y="1856"/>
                  </a:lnTo>
                  <a:lnTo>
                    <a:pt x="5378" y="1815"/>
                  </a:lnTo>
                  <a:lnTo>
                    <a:pt x="5544" y="1769"/>
                  </a:lnTo>
                  <a:lnTo>
                    <a:pt x="5702" y="1719"/>
                  </a:lnTo>
                  <a:lnTo>
                    <a:pt x="5853" y="1663"/>
                  </a:lnTo>
                  <a:lnTo>
                    <a:pt x="6037" y="1034"/>
                  </a:lnTo>
                  <a:lnTo>
                    <a:pt x="5798" y="40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6" name="Freeform 210">
              <a:extLst>
                <a:ext uri="{FF2B5EF4-FFF2-40B4-BE49-F238E27FC236}">
                  <a16:creationId xmlns:a16="http://schemas.microsoft.com/office/drawing/2014/main" id="{87AEEC5C-1419-31D6-F53A-78218386F07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8500" y="3071813"/>
              <a:ext cx="4308475" cy="584200"/>
            </a:xfrm>
            <a:custGeom>
              <a:avLst/>
              <a:gdLst>
                <a:gd name="T0" fmla="*/ 2261 w 5717"/>
                <a:gd name="T1" fmla="*/ 15830 h 775"/>
                <a:gd name="T2" fmla="*/ 206493 w 5717"/>
                <a:gd name="T3" fmla="*/ 121363 h 775"/>
                <a:gd name="T4" fmla="*/ 433334 w 5717"/>
                <a:gd name="T5" fmla="*/ 217850 h 775"/>
                <a:gd name="T6" fmla="*/ 678263 w 5717"/>
                <a:gd name="T7" fmla="*/ 303030 h 775"/>
                <a:gd name="T8" fmla="*/ 940524 w 5717"/>
                <a:gd name="T9" fmla="*/ 377657 h 775"/>
                <a:gd name="T10" fmla="*/ 1217105 w 5717"/>
                <a:gd name="T11" fmla="*/ 440977 h 775"/>
                <a:gd name="T12" fmla="*/ 1504236 w 5717"/>
                <a:gd name="T13" fmla="*/ 493743 h 775"/>
                <a:gd name="T14" fmla="*/ 1798150 w 5717"/>
                <a:gd name="T15" fmla="*/ 535203 h 775"/>
                <a:gd name="T16" fmla="*/ 2097339 w 5717"/>
                <a:gd name="T17" fmla="*/ 563093 h 775"/>
                <a:gd name="T18" fmla="*/ 2398789 w 5717"/>
                <a:gd name="T19" fmla="*/ 580431 h 775"/>
                <a:gd name="T20" fmla="*/ 2698732 w 5717"/>
                <a:gd name="T21" fmla="*/ 584200 h 775"/>
                <a:gd name="T22" fmla="*/ 2994153 w 5717"/>
                <a:gd name="T23" fmla="*/ 575154 h 775"/>
                <a:gd name="T24" fmla="*/ 3283545 w 5717"/>
                <a:gd name="T25" fmla="*/ 552540 h 775"/>
                <a:gd name="T26" fmla="*/ 3561632 w 5717"/>
                <a:gd name="T27" fmla="*/ 517111 h 775"/>
                <a:gd name="T28" fmla="*/ 3828416 w 5717"/>
                <a:gd name="T29" fmla="*/ 467360 h 775"/>
                <a:gd name="T30" fmla="*/ 4077112 w 5717"/>
                <a:gd name="T31" fmla="*/ 402533 h 775"/>
                <a:gd name="T32" fmla="*/ 4308475 w 5717"/>
                <a:gd name="T33" fmla="*/ 323383 h 775"/>
                <a:gd name="T34" fmla="*/ 4190909 w 5717"/>
                <a:gd name="T35" fmla="*/ 351274 h 775"/>
                <a:gd name="T36" fmla="*/ 3951257 w 5717"/>
                <a:gd name="T37" fmla="*/ 422885 h 775"/>
                <a:gd name="T38" fmla="*/ 3694271 w 5717"/>
                <a:gd name="T39" fmla="*/ 480175 h 775"/>
                <a:gd name="T40" fmla="*/ 3422965 w 5717"/>
                <a:gd name="T41" fmla="*/ 523895 h 775"/>
                <a:gd name="T42" fmla="*/ 3138849 w 5717"/>
                <a:gd name="T43" fmla="*/ 552540 h 775"/>
                <a:gd name="T44" fmla="*/ 2847196 w 5717"/>
                <a:gd name="T45" fmla="*/ 567616 h 775"/>
                <a:gd name="T46" fmla="*/ 2549514 w 5717"/>
                <a:gd name="T47" fmla="*/ 570631 h 775"/>
                <a:gd name="T48" fmla="*/ 2248817 w 5717"/>
                <a:gd name="T49" fmla="*/ 560078 h 775"/>
                <a:gd name="T50" fmla="*/ 1948875 w 5717"/>
                <a:gd name="T51" fmla="*/ 537464 h 775"/>
                <a:gd name="T52" fmla="*/ 1651946 w 5717"/>
                <a:gd name="T53" fmla="*/ 502789 h 775"/>
                <a:gd name="T54" fmla="*/ 1361047 w 5717"/>
                <a:gd name="T55" fmla="*/ 456053 h 775"/>
                <a:gd name="T56" fmla="*/ 1080698 w 5717"/>
                <a:gd name="T57" fmla="*/ 398010 h 775"/>
                <a:gd name="T58" fmla="*/ 810901 w 5717"/>
                <a:gd name="T59" fmla="*/ 327906 h 775"/>
                <a:gd name="T60" fmla="*/ 556929 w 5717"/>
                <a:gd name="T61" fmla="*/ 248002 h 775"/>
                <a:gd name="T62" fmla="*/ 322552 w 5717"/>
                <a:gd name="T63" fmla="*/ 159053 h 775"/>
                <a:gd name="T64" fmla="*/ 107768 w 5717"/>
                <a:gd name="T65" fmla="*/ 58043 h 775"/>
                <a:gd name="T66" fmla="*/ 0 w 5717"/>
                <a:gd name="T67" fmla="*/ 8292 h 775"/>
                <a:gd name="T68" fmla="*/ 1507 w 5717"/>
                <a:gd name="T69" fmla="*/ 0 h 775"/>
                <a:gd name="T70" fmla="*/ 12812 w 5717"/>
                <a:gd name="T71" fmla="*/ 12061 h 77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717" h="775">
                  <a:moveTo>
                    <a:pt x="17" y="16"/>
                  </a:moveTo>
                  <a:lnTo>
                    <a:pt x="3" y="21"/>
                  </a:lnTo>
                  <a:lnTo>
                    <a:pt x="136" y="92"/>
                  </a:lnTo>
                  <a:lnTo>
                    <a:pt x="274" y="161"/>
                  </a:lnTo>
                  <a:lnTo>
                    <a:pt x="420" y="226"/>
                  </a:lnTo>
                  <a:lnTo>
                    <a:pt x="575" y="289"/>
                  </a:lnTo>
                  <a:lnTo>
                    <a:pt x="734" y="347"/>
                  </a:lnTo>
                  <a:lnTo>
                    <a:pt x="900" y="402"/>
                  </a:lnTo>
                  <a:lnTo>
                    <a:pt x="1071" y="453"/>
                  </a:lnTo>
                  <a:lnTo>
                    <a:pt x="1248" y="501"/>
                  </a:lnTo>
                  <a:lnTo>
                    <a:pt x="1429" y="545"/>
                  </a:lnTo>
                  <a:lnTo>
                    <a:pt x="1615" y="585"/>
                  </a:lnTo>
                  <a:lnTo>
                    <a:pt x="1804" y="622"/>
                  </a:lnTo>
                  <a:lnTo>
                    <a:pt x="1996" y="655"/>
                  </a:lnTo>
                  <a:lnTo>
                    <a:pt x="2189" y="685"/>
                  </a:lnTo>
                  <a:lnTo>
                    <a:pt x="2386" y="710"/>
                  </a:lnTo>
                  <a:lnTo>
                    <a:pt x="2583" y="731"/>
                  </a:lnTo>
                  <a:lnTo>
                    <a:pt x="2783" y="747"/>
                  </a:lnTo>
                  <a:lnTo>
                    <a:pt x="2984" y="761"/>
                  </a:lnTo>
                  <a:lnTo>
                    <a:pt x="3183" y="770"/>
                  </a:lnTo>
                  <a:lnTo>
                    <a:pt x="3383" y="775"/>
                  </a:lnTo>
                  <a:lnTo>
                    <a:pt x="3581" y="775"/>
                  </a:lnTo>
                  <a:lnTo>
                    <a:pt x="3778" y="771"/>
                  </a:lnTo>
                  <a:lnTo>
                    <a:pt x="3973" y="763"/>
                  </a:lnTo>
                  <a:lnTo>
                    <a:pt x="4168" y="751"/>
                  </a:lnTo>
                  <a:lnTo>
                    <a:pt x="4357" y="733"/>
                  </a:lnTo>
                  <a:lnTo>
                    <a:pt x="4544" y="712"/>
                  </a:lnTo>
                  <a:lnTo>
                    <a:pt x="4726" y="686"/>
                  </a:lnTo>
                  <a:lnTo>
                    <a:pt x="4905" y="655"/>
                  </a:lnTo>
                  <a:lnTo>
                    <a:pt x="5080" y="620"/>
                  </a:lnTo>
                  <a:lnTo>
                    <a:pt x="5248" y="579"/>
                  </a:lnTo>
                  <a:lnTo>
                    <a:pt x="5410" y="534"/>
                  </a:lnTo>
                  <a:lnTo>
                    <a:pt x="5566" y="484"/>
                  </a:lnTo>
                  <a:lnTo>
                    <a:pt x="5717" y="429"/>
                  </a:lnTo>
                  <a:lnTo>
                    <a:pt x="5709" y="412"/>
                  </a:lnTo>
                  <a:lnTo>
                    <a:pt x="5561" y="466"/>
                  </a:lnTo>
                  <a:lnTo>
                    <a:pt x="5405" y="516"/>
                  </a:lnTo>
                  <a:lnTo>
                    <a:pt x="5243" y="561"/>
                  </a:lnTo>
                  <a:lnTo>
                    <a:pt x="5075" y="602"/>
                  </a:lnTo>
                  <a:lnTo>
                    <a:pt x="4902" y="637"/>
                  </a:lnTo>
                  <a:lnTo>
                    <a:pt x="4724" y="669"/>
                  </a:lnTo>
                  <a:lnTo>
                    <a:pt x="4542" y="695"/>
                  </a:lnTo>
                  <a:lnTo>
                    <a:pt x="4355" y="716"/>
                  </a:lnTo>
                  <a:lnTo>
                    <a:pt x="4165" y="733"/>
                  </a:lnTo>
                  <a:lnTo>
                    <a:pt x="3973" y="746"/>
                  </a:lnTo>
                  <a:lnTo>
                    <a:pt x="3778" y="753"/>
                  </a:lnTo>
                  <a:lnTo>
                    <a:pt x="3581" y="757"/>
                  </a:lnTo>
                  <a:lnTo>
                    <a:pt x="3383" y="757"/>
                  </a:lnTo>
                  <a:lnTo>
                    <a:pt x="3183" y="752"/>
                  </a:lnTo>
                  <a:lnTo>
                    <a:pt x="2984" y="743"/>
                  </a:lnTo>
                  <a:lnTo>
                    <a:pt x="2785" y="730"/>
                  </a:lnTo>
                  <a:lnTo>
                    <a:pt x="2586" y="713"/>
                  </a:lnTo>
                  <a:lnTo>
                    <a:pt x="2389" y="692"/>
                  </a:lnTo>
                  <a:lnTo>
                    <a:pt x="2192" y="667"/>
                  </a:lnTo>
                  <a:lnTo>
                    <a:pt x="1998" y="637"/>
                  </a:lnTo>
                  <a:lnTo>
                    <a:pt x="1806" y="605"/>
                  </a:lnTo>
                  <a:lnTo>
                    <a:pt x="1618" y="567"/>
                  </a:lnTo>
                  <a:lnTo>
                    <a:pt x="1434" y="528"/>
                  </a:lnTo>
                  <a:lnTo>
                    <a:pt x="1253" y="484"/>
                  </a:lnTo>
                  <a:lnTo>
                    <a:pt x="1076" y="435"/>
                  </a:lnTo>
                  <a:lnTo>
                    <a:pt x="905" y="384"/>
                  </a:lnTo>
                  <a:lnTo>
                    <a:pt x="739" y="329"/>
                  </a:lnTo>
                  <a:lnTo>
                    <a:pt x="580" y="272"/>
                  </a:lnTo>
                  <a:lnTo>
                    <a:pt x="428" y="211"/>
                  </a:lnTo>
                  <a:lnTo>
                    <a:pt x="282" y="146"/>
                  </a:lnTo>
                  <a:lnTo>
                    <a:pt x="143" y="77"/>
                  </a:lnTo>
                  <a:lnTo>
                    <a:pt x="13" y="6"/>
                  </a:lnTo>
                  <a:lnTo>
                    <a:pt x="0" y="11"/>
                  </a:lnTo>
                  <a:lnTo>
                    <a:pt x="13" y="6"/>
                  </a:lnTo>
                  <a:lnTo>
                    <a:pt x="2" y="0"/>
                  </a:lnTo>
                  <a:lnTo>
                    <a:pt x="0" y="11"/>
                  </a:lnTo>
                  <a:lnTo>
                    <a:pt x="17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7" name="Freeform 211">
              <a:extLst>
                <a:ext uri="{FF2B5EF4-FFF2-40B4-BE49-F238E27FC236}">
                  <a16:creationId xmlns:a16="http://schemas.microsoft.com/office/drawing/2014/main" id="{58E4B309-5C34-6D63-F800-5D2412A049B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8650" y="3081338"/>
              <a:ext cx="84138" cy="946150"/>
            </a:xfrm>
            <a:custGeom>
              <a:avLst/>
              <a:gdLst>
                <a:gd name="T0" fmla="*/ 46238 w 111"/>
                <a:gd name="T1" fmla="*/ 939381 h 1258"/>
                <a:gd name="T2" fmla="*/ 37142 w 111"/>
                <a:gd name="T3" fmla="*/ 879965 h 1258"/>
                <a:gd name="T4" fmla="*/ 28804 w 111"/>
                <a:gd name="T5" fmla="*/ 821300 h 1258"/>
                <a:gd name="T6" fmla="*/ 21982 w 111"/>
                <a:gd name="T7" fmla="*/ 762636 h 1258"/>
                <a:gd name="T8" fmla="*/ 17434 w 111"/>
                <a:gd name="T9" fmla="*/ 704724 h 1258"/>
                <a:gd name="T10" fmla="*/ 14402 w 111"/>
                <a:gd name="T11" fmla="*/ 645307 h 1258"/>
                <a:gd name="T12" fmla="*/ 13644 w 111"/>
                <a:gd name="T13" fmla="*/ 587395 h 1258"/>
                <a:gd name="T14" fmla="*/ 13644 w 111"/>
                <a:gd name="T15" fmla="*/ 527979 h 1258"/>
                <a:gd name="T16" fmla="*/ 15918 w 111"/>
                <a:gd name="T17" fmla="*/ 469314 h 1258"/>
                <a:gd name="T18" fmla="*/ 18950 w 111"/>
                <a:gd name="T19" fmla="*/ 412154 h 1258"/>
                <a:gd name="T20" fmla="*/ 25014 w 111"/>
                <a:gd name="T21" fmla="*/ 353490 h 1258"/>
                <a:gd name="T22" fmla="*/ 30320 w 111"/>
                <a:gd name="T23" fmla="*/ 294826 h 1258"/>
                <a:gd name="T24" fmla="*/ 38658 w 111"/>
                <a:gd name="T25" fmla="*/ 236161 h 1258"/>
                <a:gd name="T26" fmla="*/ 48512 w 111"/>
                <a:gd name="T27" fmla="*/ 177497 h 1258"/>
                <a:gd name="T28" fmla="*/ 58366 w 111"/>
                <a:gd name="T29" fmla="*/ 118833 h 1258"/>
                <a:gd name="T30" fmla="*/ 71252 w 111"/>
                <a:gd name="T31" fmla="*/ 61673 h 1258"/>
                <a:gd name="T32" fmla="*/ 84138 w 111"/>
                <a:gd name="T33" fmla="*/ 3761 h 1258"/>
                <a:gd name="T34" fmla="*/ 64430 w 111"/>
                <a:gd name="T35" fmla="*/ 29332 h 1258"/>
                <a:gd name="T36" fmla="*/ 50786 w 111"/>
                <a:gd name="T37" fmla="*/ 87996 h 1258"/>
                <a:gd name="T38" fmla="*/ 39416 w 111"/>
                <a:gd name="T39" fmla="*/ 146661 h 1258"/>
                <a:gd name="T40" fmla="*/ 30320 w 111"/>
                <a:gd name="T41" fmla="*/ 205325 h 1258"/>
                <a:gd name="T42" fmla="*/ 21224 w 111"/>
                <a:gd name="T43" fmla="*/ 263989 h 1258"/>
                <a:gd name="T44" fmla="*/ 14402 w 111"/>
                <a:gd name="T45" fmla="*/ 321902 h 1258"/>
                <a:gd name="T46" fmla="*/ 8338 w 111"/>
                <a:gd name="T47" fmla="*/ 381318 h 1258"/>
                <a:gd name="T48" fmla="*/ 3790 w 111"/>
                <a:gd name="T49" fmla="*/ 439982 h 1258"/>
                <a:gd name="T50" fmla="*/ 758 w 111"/>
                <a:gd name="T51" fmla="*/ 499399 h 1258"/>
                <a:gd name="T52" fmla="*/ 0 w 111"/>
                <a:gd name="T53" fmla="*/ 557311 h 1258"/>
                <a:gd name="T54" fmla="*/ 0 w 111"/>
                <a:gd name="T55" fmla="*/ 616727 h 1258"/>
                <a:gd name="T56" fmla="*/ 3032 w 111"/>
                <a:gd name="T57" fmla="*/ 675392 h 1258"/>
                <a:gd name="T58" fmla="*/ 6822 w 111"/>
                <a:gd name="T59" fmla="*/ 734808 h 1258"/>
                <a:gd name="T60" fmla="*/ 11370 w 111"/>
                <a:gd name="T61" fmla="*/ 794224 h 1258"/>
                <a:gd name="T62" fmla="*/ 18950 w 111"/>
                <a:gd name="T63" fmla="*/ 852889 h 1258"/>
                <a:gd name="T64" fmla="*/ 28804 w 111"/>
                <a:gd name="T65" fmla="*/ 912305 h 1258"/>
                <a:gd name="T66" fmla="*/ 37142 w 111"/>
                <a:gd name="T67" fmla="*/ 946150 h 1258"/>
                <a:gd name="T68" fmla="*/ 34110 w 111"/>
                <a:gd name="T69" fmla="*/ 943894 h 1258"/>
                <a:gd name="T70" fmla="*/ 42448 w 111"/>
                <a:gd name="T71" fmla="*/ 934868 h 125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1" h="1258">
                  <a:moveTo>
                    <a:pt x="56" y="1243"/>
                  </a:moveTo>
                  <a:lnTo>
                    <a:pt x="61" y="1249"/>
                  </a:lnTo>
                  <a:lnTo>
                    <a:pt x="55" y="1210"/>
                  </a:lnTo>
                  <a:lnTo>
                    <a:pt x="49" y="1170"/>
                  </a:lnTo>
                  <a:lnTo>
                    <a:pt x="42" y="1132"/>
                  </a:lnTo>
                  <a:lnTo>
                    <a:pt x="38" y="1092"/>
                  </a:lnTo>
                  <a:lnTo>
                    <a:pt x="33" y="1053"/>
                  </a:lnTo>
                  <a:lnTo>
                    <a:pt x="29" y="1014"/>
                  </a:lnTo>
                  <a:lnTo>
                    <a:pt x="26" y="974"/>
                  </a:lnTo>
                  <a:lnTo>
                    <a:pt x="23" y="937"/>
                  </a:lnTo>
                  <a:lnTo>
                    <a:pt x="21" y="898"/>
                  </a:lnTo>
                  <a:lnTo>
                    <a:pt x="19" y="858"/>
                  </a:lnTo>
                  <a:lnTo>
                    <a:pt x="18" y="820"/>
                  </a:lnTo>
                  <a:lnTo>
                    <a:pt x="18" y="781"/>
                  </a:lnTo>
                  <a:lnTo>
                    <a:pt x="18" y="741"/>
                  </a:lnTo>
                  <a:lnTo>
                    <a:pt x="18" y="702"/>
                  </a:lnTo>
                  <a:lnTo>
                    <a:pt x="19" y="664"/>
                  </a:lnTo>
                  <a:lnTo>
                    <a:pt x="21" y="624"/>
                  </a:lnTo>
                  <a:lnTo>
                    <a:pt x="23" y="585"/>
                  </a:lnTo>
                  <a:lnTo>
                    <a:pt x="25" y="548"/>
                  </a:lnTo>
                  <a:lnTo>
                    <a:pt x="29" y="509"/>
                  </a:lnTo>
                  <a:lnTo>
                    <a:pt x="33" y="470"/>
                  </a:lnTo>
                  <a:lnTo>
                    <a:pt x="36" y="430"/>
                  </a:lnTo>
                  <a:lnTo>
                    <a:pt x="40" y="392"/>
                  </a:lnTo>
                  <a:lnTo>
                    <a:pt x="45" y="353"/>
                  </a:lnTo>
                  <a:lnTo>
                    <a:pt x="51" y="314"/>
                  </a:lnTo>
                  <a:lnTo>
                    <a:pt x="57" y="276"/>
                  </a:lnTo>
                  <a:lnTo>
                    <a:pt x="64" y="236"/>
                  </a:lnTo>
                  <a:lnTo>
                    <a:pt x="70" y="197"/>
                  </a:lnTo>
                  <a:lnTo>
                    <a:pt x="77" y="158"/>
                  </a:lnTo>
                  <a:lnTo>
                    <a:pt x="85" y="120"/>
                  </a:lnTo>
                  <a:lnTo>
                    <a:pt x="94" y="82"/>
                  </a:lnTo>
                  <a:lnTo>
                    <a:pt x="102" y="44"/>
                  </a:lnTo>
                  <a:lnTo>
                    <a:pt x="111" y="5"/>
                  </a:lnTo>
                  <a:lnTo>
                    <a:pt x="94" y="0"/>
                  </a:lnTo>
                  <a:lnTo>
                    <a:pt x="85" y="39"/>
                  </a:lnTo>
                  <a:lnTo>
                    <a:pt x="76" y="77"/>
                  </a:lnTo>
                  <a:lnTo>
                    <a:pt x="67" y="117"/>
                  </a:lnTo>
                  <a:lnTo>
                    <a:pt x="60" y="156"/>
                  </a:lnTo>
                  <a:lnTo>
                    <a:pt x="52" y="195"/>
                  </a:lnTo>
                  <a:lnTo>
                    <a:pt x="46" y="233"/>
                  </a:lnTo>
                  <a:lnTo>
                    <a:pt x="40" y="273"/>
                  </a:lnTo>
                  <a:lnTo>
                    <a:pt x="34" y="312"/>
                  </a:lnTo>
                  <a:lnTo>
                    <a:pt x="28" y="351"/>
                  </a:lnTo>
                  <a:lnTo>
                    <a:pt x="23" y="389"/>
                  </a:lnTo>
                  <a:lnTo>
                    <a:pt x="19" y="428"/>
                  </a:lnTo>
                  <a:lnTo>
                    <a:pt x="15" y="468"/>
                  </a:lnTo>
                  <a:lnTo>
                    <a:pt x="11" y="507"/>
                  </a:lnTo>
                  <a:lnTo>
                    <a:pt x="8" y="545"/>
                  </a:lnTo>
                  <a:lnTo>
                    <a:pt x="5" y="585"/>
                  </a:lnTo>
                  <a:lnTo>
                    <a:pt x="4" y="624"/>
                  </a:lnTo>
                  <a:lnTo>
                    <a:pt x="1" y="664"/>
                  </a:lnTo>
                  <a:lnTo>
                    <a:pt x="0" y="702"/>
                  </a:lnTo>
                  <a:lnTo>
                    <a:pt x="0" y="741"/>
                  </a:lnTo>
                  <a:lnTo>
                    <a:pt x="0" y="781"/>
                  </a:lnTo>
                  <a:lnTo>
                    <a:pt x="0" y="820"/>
                  </a:lnTo>
                  <a:lnTo>
                    <a:pt x="1" y="858"/>
                  </a:lnTo>
                  <a:lnTo>
                    <a:pt x="4" y="898"/>
                  </a:lnTo>
                  <a:lnTo>
                    <a:pt x="5" y="937"/>
                  </a:lnTo>
                  <a:lnTo>
                    <a:pt x="9" y="977"/>
                  </a:lnTo>
                  <a:lnTo>
                    <a:pt x="11" y="1017"/>
                  </a:lnTo>
                  <a:lnTo>
                    <a:pt x="15" y="1056"/>
                  </a:lnTo>
                  <a:lnTo>
                    <a:pt x="20" y="1094"/>
                  </a:lnTo>
                  <a:lnTo>
                    <a:pt x="25" y="1134"/>
                  </a:lnTo>
                  <a:lnTo>
                    <a:pt x="31" y="1173"/>
                  </a:lnTo>
                  <a:lnTo>
                    <a:pt x="38" y="1213"/>
                  </a:lnTo>
                  <a:lnTo>
                    <a:pt x="44" y="1251"/>
                  </a:lnTo>
                  <a:lnTo>
                    <a:pt x="49" y="1258"/>
                  </a:lnTo>
                  <a:lnTo>
                    <a:pt x="44" y="1251"/>
                  </a:lnTo>
                  <a:lnTo>
                    <a:pt x="45" y="1255"/>
                  </a:lnTo>
                  <a:lnTo>
                    <a:pt x="49" y="1258"/>
                  </a:lnTo>
                  <a:lnTo>
                    <a:pt x="56" y="12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8" name="Freeform 212">
              <a:extLst>
                <a:ext uri="{FF2B5EF4-FFF2-40B4-BE49-F238E27FC236}">
                  <a16:creationId xmlns:a16="http://schemas.microsoft.com/office/drawing/2014/main" id="{E2305BF2-1DC9-6B0F-61AC-AFAD27290D5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33575" y="4016375"/>
              <a:ext cx="4389438" cy="588963"/>
            </a:xfrm>
            <a:custGeom>
              <a:avLst/>
              <a:gdLst>
                <a:gd name="T0" fmla="*/ 4379637 w 5822"/>
                <a:gd name="T1" fmla="*/ 312203 h 781"/>
                <a:gd name="T2" fmla="*/ 4147423 w 5822"/>
                <a:gd name="T3" fmla="*/ 392139 h 781"/>
                <a:gd name="T4" fmla="*/ 3893346 w 5822"/>
                <a:gd name="T5" fmla="*/ 457747 h 781"/>
                <a:gd name="T6" fmla="*/ 3623435 w 5822"/>
                <a:gd name="T7" fmla="*/ 509027 h 781"/>
                <a:gd name="T8" fmla="*/ 3339954 w 5822"/>
                <a:gd name="T9" fmla="*/ 544470 h 781"/>
                <a:gd name="T10" fmla="*/ 3045917 w 5822"/>
                <a:gd name="T11" fmla="*/ 567094 h 781"/>
                <a:gd name="T12" fmla="*/ 2743587 w 5822"/>
                <a:gd name="T13" fmla="*/ 575389 h 781"/>
                <a:gd name="T14" fmla="*/ 2436734 w 5822"/>
                <a:gd name="T15" fmla="*/ 570864 h 781"/>
                <a:gd name="T16" fmla="*/ 2129880 w 5822"/>
                <a:gd name="T17" fmla="*/ 554274 h 781"/>
                <a:gd name="T18" fmla="*/ 1824535 w 5822"/>
                <a:gd name="T19" fmla="*/ 524109 h 781"/>
                <a:gd name="T20" fmla="*/ 1523713 w 5822"/>
                <a:gd name="T21" fmla="*/ 482633 h 781"/>
                <a:gd name="T22" fmla="*/ 1231184 w 5822"/>
                <a:gd name="T23" fmla="*/ 429091 h 781"/>
                <a:gd name="T24" fmla="*/ 951472 w 5822"/>
                <a:gd name="T25" fmla="*/ 364237 h 781"/>
                <a:gd name="T26" fmla="*/ 684577 w 5822"/>
                <a:gd name="T27" fmla="*/ 287317 h 781"/>
                <a:gd name="T28" fmla="*/ 436531 w 5822"/>
                <a:gd name="T29" fmla="*/ 202103 h 781"/>
                <a:gd name="T30" fmla="*/ 209595 w 5822"/>
                <a:gd name="T31" fmla="*/ 106330 h 781"/>
                <a:gd name="T32" fmla="*/ 5278 w 5822"/>
                <a:gd name="T33" fmla="*/ 0 h 781"/>
                <a:gd name="T34" fmla="*/ 98766 w 5822"/>
                <a:gd name="T35" fmla="*/ 65608 h 781"/>
                <a:gd name="T36" fmla="*/ 315147 w 5822"/>
                <a:gd name="T37" fmla="*/ 167413 h 781"/>
                <a:gd name="T38" fmla="*/ 554900 w 5822"/>
                <a:gd name="T39" fmla="*/ 259415 h 781"/>
                <a:gd name="T40" fmla="*/ 812747 w 5822"/>
                <a:gd name="T41" fmla="*/ 340105 h 781"/>
                <a:gd name="T42" fmla="*/ 1086427 w 5822"/>
                <a:gd name="T43" fmla="*/ 410992 h 781"/>
                <a:gd name="T44" fmla="*/ 1375186 w 5822"/>
                <a:gd name="T45" fmla="*/ 469813 h 781"/>
                <a:gd name="T46" fmla="*/ 1671485 w 5822"/>
                <a:gd name="T47" fmla="*/ 518076 h 781"/>
                <a:gd name="T48" fmla="*/ 1975322 w 5822"/>
                <a:gd name="T49" fmla="*/ 554274 h 781"/>
                <a:gd name="T50" fmla="*/ 2283684 w 5822"/>
                <a:gd name="T51" fmla="*/ 577651 h 781"/>
                <a:gd name="T52" fmla="*/ 2591291 w 5822"/>
                <a:gd name="T53" fmla="*/ 587455 h 781"/>
                <a:gd name="T54" fmla="*/ 2895883 w 5822"/>
                <a:gd name="T55" fmla="*/ 585947 h 781"/>
                <a:gd name="T56" fmla="*/ 3195951 w 5822"/>
                <a:gd name="T57" fmla="*/ 570864 h 781"/>
                <a:gd name="T58" fmla="*/ 3485464 w 5822"/>
                <a:gd name="T59" fmla="*/ 541454 h 781"/>
                <a:gd name="T60" fmla="*/ 3762914 w 5822"/>
                <a:gd name="T61" fmla="*/ 498469 h 781"/>
                <a:gd name="T62" fmla="*/ 4026039 w 5822"/>
                <a:gd name="T63" fmla="*/ 440403 h 781"/>
                <a:gd name="T64" fmla="*/ 4271069 w 5822"/>
                <a:gd name="T65" fmla="*/ 368008 h 781"/>
                <a:gd name="T66" fmla="*/ 4389438 w 5822"/>
                <a:gd name="T67" fmla="*/ 320498 h 781"/>
                <a:gd name="T68" fmla="*/ 4388684 w 5822"/>
                <a:gd name="T69" fmla="*/ 323515 h 781"/>
                <a:gd name="T70" fmla="*/ 4375867 w 5822"/>
                <a:gd name="T71" fmla="*/ 316728 h 78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822" h="781">
                  <a:moveTo>
                    <a:pt x="5804" y="420"/>
                  </a:moveTo>
                  <a:lnTo>
                    <a:pt x="5809" y="414"/>
                  </a:lnTo>
                  <a:lnTo>
                    <a:pt x="5660" y="470"/>
                  </a:lnTo>
                  <a:lnTo>
                    <a:pt x="5501" y="520"/>
                  </a:lnTo>
                  <a:lnTo>
                    <a:pt x="5335" y="566"/>
                  </a:lnTo>
                  <a:lnTo>
                    <a:pt x="5164" y="607"/>
                  </a:lnTo>
                  <a:lnTo>
                    <a:pt x="4989" y="643"/>
                  </a:lnTo>
                  <a:lnTo>
                    <a:pt x="4806" y="675"/>
                  </a:lnTo>
                  <a:lnTo>
                    <a:pt x="4621" y="701"/>
                  </a:lnTo>
                  <a:lnTo>
                    <a:pt x="4430" y="722"/>
                  </a:lnTo>
                  <a:lnTo>
                    <a:pt x="4236" y="740"/>
                  </a:lnTo>
                  <a:lnTo>
                    <a:pt x="4040" y="752"/>
                  </a:lnTo>
                  <a:lnTo>
                    <a:pt x="3841" y="759"/>
                  </a:lnTo>
                  <a:lnTo>
                    <a:pt x="3639" y="763"/>
                  </a:lnTo>
                  <a:lnTo>
                    <a:pt x="3437" y="762"/>
                  </a:lnTo>
                  <a:lnTo>
                    <a:pt x="3232" y="757"/>
                  </a:lnTo>
                  <a:lnTo>
                    <a:pt x="3029" y="748"/>
                  </a:lnTo>
                  <a:lnTo>
                    <a:pt x="2825" y="735"/>
                  </a:lnTo>
                  <a:lnTo>
                    <a:pt x="2622" y="717"/>
                  </a:lnTo>
                  <a:lnTo>
                    <a:pt x="2420" y="695"/>
                  </a:lnTo>
                  <a:lnTo>
                    <a:pt x="2219" y="670"/>
                  </a:lnTo>
                  <a:lnTo>
                    <a:pt x="2021" y="640"/>
                  </a:lnTo>
                  <a:lnTo>
                    <a:pt x="1826" y="606"/>
                  </a:lnTo>
                  <a:lnTo>
                    <a:pt x="1633" y="569"/>
                  </a:lnTo>
                  <a:lnTo>
                    <a:pt x="1446" y="527"/>
                  </a:lnTo>
                  <a:lnTo>
                    <a:pt x="1262" y="483"/>
                  </a:lnTo>
                  <a:lnTo>
                    <a:pt x="1083" y="434"/>
                  </a:lnTo>
                  <a:lnTo>
                    <a:pt x="908" y="381"/>
                  </a:lnTo>
                  <a:lnTo>
                    <a:pt x="741" y="327"/>
                  </a:lnTo>
                  <a:lnTo>
                    <a:pt x="579" y="268"/>
                  </a:lnTo>
                  <a:lnTo>
                    <a:pt x="425" y="207"/>
                  </a:lnTo>
                  <a:lnTo>
                    <a:pt x="278" y="141"/>
                  </a:lnTo>
                  <a:lnTo>
                    <a:pt x="138" y="72"/>
                  </a:lnTo>
                  <a:lnTo>
                    <a:pt x="7" y="0"/>
                  </a:lnTo>
                  <a:lnTo>
                    <a:pt x="0" y="15"/>
                  </a:lnTo>
                  <a:lnTo>
                    <a:pt x="131" y="87"/>
                  </a:lnTo>
                  <a:lnTo>
                    <a:pt x="270" y="156"/>
                  </a:lnTo>
                  <a:lnTo>
                    <a:pt x="418" y="222"/>
                  </a:lnTo>
                  <a:lnTo>
                    <a:pt x="574" y="285"/>
                  </a:lnTo>
                  <a:lnTo>
                    <a:pt x="736" y="344"/>
                  </a:lnTo>
                  <a:lnTo>
                    <a:pt x="903" y="399"/>
                  </a:lnTo>
                  <a:lnTo>
                    <a:pt x="1078" y="451"/>
                  </a:lnTo>
                  <a:lnTo>
                    <a:pt x="1257" y="500"/>
                  </a:lnTo>
                  <a:lnTo>
                    <a:pt x="1441" y="545"/>
                  </a:lnTo>
                  <a:lnTo>
                    <a:pt x="1630" y="586"/>
                  </a:lnTo>
                  <a:lnTo>
                    <a:pt x="1824" y="623"/>
                  </a:lnTo>
                  <a:lnTo>
                    <a:pt x="2018" y="657"/>
                  </a:lnTo>
                  <a:lnTo>
                    <a:pt x="2217" y="687"/>
                  </a:lnTo>
                  <a:lnTo>
                    <a:pt x="2417" y="712"/>
                  </a:lnTo>
                  <a:lnTo>
                    <a:pt x="2620" y="735"/>
                  </a:lnTo>
                  <a:lnTo>
                    <a:pt x="2823" y="752"/>
                  </a:lnTo>
                  <a:lnTo>
                    <a:pt x="3029" y="766"/>
                  </a:lnTo>
                  <a:lnTo>
                    <a:pt x="3232" y="774"/>
                  </a:lnTo>
                  <a:lnTo>
                    <a:pt x="3437" y="779"/>
                  </a:lnTo>
                  <a:lnTo>
                    <a:pt x="3639" y="781"/>
                  </a:lnTo>
                  <a:lnTo>
                    <a:pt x="3841" y="777"/>
                  </a:lnTo>
                  <a:lnTo>
                    <a:pt x="4040" y="769"/>
                  </a:lnTo>
                  <a:lnTo>
                    <a:pt x="4239" y="757"/>
                  </a:lnTo>
                  <a:lnTo>
                    <a:pt x="4432" y="740"/>
                  </a:lnTo>
                  <a:lnTo>
                    <a:pt x="4623" y="718"/>
                  </a:lnTo>
                  <a:lnTo>
                    <a:pt x="4809" y="692"/>
                  </a:lnTo>
                  <a:lnTo>
                    <a:pt x="4991" y="661"/>
                  </a:lnTo>
                  <a:lnTo>
                    <a:pt x="5169" y="625"/>
                  </a:lnTo>
                  <a:lnTo>
                    <a:pt x="5340" y="584"/>
                  </a:lnTo>
                  <a:lnTo>
                    <a:pt x="5506" y="537"/>
                  </a:lnTo>
                  <a:lnTo>
                    <a:pt x="5665" y="488"/>
                  </a:lnTo>
                  <a:lnTo>
                    <a:pt x="5817" y="431"/>
                  </a:lnTo>
                  <a:lnTo>
                    <a:pt x="5822" y="425"/>
                  </a:lnTo>
                  <a:lnTo>
                    <a:pt x="5817" y="431"/>
                  </a:lnTo>
                  <a:lnTo>
                    <a:pt x="5821" y="429"/>
                  </a:lnTo>
                  <a:lnTo>
                    <a:pt x="5822" y="425"/>
                  </a:lnTo>
                  <a:lnTo>
                    <a:pt x="5804" y="4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9" name="Freeform 213">
              <a:extLst>
                <a:ext uri="{FF2B5EF4-FFF2-40B4-BE49-F238E27FC236}">
                  <a16:creationId xmlns:a16="http://schemas.microsoft.com/office/drawing/2014/main" id="{A9A4C62C-8791-96E6-96DC-D09D5090011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10313" y="3860800"/>
              <a:ext cx="150812" cy="477838"/>
            </a:xfrm>
            <a:custGeom>
              <a:avLst/>
              <a:gdLst>
                <a:gd name="T0" fmla="*/ 138057 w 201"/>
                <a:gd name="T1" fmla="*/ 3768 h 634"/>
                <a:gd name="T2" fmla="*/ 138057 w 201"/>
                <a:gd name="T3" fmla="*/ 0 h 634"/>
                <a:gd name="T4" fmla="*/ 0 w 201"/>
                <a:gd name="T5" fmla="*/ 474070 h 634"/>
                <a:gd name="T6" fmla="*/ 13506 w 201"/>
                <a:gd name="T7" fmla="*/ 477838 h 634"/>
                <a:gd name="T8" fmla="*/ 150812 w 201"/>
                <a:gd name="T9" fmla="*/ 3768 h 634"/>
                <a:gd name="T10" fmla="*/ 150812 w 201"/>
                <a:gd name="T11" fmla="*/ 0 h 634"/>
                <a:gd name="T12" fmla="*/ 150812 w 201"/>
                <a:gd name="T13" fmla="*/ 3768 h 634"/>
                <a:gd name="T14" fmla="*/ 150812 w 201"/>
                <a:gd name="T15" fmla="*/ 2261 h 634"/>
                <a:gd name="T16" fmla="*/ 150812 w 201"/>
                <a:gd name="T17" fmla="*/ 0 h 634"/>
                <a:gd name="T18" fmla="*/ 138057 w 201"/>
                <a:gd name="T19" fmla="*/ 3768 h 63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1" h="634">
                  <a:moveTo>
                    <a:pt x="184" y="5"/>
                  </a:moveTo>
                  <a:lnTo>
                    <a:pt x="184" y="0"/>
                  </a:lnTo>
                  <a:lnTo>
                    <a:pt x="0" y="629"/>
                  </a:lnTo>
                  <a:lnTo>
                    <a:pt x="18" y="634"/>
                  </a:lnTo>
                  <a:lnTo>
                    <a:pt x="201" y="5"/>
                  </a:lnTo>
                  <a:lnTo>
                    <a:pt x="201" y="0"/>
                  </a:lnTo>
                  <a:lnTo>
                    <a:pt x="201" y="5"/>
                  </a:lnTo>
                  <a:lnTo>
                    <a:pt x="201" y="3"/>
                  </a:lnTo>
                  <a:lnTo>
                    <a:pt x="201" y="0"/>
                  </a:lnTo>
                  <a:lnTo>
                    <a:pt x="184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0" name="Freeform 214">
              <a:extLst>
                <a:ext uri="{FF2B5EF4-FFF2-40B4-BE49-F238E27FC236}">
                  <a16:creationId xmlns:a16="http://schemas.microsoft.com/office/drawing/2014/main" id="{F1BA6730-4661-7F39-F5AB-65C504A9730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69038" y="3381375"/>
              <a:ext cx="192087" cy="482600"/>
            </a:xfrm>
            <a:custGeom>
              <a:avLst/>
              <a:gdLst>
                <a:gd name="T0" fmla="*/ 9039 w 255"/>
                <a:gd name="T1" fmla="*/ 15058 h 641"/>
                <a:gd name="T2" fmla="*/ 0 w 255"/>
                <a:gd name="T3" fmla="*/ 10540 h 641"/>
                <a:gd name="T4" fmla="*/ 179281 w 255"/>
                <a:gd name="T5" fmla="*/ 482600 h 641"/>
                <a:gd name="T6" fmla="*/ 192087 w 255"/>
                <a:gd name="T7" fmla="*/ 478836 h 641"/>
                <a:gd name="T8" fmla="*/ 12806 w 255"/>
                <a:gd name="T9" fmla="*/ 6776 h 641"/>
                <a:gd name="T10" fmla="*/ 3013 w 255"/>
                <a:gd name="T11" fmla="*/ 2259 h 641"/>
                <a:gd name="T12" fmla="*/ 12806 w 255"/>
                <a:gd name="T13" fmla="*/ 6776 h 641"/>
                <a:gd name="T14" fmla="*/ 9793 w 255"/>
                <a:gd name="T15" fmla="*/ 0 h 641"/>
                <a:gd name="T16" fmla="*/ 3013 w 255"/>
                <a:gd name="T17" fmla="*/ 2259 h 641"/>
                <a:gd name="T18" fmla="*/ 9039 w 255"/>
                <a:gd name="T19" fmla="*/ 15058 h 64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55" h="641">
                  <a:moveTo>
                    <a:pt x="12" y="20"/>
                  </a:moveTo>
                  <a:lnTo>
                    <a:pt x="0" y="14"/>
                  </a:lnTo>
                  <a:lnTo>
                    <a:pt x="238" y="641"/>
                  </a:lnTo>
                  <a:lnTo>
                    <a:pt x="255" y="636"/>
                  </a:lnTo>
                  <a:lnTo>
                    <a:pt x="17" y="9"/>
                  </a:lnTo>
                  <a:lnTo>
                    <a:pt x="4" y="3"/>
                  </a:lnTo>
                  <a:lnTo>
                    <a:pt x="17" y="9"/>
                  </a:lnTo>
                  <a:lnTo>
                    <a:pt x="13" y="0"/>
                  </a:lnTo>
                  <a:lnTo>
                    <a:pt x="4" y="3"/>
                  </a:lnTo>
                  <a:lnTo>
                    <a:pt x="12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1" name="Freeform 215">
              <a:extLst>
                <a:ext uri="{FF2B5EF4-FFF2-40B4-BE49-F238E27FC236}">
                  <a16:creationId xmlns:a16="http://schemas.microsoft.com/office/drawing/2014/main" id="{62F7C2FD-5D4E-D8E7-7098-CB02A069D0E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07138" y="3090863"/>
              <a:ext cx="558800" cy="1220787"/>
            </a:xfrm>
            <a:custGeom>
              <a:avLst/>
              <a:gdLst>
                <a:gd name="T0" fmla="*/ 187021 w 741"/>
                <a:gd name="T1" fmla="*/ 759031 h 1618"/>
                <a:gd name="T2" fmla="*/ 33935 w 741"/>
                <a:gd name="T3" fmla="*/ 270112 h 1618"/>
                <a:gd name="T4" fmla="*/ 100297 w 741"/>
                <a:gd name="T5" fmla="*/ 239932 h 1618"/>
                <a:gd name="T6" fmla="*/ 165906 w 741"/>
                <a:gd name="T7" fmla="*/ 206734 h 1618"/>
                <a:gd name="T8" fmla="*/ 231514 w 741"/>
                <a:gd name="T9" fmla="*/ 172027 h 1618"/>
                <a:gd name="T10" fmla="*/ 294105 w 741"/>
                <a:gd name="T11" fmla="*/ 136565 h 1618"/>
                <a:gd name="T12" fmla="*/ 355189 w 741"/>
                <a:gd name="T13" fmla="*/ 98840 h 1618"/>
                <a:gd name="T14" fmla="*/ 412501 w 741"/>
                <a:gd name="T15" fmla="*/ 60360 h 1618"/>
                <a:gd name="T16" fmla="*/ 468306 w 741"/>
                <a:gd name="T17" fmla="*/ 20372 h 1618"/>
                <a:gd name="T18" fmla="*/ 501487 w 741"/>
                <a:gd name="T19" fmla="*/ 30180 h 1618"/>
                <a:gd name="T20" fmla="*/ 513553 w 741"/>
                <a:gd name="T21" fmla="*/ 89786 h 1618"/>
                <a:gd name="T22" fmla="*/ 524111 w 741"/>
                <a:gd name="T23" fmla="*/ 148637 h 1618"/>
                <a:gd name="T24" fmla="*/ 533160 w 741"/>
                <a:gd name="T25" fmla="*/ 208243 h 1618"/>
                <a:gd name="T26" fmla="*/ 540701 w 741"/>
                <a:gd name="T27" fmla="*/ 268603 h 1618"/>
                <a:gd name="T28" fmla="*/ 547488 w 741"/>
                <a:gd name="T29" fmla="*/ 327455 h 1618"/>
                <a:gd name="T30" fmla="*/ 552013 w 741"/>
                <a:gd name="T31" fmla="*/ 387060 h 1618"/>
                <a:gd name="T32" fmla="*/ 555784 w 741"/>
                <a:gd name="T33" fmla="*/ 445912 h 1618"/>
                <a:gd name="T34" fmla="*/ 557292 w 741"/>
                <a:gd name="T35" fmla="*/ 506272 h 1618"/>
                <a:gd name="T36" fmla="*/ 558800 w 741"/>
                <a:gd name="T37" fmla="*/ 565878 h 1618"/>
                <a:gd name="T38" fmla="*/ 557292 w 741"/>
                <a:gd name="T39" fmla="*/ 624729 h 1618"/>
                <a:gd name="T40" fmla="*/ 555784 w 741"/>
                <a:gd name="T41" fmla="*/ 684335 h 1618"/>
                <a:gd name="T42" fmla="*/ 552013 w 741"/>
                <a:gd name="T43" fmla="*/ 744695 h 1618"/>
                <a:gd name="T44" fmla="*/ 547488 w 741"/>
                <a:gd name="T45" fmla="*/ 803546 h 1618"/>
                <a:gd name="T46" fmla="*/ 540701 w 741"/>
                <a:gd name="T47" fmla="*/ 863152 h 1618"/>
                <a:gd name="T48" fmla="*/ 533160 w 741"/>
                <a:gd name="T49" fmla="*/ 922758 h 1618"/>
                <a:gd name="T50" fmla="*/ 494700 w 741"/>
                <a:gd name="T51" fmla="*/ 976328 h 1618"/>
                <a:gd name="T52" fmla="*/ 429846 w 741"/>
                <a:gd name="T53" fmla="*/ 1021598 h 1618"/>
                <a:gd name="T54" fmla="*/ 366500 w 741"/>
                <a:gd name="T55" fmla="*/ 1061587 h 1618"/>
                <a:gd name="T56" fmla="*/ 306171 w 741"/>
                <a:gd name="T57" fmla="*/ 1098557 h 1618"/>
                <a:gd name="T58" fmla="*/ 248858 w 741"/>
                <a:gd name="T59" fmla="*/ 1131756 h 1618"/>
                <a:gd name="T60" fmla="*/ 192300 w 741"/>
                <a:gd name="T61" fmla="*/ 1160427 h 1618"/>
                <a:gd name="T62" fmla="*/ 138757 w 741"/>
                <a:gd name="T63" fmla="*/ 1186834 h 1618"/>
                <a:gd name="T64" fmla="*/ 87477 w 741"/>
                <a:gd name="T65" fmla="*/ 1210224 h 161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41" h="1618">
                  <a:moveTo>
                    <a:pt x="82" y="1618"/>
                  </a:moveTo>
                  <a:lnTo>
                    <a:pt x="248" y="1006"/>
                  </a:lnTo>
                  <a:lnTo>
                    <a:pt x="0" y="378"/>
                  </a:lnTo>
                  <a:lnTo>
                    <a:pt x="45" y="358"/>
                  </a:lnTo>
                  <a:lnTo>
                    <a:pt x="89" y="338"/>
                  </a:lnTo>
                  <a:lnTo>
                    <a:pt x="133" y="318"/>
                  </a:lnTo>
                  <a:lnTo>
                    <a:pt x="178" y="296"/>
                  </a:lnTo>
                  <a:lnTo>
                    <a:pt x="220" y="274"/>
                  </a:lnTo>
                  <a:lnTo>
                    <a:pt x="264" y="252"/>
                  </a:lnTo>
                  <a:lnTo>
                    <a:pt x="307" y="228"/>
                  </a:lnTo>
                  <a:lnTo>
                    <a:pt x="349" y="205"/>
                  </a:lnTo>
                  <a:lnTo>
                    <a:pt x="390" y="181"/>
                  </a:lnTo>
                  <a:lnTo>
                    <a:pt x="431" y="156"/>
                  </a:lnTo>
                  <a:lnTo>
                    <a:pt x="471" y="131"/>
                  </a:lnTo>
                  <a:lnTo>
                    <a:pt x="510" y="106"/>
                  </a:lnTo>
                  <a:lnTo>
                    <a:pt x="547" y="80"/>
                  </a:lnTo>
                  <a:lnTo>
                    <a:pt x="585" y="54"/>
                  </a:lnTo>
                  <a:lnTo>
                    <a:pt x="621" y="27"/>
                  </a:lnTo>
                  <a:lnTo>
                    <a:pt x="656" y="0"/>
                  </a:lnTo>
                  <a:lnTo>
                    <a:pt x="665" y="40"/>
                  </a:lnTo>
                  <a:lnTo>
                    <a:pt x="673" y="79"/>
                  </a:lnTo>
                  <a:lnTo>
                    <a:pt x="681" y="119"/>
                  </a:lnTo>
                  <a:lnTo>
                    <a:pt x="688" y="157"/>
                  </a:lnTo>
                  <a:lnTo>
                    <a:pt x="695" y="197"/>
                  </a:lnTo>
                  <a:lnTo>
                    <a:pt x="701" y="237"/>
                  </a:lnTo>
                  <a:lnTo>
                    <a:pt x="707" y="276"/>
                  </a:lnTo>
                  <a:lnTo>
                    <a:pt x="712" y="316"/>
                  </a:lnTo>
                  <a:lnTo>
                    <a:pt x="717" y="356"/>
                  </a:lnTo>
                  <a:lnTo>
                    <a:pt x="722" y="394"/>
                  </a:lnTo>
                  <a:lnTo>
                    <a:pt x="726" y="434"/>
                  </a:lnTo>
                  <a:lnTo>
                    <a:pt x="729" y="473"/>
                  </a:lnTo>
                  <a:lnTo>
                    <a:pt x="732" y="513"/>
                  </a:lnTo>
                  <a:lnTo>
                    <a:pt x="734" y="553"/>
                  </a:lnTo>
                  <a:lnTo>
                    <a:pt x="737" y="591"/>
                  </a:lnTo>
                  <a:lnTo>
                    <a:pt x="738" y="631"/>
                  </a:lnTo>
                  <a:lnTo>
                    <a:pt x="739" y="671"/>
                  </a:lnTo>
                  <a:lnTo>
                    <a:pt x="741" y="710"/>
                  </a:lnTo>
                  <a:lnTo>
                    <a:pt x="741" y="750"/>
                  </a:lnTo>
                  <a:lnTo>
                    <a:pt x="741" y="790"/>
                  </a:lnTo>
                  <a:lnTo>
                    <a:pt x="739" y="828"/>
                  </a:lnTo>
                  <a:lnTo>
                    <a:pt x="738" y="868"/>
                  </a:lnTo>
                  <a:lnTo>
                    <a:pt x="737" y="907"/>
                  </a:lnTo>
                  <a:lnTo>
                    <a:pt x="734" y="947"/>
                  </a:lnTo>
                  <a:lnTo>
                    <a:pt x="732" y="987"/>
                  </a:lnTo>
                  <a:lnTo>
                    <a:pt x="729" y="1026"/>
                  </a:lnTo>
                  <a:lnTo>
                    <a:pt x="726" y="1065"/>
                  </a:lnTo>
                  <a:lnTo>
                    <a:pt x="722" y="1105"/>
                  </a:lnTo>
                  <a:lnTo>
                    <a:pt x="717" y="1144"/>
                  </a:lnTo>
                  <a:lnTo>
                    <a:pt x="712" y="1184"/>
                  </a:lnTo>
                  <a:lnTo>
                    <a:pt x="707" y="1223"/>
                  </a:lnTo>
                  <a:lnTo>
                    <a:pt x="701" y="1263"/>
                  </a:lnTo>
                  <a:lnTo>
                    <a:pt x="656" y="1294"/>
                  </a:lnTo>
                  <a:lnTo>
                    <a:pt x="612" y="1325"/>
                  </a:lnTo>
                  <a:lnTo>
                    <a:pt x="570" y="1354"/>
                  </a:lnTo>
                  <a:lnTo>
                    <a:pt x="527" y="1381"/>
                  </a:lnTo>
                  <a:lnTo>
                    <a:pt x="486" y="1407"/>
                  </a:lnTo>
                  <a:lnTo>
                    <a:pt x="446" y="1432"/>
                  </a:lnTo>
                  <a:lnTo>
                    <a:pt x="406" y="1456"/>
                  </a:lnTo>
                  <a:lnTo>
                    <a:pt x="368" y="1478"/>
                  </a:lnTo>
                  <a:lnTo>
                    <a:pt x="330" y="1500"/>
                  </a:lnTo>
                  <a:lnTo>
                    <a:pt x="293" y="1520"/>
                  </a:lnTo>
                  <a:lnTo>
                    <a:pt x="255" y="1538"/>
                  </a:lnTo>
                  <a:lnTo>
                    <a:pt x="219" y="1557"/>
                  </a:lnTo>
                  <a:lnTo>
                    <a:pt x="184" y="1573"/>
                  </a:lnTo>
                  <a:lnTo>
                    <a:pt x="149" y="1589"/>
                  </a:lnTo>
                  <a:lnTo>
                    <a:pt x="116" y="1604"/>
                  </a:lnTo>
                  <a:lnTo>
                    <a:pt x="82" y="16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2" name="Freeform 216">
              <a:extLst>
                <a:ext uri="{FF2B5EF4-FFF2-40B4-BE49-F238E27FC236}">
                  <a16:creationId xmlns:a16="http://schemas.microsoft.com/office/drawing/2014/main" id="{4C3B7277-0017-F99C-ECF0-0BB16232A6E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62700" y="3846513"/>
              <a:ext cx="138113" cy="466725"/>
            </a:xfrm>
            <a:custGeom>
              <a:avLst/>
              <a:gdLst>
                <a:gd name="T0" fmla="*/ 124602 w 184"/>
                <a:gd name="T1" fmla="*/ 5278 h 619"/>
                <a:gd name="T2" fmla="*/ 124602 w 184"/>
                <a:gd name="T3" fmla="*/ 754 h 619"/>
                <a:gd name="T4" fmla="*/ 0 w 184"/>
                <a:gd name="T5" fmla="*/ 462955 h 619"/>
                <a:gd name="T6" fmla="*/ 13511 w 184"/>
                <a:gd name="T7" fmla="*/ 466725 h 619"/>
                <a:gd name="T8" fmla="*/ 138113 w 184"/>
                <a:gd name="T9" fmla="*/ 4524 h 619"/>
                <a:gd name="T10" fmla="*/ 138113 w 184"/>
                <a:gd name="T11" fmla="*/ 0 h 619"/>
                <a:gd name="T12" fmla="*/ 138113 w 184"/>
                <a:gd name="T13" fmla="*/ 4524 h 619"/>
                <a:gd name="T14" fmla="*/ 138113 w 184"/>
                <a:gd name="T15" fmla="*/ 3016 h 619"/>
                <a:gd name="T16" fmla="*/ 138113 w 184"/>
                <a:gd name="T17" fmla="*/ 0 h 619"/>
                <a:gd name="T18" fmla="*/ 124602 w 184"/>
                <a:gd name="T19" fmla="*/ 5278 h 61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4" h="619">
                  <a:moveTo>
                    <a:pt x="166" y="7"/>
                  </a:moveTo>
                  <a:lnTo>
                    <a:pt x="166" y="1"/>
                  </a:lnTo>
                  <a:lnTo>
                    <a:pt x="0" y="614"/>
                  </a:lnTo>
                  <a:lnTo>
                    <a:pt x="18" y="619"/>
                  </a:lnTo>
                  <a:lnTo>
                    <a:pt x="184" y="6"/>
                  </a:lnTo>
                  <a:lnTo>
                    <a:pt x="184" y="0"/>
                  </a:lnTo>
                  <a:lnTo>
                    <a:pt x="184" y="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66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3" name="Freeform 217">
              <a:extLst>
                <a:ext uri="{FF2B5EF4-FFF2-40B4-BE49-F238E27FC236}">
                  <a16:creationId xmlns:a16="http://schemas.microsoft.com/office/drawing/2014/main" id="{14741B4B-67E6-A0FC-E23E-E7251DBD4DC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99200" y="3370263"/>
              <a:ext cx="201613" cy="482600"/>
            </a:xfrm>
            <a:custGeom>
              <a:avLst/>
              <a:gdLst>
                <a:gd name="T0" fmla="*/ 5996 w 269"/>
                <a:gd name="T1" fmla="*/ 0 h 638"/>
                <a:gd name="T2" fmla="*/ 2248 w 269"/>
                <a:gd name="T3" fmla="*/ 8321 h 638"/>
                <a:gd name="T4" fmla="*/ 188122 w 269"/>
                <a:gd name="T5" fmla="*/ 482600 h 638"/>
                <a:gd name="T6" fmla="*/ 201613 w 269"/>
                <a:gd name="T7" fmla="*/ 477305 h 638"/>
                <a:gd name="T8" fmla="*/ 14990 w 269"/>
                <a:gd name="T9" fmla="*/ 2269 h 638"/>
                <a:gd name="T10" fmla="*/ 11242 w 269"/>
                <a:gd name="T11" fmla="*/ 11346 h 638"/>
                <a:gd name="T12" fmla="*/ 5996 w 269"/>
                <a:gd name="T13" fmla="*/ 0 h 638"/>
                <a:gd name="T14" fmla="*/ 0 w 269"/>
                <a:gd name="T15" fmla="*/ 1513 h 638"/>
                <a:gd name="T16" fmla="*/ 2248 w 269"/>
                <a:gd name="T17" fmla="*/ 8321 h 638"/>
                <a:gd name="T18" fmla="*/ 5996 w 269"/>
                <a:gd name="T19" fmla="*/ 0 h 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9" h="638">
                  <a:moveTo>
                    <a:pt x="8" y="0"/>
                  </a:moveTo>
                  <a:lnTo>
                    <a:pt x="3" y="11"/>
                  </a:lnTo>
                  <a:lnTo>
                    <a:pt x="251" y="638"/>
                  </a:lnTo>
                  <a:lnTo>
                    <a:pt x="269" y="631"/>
                  </a:lnTo>
                  <a:lnTo>
                    <a:pt x="20" y="3"/>
                  </a:lnTo>
                  <a:lnTo>
                    <a:pt x="15" y="15"/>
                  </a:lnTo>
                  <a:lnTo>
                    <a:pt x="8" y="0"/>
                  </a:lnTo>
                  <a:lnTo>
                    <a:pt x="0" y="2"/>
                  </a:lnTo>
                  <a:lnTo>
                    <a:pt x="3" y="1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4" name="Freeform 218">
              <a:extLst>
                <a:ext uri="{FF2B5EF4-FFF2-40B4-BE49-F238E27FC236}">
                  <a16:creationId xmlns:a16="http://schemas.microsoft.com/office/drawing/2014/main" id="{F8CA82B4-1E7A-F513-C28E-E0A6A6778C8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03963" y="3081338"/>
              <a:ext cx="504825" cy="301625"/>
            </a:xfrm>
            <a:custGeom>
              <a:avLst/>
              <a:gdLst>
                <a:gd name="T0" fmla="*/ 504825 w 669"/>
                <a:gd name="T1" fmla="*/ 9026 h 401"/>
                <a:gd name="T2" fmla="*/ 494261 w 669"/>
                <a:gd name="T3" fmla="*/ 6770 h 401"/>
                <a:gd name="T4" fmla="*/ 467850 w 669"/>
                <a:gd name="T5" fmla="*/ 26326 h 401"/>
                <a:gd name="T6" fmla="*/ 440684 w 669"/>
                <a:gd name="T7" fmla="*/ 45883 h 401"/>
                <a:gd name="T8" fmla="*/ 412010 w 669"/>
                <a:gd name="T9" fmla="*/ 65440 h 401"/>
                <a:gd name="T10" fmla="*/ 384090 w 669"/>
                <a:gd name="T11" fmla="*/ 85749 h 401"/>
                <a:gd name="T12" fmla="*/ 354660 w 669"/>
                <a:gd name="T13" fmla="*/ 104553 h 401"/>
                <a:gd name="T14" fmla="*/ 324476 w 669"/>
                <a:gd name="T15" fmla="*/ 122606 h 401"/>
                <a:gd name="T16" fmla="*/ 293538 w 669"/>
                <a:gd name="T17" fmla="*/ 141410 h 401"/>
                <a:gd name="T18" fmla="*/ 263354 w 669"/>
                <a:gd name="T19" fmla="*/ 159463 h 401"/>
                <a:gd name="T20" fmla="*/ 231661 w 669"/>
                <a:gd name="T21" fmla="*/ 177515 h 401"/>
                <a:gd name="T22" fmla="*/ 199213 w 669"/>
                <a:gd name="T23" fmla="*/ 195567 h 401"/>
                <a:gd name="T24" fmla="*/ 166766 w 669"/>
                <a:gd name="T25" fmla="*/ 212115 h 401"/>
                <a:gd name="T26" fmla="*/ 134318 w 669"/>
                <a:gd name="T27" fmla="*/ 227911 h 401"/>
                <a:gd name="T28" fmla="*/ 100361 w 669"/>
                <a:gd name="T29" fmla="*/ 245211 h 401"/>
                <a:gd name="T30" fmla="*/ 67914 w 669"/>
                <a:gd name="T31" fmla="*/ 260255 h 401"/>
                <a:gd name="T32" fmla="*/ 33957 w 669"/>
                <a:gd name="T33" fmla="*/ 275299 h 401"/>
                <a:gd name="T34" fmla="*/ 0 w 669"/>
                <a:gd name="T35" fmla="*/ 290342 h 401"/>
                <a:gd name="T36" fmla="*/ 5282 w 669"/>
                <a:gd name="T37" fmla="*/ 301625 h 401"/>
                <a:gd name="T38" fmla="*/ 39239 w 669"/>
                <a:gd name="T39" fmla="*/ 286581 h 401"/>
                <a:gd name="T40" fmla="*/ 73196 w 669"/>
                <a:gd name="T41" fmla="*/ 271538 h 401"/>
                <a:gd name="T42" fmla="*/ 106398 w 669"/>
                <a:gd name="T43" fmla="*/ 256494 h 401"/>
                <a:gd name="T44" fmla="*/ 140355 w 669"/>
                <a:gd name="T45" fmla="*/ 239194 h 401"/>
                <a:gd name="T46" fmla="*/ 172048 w 669"/>
                <a:gd name="T47" fmla="*/ 223398 h 401"/>
                <a:gd name="T48" fmla="*/ 205250 w 669"/>
                <a:gd name="T49" fmla="*/ 206098 h 401"/>
                <a:gd name="T50" fmla="*/ 236943 w 669"/>
                <a:gd name="T51" fmla="*/ 188798 h 401"/>
                <a:gd name="T52" fmla="*/ 269391 w 669"/>
                <a:gd name="T53" fmla="*/ 170745 h 401"/>
                <a:gd name="T54" fmla="*/ 301084 w 669"/>
                <a:gd name="T55" fmla="*/ 152693 h 401"/>
                <a:gd name="T56" fmla="*/ 332022 w 669"/>
                <a:gd name="T57" fmla="*/ 133888 h 401"/>
                <a:gd name="T58" fmla="*/ 362206 w 669"/>
                <a:gd name="T59" fmla="*/ 115084 h 401"/>
                <a:gd name="T60" fmla="*/ 391636 w 669"/>
                <a:gd name="T61" fmla="*/ 97031 h 401"/>
                <a:gd name="T62" fmla="*/ 419556 w 669"/>
                <a:gd name="T63" fmla="*/ 76723 h 401"/>
                <a:gd name="T64" fmla="*/ 448230 w 669"/>
                <a:gd name="T65" fmla="*/ 57166 h 401"/>
                <a:gd name="T66" fmla="*/ 475396 w 669"/>
                <a:gd name="T67" fmla="*/ 37609 h 401"/>
                <a:gd name="T68" fmla="*/ 501807 w 669"/>
                <a:gd name="T69" fmla="*/ 15796 h 401"/>
                <a:gd name="T70" fmla="*/ 491242 w 669"/>
                <a:gd name="T71" fmla="*/ 12787 h 401"/>
                <a:gd name="T72" fmla="*/ 504825 w 669"/>
                <a:gd name="T73" fmla="*/ 9026 h 401"/>
                <a:gd name="T74" fmla="*/ 501807 w 669"/>
                <a:gd name="T75" fmla="*/ 0 h 401"/>
                <a:gd name="T76" fmla="*/ 494261 w 669"/>
                <a:gd name="T77" fmla="*/ 6770 h 401"/>
                <a:gd name="T78" fmla="*/ 504825 w 669"/>
                <a:gd name="T79" fmla="*/ 9026 h 40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69" h="401">
                  <a:moveTo>
                    <a:pt x="669" y="12"/>
                  </a:moveTo>
                  <a:lnTo>
                    <a:pt x="655" y="9"/>
                  </a:lnTo>
                  <a:lnTo>
                    <a:pt x="620" y="35"/>
                  </a:lnTo>
                  <a:lnTo>
                    <a:pt x="584" y="61"/>
                  </a:lnTo>
                  <a:lnTo>
                    <a:pt x="546" y="87"/>
                  </a:lnTo>
                  <a:lnTo>
                    <a:pt x="509" y="114"/>
                  </a:lnTo>
                  <a:lnTo>
                    <a:pt x="470" y="139"/>
                  </a:lnTo>
                  <a:lnTo>
                    <a:pt x="430" y="163"/>
                  </a:lnTo>
                  <a:lnTo>
                    <a:pt x="389" y="188"/>
                  </a:lnTo>
                  <a:lnTo>
                    <a:pt x="349" y="212"/>
                  </a:lnTo>
                  <a:lnTo>
                    <a:pt x="307" y="236"/>
                  </a:lnTo>
                  <a:lnTo>
                    <a:pt x="264" y="260"/>
                  </a:lnTo>
                  <a:lnTo>
                    <a:pt x="221" y="282"/>
                  </a:lnTo>
                  <a:lnTo>
                    <a:pt x="178" y="303"/>
                  </a:lnTo>
                  <a:lnTo>
                    <a:pt x="133" y="326"/>
                  </a:lnTo>
                  <a:lnTo>
                    <a:pt x="90" y="346"/>
                  </a:lnTo>
                  <a:lnTo>
                    <a:pt x="45" y="366"/>
                  </a:lnTo>
                  <a:lnTo>
                    <a:pt x="0" y="386"/>
                  </a:lnTo>
                  <a:lnTo>
                    <a:pt x="7" y="401"/>
                  </a:lnTo>
                  <a:lnTo>
                    <a:pt x="52" y="381"/>
                  </a:lnTo>
                  <a:lnTo>
                    <a:pt x="97" y="361"/>
                  </a:lnTo>
                  <a:lnTo>
                    <a:pt x="141" y="341"/>
                  </a:lnTo>
                  <a:lnTo>
                    <a:pt x="186" y="318"/>
                  </a:lnTo>
                  <a:lnTo>
                    <a:pt x="228" y="297"/>
                  </a:lnTo>
                  <a:lnTo>
                    <a:pt x="272" y="274"/>
                  </a:lnTo>
                  <a:lnTo>
                    <a:pt x="314" y="251"/>
                  </a:lnTo>
                  <a:lnTo>
                    <a:pt x="357" y="227"/>
                  </a:lnTo>
                  <a:lnTo>
                    <a:pt x="399" y="203"/>
                  </a:lnTo>
                  <a:lnTo>
                    <a:pt x="440" y="178"/>
                  </a:lnTo>
                  <a:lnTo>
                    <a:pt x="480" y="153"/>
                  </a:lnTo>
                  <a:lnTo>
                    <a:pt x="519" y="129"/>
                  </a:lnTo>
                  <a:lnTo>
                    <a:pt x="556" y="102"/>
                  </a:lnTo>
                  <a:lnTo>
                    <a:pt x="594" y="76"/>
                  </a:lnTo>
                  <a:lnTo>
                    <a:pt x="630" y="50"/>
                  </a:lnTo>
                  <a:lnTo>
                    <a:pt x="665" y="21"/>
                  </a:lnTo>
                  <a:lnTo>
                    <a:pt x="651" y="17"/>
                  </a:lnTo>
                  <a:lnTo>
                    <a:pt x="669" y="12"/>
                  </a:lnTo>
                  <a:lnTo>
                    <a:pt x="665" y="0"/>
                  </a:lnTo>
                  <a:lnTo>
                    <a:pt x="655" y="9"/>
                  </a:lnTo>
                  <a:lnTo>
                    <a:pt x="669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5" name="Freeform 219">
              <a:extLst>
                <a:ext uri="{FF2B5EF4-FFF2-40B4-BE49-F238E27FC236}">
                  <a16:creationId xmlns:a16="http://schemas.microsoft.com/office/drawing/2014/main" id="{5D7C697B-74F1-6D11-4F04-A9E28F25383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96088" y="3089275"/>
              <a:ext cx="76200" cy="958850"/>
            </a:xfrm>
            <a:custGeom>
              <a:avLst/>
              <a:gdLst>
                <a:gd name="T0" fmla="*/ 46318 w 102"/>
                <a:gd name="T1" fmla="*/ 954331 h 1273"/>
                <a:gd name="T2" fmla="*/ 55282 w 102"/>
                <a:gd name="T3" fmla="*/ 894826 h 1273"/>
                <a:gd name="T4" fmla="*/ 62753 w 102"/>
                <a:gd name="T5" fmla="*/ 836075 h 1273"/>
                <a:gd name="T6" fmla="*/ 67982 w 102"/>
                <a:gd name="T7" fmla="*/ 775817 h 1273"/>
                <a:gd name="T8" fmla="*/ 71718 w 102"/>
                <a:gd name="T9" fmla="*/ 715560 h 1273"/>
                <a:gd name="T10" fmla="*/ 74706 w 102"/>
                <a:gd name="T11" fmla="*/ 656055 h 1273"/>
                <a:gd name="T12" fmla="*/ 76200 w 102"/>
                <a:gd name="T13" fmla="*/ 597304 h 1273"/>
                <a:gd name="T14" fmla="*/ 76200 w 102"/>
                <a:gd name="T15" fmla="*/ 537046 h 1273"/>
                <a:gd name="T16" fmla="*/ 74706 w 102"/>
                <a:gd name="T17" fmla="*/ 477542 h 1273"/>
                <a:gd name="T18" fmla="*/ 71718 w 102"/>
                <a:gd name="T19" fmla="*/ 418791 h 1273"/>
                <a:gd name="T20" fmla="*/ 67982 w 102"/>
                <a:gd name="T21" fmla="*/ 357780 h 1273"/>
                <a:gd name="T22" fmla="*/ 62753 w 102"/>
                <a:gd name="T23" fmla="*/ 298275 h 1273"/>
                <a:gd name="T24" fmla="*/ 55282 w 102"/>
                <a:gd name="T25" fmla="*/ 238771 h 1273"/>
                <a:gd name="T26" fmla="*/ 46318 w 102"/>
                <a:gd name="T27" fmla="*/ 180020 h 1273"/>
                <a:gd name="T28" fmla="*/ 37353 w 102"/>
                <a:gd name="T29" fmla="*/ 119762 h 1273"/>
                <a:gd name="T30" fmla="*/ 26147 w 102"/>
                <a:gd name="T31" fmla="*/ 60258 h 1273"/>
                <a:gd name="T32" fmla="*/ 13447 w 102"/>
                <a:gd name="T33" fmla="*/ 0 h 1273"/>
                <a:gd name="T34" fmla="*/ 6724 w 102"/>
                <a:gd name="T35" fmla="*/ 33895 h 1273"/>
                <a:gd name="T36" fmla="*/ 18676 w 102"/>
                <a:gd name="T37" fmla="*/ 92646 h 1273"/>
                <a:gd name="T38" fmla="*/ 29135 w 102"/>
                <a:gd name="T39" fmla="*/ 151397 h 1273"/>
                <a:gd name="T40" fmla="*/ 38100 w 102"/>
                <a:gd name="T41" fmla="*/ 210902 h 1273"/>
                <a:gd name="T42" fmla="*/ 45571 w 102"/>
                <a:gd name="T43" fmla="*/ 271159 h 1273"/>
                <a:gd name="T44" fmla="*/ 52294 w 102"/>
                <a:gd name="T45" fmla="*/ 329911 h 1273"/>
                <a:gd name="T46" fmla="*/ 56776 w 102"/>
                <a:gd name="T47" fmla="*/ 388662 h 1273"/>
                <a:gd name="T48" fmla="*/ 60512 w 102"/>
                <a:gd name="T49" fmla="*/ 447413 h 1273"/>
                <a:gd name="T50" fmla="*/ 62753 w 102"/>
                <a:gd name="T51" fmla="*/ 507671 h 1273"/>
                <a:gd name="T52" fmla="*/ 63500 w 102"/>
                <a:gd name="T53" fmla="*/ 567175 h 1273"/>
                <a:gd name="T54" fmla="*/ 62753 w 102"/>
                <a:gd name="T55" fmla="*/ 625926 h 1273"/>
                <a:gd name="T56" fmla="*/ 60512 w 102"/>
                <a:gd name="T57" fmla="*/ 685431 h 1273"/>
                <a:gd name="T58" fmla="*/ 56776 w 102"/>
                <a:gd name="T59" fmla="*/ 745689 h 1273"/>
                <a:gd name="T60" fmla="*/ 52294 w 102"/>
                <a:gd name="T61" fmla="*/ 803687 h 1273"/>
                <a:gd name="T62" fmla="*/ 45571 w 102"/>
                <a:gd name="T63" fmla="*/ 863191 h 1273"/>
                <a:gd name="T64" fmla="*/ 38100 w 102"/>
                <a:gd name="T65" fmla="*/ 921942 h 1273"/>
                <a:gd name="T66" fmla="*/ 36606 w 102"/>
                <a:gd name="T67" fmla="*/ 947552 h 1273"/>
                <a:gd name="T68" fmla="*/ 45571 w 102"/>
                <a:gd name="T69" fmla="*/ 957344 h 1273"/>
                <a:gd name="T70" fmla="*/ 44076 w 102"/>
                <a:gd name="T71" fmla="*/ 958850 h 127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2" h="1273">
                  <a:moveTo>
                    <a:pt x="59" y="1273"/>
                  </a:moveTo>
                  <a:lnTo>
                    <a:pt x="62" y="1267"/>
                  </a:lnTo>
                  <a:lnTo>
                    <a:pt x="69" y="1227"/>
                  </a:lnTo>
                  <a:lnTo>
                    <a:pt x="74" y="1188"/>
                  </a:lnTo>
                  <a:lnTo>
                    <a:pt x="79" y="1148"/>
                  </a:lnTo>
                  <a:lnTo>
                    <a:pt x="84" y="1110"/>
                  </a:lnTo>
                  <a:lnTo>
                    <a:pt x="87" y="1070"/>
                  </a:lnTo>
                  <a:lnTo>
                    <a:pt x="91" y="1030"/>
                  </a:lnTo>
                  <a:lnTo>
                    <a:pt x="94" y="990"/>
                  </a:lnTo>
                  <a:lnTo>
                    <a:pt x="96" y="950"/>
                  </a:lnTo>
                  <a:lnTo>
                    <a:pt x="99" y="910"/>
                  </a:lnTo>
                  <a:lnTo>
                    <a:pt x="100" y="871"/>
                  </a:lnTo>
                  <a:lnTo>
                    <a:pt x="101" y="831"/>
                  </a:lnTo>
                  <a:lnTo>
                    <a:pt x="102" y="793"/>
                  </a:lnTo>
                  <a:lnTo>
                    <a:pt x="102" y="753"/>
                  </a:lnTo>
                  <a:lnTo>
                    <a:pt x="102" y="713"/>
                  </a:lnTo>
                  <a:lnTo>
                    <a:pt x="101" y="674"/>
                  </a:lnTo>
                  <a:lnTo>
                    <a:pt x="100" y="634"/>
                  </a:lnTo>
                  <a:lnTo>
                    <a:pt x="99" y="594"/>
                  </a:lnTo>
                  <a:lnTo>
                    <a:pt x="96" y="556"/>
                  </a:lnTo>
                  <a:lnTo>
                    <a:pt x="94" y="516"/>
                  </a:lnTo>
                  <a:lnTo>
                    <a:pt x="91" y="475"/>
                  </a:lnTo>
                  <a:lnTo>
                    <a:pt x="87" y="436"/>
                  </a:lnTo>
                  <a:lnTo>
                    <a:pt x="84" y="396"/>
                  </a:lnTo>
                  <a:lnTo>
                    <a:pt x="79" y="357"/>
                  </a:lnTo>
                  <a:lnTo>
                    <a:pt x="74" y="317"/>
                  </a:lnTo>
                  <a:lnTo>
                    <a:pt x="69" y="277"/>
                  </a:lnTo>
                  <a:lnTo>
                    <a:pt x="62" y="239"/>
                  </a:lnTo>
                  <a:lnTo>
                    <a:pt x="56" y="199"/>
                  </a:lnTo>
                  <a:lnTo>
                    <a:pt x="50" y="159"/>
                  </a:lnTo>
                  <a:lnTo>
                    <a:pt x="43" y="120"/>
                  </a:lnTo>
                  <a:lnTo>
                    <a:pt x="35" y="80"/>
                  </a:lnTo>
                  <a:lnTo>
                    <a:pt x="26" y="40"/>
                  </a:lnTo>
                  <a:lnTo>
                    <a:pt x="18" y="0"/>
                  </a:lnTo>
                  <a:lnTo>
                    <a:pt x="0" y="5"/>
                  </a:lnTo>
                  <a:lnTo>
                    <a:pt x="9" y="45"/>
                  </a:lnTo>
                  <a:lnTo>
                    <a:pt x="18" y="83"/>
                  </a:lnTo>
                  <a:lnTo>
                    <a:pt x="25" y="123"/>
                  </a:lnTo>
                  <a:lnTo>
                    <a:pt x="33" y="161"/>
                  </a:lnTo>
                  <a:lnTo>
                    <a:pt x="39" y="201"/>
                  </a:lnTo>
                  <a:lnTo>
                    <a:pt x="45" y="241"/>
                  </a:lnTo>
                  <a:lnTo>
                    <a:pt x="51" y="280"/>
                  </a:lnTo>
                  <a:lnTo>
                    <a:pt x="56" y="320"/>
                  </a:lnTo>
                  <a:lnTo>
                    <a:pt x="61" y="360"/>
                  </a:lnTo>
                  <a:lnTo>
                    <a:pt x="66" y="398"/>
                  </a:lnTo>
                  <a:lnTo>
                    <a:pt x="70" y="438"/>
                  </a:lnTo>
                  <a:lnTo>
                    <a:pt x="74" y="477"/>
                  </a:lnTo>
                  <a:lnTo>
                    <a:pt x="76" y="516"/>
                  </a:lnTo>
                  <a:lnTo>
                    <a:pt x="79" y="556"/>
                  </a:lnTo>
                  <a:lnTo>
                    <a:pt x="81" y="594"/>
                  </a:lnTo>
                  <a:lnTo>
                    <a:pt x="82" y="634"/>
                  </a:lnTo>
                  <a:lnTo>
                    <a:pt x="84" y="674"/>
                  </a:lnTo>
                  <a:lnTo>
                    <a:pt x="85" y="713"/>
                  </a:lnTo>
                  <a:lnTo>
                    <a:pt x="85" y="753"/>
                  </a:lnTo>
                  <a:lnTo>
                    <a:pt x="85" y="793"/>
                  </a:lnTo>
                  <a:lnTo>
                    <a:pt x="84" y="831"/>
                  </a:lnTo>
                  <a:lnTo>
                    <a:pt x="82" y="871"/>
                  </a:lnTo>
                  <a:lnTo>
                    <a:pt x="81" y="910"/>
                  </a:lnTo>
                  <a:lnTo>
                    <a:pt x="79" y="950"/>
                  </a:lnTo>
                  <a:lnTo>
                    <a:pt x="76" y="990"/>
                  </a:lnTo>
                  <a:lnTo>
                    <a:pt x="74" y="1027"/>
                  </a:lnTo>
                  <a:lnTo>
                    <a:pt x="70" y="1067"/>
                  </a:lnTo>
                  <a:lnTo>
                    <a:pt x="66" y="1107"/>
                  </a:lnTo>
                  <a:lnTo>
                    <a:pt x="61" y="1146"/>
                  </a:lnTo>
                  <a:lnTo>
                    <a:pt x="56" y="1186"/>
                  </a:lnTo>
                  <a:lnTo>
                    <a:pt x="51" y="1224"/>
                  </a:lnTo>
                  <a:lnTo>
                    <a:pt x="45" y="1264"/>
                  </a:lnTo>
                  <a:lnTo>
                    <a:pt x="49" y="1258"/>
                  </a:lnTo>
                  <a:lnTo>
                    <a:pt x="59" y="1273"/>
                  </a:lnTo>
                  <a:lnTo>
                    <a:pt x="61" y="1271"/>
                  </a:lnTo>
                  <a:lnTo>
                    <a:pt x="62" y="1267"/>
                  </a:lnTo>
                  <a:lnTo>
                    <a:pt x="59" y="127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6" name="Freeform 220">
              <a:extLst>
                <a:ext uri="{FF2B5EF4-FFF2-40B4-BE49-F238E27FC236}">
                  <a16:creationId xmlns:a16="http://schemas.microsoft.com/office/drawing/2014/main" id="{1892D5BA-A235-724C-BC45-D806E73D770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61113" y="4038600"/>
              <a:ext cx="479425" cy="284163"/>
            </a:xfrm>
            <a:custGeom>
              <a:avLst/>
              <a:gdLst>
                <a:gd name="T0" fmla="*/ 2261 w 636"/>
                <a:gd name="T1" fmla="*/ 271383 h 378"/>
                <a:gd name="T2" fmla="*/ 12061 w 636"/>
                <a:gd name="T3" fmla="*/ 278901 h 378"/>
                <a:gd name="T4" fmla="*/ 36937 w 636"/>
                <a:gd name="T5" fmla="*/ 268376 h 378"/>
                <a:gd name="T6" fmla="*/ 62566 w 636"/>
                <a:gd name="T7" fmla="*/ 257100 h 378"/>
                <a:gd name="T8" fmla="*/ 88950 w 636"/>
                <a:gd name="T9" fmla="*/ 245072 h 378"/>
                <a:gd name="T10" fmla="*/ 115333 w 636"/>
                <a:gd name="T11" fmla="*/ 233044 h 378"/>
                <a:gd name="T12" fmla="*/ 142471 w 636"/>
                <a:gd name="T13" fmla="*/ 218760 h 378"/>
                <a:gd name="T14" fmla="*/ 171116 w 636"/>
                <a:gd name="T15" fmla="*/ 204477 h 378"/>
                <a:gd name="T16" fmla="*/ 199007 w 636"/>
                <a:gd name="T17" fmla="*/ 189442 h 378"/>
                <a:gd name="T18" fmla="*/ 226898 w 636"/>
                <a:gd name="T19" fmla="*/ 173655 h 378"/>
                <a:gd name="T20" fmla="*/ 257050 w 636"/>
                <a:gd name="T21" fmla="*/ 156365 h 378"/>
                <a:gd name="T22" fmla="*/ 287203 w 636"/>
                <a:gd name="T23" fmla="*/ 139074 h 378"/>
                <a:gd name="T24" fmla="*/ 317355 w 636"/>
                <a:gd name="T25" fmla="*/ 120281 h 378"/>
                <a:gd name="T26" fmla="*/ 348262 w 636"/>
                <a:gd name="T27" fmla="*/ 100735 h 378"/>
                <a:gd name="T28" fmla="*/ 380676 w 636"/>
                <a:gd name="T29" fmla="*/ 79686 h 378"/>
                <a:gd name="T30" fmla="*/ 412336 w 636"/>
                <a:gd name="T31" fmla="*/ 57885 h 378"/>
                <a:gd name="T32" fmla="*/ 445503 w 636"/>
                <a:gd name="T33" fmla="*/ 34581 h 378"/>
                <a:gd name="T34" fmla="*/ 479425 w 636"/>
                <a:gd name="T35" fmla="*/ 11276 h 378"/>
                <a:gd name="T36" fmla="*/ 471887 w 636"/>
                <a:gd name="T37" fmla="*/ 0 h 378"/>
                <a:gd name="T38" fmla="*/ 437965 w 636"/>
                <a:gd name="T39" fmla="*/ 23304 h 378"/>
                <a:gd name="T40" fmla="*/ 404798 w 636"/>
                <a:gd name="T41" fmla="*/ 47361 h 378"/>
                <a:gd name="T42" fmla="*/ 373137 w 636"/>
                <a:gd name="T43" fmla="*/ 68410 h 378"/>
                <a:gd name="T44" fmla="*/ 340723 w 636"/>
                <a:gd name="T45" fmla="*/ 89459 h 378"/>
                <a:gd name="T46" fmla="*/ 309817 w 636"/>
                <a:gd name="T47" fmla="*/ 109004 h 378"/>
                <a:gd name="T48" fmla="*/ 279665 w 636"/>
                <a:gd name="T49" fmla="*/ 127798 h 378"/>
                <a:gd name="T50" fmla="*/ 249512 w 636"/>
                <a:gd name="T51" fmla="*/ 145840 h 378"/>
                <a:gd name="T52" fmla="*/ 221621 w 636"/>
                <a:gd name="T53" fmla="*/ 162379 h 378"/>
                <a:gd name="T54" fmla="*/ 193730 w 636"/>
                <a:gd name="T55" fmla="*/ 178166 h 378"/>
                <a:gd name="T56" fmla="*/ 165085 w 636"/>
                <a:gd name="T57" fmla="*/ 193201 h 378"/>
                <a:gd name="T58" fmla="*/ 137194 w 636"/>
                <a:gd name="T59" fmla="*/ 207484 h 378"/>
                <a:gd name="T60" fmla="*/ 109303 w 636"/>
                <a:gd name="T61" fmla="*/ 221767 h 378"/>
                <a:gd name="T62" fmla="*/ 83673 w 636"/>
                <a:gd name="T63" fmla="*/ 233795 h 378"/>
                <a:gd name="T64" fmla="*/ 57290 w 636"/>
                <a:gd name="T65" fmla="*/ 245824 h 378"/>
                <a:gd name="T66" fmla="*/ 31660 w 636"/>
                <a:gd name="T67" fmla="*/ 257100 h 378"/>
                <a:gd name="T68" fmla="*/ 6031 w 636"/>
                <a:gd name="T69" fmla="*/ 267624 h 378"/>
                <a:gd name="T70" fmla="*/ 15830 w 636"/>
                <a:gd name="T71" fmla="*/ 275142 h 378"/>
                <a:gd name="T72" fmla="*/ 2261 w 636"/>
                <a:gd name="T73" fmla="*/ 271383 h 378"/>
                <a:gd name="T74" fmla="*/ 0 w 636"/>
                <a:gd name="T75" fmla="*/ 284163 h 378"/>
                <a:gd name="T76" fmla="*/ 12061 w 636"/>
                <a:gd name="T77" fmla="*/ 278901 h 378"/>
                <a:gd name="T78" fmla="*/ 2261 w 636"/>
                <a:gd name="T79" fmla="*/ 271383 h 37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36" h="378">
                  <a:moveTo>
                    <a:pt x="3" y="361"/>
                  </a:moveTo>
                  <a:lnTo>
                    <a:pt x="16" y="371"/>
                  </a:lnTo>
                  <a:lnTo>
                    <a:pt x="49" y="357"/>
                  </a:lnTo>
                  <a:lnTo>
                    <a:pt x="83" y="342"/>
                  </a:lnTo>
                  <a:lnTo>
                    <a:pt x="118" y="326"/>
                  </a:lnTo>
                  <a:lnTo>
                    <a:pt x="153" y="310"/>
                  </a:lnTo>
                  <a:lnTo>
                    <a:pt x="189" y="291"/>
                  </a:lnTo>
                  <a:lnTo>
                    <a:pt x="227" y="272"/>
                  </a:lnTo>
                  <a:lnTo>
                    <a:pt x="264" y="252"/>
                  </a:lnTo>
                  <a:lnTo>
                    <a:pt x="301" y="231"/>
                  </a:lnTo>
                  <a:lnTo>
                    <a:pt x="341" y="208"/>
                  </a:lnTo>
                  <a:lnTo>
                    <a:pt x="381" y="185"/>
                  </a:lnTo>
                  <a:lnTo>
                    <a:pt x="421" y="160"/>
                  </a:lnTo>
                  <a:lnTo>
                    <a:pt x="462" y="134"/>
                  </a:lnTo>
                  <a:lnTo>
                    <a:pt x="505" y="106"/>
                  </a:lnTo>
                  <a:lnTo>
                    <a:pt x="547" y="77"/>
                  </a:lnTo>
                  <a:lnTo>
                    <a:pt x="591" y="46"/>
                  </a:lnTo>
                  <a:lnTo>
                    <a:pt x="636" y="15"/>
                  </a:lnTo>
                  <a:lnTo>
                    <a:pt x="626" y="0"/>
                  </a:lnTo>
                  <a:lnTo>
                    <a:pt x="581" y="31"/>
                  </a:lnTo>
                  <a:lnTo>
                    <a:pt x="537" y="63"/>
                  </a:lnTo>
                  <a:lnTo>
                    <a:pt x="495" y="91"/>
                  </a:lnTo>
                  <a:lnTo>
                    <a:pt x="452" y="119"/>
                  </a:lnTo>
                  <a:lnTo>
                    <a:pt x="411" y="145"/>
                  </a:lnTo>
                  <a:lnTo>
                    <a:pt x="371" y="170"/>
                  </a:lnTo>
                  <a:lnTo>
                    <a:pt x="331" y="194"/>
                  </a:lnTo>
                  <a:lnTo>
                    <a:pt x="294" y="216"/>
                  </a:lnTo>
                  <a:lnTo>
                    <a:pt x="257" y="237"/>
                  </a:lnTo>
                  <a:lnTo>
                    <a:pt x="219" y="257"/>
                  </a:lnTo>
                  <a:lnTo>
                    <a:pt x="182" y="276"/>
                  </a:lnTo>
                  <a:lnTo>
                    <a:pt x="145" y="295"/>
                  </a:lnTo>
                  <a:lnTo>
                    <a:pt x="111" y="311"/>
                  </a:lnTo>
                  <a:lnTo>
                    <a:pt x="76" y="327"/>
                  </a:lnTo>
                  <a:lnTo>
                    <a:pt x="42" y="342"/>
                  </a:lnTo>
                  <a:lnTo>
                    <a:pt x="8" y="356"/>
                  </a:lnTo>
                  <a:lnTo>
                    <a:pt x="21" y="366"/>
                  </a:lnTo>
                  <a:lnTo>
                    <a:pt x="3" y="361"/>
                  </a:lnTo>
                  <a:lnTo>
                    <a:pt x="0" y="378"/>
                  </a:lnTo>
                  <a:lnTo>
                    <a:pt x="16" y="371"/>
                  </a:lnTo>
                  <a:lnTo>
                    <a:pt x="3" y="36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7" name="Freeform 221">
              <a:extLst>
                <a:ext uri="{FF2B5EF4-FFF2-40B4-BE49-F238E27FC236}">
                  <a16:creationId xmlns:a16="http://schemas.microsoft.com/office/drawing/2014/main" id="{2836D8C0-0783-A652-97CE-BE4FC86F20F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5475" y="1158875"/>
              <a:ext cx="2489200" cy="2492375"/>
            </a:xfrm>
            <a:custGeom>
              <a:avLst/>
              <a:gdLst>
                <a:gd name="T0" fmla="*/ 18846 w 3302"/>
                <a:gd name="T1" fmla="*/ 2492375 h 3305"/>
                <a:gd name="T2" fmla="*/ 32415 w 3302"/>
                <a:gd name="T3" fmla="*/ 2240498 h 3305"/>
                <a:gd name="T4" fmla="*/ 70108 w 3302"/>
                <a:gd name="T5" fmla="*/ 1994654 h 3305"/>
                <a:gd name="T6" fmla="*/ 129662 w 3302"/>
                <a:gd name="T7" fmla="*/ 1758614 h 3305"/>
                <a:gd name="T8" fmla="*/ 214092 w 3302"/>
                <a:gd name="T9" fmla="*/ 1530869 h 3305"/>
                <a:gd name="T10" fmla="*/ 318123 w 3302"/>
                <a:gd name="T11" fmla="*/ 1315190 h 3305"/>
                <a:gd name="T12" fmla="*/ 441000 w 3302"/>
                <a:gd name="T13" fmla="*/ 1110068 h 3305"/>
                <a:gd name="T14" fmla="*/ 584231 w 3302"/>
                <a:gd name="T15" fmla="*/ 920030 h 3305"/>
                <a:gd name="T16" fmla="*/ 744046 w 3302"/>
                <a:gd name="T17" fmla="*/ 744319 h 3305"/>
                <a:gd name="T18" fmla="*/ 918938 w 3302"/>
                <a:gd name="T19" fmla="*/ 585199 h 3305"/>
                <a:gd name="T20" fmla="*/ 1108908 w 3302"/>
                <a:gd name="T21" fmla="*/ 441916 h 3305"/>
                <a:gd name="T22" fmla="*/ 1313954 w 3302"/>
                <a:gd name="T23" fmla="*/ 318240 h 3305"/>
                <a:gd name="T24" fmla="*/ 1529554 w 3302"/>
                <a:gd name="T25" fmla="*/ 213417 h 3305"/>
                <a:gd name="T26" fmla="*/ 1755708 w 3302"/>
                <a:gd name="T27" fmla="*/ 129709 h 3305"/>
                <a:gd name="T28" fmla="*/ 1993169 w 3302"/>
                <a:gd name="T29" fmla="*/ 69379 h 3305"/>
                <a:gd name="T30" fmla="*/ 2237415 w 3302"/>
                <a:gd name="T31" fmla="*/ 31673 h 3305"/>
                <a:gd name="T32" fmla="*/ 2489200 w 3302"/>
                <a:gd name="T33" fmla="*/ 18853 h 3305"/>
                <a:gd name="T34" fmla="*/ 2362554 w 3302"/>
                <a:gd name="T35" fmla="*/ 3016 h 3305"/>
                <a:gd name="T36" fmla="*/ 2111523 w 3302"/>
                <a:gd name="T37" fmla="*/ 27903 h 3305"/>
                <a:gd name="T38" fmla="*/ 1868785 w 3302"/>
                <a:gd name="T39" fmla="*/ 79183 h 3305"/>
                <a:gd name="T40" fmla="*/ 1635846 w 3302"/>
                <a:gd name="T41" fmla="*/ 152333 h 3305"/>
                <a:gd name="T42" fmla="*/ 1411954 w 3302"/>
                <a:gd name="T43" fmla="*/ 246598 h 3305"/>
                <a:gd name="T44" fmla="*/ 1200123 w 3302"/>
                <a:gd name="T45" fmla="*/ 361979 h 3305"/>
                <a:gd name="T46" fmla="*/ 1001862 w 3302"/>
                <a:gd name="T47" fmla="*/ 496213 h 3305"/>
                <a:gd name="T48" fmla="*/ 816415 w 3302"/>
                <a:gd name="T49" fmla="*/ 649300 h 3305"/>
                <a:gd name="T50" fmla="*/ 648308 w 3302"/>
                <a:gd name="T51" fmla="*/ 817469 h 3305"/>
                <a:gd name="T52" fmla="*/ 496031 w 3302"/>
                <a:gd name="T53" fmla="*/ 1002983 h 3305"/>
                <a:gd name="T54" fmla="*/ 362600 w 3302"/>
                <a:gd name="T55" fmla="*/ 1201317 h 3305"/>
                <a:gd name="T56" fmla="*/ 246508 w 3302"/>
                <a:gd name="T57" fmla="*/ 1413226 h 3305"/>
                <a:gd name="T58" fmla="*/ 151523 w 3302"/>
                <a:gd name="T59" fmla="*/ 1637200 h 3305"/>
                <a:gd name="T60" fmla="*/ 79154 w 3302"/>
                <a:gd name="T61" fmla="*/ 1871732 h 3305"/>
                <a:gd name="T62" fmla="*/ 28646 w 3302"/>
                <a:gd name="T63" fmla="*/ 2114560 h 3305"/>
                <a:gd name="T64" fmla="*/ 3015 w 3302"/>
                <a:gd name="T65" fmla="*/ 2365682 h 3305"/>
                <a:gd name="T66" fmla="*/ 0 w 3302"/>
                <a:gd name="T67" fmla="*/ 2492375 h 330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302" h="3305">
                  <a:moveTo>
                    <a:pt x="25" y="3305"/>
                  </a:moveTo>
                  <a:lnTo>
                    <a:pt x="25" y="3305"/>
                  </a:lnTo>
                  <a:lnTo>
                    <a:pt x="29" y="3137"/>
                  </a:lnTo>
                  <a:lnTo>
                    <a:pt x="43" y="2971"/>
                  </a:lnTo>
                  <a:lnTo>
                    <a:pt x="63" y="2806"/>
                  </a:lnTo>
                  <a:lnTo>
                    <a:pt x="93" y="2645"/>
                  </a:lnTo>
                  <a:lnTo>
                    <a:pt x="128" y="2487"/>
                  </a:lnTo>
                  <a:lnTo>
                    <a:pt x="172" y="2332"/>
                  </a:lnTo>
                  <a:lnTo>
                    <a:pt x="224" y="2178"/>
                  </a:lnTo>
                  <a:lnTo>
                    <a:pt x="284" y="2030"/>
                  </a:lnTo>
                  <a:lnTo>
                    <a:pt x="350" y="1884"/>
                  </a:lnTo>
                  <a:lnTo>
                    <a:pt x="422" y="1744"/>
                  </a:lnTo>
                  <a:lnTo>
                    <a:pt x="501" y="1606"/>
                  </a:lnTo>
                  <a:lnTo>
                    <a:pt x="585" y="1472"/>
                  </a:lnTo>
                  <a:lnTo>
                    <a:pt x="678" y="1345"/>
                  </a:lnTo>
                  <a:lnTo>
                    <a:pt x="775" y="1220"/>
                  </a:lnTo>
                  <a:lnTo>
                    <a:pt x="877" y="1102"/>
                  </a:lnTo>
                  <a:lnTo>
                    <a:pt x="987" y="987"/>
                  </a:lnTo>
                  <a:lnTo>
                    <a:pt x="1101" y="878"/>
                  </a:lnTo>
                  <a:lnTo>
                    <a:pt x="1219" y="776"/>
                  </a:lnTo>
                  <a:lnTo>
                    <a:pt x="1344" y="678"/>
                  </a:lnTo>
                  <a:lnTo>
                    <a:pt x="1471" y="586"/>
                  </a:lnTo>
                  <a:lnTo>
                    <a:pt x="1605" y="500"/>
                  </a:lnTo>
                  <a:lnTo>
                    <a:pt x="1743" y="422"/>
                  </a:lnTo>
                  <a:lnTo>
                    <a:pt x="1883" y="349"/>
                  </a:lnTo>
                  <a:lnTo>
                    <a:pt x="2029" y="283"/>
                  </a:lnTo>
                  <a:lnTo>
                    <a:pt x="2177" y="225"/>
                  </a:lnTo>
                  <a:lnTo>
                    <a:pt x="2329" y="172"/>
                  </a:lnTo>
                  <a:lnTo>
                    <a:pt x="2484" y="127"/>
                  </a:lnTo>
                  <a:lnTo>
                    <a:pt x="2644" y="92"/>
                  </a:lnTo>
                  <a:lnTo>
                    <a:pt x="2803" y="62"/>
                  </a:lnTo>
                  <a:lnTo>
                    <a:pt x="2968" y="42"/>
                  </a:lnTo>
                  <a:lnTo>
                    <a:pt x="3134" y="29"/>
                  </a:lnTo>
                  <a:lnTo>
                    <a:pt x="3302" y="25"/>
                  </a:lnTo>
                  <a:lnTo>
                    <a:pt x="3302" y="0"/>
                  </a:lnTo>
                  <a:lnTo>
                    <a:pt x="3134" y="4"/>
                  </a:lnTo>
                  <a:lnTo>
                    <a:pt x="2966" y="18"/>
                  </a:lnTo>
                  <a:lnTo>
                    <a:pt x="2801" y="37"/>
                  </a:lnTo>
                  <a:lnTo>
                    <a:pt x="2639" y="67"/>
                  </a:lnTo>
                  <a:lnTo>
                    <a:pt x="2479" y="105"/>
                  </a:lnTo>
                  <a:lnTo>
                    <a:pt x="2322" y="150"/>
                  </a:lnTo>
                  <a:lnTo>
                    <a:pt x="2170" y="202"/>
                  </a:lnTo>
                  <a:lnTo>
                    <a:pt x="2019" y="261"/>
                  </a:lnTo>
                  <a:lnTo>
                    <a:pt x="1873" y="327"/>
                  </a:lnTo>
                  <a:lnTo>
                    <a:pt x="1731" y="399"/>
                  </a:lnTo>
                  <a:lnTo>
                    <a:pt x="1592" y="480"/>
                  </a:lnTo>
                  <a:lnTo>
                    <a:pt x="1459" y="567"/>
                  </a:lnTo>
                  <a:lnTo>
                    <a:pt x="1329" y="658"/>
                  </a:lnTo>
                  <a:lnTo>
                    <a:pt x="1204" y="756"/>
                  </a:lnTo>
                  <a:lnTo>
                    <a:pt x="1083" y="861"/>
                  </a:lnTo>
                  <a:lnTo>
                    <a:pt x="970" y="969"/>
                  </a:lnTo>
                  <a:lnTo>
                    <a:pt x="860" y="1084"/>
                  </a:lnTo>
                  <a:lnTo>
                    <a:pt x="755" y="1205"/>
                  </a:lnTo>
                  <a:lnTo>
                    <a:pt x="658" y="1330"/>
                  </a:lnTo>
                  <a:lnTo>
                    <a:pt x="565" y="1460"/>
                  </a:lnTo>
                  <a:lnTo>
                    <a:pt x="481" y="1593"/>
                  </a:lnTo>
                  <a:lnTo>
                    <a:pt x="400" y="1732"/>
                  </a:lnTo>
                  <a:lnTo>
                    <a:pt x="327" y="1874"/>
                  </a:lnTo>
                  <a:lnTo>
                    <a:pt x="261" y="2020"/>
                  </a:lnTo>
                  <a:lnTo>
                    <a:pt x="201" y="2171"/>
                  </a:lnTo>
                  <a:lnTo>
                    <a:pt x="150" y="2324"/>
                  </a:lnTo>
                  <a:lnTo>
                    <a:pt x="105" y="2482"/>
                  </a:lnTo>
                  <a:lnTo>
                    <a:pt x="68" y="2640"/>
                  </a:lnTo>
                  <a:lnTo>
                    <a:pt x="38" y="2804"/>
                  </a:lnTo>
                  <a:lnTo>
                    <a:pt x="18" y="2968"/>
                  </a:lnTo>
                  <a:lnTo>
                    <a:pt x="4" y="3137"/>
                  </a:lnTo>
                  <a:lnTo>
                    <a:pt x="0" y="3305"/>
                  </a:lnTo>
                  <a:lnTo>
                    <a:pt x="25" y="330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8" name="Freeform 222">
              <a:extLst>
                <a:ext uri="{FF2B5EF4-FFF2-40B4-BE49-F238E27FC236}">
                  <a16:creationId xmlns:a16="http://schemas.microsoft.com/office/drawing/2014/main" id="{C8619B89-3D19-630D-E16D-0638C1EB016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5475" y="3651250"/>
              <a:ext cx="2489200" cy="2489200"/>
            </a:xfrm>
            <a:custGeom>
              <a:avLst/>
              <a:gdLst>
                <a:gd name="T0" fmla="*/ 2489200 w 3302"/>
                <a:gd name="T1" fmla="*/ 2470360 h 3303"/>
                <a:gd name="T2" fmla="*/ 2237415 w 3302"/>
                <a:gd name="T3" fmla="*/ 2456794 h 3303"/>
                <a:gd name="T4" fmla="*/ 1993169 w 3302"/>
                <a:gd name="T5" fmla="*/ 2419114 h 3303"/>
                <a:gd name="T6" fmla="*/ 1755708 w 3302"/>
                <a:gd name="T7" fmla="*/ 2358824 h 3303"/>
                <a:gd name="T8" fmla="*/ 1529554 w 3302"/>
                <a:gd name="T9" fmla="*/ 2275173 h 3303"/>
                <a:gd name="T10" fmla="*/ 1313954 w 3302"/>
                <a:gd name="T11" fmla="*/ 2171173 h 3303"/>
                <a:gd name="T12" fmla="*/ 1108908 w 3302"/>
                <a:gd name="T13" fmla="*/ 2047580 h 3303"/>
                <a:gd name="T14" fmla="*/ 918938 w 3302"/>
                <a:gd name="T15" fmla="*/ 1905146 h 3303"/>
                <a:gd name="T16" fmla="*/ 744046 w 3302"/>
                <a:gd name="T17" fmla="*/ 1745379 h 3303"/>
                <a:gd name="T18" fmla="*/ 584231 w 3302"/>
                <a:gd name="T19" fmla="*/ 1570540 h 3303"/>
                <a:gd name="T20" fmla="*/ 441000 w 3302"/>
                <a:gd name="T21" fmla="*/ 1380628 h 3303"/>
                <a:gd name="T22" fmla="*/ 318123 w 3302"/>
                <a:gd name="T23" fmla="*/ 1175644 h 3303"/>
                <a:gd name="T24" fmla="*/ 214092 w 3302"/>
                <a:gd name="T25" fmla="*/ 960109 h 3303"/>
                <a:gd name="T26" fmla="*/ 129662 w 3302"/>
                <a:gd name="T27" fmla="*/ 733270 h 3303"/>
                <a:gd name="T28" fmla="*/ 70108 w 3302"/>
                <a:gd name="T29" fmla="*/ 496634 h 3303"/>
                <a:gd name="T30" fmla="*/ 32415 w 3302"/>
                <a:gd name="T31" fmla="*/ 251708 h 3303"/>
                <a:gd name="T32" fmla="*/ 18846 w 3302"/>
                <a:gd name="T33" fmla="*/ 0 h 3303"/>
                <a:gd name="T34" fmla="*/ 3015 w 3302"/>
                <a:gd name="T35" fmla="*/ 127361 h 3303"/>
                <a:gd name="T36" fmla="*/ 28646 w 3302"/>
                <a:gd name="T37" fmla="*/ 378316 h 3303"/>
                <a:gd name="T38" fmla="*/ 79154 w 3302"/>
                <a:gd name="T39" fmla="*/ 620981 h 3303"/>
                <a:gd name="T40" fmla="*/ 151523 w 3302"/>
                <a:gd name="T41" fmla="*/ 853849 h 3303"/>
                <a:gd name="T42" fmla="*/ 246508 w 3302"/>
                <a:gd name="T43" fmla="*/ 1077674 h 3303"/>
                <a:gd name="T44" fmla="*/ 362600 w 3302"/>
                <a:gd name="T45" fmla="*/ 1289440 h 3303"/>
                <a:gd name="T46" fmla="*/ 496031 w 3302"/>
                <a:gd name="T47" fmla="*/ 1487642 h 3303"/>
                <a:gd name="T48" fmla="*/ 648308 w 3302"/>
                <a:gd name="T49" fmla="*/ 1673032 h 3303"/>
                <a:gd name="T50" fmla="*/ 816415 w 3302"/>
                <a:gd name="T51" fmla="*/ 1841089 h 3303"/>
                <a:gd name="T52" fmla="*/ 1001862 w 3302"/>
                <a:gd name="T53" fmla="*/ 1993319 h 3303"/>
                <a:gd name="T54" fmla="*/ 1200123 w 3302"/>
                <a:gd name="T55" fmla="*/ 2126710 h 3303"/>
                <a:gd name="T56" fmla="*/ 1411954 w 3302"/>
                <a:gd name="T57" fmla="*/ 2242767 h 3303"/>
                <a:gd name="T58" fmla="*/ 1635846 w 3302"/>
                <a:gd name="T59" fmla="*/ 2337723 h 3303"/>
                <a:gd name="T60" fmla="*/ 1868785 w 3302"/>
                <a:gd name="T61" fmla="*/ 2410070 h 3303"/>
                <a:gd name="T62" fmla="*/ 2111523 w 3302"/>
                <a:gd name="T63" fmla="*/ 2460563 h 3303"/>
                <a:gd name="T64" fmla="*/ 2362554 w 3302"/>
                <a:gd name="T65" fmla="*/ 2486186 h 3303"/>
                <a:gd name="T66" fmla="*/ 2489200 w 3302"/>
                <a:gd name="T67" fmla="*/ 2489200 h 330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302" h="3303">
                  <a:moveTo>
                    <a:pt x="3302" y="3278"/>
                  </a:moveTo>
                  <a:lnTo>
                    <a:pt x="3302" y="3278"/>
                  </a:lnTo>
                  <a:lnTo>
                    <a:pt x="3134" y="3274"/>
                  </a:lnTo>
                  <a:lnTo>
                    <a:pt x="2968" y="3260"/>
                  </a:lnTo>
                  <a:lnTo>
                    <a:pt x="2803" y="3240"/>
                  </a:lnTo>
                  <a:lnTo>
                    <a:pt x="2644" y="3210"/>
                  </a:lnTo>
                  <a:lnTo>
                    <a:pt x="2484" y="3175"/>
                  </a:lnTo>
                  <a:lnTo>
                    <a:pt x="2329" y="3130"/>
                  </a:lnTo>
                  <a:lnTo>
                    <a:pt x="2177" y="3079"/>
                  </a:lnTo>
                  <a:lnTo>
                    <a:pt x="2029" y="3019"/>
                  </a:lnTo>
                  <a:lnTo>
                    <a:pt x="1883" y="2953"/>
                  </a:lnTo>
                  <a:lnTo>
                    <a:pt x="1743" y="2881"/>
                  </a:lnTo>
                  <a:lnTo>
                    <a:pt x="1605" y="2802"/>
                  </a:lnTo>
                  <a:lnTo>
                    <a:pt x="1471" y="2717"/>
                  </a:lnTo>
                  <a:lnTo>
                    <a:pt x="1344" y="2625"/>
                  </a:lnTo>
                  <a:lnTo>
                    <a:pt x="1219" y="2528"/>
                  </a:lnTo>
                  <a:lnTo>
                    <a:pt x="1101" y="2426"/>
                  </a:lnTo>
                  <a:lnTo>
                    <a:pt x="987" y="2316"/>
                  </a:lnTo>
                  <a:lnTo>
                    <a:pt x="877" y="2202"/>
                  </a:lnTo>
                  <a:lnTo>
                    <a:pt x="775" y="2084"/>
                  </a:lnTo>
                  <a:lnTo>
                    <a:pt x="678" y="1959"/>
                  </a:lnTo>
                  <a:lnTo>
                    <a:pt x="585" y="1832"/>
                  </a:lnTo>
                  <a:lnTo>
                    <a:pt x="501" y="1698"/>
                  </a:lnTo>
                  <a:lnTo>
                    <a:pt x="422" y="1560"/>
                  </a:lnTo>
                  <a:lnTo>
                    <a:pt x="350" y="1420"/>
                  </a:lnTo>
                  <a:lnTo>
                    <a:pt x="284" y="1274"/>
                  </a:lnTo>
                  <a:lnTo>
                    <a:pt x="224" y="1125"/>
                  </a:lnTo>
                  <a:lnTo>
                    <a:pt x="172" y="973"/>
                  </a:lnTo>
                  <a:lnTo>
                    <a:pt x="128" y="819"/>
                  </a:lnTo>
                  <a:lnTo>
                    <a:pt x="93" y="659"/>
                  </a:lnTo>
                  <a:lnTo>
                    <a:pt x="63" y="499"/>
                  </a:lnTo>
                  <a:lnTo>
                    <a:pt x="43" y="334"/>
                  </a:lnTo>
                  <a:lnTo>
                    <a:pt x="29" y="169"/>
                  </a:lnTo>
                  <a:lnTo>
                    <a:pt x="25" y="0"/>
                  </a:lnTo>
                  <a:lnTo>
                    <a:pt x="0" y="0"/>
                  </a:lnTo>
                  <a:lnTo>
                    <a:pt x="4" y="169"/>
                  </a:lnTo>
                  <a:lnTo>
                    <a:pt x="18" y="337"/>
                  </a:lnTo>
                  <a:lnTo>
                    <a:pt x="38" y="502"/>
                  </a:lnTo>
                  <a:lnTo>
                    <a:pt x="68" y="664"/>
                  </a:lnTo>
                  <a:lnTo>
                    <a:pt x="105" y="824"/>
                  </a:lnTo>
                  <a:lnTo>
                    <a:pt x="150" y="981"/>
                  </a:lnTo>
                  <a:lnTo>
                    <a:pt x="201" y="1133"/>
                  </a:lnTo>
                  <a:lnTo>
                    <a:pt x="261" y="1284"/>
                  </a:lnTo>
                  <a:lnTo>
                    <a:pt x="327" y="1430"/>
                  </a:lnTo>
                  <a:lnTo>
                    <a:pt x="400" y="1572"/>
                  </a:lnTo>
                  <a:lnTo>
                    <a:pt x="481" y="1711"/>
                  </a:lnTo>
                  <a:lnTo>
                    <a:pt x="565" y="1844"/>
                  </a:lnTo>
                  <a:lnTo>
                    <a:pt x="658" y="1974"/>
                  </a:lnTo>
                  <a:lnTo>
                    <a:pt x="755" y="2099"/>
                  </a:lnTo>
                  <a:lnTo>
                    <a:pt x="860" y="2220"/>
                  </a:lnTo>
                  <a:lnTo>
                    <a:pt x="970" y="2333"/>
                  </a:lnTo>
                  <a:lnTo>
                    <a:pt x="1083" y="2443"/>
                  </a:lnTo>
                  <a:lnTo>
                    <a:pt x="1204" y="2548"/>
                  </a:lnTo>
                  <a:lnTo>
                    <a:pt x="1329" y="2645"/>
                  </a:lnTo>
                  <a:lnTo>
                    <a:pt x="1459" y="2737"/>
                  </a:lnTo>
                  <a:lnTo>
                    <a:pt x="1592" y="2822"/>
                  </a:lnTo>
                  <a:lnTo>
                    <a:pt x="1731" y="2903"/>
                  </a:lnTo>
                  <a:lnTo>
                    <a:pt x="1873" y="2976"/>
                  </a:lnTo>
                  <a:lnTo>
                    <a:pt x="2019" y="3042"/>
                  </a:lnTo>
                  <a:lnTo>
                    <a:pt x="2170" y="3102"/>
                  </a:lnTo>
                  <a:lnTo>
                    <a:pt x="2322" y="3153"/>
                  </a:lnTo>
                  <a:lnTo>
                    <a:pt x="2479" y="3198"/>
                  </a:lnTo>
                  <a:lnTo>
                    <a:pt x="2639" y="3235"/>
                  </a:lnTo>
                  <a:lnTo>
                    <a:pt x="2801" y="3265"/>
                  </a:lnTo>
                  <a:lnTo>
                    <a:pt x="2966" y="3285"/>
                  </a:lnTo>
                  <a:lnTo>
                    <a:pt x="3134" y="3299"/>
                  </a:lnTo>
                  <a:lnTo>
                    <a:pt x="3302" y="3303"/>
                  </a:lnTo>
                  <a:lnTo>
                    <a:pt x="3302" y="327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9" name="Freeform 223">
              <a:extLst>
                <a:ext uri="{FF2B5EF4-FFF2-40B4-BE49-F238E27FC236}">
                  <a16:creationId xmlns:a16="http://schemas.microsoft.com/office/drawing/2014/main" id="{2C096968-59F6-8888-3F4A-52059E107CC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84675" y="3651250"/>
              <a:ext cx="2490788" cy="2489200"/>
            </a:xfrm>
            <a:custGeom>
              <a:avLst/>
              <a:gdLst>
                <a:gd name="T0" fmla="*/ 2471947 w 3305"/>
                <a:gd name="T1" fmla="*/ 0 h 3303"/>
                <a:gd name="T2" fmla="*/ 2459135 w 3305"/>
                <a:gd name="T3" fmla="*/ 251708 h 3303"/>
                <a:gd name="T4" fmla="*/ 2421453 w 3305"/>
                <a:gd name="T5" fmla="*/ 496634 h 3303"/>
                <a:gd name="T6" fmla="*/ 2361162 w 3305"/>
                <a:gd name="T7" fmla="*/ 733270 h 3303"/>
                <a:gd name="T8" fmla="*/ 2277507 w 3305"/>
                <a:gd name="T9" fmla="*/ 960109 h 3303"/>
                <a:gd name="T10" fmla="*/ 2172751 w 3305"/>
                <a:gd name="T11" fmla="*/ 1175644 h 3303"/>
                <a:gd name="T12" fmla="*/ 2049154 w 3305"/>
                <a:gd name="T13" fmla="*/ 1380628 h 3303"/>
                <a:gd name="T14" fmla="*/ 1905962 w 3305"/>
                <a:gd name="T15" fmla="*/ 1570540 h 3303"/>
                <a:gd name="T16" fmla="*/ 1746943 w 3305"/>
                <a:gd name="T17" fmla="*/ 1745379 h 3303"/>
                <a:gd name="T18" fmla="*/ 1571344 w 3305"/>
                <a:gd name="T19" fmla="*/ 1905146 h 3303"/>
                <a:gd name="T20" fmla="*/ 1381426 w 3305"/>
                <a:gd name="T21" fmla="*/ 2047580 h 3303"/>
                <a:gd name="T22" fmla="*/ 1176436 w 3305"/>
                <a:gd name="T23" fmla="*/ 2171173 h 3303"/>
                <a:gd name="T24" fmla="*/ 960894 w 3305"/>
                <a:gd name="T25" fmla="*/ 2275173 h 3303"/>
                <a:gd name="T26" fmla="*/ 734048 w 3305"/>
                <a:gd name="T27" fmla="*/ 2358824 h 3303"/>
                <a:gd name="T28" fmla="*/ 497404 w 3305"/>
                <a:gd name="T29" fmla="*/ 2419114 h 3303"/>
                <a:gd name="T30" fmla="*/ 252470 w 3305"/>
                <a:gd name="T31" fmla="*/ 2456794 h 3303"/>
                <a:gd name="T32" fmla="*/ 0 w 3305"/>
                <a:gd name="T33" fmla="*/ 2470360 h 3303"/>
                <a:gd name="T34" fmla="*/ 127366 w 3305"/>
                <a:gd name="T35" fmla="*/ 2486186 h 3303"/>
                <a:gd name="T36" fmla="*/ 378328 w 3305"/>
                <a:gd name="T37" fmla="*/ 2460563 h 3303"/>
                <a:gd name="T38" fmla="*/ 621001 w 3305"/>
                <a:gd name="T39" fmla="*/ 2410070 h 3303"/>
                <a:gd name="T40" fmla="*/ 854630 w 3305"/>
                <a:gd name="T41" fmla="*/ 2337723 h 3303"/>
                <a:gd name="T42" fmla="*/ 1078462 w 3305"/>
                <a:gd name="T43" fmla="*/ 2242767 h 3303"/>
                <a:gd name="T44" fmla="*/ 1290236 w 3305"/>
                <a:gd name="T45" fmla="*/ 2126710 h 3303"/>
                <a:gd name="T46" fmla="*/ 1488444 w 3305"/>
                <a:gd name="T47" fmla="*/ 1993319 h 3303"/>
                <a:gd name="T48" fmla="*/ 1673840 w 3305"/>
                <a:gd name="T49" fmla="*/ 1841089 h 3303"/>
                <a:gd name="T50" fmla="*/ 1841902 w 3305"/>
                <a:gd name="T51" fmla="*/ 1673032 h 3303"/>
                <a:gd name="T52" fmla="*/ 1995645 w 3305"/>
                <a:gd name="T53" fmla="*/ 1487642 h 3303"/>
                <a:gd name="T54" fmla="*/ 2129040 w 3305"/>
                <a:gd name="T55" fmla="*/ 1289440 h 3303"/>
                <a:gd name="T56" fmla="*/ 2244347 w 3305"/>
                <a:gd name="T57" fmla="*/ 1077674 h 3303"/>
                <a:gd name="T58" fmla="*/ 2338552 w 3305"/>
                <a:gd name="T59" fmla="*/ 853849 h 3303"/>
                <a:gd name="T60" fmla="*/ 2411656 w 3305"/>
                <a:gd name="T61" fmla="*/ 620981 h 3303"/>
                <a:gd name="T62" fmla="*/ 2462903 w 3305"/>
                <a:gd name="T63" fmla="*/ 378316 h 3303"/>
                <a:gd name="T64" fmla="*/ 2487773 w 3305"/>
                <a:gd name="T65" fmla="*/ 127361 h 3303"/>
                <a:gd name="T66" fmla="*/ 2490788 w 3305"/>
                <a:gd name="T67" fmla="*/ 0 h 330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305" h="3303">
                  <a:moveTo>
                    <a:pt x="3280" y="0"/>
                  </a:moveTo>
                  <a:lnTo>
                    <a:pt x="3280" y="0"/>
                  </a:lnTo>
                  <a:lnTo>
                    <a:pt x="3276" y="169"/>
                  </a:lnTo>
                  <a:lnTo>
                    <a:pt x="3263" y="334"/>
                  </a:lnTo>
                  <a:lnTo>
                    <a:pt x="3243" y="499"/>
                  </a:lnTo>
                  <a:lnTo>
                    <a:pt x="3213" y="659"/>
                  </a:lnTo>
                  <a:lnTo>
                    <a:pt x="3178" y="819"/>
                  </a:lnTo>
                  <a:lnTo>
                    <a:pt x="3133" y="973"/>
                  </a:lnTo>
                  <a:lnTo>
                    <a:pt x="3081" y="1125"/>
                  </a:lnTo>
                  <a:lnTo>
                    <a:pt x="3022" y="1274"/>
                  </a:lnTo>
                  <a:lnTo>
                    <a:pt x="2956" y="1420"/>
                  </a:lnTo>
                  <a:lnTo>
                    <a:pt x="2883" y="1560"/>
                  </a:lnTo>
                  <a:lnTo>
                    <a:pt x="2805" y="1698"/>
                  </a:lnTo>
                  <a:lnTo>
                    <a:pt x="2719" y="1832"/>
                  </a:lnTo>
                  <a:lnTo>
                    <a:pt x="2628" y="1959"/>
                  </a:lnTo>
                  <a:lnTo>
                    <a:pt x="2529" y="2084"/>
                  </a:lnTo>
                  <a:lnTo>
                    <a:pt x="2427" y="2202"/>
                  </a:lnTo>
                  <a:lnTo>
                    <a:pt x="2318" y="2316"/>
                  </a:lnTo>
                  <a:lnTo>
                    <a:pt x="2204" y="2426"/>
                  </a:lnTo>
                  <a:lnTo>
                    <a:pt x="2085" y="2528"/>
                  </a:lnTo>
                  <a:lnTo>
                    <a:pt x="1960" y="2625"/>
                  </a:lnTo>
                  <a:lnTo>
                    <a:pt x="1833" y="2717"/>
                  </a:lnTo>
                  <a:lnTo>
                    <a:pt x="1700" y="2802"/>
                  </a:lnTo>
                  <a:lnTo>
                    <a:pt x="1561" y="2881"/>
                  </a:lnTo>
                  <a:lnTo>
                    <a:pt x="1421" y="2953"/>
                  </a:lnTo>
                  <a:lnTo>
                    <a:pt x="1275" y="3019"/>
                  </a:lnTo>
                  <a:lnTo>
                    <a:pt x="1127" y="3079"/>
                  </a:lnTo>
                  <a:lnTo>
                    <a:pt x="974" y="3130"/>
                  </a:lnTo>
                  <a:lnTo>
                    <a:pt x="819" y="3175"/>
                  </a:lnTo>
                  <a:lnTo>
                    <a:pt x="660" y="3210"/>
                  </a:lnTo>
                  <a:lnTo>
                    <a:pt x="499" y="3240"/>
                  </a:lnTo>
                  <a:lnTo>
                    <a:pt x="335" y="3260"/>
                  </a:lnTo>
                  <a:lnTo>
                    <a:pt x="169" y="3274"/>
                  </a:lnTo>
                  <a:lnTo>
                    <a:pt x="0" y="3278"/>
                  </a:lnTo>
                  <a:lnTo>
                    <a:pt x="0" y="3303"/>
                  </a:lnTo>
                  <a:lnTo>
                    <a:pt x="169" y="3299"/>
                  </a:lnTo>
                  <a:lnTo>
                    <a:pt x="337" y="3285"/>
                  </a:lnTo>
                  <a:lnTo>
                    <a:pt x="502" y="3265"/>
                  </a:lnTo>
                  <a:lnTo>
                    <a:pt x="665" y="3235"/>
                  </a:lnTo>
                  <a:lnTo>
                    <a:pt x="824" y="3198"/>
                  </a:lnTo>
                  <a:lnTo>
                    <a:pt x="981" y="3153"/>
                  </a:lnTo>
                  <a:lnTo>
                    <a:pt x="1134" y="3102"/>
                  </a:lnTo>
                  <a:lnTo>
                    <a:pt x="1285" y="3042"/>
                  </a:lnTo>
                  <a:lnTo>
                    <a:pt x="1431" y="2976"/>
                  </a:lnTo>
                  <a:lnTo>
                    <a:pt x="1574" y="2903"/>
                  </a:lnTo>
                  <a:lnTo>
                    <a:pt x="1712" y="2822"/>
                  </a:lnTo>
                  <a:lnTo>
                    <a:pt x="1846" y="2737"/>
                  </a:lnTo>
                  <a:lnTo>
                    <a:pt x="1975" y="2645"/>
                  </a:lnTo>
                  <a:lnTo>
                    <a:pt x="2100" y="2548"/>
                  </a:lnTo>
                  <a:lnTo>
                    <a:pt x="2221" y="2443"/>
                  </a:lnTo>
                  <a:lnTo>
                    <a:pt x="2336" y="2333"/>
                  </a:lnTo>
                  <a:lnTo>
                    <a:pt x="2444" y="2220"/>
                  </a:lnTo>
                  <a:lnTo>
                    <a:pt x="2549" y="2099"/>
                  </a:lnTo>
                  <a:lnTo>
                    <a:pt x="2648" y="1974"/>
                  </a:lnTo>
                  <a:lnTo>
                    <a:pt x="2739" y="1844"/>
                  </a:lnTo>
                  <a:lnTo>
                    <a:pt x="2825" y="1711"/>
                  </a:lnTo>
                  <a:lnTo>
                    <a:pt x="2906" y="1572"/>
                  </a:lnTo>
                  <a:lnTo>
                    <a:pt x="2978" y="1430"/>
                  </a:lnTo>
                  <a:lnTo>
                    <a:pt x="3044" y="1284"/>
                  </a:lnTo>
                  <a:lnTo>
                    <a:pt x="3103" y="1133"/>
                  </a:lnTo>
                  <a:lnTo>
                    <a:pt x="3155" y="981"/>
                  </a:lnTo>
                  <a:lnTo>
                    <a:pt x="3200" y="824"/>
                  </a:lnTo>
                  <a:lnTo>
                    <a:pt x="3238" y="664"/>
                  </a:lnTo>
                  <a:lnTo>
                    <a:pt x="3268" y="502"/>
                  </a:lnTo>
                  <a:lnTo>
                    <a:pt x="3288" y="337"/>
                  </a:lnTo>
                  <a:lnTo>
                    <a:pt x="3301" y="169"/>
                  </a:lnTo>
                  <a:lnTo>
                    <a:pt x="3305" y="0"/>
                  </a:lnTo>
                  <a:lnTo>
                    <a:pt x="328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0" name="Freeform 224">
              <a:extLst>
                <a:ext uri="{FF2B5EF4-FFF2-40B4-BE49-F238E27FC236}">
                  <a16:creationId xmlns:a16="http://schemas.microsoft.com/office/drawing/2014/main" id="{79733CE7-6020-CC0A-2446-A8A75DAB98C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84675" y="1158875"/>
              <a:ext cx="2490788" cy="2492375"/>
            </a:xfrm>
            <a:custGeom>
              <a:avLst/>
              <a:gdLst>
                <a:gd name="T0" fmla="*/ 0 w 3305"/>
                <a:gd name="T1" fmla="*/ 18853 h 3305"/>
                <a:gd name="T2" fmla="*/ 252470 w 3305"/>
                <a:gd name="T3" fmla="*/ 31673 h 3305"/>
                <a:gd name="T4" fmla="*/ 497404 w 3305"/>
                <a:gd name="T5" fmla="*/ 69379 h 3305"/>
                <a:gd name="T6" fmla="*/ 734048 w 3305"/>
                <a:gd name="T7" fmla="*/ 129709 h 3305"/>
                <a:gd name="T8" fmla="*/ 960894 w 3305"/>
                <a:gd name="T9" fmla="*/ 213417 h 3305"/>
                <a:gd name="T10" fmla="*/ 1176436 w 3305"/>
                <a:gd name="T11" fmla="*/ 318240 h 3305"/>
                <a:gd name="T12" fmla="*/ 1381426 w 3305"/>
                <a:gd name="T13" fmla="*/ 441916 h 3305"/>
                <a:gd name="T14" fmla="*/ 1571344 w 3305"/>
                <a:gd name="T15" fmla="*/ 585199 h 3305"/>
                <a:gd name="T16" fmla="*/ 1746943 w 3305"/>
                <a:gd name="T17" fmla="*/ 744319 h 3305"/>
                <a:gd name="T18" fmla="*/ 1905962 w 3305"/>
                <a:gd name="T19" fmla="*/ 920030 h 3305"/>
                <a:gd name="T20" fmla="*/ 2049154 w 3305"/>
                <a:gd name="T21" fmla="*/ 1110068 h 3305"/>
                <a:gd name="T22" fmla="*/ 2172751 w 3305"/>
                <a:gd name="T23" fmla="*/ 1315190 h 3305"/>
                <a:gd name="T24" fmla="*/ 2277507 w 3305"/>
                <a:gd name="T25" fmla="*/ 1530869 h 3305"/>
                <a:gd name="T26" fmla="*/ 2361162 w 3305"/>
                <a:gd name="T27" fmla="*/ 1758614 h 3305"/>
                <a:gd name="T28" fmla="*/ 2421453 w 3305"/>
                <a:gd name="T29" fmla="*/ 1994654 h 3305"/>
                <a:gd name="T30" fmla="*/ 2459135 w 3305"/>
                <a:gd name="T31" fmla="*/ 2240498 h 3305"/>
                <a:gd name="T32" fmla="*/ 2471947 w 3305"/>
                <a:gd name="T33" fmla="*/ 2492375 h 3305"/>
                <a:gd name="T34" fmla="*/ 2487773 w 3305"/>
                <a:gd name="T35" fmla="*/ 2365682 h 3305"/>
                <a:gd name="T36" fmla="*/ 2462903 w 3305"/>
                <a:gd name="T37" fmla="*/ 2114560 h 3305"/>
                <a:gd name="T38" fmla="*/ 2411656 w 3305"/>
                <a:gd name="T39" fmla="*/ 1871732 h 3305"/>
                <a:gd name="T40" fmla="*/ 2338552 w 3305"/>
                <a:gd name="T41" fmla="*/ 1637200 h 3305"/>
                <a:gd name="T42" fmla="*/ 2244347 w 3305"/>
                <a:gd name="T43" fmla="*/ 1413226 h 3305"/>
                <a:gd name="T44" fmla="*/ 2129040 w 3305"/>
                <a:gd name="T45" fmla="*/ 1201317 h 3305"/>
                <a:gd name="T46" fmla="*/ 1995645 w 3305"/>
                <a:gd name="T47" fmla="*/ 1002983 h 3305"/>
                <a:gd name="T48" fmla="*/ 1841902 w 3305"/>
                <a:gd name="T49" fmla="*/ 817469 h 3305"/>
                <a:gd name="T50" fmla="*/ 1673840 w 3305"/>
                <a:gd name="T51" fmla="*/ 649300 h 3305"/>
                <a:gd name="T52" fmla="*/ 1488444 w 3305"/>
                <a:gd name="T53" fmla="*/ 496213 h 3305"/>
                <a:gd name="T54" fmla="*/ 1290236 w 3305"/>
                <a:gd name="T55" fmla="*/ 361979 h 3305"/>
                <a:gd name="T56" fmla="*/ 1078462 w 3305"/>
                <a:gd name="T57" fmla="*/ 246598 h 3305"/>
                <a:gd name="T58" fmla="*/ 854630 w 3305"/>
                <a:gd name="T59" fmla="*/ 152333 h 3305"/>
                <a:gd name="T60" fmla="*/ 621001 w 3305"/>
                <a:gd name="T61" fmla="*/ 79183 h 3305"/>
                <a:gd name="T62" fmla="*/ 378328 w 3305"/>
                <a:gd name="T63" fmla="*/ 27903 h 3305"/>
                <a:gd name="T64" fmla="*/ 127366 w 3305"/>
                <a:gd name="T65" fmla="*/ 3016 h 3305"/>
                <a:gd name="T66" fmla="*/ 0 w 3305"/>
                <a:gd name="T67" fmla="*/ 0 h 330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305" h="3305">
                  <a:moveTo>
                    <a:pt x="0" y="25"/>
                  </a:moveTo>
                  <a:lnTo>
                    <a:pt x="0" y="25"/>
                  </a:lnTo>
                  <a:lnTo>
                    <a:pt x="169" y="29"/>
                  </a:lnTo>
                  <a:lnTo>
                    <a:pt x="335" y="42"/>
                  </a:lnTo>
                  <a:lnTo>
                    <a:pt x="499" y="62"/>
                  </a:lnTo>
                  <a:lnTo>
                    <a:pt x="660" y="92"/>
                  </a:lnTo>
                  <a:lnTo>
                    <a:pt x="819" y="127"/>
                  </a:lnTo>
                  <a:lnTo>
                    <a:pt x="974" y="172"/>
                  </a:lnTo>
                  <a:lnTo>
                    <a:pt x="1127" y="225"/>
                  </a:lnTo>
                  <a:lnTo>
                    <a:pt x="1275" y="283"/>
                  </a:lnTo>
                  <a:lnTo>
                    <a:pt x="1421" y="349"/>
                  </a:lnTo>
                  <a:lnTo>
                    <a:pt x="1561" y="422"/>
                  </a:lnTo>
                  <a:lnTo>
                    <a:pt x="1700" y="500"/>
                  </a:lnTo>
                  <a:lnTo>
                    <a:pt x="1833" y="586"/>
                  </a:lnTo>
                  <a:lnTo>
                    <a:pt x="1960" y="678"/>
                  </a:lnTo>
                  <a:lnTo>
                    <a:pt x="2085" y="776"/>
                  </a:lnTo>
                  <a:lnTo>
                    <a:pt x="2204" y="878"/>
                  </a:lnTo>
                  <a:lnTo>
                    <a:pt x="2318" y="987"/>
                  </a:lnTo>
                  <a:lnTo>
                    <a:pt x="2427" y="1102"/>
                  </a:lnTo>
                  <a:lnTo>
                    <a:pt x="2529" y="1220"/>
                  </a:lnTo>
                  <a:lnTo>
                    <a:pt x="2628" y="1345"/>
                  </a:lnTo>
                  <a:lnTo>
                    <a:pt x="2719" y="1472"/>
                  </a:lnTo>
                  <a:lnTo>
                    <a:pt x="2805" y="1606"/>
                  </a:lnTo>
                  <a:lnTo>
                    <a:pt x="2883" y="1744"/>
                  </a:lnTo>
                  <a:lnTo>
                    <a:pt x="2956" y="1884"/>
                  </a:lnTo>
                  <a:lnTo>
                    <a:pt x="3022" y="2030"/>
                  </a:lnTo>
                  <a:lnTo>
                    <a:pt x="3081" y="2178"/>
                  </a:lnTo>
                  <a:lnTo>
                    <a:pt x="3133" y="2332"/>
                  </a:lnTo>
                  <a:lnTo>
                    <a:pt x="3178" y="2487"/>
                  </a:lnTo>
                  <a:lnTo>
                    <a:pt x="3213" y="2645"/>
                  </a:lnTo>
                  <a:lnTo>
                    <a:pt x="3243" y="2806"/>
                  </a:lnTo>
                  <a:lnTo>
                    <a:pt x="3263" y="2971"/>
                  </a:lnTo>
                  <a:lnTo>
                    <a:pt x="3276" y="3137"/>
                  </a:lnTo>
                  <a:lnTo>
                    <a:pt x="3280" y="3305"/>
                  </a:lnTo>
                  <a:lnTo>
                    <a:pt x="3305" y="3305"/>
                  </a:lnTo>
                  <a:lnTo>
                    <a:pt x="3301" y="3137"/>
                  </a:lnTo>
                  <a:lnTo>
                    <a:pt x="3288" y="2968"/>
                  </a:lnTo>
                  <a:lnTo>
                    <a:pt x="3268" y="2804"/>
                  </a:lnTo>
                  <a:lnTo>
                    <a:pt x="3238" y="2640"/>
                  </a:lnTo>
                  <a:lnTo>
                    <a:pt x="3200" y="2482"/>
                  </a:lnTo>
                  <a:lnTo>
                    <a:pt x="3155" y="2324"/>
                  </a:lnTo>
                  <a:lnTo>
                    <a:pt x="3103" y="2171"/>
                  </a:lnTo>
                  <a:lnTo>
                    <a:pt x="3044" y="2020"/>
                  </a:lnTo>
                  <a:lnTo>
                    <a:pt x="2978" y="1874"/>
                  </a:lnTo>
                  <a:lnTo>
                    <a:pt x="2906" y="1732"/>
                  </a:lnTo>
                  <a:lnTo>
                    <a:pt x="2825" y="1593"/>
                  </a:lnTo>
                  <a:lnTo>
                    <a:pt x="2739" y="1460"/>
                  </a:lnTo>
                  <a:lnTo>
                    <a:pt x="2648" y="1330"/>
                  </a:lnTo>
                  <a:lnTo>
                    <a:pt x="2549" y="1205"/>
                  </a:lnTo>
                  <a:lnTo>
                    <a:pt x="2444" y="1084"/>
                  </a:lnTo>
                  <a:lnTo>
                    <a:pt x="2336" y="969"/>
                  </a:lnTo>
                  <a:lnTo>
                    <a:pt x="2221" y="861"/>
                  </a:lnTo>
                  <a:lnTo>
                    <a:pt x="2100" y="756"/>
                  </a:lnTo>
                  <a:lnTo>
                    <a:pt x="1975" y="658"/>
                  </a:lnTo>
                  <a:lnTo>
                    <a:pt x="1846" y="567"/>
                  </a:lnTo>
                  <a:lnTo>
                    <a:pt x="1712" y="480"/>
                  </a:lnTo>
                  <a:lnTo>
                    <a:pt x="1574" y="399"/>
                  </a:lnTo>
                  <a:lnTo>
                    <a:pt x="1431" y="327"/>
                  </a:lnTo>
                  <a:lnTo>
                    <a:pt x="1285" y="261"/>
                  </a:lnTo>
                  <a:lnTo>
                    <a:pt x="1134" y="202"/>
                  </a:lnTo>
                  <a:lnTo>
                    <a:pt x="981" y="150"/>
                  </a:lnTo>
                  <a:lnTo>
                    <a:pt x="824" y="105"/>
                  </a:lnTo>
                  <a:lnTo>
                    <a:pt x="665" y="67"/>
                  </a:lnTo>
                  <a:lnTo>
                    <a:pt x="502" y="37"/>
                  </a:lnTo>
                  <a:lnTo>
                    <a:pt x="337" y="18"/>
                  </a:lnTo>
                  <a:lnTo>
                    <a:pt x="169" y="4"/>
                  </a:lnTo>
                  <a:lnTo>
                    <a:pt x="0" y="0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1" name="Freeform 225">
              <a:extLst>
                <a:ext uri="{FF2B5EF4-FFF2-40B4-BE49-F238E27FC236}">
                  <a16:creationId xmlns:a16="http://schemas.microsoft.com/office/drawing/2014/main" id="{3AAA29A8-F367-B680-5194-9F629CB42AD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14600" y="3327400"/>
              <a:ext cx="84138" cy="560388"/>
            </a:xfrm>
            <a:custGeom>
              <a:avLst/>
              <a:gdLst>
                <a:gd name="T0" fmla="*/ 82649 w 113"/>
                <a:gd name="T1" fmla="*/ 560388 h 743"/>
                <a:gd name="T2" fmla="*/ 84138 w 113"/>
                <a:gd name="T3" fmla="*/ 557371 h 743"/>
                <a:gd name="T4" fmla="*/ 13403 w 113"/>
                <a:gd name="T5" fmla="*/ 0 h 743"/>
                <a:gd name="T6" fmla="*/ 0 w 113"/>
                <a:gd name="T7" fmla="*/ 1508 h 743"/>
                <a:gd name="T8" fmla="*/ 70735 w 113"/>
                <a:gd name="T9" fmla="*/ 558880 h 743"/>
                <a:gd name="T10" fmla="*/ 72225 w 113"/>
                <a:gd name="T11" fmla="*/ 555108 h 743"/>
                <a:gd name="T12" fmla="*/ 82649 w 113"/>
                <a:gd name="T13" fmla="*/ 560388 h 743"/>
                <a:gd name="T14" fmla="*/ 84138 w 113"/>
                <a:gd name="T15" fmla="*/ 558880 h 743"/>
                <a:gd name="T16" fmla="*/ 84138 w 113"/>
                <a:gd name="T17" fmla="*/ 557371 h 743"/>
                <a:gd name="T18" fmla="*/ 82649 w 113"/>
                <a:gd name="T19" fmla="*/ 560388 h 74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13" h="743">
                  <a:moveTo>
                    <a:pt x="111" y="743"/>
                  </a:moveTo>
                  <a:lnTo>
                    <a:pt x="113" y="739"/>
                  </a:lnTo>
                  <a:lnTo>
                    <a:pt x="18" y="0"/>
                  </a:lnTo>
                  <a:lnTo>
                    <a:pt x="0" y="2"/>
                  </a:lnTo>
                  <a:lnTo>
                    <a:pt x="95" y="741"/>
                  </a:lnTo>
                  <a:lnTo>
                    <a:pt x="97" y="736"/>
                  </a:lnTo>
                  <a:lnTo>
                    <a:pt x="111" y="743"/>
                  </a:lnTo>
                  <a:lnTo>
                    <a:pt x="113" y="741"/>
                  </a:lnTo>
                  <a:lnTo>
                    <a:pt x="113" y="739"/>
                  </a:lnTo>
                  <a:lnTo>
                    <a:pt x="111" y="7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2" name="Freeform 226">
              <a:extLst>
                <a:ext uri="{FF2B5EF4-FFF2-40B4-BE49-F238E27FC236}">
                  <a16:creationId xmlns:a16="http://schemas.microsoft.com/office/drawing/2014/main" id="{525BCECB-9C75-A93F-D69A-65A0E79499D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97125" y="3881438"/>
              <a:ext cx="201613" cy="352425"/>
            </a:xfrm>
            <a:custGeom>
              <a:avLst/>
              <a:gdLst>
                <a:gd name="T0" fmla="*/ 5306 w 266"/>
                <a:gd name="T1" fmla="*/ 349413 h 468"/>
                <a:gd name="T2" fmla="*/ 10611 w 266"/>
                <a:gd name="T3" fmla="*/ 352425 h 468"/>
                <a:gd name="T4" fmla="*/ 201613 w 266"/>
                <a:gd name="T5" fmla="*/ 5271 h 468"/>
                <a:gd name="T6" fmla="*/ 191002 w 266"/>
                <a:gd name="T7" fmla="*/ 0 h 468"/>
                <a:gd name="T8" fmla="*/ 0 w 266"/>
                <a:gd name="T9" fmla="*/ 346401 h 468"/>
                <a:gd name="T10" fmla="*/ 5306 w 266"/>
                <a:gd name="T11" fmla="*/ 349413 h 46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6" h="468">
                  <a:moveTo>
                    <a:pt x="7" y="464"/>
                  </a:moveTo>
                  <a:lnTo>
                    <a:pt x="14" y="468"/>
                  </a:lnTo>
                  <a:lnTo>
                    <a:pt x="266" y="7"/>
                  </a:lnTo>
                  <a:lnTo>
                    <a:pt x="252" y="0"/>
                  </a:lnTo>
                  <a:lnTo>
                    <a:pt x="0" y="460"/>
                  </a:lnTo>
                  <a:lnTo>
                    <a:pt x="7" y="46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3" name="Freeform 227">
              <a:extLst>
                <a:ext uri="{FF2B5EF4-FFF2-40B4-BE49-F238E27FC236}">
                  <a16:creationId xmlns:a16="http://schemas.microsoft.com/office/drawing/2014/main" id="{FFC60E8E-E4A9-92FB-CA3F-051A1801A9E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01988" y="3535363"/>
              <a:ext cx="1096962" cy="1041400"/>
            </a:xfrm>
            <a:custGeom>
              <a:avLst/>
              <a:gdLst>
                <a:gd name="T0" fmla="*/ 822722 w 1456"/>
                <a:gd name="T1" fmla="*/ 1040646 h 1381"/>
                <a:gd name="T2" fmla="*/ 770736 w 1456"/>
                <a:gd name="T3" fmla="*/ 1036875 h 1381"/>
                <a:gd name="T4" fmla="*/ 719505 w 1456"/>
                <a:gd name="T5" fmla="*/ 1033105 h 1381"/>
                <a:gd name="T6" fmla="*/ 667519 w 1456"/>
                <a:gd name="T7" fmla="*/ 1028580 h 1381"/>
                <a:gd name="T8" fmla="*/ 614781 w 1456"/>
                <a:gd name="T9" fmla="*/ 1022548 h 1381"/>
                <a:gd name="T10" fmla="*/ 562042 w 1456"/>
                <a:gd name="T11" fmla="*/ 1017269 h 1381"/>
                <a:gd name="T12" fmla="*/ 510057 w 1456"/>
                <a:gd name="T13" fmla="*/ 1010482 h 1381"/>
                <a:gd name="T14" fmla="*/ 457319 w 1456"/>
                <a:gd name="T15" fmla="*/ 1003695 h 1381"/>
                <a:gd name="T16" fmla="*/ 404580 w 1456"/>
                <a:gd name="T17" fmla="*/ 996155 h 1381"/>
                <a:gd name="T18" fmla="*/ 351088 w 1456"/>
                <a:gd name="T19" fmla="*/ 987860 h 1381"/>
                <a:gd name="T20" fmla="*/ 297596 w 1456"/>
                <a:gd name="T21" fmla="*/ 979565 h 1381"/>
                <a:gd name="T22" fmla="*/ 243351 w 1456"/>
                <a:gd name="T23" fmla="*/ 969761 h 1381"/>
                <a:gd name="T24" fmla="*/ 189859 w 1456"/>
                <a:gd name="T25" fmla="*/ 960712 h 1381"/>
                <a:gd name="T26" fmla="*/ 136367 w 1456"/>
                <a:gd name="T27" fmla="*/ 950909 h 1381"/>
                <a:gd name="T28" fmla="*/ 82121 w 1456"/>
                <a:gd name="T29" fmla="*/ 941106 h 1381"/>
                <a:gd name="T30" fmla="*/ 27876 w 1456"/>
                <a:gd name="T31" fmla="*/ 929794 h 1381"/>
                <a:gd name="T32" fmla="*/ 198900 w 1456"/>
                <a:gd name="T33" fmla="*/ 536913 h 1381"/>
                <a:gd name="T34" fmla="*/ 134107 w 1456"/>
                <a:gd name="T35" fmla="*/ 4525 h 1381"/>
                <a:gd name="T36" fmla="*/ 186092 w 1456"/>
                <a:gd name="T37" fmla="*/ 12820 h 1381"/>
                <a:gd name="T38" fmla="*/ 238830 w 1456"/>
                <a:gd name="T39" fmla="*/ 21869 h 1381"/>
                <a:gd name="T40" fmla="*/ 291569 w 1456"/>
                <a:gd name="T41" fmla="*/ 29410 h 1381"/>
                <a:gd name="T42" fmla="*/ 343554 w 1456"/>
                <a:gd name="T43" fmla="*/ 36950 h 1381"/>
                <a:gd name="T44" fmla="*/ 396293 w 1456"/>
                <a:gd name="T45" fmla="*/ 44491 h 1381"/>
                <a:gd name="T46" fmla="*/ 448278 w 1456"/>
                <a:gd name="T47" fmla="*/ 51278 h 1381"/>
                <a:gd name="T48" fmla="*/ 501016 w 1456"/>
                <a:gd name="T49" fmla="*/ 58065 h 1381"/>
                <a:gd name="T50" fmla="*/ 553001 w 1456"/>
                <a:gd name="T51" fmla="*/ 64852 h 1381"/>
                <a:gd name="T52" fmla="*/ 605740 w 1456"/>
                <a:gd name="T53" fmla="*/ 70130 h 1381"/>
                <a:gd name="T54" fmla="*/ 658479 w 1456"/>
                <a:gd name="T55" fmla="*/ 76163 h 1381"/>
                <a:gd name="T56" fmla="*/ 709710 w 1456"/>
                <a:gd name="T57" fmla="*/ 80688 h 1381"/>
                <a:gd name="T58" fmla="*/ 762449 w 1456"/>
                <a:gd name="T59" fmla="*/ 85212 h 1381"/>
                <a:gd name="T60" fmla="*/ 814434 w 1456"/>
                <a:gd name="T61" fmla="*/ 90491 h 1381"/>
                <a:gd name="T62" fmla="*/ 865666 w 1456"/>
                <a:gd name="T63" fmla="*/ 92753 h 1381"/>
                <a:gd name="T64" fmla="*/ 917651 w 1456"/>
                <a:gd name="T65" fmla="*/ 96524 h 1381"/>
                <a:gd name="T66" fmla="*/ 1096962 w 1456"/>
                <a:gd name="T67" fmla="*/ 605535 h 138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456" h="1381">
                  <a:moveTo>
                    <a:pt x="1126" y="1381"/>
                  </a:moveTo>
                  <a:lnTo>
                    <a:pt x="1092" y="1380"/>
                  </a:lnTo>
                  <a:lnTo>
                    <a:pt x="1057" y="1377"/>
                  </a:lnTo>
                  <a:lnTo>
                    <a:pt x="1023" y="1375"/>
                  </a:lnTo>
                  <a:lnTo>
                    <a:pt x="988" y="1372"/>
                  </a:lnTo>
                  <a:lnTo>
                    <a:pt x="955" y="1370"/>
                  </a:lnTo>
                  <a:lnTo>
                    <a:pt x="920" y="1366"/>
                  </a:lnTo>
                  <a:lnTo>
                    <a:pt x="886" y="1364"/>
                  </a:lnTo>
                  <a:lnTo>
                    <a:pt x="851" y="1360"/>
                  </a:lnTo>
                  <a:lnTo>
                    <a:pt x="816" y="1356"/>
                  </a:lnTo>
                  <a:lnTo>
                    <a:pt x="781" y="1352"/>
                  </a:lnTo>
                  <a:lnTo>
                    <a:pt x="746" y="1349"/>
                  </a:lnTo>
                  <a:lnTo>
                    <a:pt x="711" y="1345"/>
                  </a:lnTo>
                  <a:lnTo>
                    <a:pt x="677" y="1340"/>
                  </a:lnTo>
                  <a:lnTo>
                    <a:pt x="642" y="1336"/>
                  </a:lnTo>
                  <a:lnTo>
                    <a:pt x="607" y="1331"/>
                  </a:lnTo>
                  <a:lnTo>
                    <a:pt x="572" y="1326"/>
                  </a:lnTo>
                  <a:lnTo>
                    <a:pt x="537" y="1321"/>
                  </a:lnTo>
                  <a:lnTo>
                    <a:pt x="502" y="1316"/>
                  </a:lnTo>
                  <a:lnTo>
                    <a:pt x="466" y="1310"/>
                  </a:lnTo>
                  <a:lnTo>
                    <a:pt x="431" y="1305"/>
                  </a:lnTo>
                  <a:lnTo>
                    <a:pt x="395" y="1299"/>
                  </a:lnTo>
                  <a:lnTo>
                    <a:pt x="360" y="1292"/>
                  </a:lnTo>
                  <a:lnTo>
                    <a:pt x="323" y="1286"/>
                  </a:lnTo>
                  <a:lnTo>
                    <a:pt x="289" y="1280"/>
                  </a:lnTo>
                  <a:lnTo>
                    <a:pt x="252" y="1274"/>
                  </a:lnTo>
                  <a:lnTo>
                    <a:pt x="216" y="1267"/>
                  </a:lnTo>
                  <a:lnTo>
                    <a:pt x="181" y="1261"/>
                  </a:lnTo>
                  <a:lnTo>
                    <a:pt x="145" y="1254"/>
                  </a:lnTo>
                  <a:lnTo>
                    <a:pt x="109" y="1248"/>
                  </a:lnTo>
                  <a:lnTo>
                    <a:pt x="73" y="1240"/>
                  </a:lnTo>
                  <a:lnTo>
                    <a:pt x="37" y="1233"/>
                  </a:lnTo>
                  <a:lnTo>
                    <a:pt x="0" y="1225"/>
                  </a:lnTo>
                  <a:lnTo>
                    <a:pt x="264" y="712"/>
                  </a:lnTo>
                  <a:lnTo>
                    <a:pt x="143" y="0"/>
                  </a:lnTo>
                  <a:lnTo>
                    <a:pt x="178" y="6"/>
                  </a:lnTo>
                  <a:lnTo>
                    <a:pt x="212" y="11"/>
                  </a:lnTo>
                  <a:lnTo>
                    <a:pt x="247" y="17"/>
                  </a:lnTo>
                  <a:lnTo>
                    <a:pt x="282" y="22"/>
                  </a:lnTo>
                  <a:lnTo>
                    <a:pt x="317" y="29"/>
                  </a:lnTo>
                  <a:lnTo>
                    <a:pt x="352" y="34"/>
                  </a:lnTo>
                  <a:lnTo>
                    <a:pt x="387" y="39"/>
                  </a:lnTo>
                  <a:lnTo>
                    <a:pt x="421" y="44"/>
                  </a:lnTo>
                  <a:lnTo>
                    <a:pt x="456" y="49"/>
                  </a:lnTo>
                  <a:lnTo>
                    <a:pt x="491" y="54"/>
                  </a:lnTo>
                  <a:lnTo>
                    <a:pt x="526" y="59"/>
                  </a:lnTo>
                  <a:lnTo>
                    <a:pt x="561" y="64"/>
                  </a:lnTo>
                  <a:lnTo>
                    <a:pt x="595" y="68"/>
                  </a:lnTo>
                  <a:lnTo>
                    <a:pt x="630" y="73"/>
                  </a:lnTo>
                  <a:lnTo>
                    <a:pt x="665" y="77"/>
                  </a:lnTo>
                  <a:lnTo>
                    <a:pt x="700" y="81"/>
                  </a:lnTo>
                  <a:lnTo>
                    <a:pt x="734" y="86"/>
                  </a:lnTo>
                  <a:lnTo>
                    <a:pt x="769" y="90"/>
                  </a:lnTo>
                  <a:lnTo>
                    <a:pt x="804" y="93"/>
                  </a:lnTo>
                  <a:lnTo>
                    <a:pt x="839" y="97"/>
                  </a:lnTo>
                  <a:lnTo>
                    <a:pt x="874" y="101"/>
                  </a:lnTo>
                  <a:lnTo>
                    <a:pt x="907" y="105"/>
                  </a:lnTo>
                  <a:lnTo>
                    <a:pt x="942" y="107"/>
                  </a:lnTo>
                  <a:lnTo>
                    <a:pt x="977" y="111"/>
                  </a:lnTo>
                  <a:lnTo>
                    <a:pt x="1012" y="113"/>
                  </a:lnTo>
                  <a:lnTo>
                    <a:pt x="1046" y="116"/>
                  </a:lnTo>
                  <a:lnTo>
                    <a:pt x="1081" y="120"/>
                  </a:lnTo>
                  <a:lnTo>
                    <a:pt x="1116" y="122"/>
                  </a:lnTo>
                  <a:lnTo>
                    <a:pt x="1149" y="123"/>
                  </a:lnTo>
                  <a:lnTo>
                    <a:pt x="1184" y="126"/>
                  </a:lnTo>
                  <a:lnTo>
                    <a:pt x="1218" y="128"/>
                  </a:lnTo>
                  <a:lnTo>
                    <a:pt x="1253" y="130"/>
                  </a:lnTo>
                  <a:lnTo>
                    <a:pt x="1456" y="803"/>
                  </a:lnTo>
                  <a:lnTo>
                    <a:pt x="1126" y="1381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4" name="Freeform 228">
              <a:extLst>
                <a:ext uri="{FF2B5EF4-FFF2-40B4-BE49-F238E27FC236}">
                  <a16:creationId xmlns:a16="http://schemas.microsoft.com/office/drawing/2014/main" id="{64F5C52D-EB3A-B9A1-176C-77534AA8106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2463" y="4452938"/>
              <a:ext cx="858837" cy="130175"/>
            </a:xfrm>
            <a:custGeom>
              <a:avLst/>
              <a:gdLst>
                <a:gd name="T0" fmla="*/ 8302 w 1138"/>
                <a:gd name="T1" fmla="*/ 13466 h 174"/>
                <a:gd name="T2" fmla="*/ 62639 w 1138"/>
                <a:gd name="T3" fmla="*/ 24688 h 174"/>
                <a:gd name="T4" fmla="*/ 117732 w 1138"/>
                <a:gd name="T5" fmla="*/ 34414 h 174"/>
                <a:gd name="T6" fmla="*/ 171315 w 1138"/>
                <a:gd name="T7" fmla="*/ 44888 h 174"/>
                <a:gd name="T8" fmla="*/ 225652 w 1138"/>
                <a:gd name="T9" fmla="*/ 54614 h 174"/>
                <a:gd name="T10" fmla="*/ 279235 w 1138"/>
                <a:gd name="T11" fmla="*/ 63591 h 174"/>
                <a:gd name="T12" fmla="*/ 333573 w 1138"/>
                <a:gd name="T13" fmla="*/ 73317 h 174"/>
                <a:gd name="T14" fmla="*/ 387156 w 1138"/>
                <a:gd name="T15" fmla="*/ 81546 h 174"/>
                <a:gd name="T16" fmla="*/ 439229 w 1138"/>
                <a:gd name="T17" fmla="*/ 89028 h 174"/>
                <a:gd name="T18" fmla="*/ 492058 w 1138"/>
                <a:gd name="T19" fmla="*/ 96509 h 174"/>
                <a:gd name="T20" fmla="*/ 544886 w 1138"/>
                <a:gd name="T21" fmla="*/ 103242 h 174"/>
                <a:gd name="T22" fmla="*/ 597714 w 1138"/>
                <a:gd name="T23" fmla="*/ 108479 h 174"/>
                <a:gd name="T24" fmla="*/ 650543 w 1138"/>
                <a:gd name="T25" fmla="*/ 114464 h 174"/>
                <a:gd name="T26" fmla="*/ 702616 w 1138"/>
                <a:gd name="T27" fmla="*/ 118953 h 174"/>
                <a:gd name="T28" fmla="*/ 754690 w 1138"/>
                <a:gd name="T29" fmla="*/ 123442 h 174"/>
                <a:gd name="T30" fmla="*/ 806763 w 1138"/>
                <a:gd name="T31" fmla="*/ 127182 h 174"/>
                <a:gd name="T32" fmla="*/ 858837 w 1138"/>
                <a:gd name="T33" fmla="*/ 130175 h 174"/>
                <a:gd name="T34" fmla="*/ 833178 w 1138"/>
                <a:gd name="T35" fmla="*/ 115960 h 174"/>
                <a:gd name="T36" fmla="*/ 781104 w 1138"/>
                <a:gd name="T37" fmla="*/ 112220 h 174"/>
                <a:gd name="T38" fmla="*/ 730540 w 1138"/>
                <a:gd name="T39" fmla="*/ 108479 h 174"/>
                <a:gd name="T40" fmla="*/ 678466 w 1138"/>
                <a:gd name="T41" fmla="*/ 103990 h 174"/>
                <a:gd name="T42" fmla="*/ 625638 w 1138"/>
                <a:gd name="T43" fmla="*/ 98005 h 174"/>
                <a:gd name="T44" fmla="*/ 573564 w 1138"/>
                <a:gd name="T45" fmla="*/ 92768 h 174"/>
                <a:gd name="T46" fmla="*/ 520736 w 1138"/>
                <a:gd name="T47" fmla="*/ 86035 h 174"/>
                <a:gd name="T48" fmla="*/ 467908 w 1138"/>
                <a:gd name="T49" fmla="*/ 79302 h 174"/>
                <a:gd name="T50" fmla="*/ 415079 w 1138"/>
                <a:gd name="T51" fmla="*/ 71821 h 174"/>
                <a:gd name="T52" fmla="*/ 361496 w 1138"/>
                <a:gd name="T53" fmla="*/ 63591 h 174"/>
                <a:gd name="T54" fmla="*/ 307913 w 1138"/>
                <a:gd name="T55" fmla="*/ 55362 h 174"/>
                <a:gd name="T56" fmla="*/ 254330 w 1138"/>
                <a:gd name="T57" fmla="*/ 45636 h 174"/>
                <a:gd name="T58" fmla="*/ 200747 w 1138"/>
                <a:gd name="T59" fmla="*/ 36658 h 174"/>
                <a:gd name="T60" fmla="*/ 147165 w 1138"/>
                <a:gd name="T61" fmla="*/ 27681 h 174"/>
                <a:gd name="T62" fmla="*/ 92072 w 1138"/>
                <a:gd name="T63" fmla="*/ 17207 h 174"/>
                <a:gd name="T64" fmla="*/ 37734 w 1138"/>
                <a:gd name="T65" fmla="*/ 5985 h 174"/>
                <a:gd name="T66" fmla="*/ 15094 w 1138"/>
                <a:gd name="T67" fmla="*/ 9726 h 174"/>
                <a:gd name="T68" fmla="*/ 0 w 1138"/>
                <a:gd name="T69" fmla="*/ 11222 h 174"/>
                <a:gd name="T70" fmla="*/ 3773 w 1138"/>
                <a:gd name="T71" fmla="*/ 3741 h 17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38" h="174">
                  <a:moveTo>
                    <a:pt x="5" y="5"/>
                  </a:moveTo>
                  <a:lnTo>
                    <a:pt x="11" y="18"/>
                  </a:lnTo>
                  <a:lnTo>
                    <a:pt x="47" y="25"/>
                  </a:lnTo>
                  <a:lnTo>
                    <a:pt x="83" y="33"/>
                  </a:lnTo>
                  <a:lnTo>
                    <a:pt x="120" y="40"/>
                  </a:lnTo>
                  <a:lnTo>
                    <a:pt x="156" y="46"/>
                  </a:lnTo>
                  <a:lnTo>
                    <a:pt x="192" y="54"/>
                  </a:lnTo>
                  <a:lnTo>
                    <a:pt x="227" y="60"/>
                  </a:lnTo>
                  <a:lnTo>
                    <a:pt x="263" y="66"/>
                  </a:lnTo>
                  <a:lnTo>
                    <a:pt x="299" y="73"/>
                  </a:lnTo>
                  <a:lnTo>
                    <a:pt x="334" y="79"/>
                  </a:lnTo>
                  <a:lnTo>
                    <a:pt x="370" y="85"/>
                  </a:lnTo>
                  <a:lnTo>
                    <a:pt x="405" y="91"/>
                  </a:lnTo>
                  <a:lnTo>
                    <a:pt x="442" y="98"/>
                  </a:lnTo>
                  <a:lnTo>
                    <a:pt x="476" y="103"/>
                  </a:lnTo>
                  <a:lnTo>
                    <a:pt x="513" y="109"/>
                  </a:lnTo>
                  <a:lnTo>
                    <a:pt x="548" y="114"/>
                  </a:lnTo>
                  <a:lnTo>
                    <a:pt x="582" y="119"/>
                  </a:lnTo>
                  <a:lnTo>
                    <a:pt x="617" y="124"/>
                  </a:lnTo>
                  <a:lnTo>
                    <a:pt x="652" y="129"/>
                  </a:lnTo>
                  <a:lnTo>
                    <a:pt x="687" y="133"/>
                  </a:lnTo>
                  <a:lnTo>
                    <a:pt x="722" y="138"/>
                  </a:lnTo>
                  <a:lnTo>
                    <a:pt x="757" y="141"/>
                  </a:lnTo>
                  <a:lnTo>
                    <a:pt x="792" y="145"/>
                  </a:lnTo>
                  <a:lnTo>
                    <a:pt x="827" y="149"/>
                  </a:lnTo>
                  <a:lnTo>
                    <a:pt x="862" y="153"/>
                  </a:lnTo>
                  <a:lnTo>
                    <a:pt x="897" y="156"/>
                  </a:lnTo>
                  <a:lnTo>
                    <a:pt x="931" y="159"/>
                  </a:lnTo>
                  <a:lnTo>
                    <a:pt x="965" y="163"/>
                  </a:lnTo>
                  <a:lnTo>
                    <a:pt x="1000" y="165"/>
                  </a:lnTo>
                  <a:lnTo>
                    <a:pt x="1035" y="168"/>
                  </a:lnTo>
                  <a:lnTo>
                    <a:pt x="1069" y="170"/>
                  </a:lnTo>
                  <a:lnTo>
                    <a:pt x="1104" y="173"/>
                  </a:lnTo>
                  <a:lnTo>
                    <a:pt x="1138" y="174"/>
                  </a:lnTo>
                  <a:lnTo>
                    <a:pt x="1138" y="156"/>
                  </a:lnTo>
                  <a:lnTo>
                    <a:pt x="1104" y="155"/>
                  </a:lnTo>
                  <a:lnTo>
                    <a:pt x="1069" y="153"/>
                  </a:lnTo>
                  <a:lnTo>
                    <a:pt x="1035" y="150"/>
                  </a:lnTo>
                  <a:lnTo>
                    <a:pt x="1000" y="148"/>
                  </a:lnTo>
                  <a:lnTo>
                    <a:pt x="968" y="145"/>
                  </a:lnTo>
                  <a:lnTo>
                    <a:pt x="933" y="141"/>
                  </a:lnTo>
                  <a:lnTo>
                    <a:pt x="899" y="139"/>
                  </a:lnTo>
                  <a:lnTo>
                    <a:pt x="864" y="135"/>
                  </a:lnTo>
                  <a:lnTo>
                    <a:pt x="829" y="131"/>
                  </a:lnTo>
                  <a:lnTo>
                    <a:pt x="795" y="128"/>
                  </a:lnTo>
                  <a:lnTo>
                    <a:pt x="760" y="124"/>
                  </a:lnTo>
                  <a:lnTo>
                    <a:pt x="725" y="120"/>
                  </a:lnTo>
                  <a:lnTo>
                    <a:pt x="690" y="115"/>
                  </a:lnTo>
                  <a:lnTo>
                    <a:pt x="655" y="111"/>
                  </a:lnTo>
                  <a:lnTo>
                    <a:pt x="620" y="106"/>
                  </a:lnTo>
                  <a:lnTo>
                    <a:pt x="585" y="101"/>
                  </a:lnTo>
                  <a:lnTo>
                    <a:pt x="550" y="96"/>
                  </a:lnTo>
                  <a:lnTo>
                    <a:pt x="515" y="91"/>
                  </a:lnTo>
                  <a:lnTo>
                    <a:pt x="479" y="85"/>
                  </a:lnTo>
                  <a:lnTo>
                    <a:pt x="444" y="80"/>
                  </a:lnTo>
                  <a:lnTo>
                    <a:pt x="408" y="74"/>
                  </a:lnTo>
                  <a:lnTo>
                    <a:pt x="373" y="68"/>
                  </a:lnTo>
                  <a:lnTo>
                    <a:pt x="337" y="61"/>
                  </a:lnTo>
                  <a:lnTo>
                    <a:pt x="302" y="55"/>
                  </a:lnTo>
                  <a:lnTo>
                    <a:pt x="266" y="49"/>
                  </a:lnTo>
                  <a:lnTo>
                    <a:pt x="229" y="43"/>
                  </a:lnTo>
                  <a:lnTo>
                    <a:pt x="195" y="37"/>
                  </a:lnTo>
                  <a:lnTo>
                    <a:pt x="158" y="29"/>
                  </a:lnTo>
                  <a:lnTo>
                    <a:pt x="122" y="23"/>
                  </a:lnTo>
                  <a:lnTo>
                    <a:pt x="86" y="15"/>
                  </a:lnTo>
                  <a:lnTo>
                    <a:pt x="50" y="8"/>
                  </a:lnTo>
                  <a:lnTo>
                    <a:pt x="14" y="0"/>
                  </a:lnTo>
                  <a:lnTo>
                    <a:pt x="20" y="13"/>
                  </a:lnTo>
                  <a:lnTo>
                    <a:pt x="5" y="5"/>
                  </a:lnTo>
                  <a:lnTo>
                    <a:pt x="0" y="15"/>
                  </a:lnTo>
                  <a:lnTo>
                    <a:pt x="11" y="18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5" name="Freeform 229">
              <a:extLst>
                <a:ext uri="{FF2B5EF4-FFF2-40B4-BE49-F238E27FC236}">
                  <a16:creationId xmlns:a16="http://schemas.microsoft.com/office/drawing/2014/main" id="{614C6BFB-C5E5-6FD3-6DE6-1A19D5ABB77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5638" y="4070350"/>
              <a:ext cx="211137" cy="392113"/>
            </a:xfrm>
            <a:custGeom>
              <a:avLst/>
              <a:gdLst>
                <a:gd name="T0" fmla="*/ 198272 w 279"/>
                <a:gd name="T1" fmla="*/ 3770 h 520"/>
                <a:gd name="T2" fmla="*/ 199029 w 279"/>
                <a:gd name="T3" fmla="*/ 0 h 520"/>
                <a:gd name="T4" fmla="*/ 0 w 279"/>
                <a:gd name="T5" fmla="*/ 386080 h 520"/>
                <a:gd name="T6" fmla="*/ 11351 w 279"/>
                <a:gd name="T7" fmla="*/ 392113 h 520"/>
                <a:gd name="T8" fmla="*/ 210380 w 279"/>
                <a:gd name="T9" fmla="*/ 5278 h 520"/>
                <a:gd name="T10" fmla="*/ 211137 w 279"/>
                <a:gd name="T11" fmla="*/ 1508 h 520"/>
                <a:gd name="T12" fmla="*/ 210380 w 279"/>
                <a:gd name="T13" fmla="*/ 5278 h 520"/>
                <a:gd name="T14" fmla="*/ 211137 w 279"/>
                <a:gd name="T15" fmla="*/ 3770 h 520"/>
                <a:gd name="T16" fmla="*/ 211137 w 279"/>
                <a:gd name="T17" fmla="*/ 1508 h 520"/>
                <a:gd name="T18" fmla="*/ 198272 w 279"/>
                <a:gd name="T19" fmla="*/ 3770 h 5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79" h="520">
                  <a:moveTo>
                    <a:pt x="262" y="5"/>
                  </a:moveTo>
                  <a:lnTo>
                    <a:pt x="263" y="0"/>
                  </a:lnTo>
                  <a:lnTo>
                    <a:pt x="0" y="512"/>
                  </a:lnTo>
                  <a:lnTo>
                    <a:pt x="15" y="520"/>
                  </a:lnTo>
                  <a:lnTo>
                    <a:pt x="278" y="7"/>
                  </a:lnTo>
                  <a:lnTo>
                    <a:pt x="279" y="2"/>
                  </a:lnTo>
                  <a:lnTo>
                    <a:pt x="278" y="7"/>
                  </a:lnTo>
                  <a:lnTo>
                    <a:pt x="279" y="5"/>
                  </a:lnTo>
                  <a:lnTo>
                    <a:pt x="279" y="2"/>
                  </a:lnTo>
                  <a:lnTo>
                    <a:pt x="262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6" name="Freeform 230">
              <a:extLst>
                <a:ext uri="{FF2B5EF4-FFF2-40B4-BE49-F238E27FC236}">
                  <a16:creationId xmlns:a16="http://schemas.microsoft.com/office/drawing/2014/main" id="{19FFE925-6EB1-6393-E66D-245018E8CC8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2000" y="3527425"/>
              <a:ext cx="104775" cy="546100"/>
            </a:xfrm>
            <a:custGeom>
              <a:avLst/>
              <a:gdLst>
                <a:gd name="T0" fmla="*/ 8292 w 139"/>
                <a:gd name="T1" fmla="*/ 754 h 724"/>
                <a:gd name="T2" fmla="*/ 754 w 139"/>
                <a:gd name="T3" fmla="*/ 8297 h 724"/>
                <a:gd name="T4" fmla="*/ 91961 w 139"/>
                <a:gd name="T5" fmla="*/ 546100 h 724"/>
                <a:gd name="T6" fmla="*/ 104775 w 139"/>
                <a:gd name="T7" fmla="*/ 543837 h 724"/>
                <a:gd name="T8" fmla="*/ 13568 w 139"/>
                <a:gd name="T9" fmla="*/ 6789 h 724"/>
                <a:gd name="T10" fmla="*/ 6030 w 139"/>
                <a:gd name="T11" fmla="*/ 14331 h 724"/>
                <a:gd name="T12" fmla="*/ 8292 w 139"/>
                <a:gd name="T13" fmla="*/ 754 h 724"/>
                <a:gd name="T14" fmla="*/ 0 w 139"/>
                <a:gd name="T15" fmla="*/ 0 h 724"/>
                <a:gd name="T16" fmla="*/ 754 w 139"/>
                <a:gd name="T17" fmla="*/ 8297 h 724"/>
                <a:gd name="T18" fmla="*/ 8292 w 139"/>
                <a:gd name="T19" fmla="*/ 754 h 7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39" h="724">
                  <a:moveTo>
                    <a:pt x="11" y="1"/>
                  </a:moveTo>
                  <a:lnTo>
                    <a:pt x="1" y="11"/>
                  </a:lnTo>
                  <a:lnTo>
                    <a:pt x="122" y="724"/>
                  </a:lnTo>
                  <a:lnTo>
                    <a:pt x="139" y="721"/>
                  </a:lnTo>
                  <a:lnTo>
                    <a:pt x="18" y="9"/>
                  </a:lnTo>
                  <a:lnTo>
                    <a:pt x="8" y="19"/>
                  </a:lnTo>
                  <a:lnTo>
                    <a:pt x="11" y="1"/>
                  </a:lnTo>
                  <a:lnTo>
                    <a:pt x="0" y="0"/>
                  </a:lnTo>
                  <a:lnTo>
                    <a:pt x="1" y="11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7" name="Freeform 231">
              <a:extLst>
                <a:ext uri="{FF2B5EF4-FFF2-40B4-BE49-F238E27FC236}">
                  <a16:creationId xmlns:a16="http://schemas.microsoft.com/office/drawing/2014/main" id="{BD01D4FA-C6B7-CC8E-FBD8-174D6362335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8350" y="3529013"/>
              <a:ext cx="844550" cy="111125"/>
            </a:xfrm>
            <a:custGeom>
              <a:avLst/>
              <a:gdLst>
                <a:gd name="T0" fmla="*/ 837769 w 1121"/>
                <a:gd name="T1" fmla="*/ 98274 h 147"/>
                <a:gd name="T2" fmla="*/ 785786 w 1121"/>
                <a:gd name="T3" fmla="*/ 95250 h 147"/>
                <a:gd name="T4" fmla="*/ 734555 w 1121"/>
                <a:gd name="T5" fmla="*/ 92226 h 147"/>
                <a:gd name="T6" fmla="*/ 682571 w 1121"/>
                <a:gd name="T7" fmla="*/ 87690 h 147"/>
                <a:gd name="T8" fmla="*/ 630587 w 1121"/>
                <a:gd name="T9" fmla="*/ 83911 h 147"/>
                <a:gd name="T10" fmla="*/ 578603 w 1121"/>
                <a:gd name="T11" fmla="*/ 79375 h 147"/>
                <a:gd name="T12" fmla="*/ 526619 w 1121"/>
                <a:gd name="T13" fmla="*/ 73327 h 147"/>
                <a:gd name="T14" fmla="*/ 473882 w 1121"/>
                <a:gd name="T15" fmla="*/ 68036 h 147"/>
                <a:gd name="T16" fmla="*/ 421898 w 1121"/>
                <a:gd name="T17" fmla="*/ 61232 h 147"/>
                <a:gd name="T18" fmla="*/ 369914 w 1121"/>
                <a:gd name="T19" fmla="*/ 55940 h 147"/>
                <a:gd name="T20" fmla="*/ 317177 w 1121"/>
                <a:gd name="T21" fmla="*/ 48381 h 147"/>
                <a:gd name="T22" fmla="*/ 264440 w 1121"/>
                <a:gd name="T23" fmla="*/ 40821 h 147"/>
                <a:gd name="T24" fmla="*/ 211703 w 1121"/>
                <a:gd name="T25" fmla="*/ 33262 h 147"/>
                <a:gd name="T26" fmla="*/ 159719 w 1121"/>
                <a:gd name="T27" fmla="*/ 25702 h 147"/>
                <a:gd name="T28" fmla="*/ 107735 w 1121"/>
                <a:gd name="T29" fmla="*/ 17387 h 147"/>
                <a:gd name="T30" fmla="*/ 54997 w 1121"/>
                <a:gd name="T31" fmla="*/ 8315 h 147"/>
                <a:gd name="T32" fmla="*/ 2260 w 1121"/>
                <a:gd name="T33" fmla="*/ 0 h 147"/>
                <a:gd name="T34" fmla="*/ 26369 w 1121"/>
                <a:gd name="T35" fmla="*/ 18143 h 147"/>
                <a:gd name="T36" fmla="*/ 79106 w 1121"/>
                <a:gd name="T37" fmla="*/ 26458 h 147"/>
                <a:gd name="T38" fmla="*/ 131843 w 1121"/>
                <a:gd name="T39" fmla="*/ 34774 h 147"/>
                <a:gd name="T40" fmla="*/ 184581 w 1121"/>
                <a:gd name="T41" fmla="*/ 42333 h 147"/>
                <a:gd name="T42" fmla="*/ 235811 w 1121"/>
                <a:gd name="T43" fmla="*/ 49893 h 147"/>
                <a:gd name="T44" fmla="*/ 288548 w 1121"/>
                <a:gd name="T45" fmla="*/ 57452 h 147"/>
                <a:gd name="T46" fmla="*/ 341286 w 1121"/>
                <a:gd name="T47" fmla="*/ 65012 h 147"/>
                <a:gd name="T48" fmla="*/ 394023 w 1121"/>
                <a:gd name="T49" fmla="*/ 71815 h 147"/>
                <a:gd name="T50" fmla="*/ 446007 w 1121"/>
                <a:gd name="T51" fmla="*/ 78619 h 147"/>
                <a:gd name="T52" fmla="*/ 498744 w 1121"/>
                <a:gd name="T53" fmla="*/ 83911 h 147"/>
                <a:gd name="T54" fmla="*/ 550728 w 1121"/>
                <a:gd name="T55" fmla="*/ 89958 h 147"/>
                <a:gd name="T56" fmla="*/ 602712 w 1121"/>
                <a:gd name="T57" fmla="*/ 94494 h 147"/>
                <a:gd name="T58" fmla="*/ 656203 w 1121"/>
                <a:gd name="T59" fmla="*/ 99030 h 147"/>
                <a:gd name="T60" fmla="*/ 706680 w 1121"/>
                <a:gd name="T61" fmla="*/ 103565 h 147"/>
                <a:gd name="T62" fmla="*/ 759417 w 1121"/>
                <a:gd name="T63" fmla="*/ 106589 h 147"/>
                <a:gd name="T64" fmla="*/ 811401 w 1121"/>
                <a:gd name="T65" fmla="*/ 110369 h 147"/>
                <a:gd name="T66" fmla="*/ 830989 w 1121"/>
                <a:gd name="T67" fmla="*/ 106589 h 147"/>
                <a:gd name="T68" fmla="*/ 842290 w 1121"/>
                <a:gd name="T69" fmla="*/ 98274 h 147"/>
                <a:gd name="T70" fmla="*/ 844550 w 1121"/>
                <a:gd name="T71" fmla="*/ 102810 h 14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21" h="147">
                  <a:moveTo>
                    <a:pt x="1121" y="136"/>
                  </a:moveTo>
                  <a:lnTo>
                    <a:pt x="1112" y="130"/>
                  </a:lnTo>
                  <a:lnTo>
                    <a:pt x="1077" y="129"/>
                  </a:lnTo>
                  <a:lnTo>
                    <a:pt x="1043" y="126"/>
                  </a:lnTo>
                  <a:lnTo>
                    <a:pt x="1008" y="124"/>
                  </a:lnTo>
                  <a:lnTo>
                    <a:pt x="975" y="122"/>
                  </a:lnTo>
                  <a:lnTo>
                    <a:pt x="941" y="120"/>
                  </a:lnTo>
                  <a:lnTo>
                    <a:pt x="906" y="116"/>
                  </a:lnTo>
                  <a:lnTo>
                    <a:pt x="871" y="114"/>
                  </a:lnTo>
                  <a:lnTo>
                    <a:pt x="837" y="111"/>
                  </a:lnTo>
                  <a:lnTo>
                    <a:pt x="802" y="107"/>
                  </a:lnTo>
                  <a:lnTo>
                    <a:pt x="768" y="105"/>
                  </a:lnTo>
                  <a:lnTo>
                    <a:pt x="734" y="101"/>
                  </a:lnTo>
                  <a:lnTo>
                    <a:pt x="699" y="97"/>
                  </a:lnTo>
                  <a:lnTo>
                    <a:pt x="664" y="94"/>
                  </a:lnTo>
                  <a:lnTo>
                    <a:pt x="629" y="90"/>
                  </a:lnTo>
                  <a:lnTo>
                    <a:pt x="594" y="86"/>
                  </a:lnTo>
                  <a:lnTo>
                    <a:pt x="560" y="81"/>
                  </a:lnTo>
                  <a:lnTo>
                    <a:pt x="526" y="77"/>
                  </a:lnTo>
                  <a:lnTo>
                    <a:pt x="491" y="74"/>
                  </a:lnTo>
                  <a:lnTo>
                    <a:pt x="456" y="69"/>
                  </a:lnTo>
                  <a:lnTo>
                    <a:pt x="421" y="64"/>
                  </a:lnTo>
                  <a:lnTo>
                    <a:pt x="386" y="59"/>
                  </a:lnTo>
                  <a:lnTo>
                    <a:pt x="351" y="54"/>
                  </a:lnTo>
                  <a:lnTo>
                    <a:pt x="316" y="49"/>
                  </a:lnTo>
                  <a:lnTo>
                    <a:pt x="281" y="44"/>
                  </a:lnTo>
                  <a:lnTo>
                    <a:pt x="247" y="39"/>
                  </a:lnTo>
                  <a:lnTo>
                    <a:pt x="212" y="34"/>
                  </a:lnTo>
                  <a:lnTo>
                    <a:pt x="177" y="29"/>
                  </a:lnTo>
                  <a:lnTo>
                    <a:pt x="143" y="23"/>
                  </a:lnTo>
                  <a:lnTo>
                    <a:pt x="108" y="18"/>
                  </a:lnTo>
                  <a:lnTo>
                    <a:pt x="73" y="11"/>
                  </a:lnTo>
                  <a:lnTo>
                    <a:pt x="38" y="6"/>
                  </a:lnTo>
                  <a:lnTo>
                    <a:pt x="3" y="0"/>
                  </a:lnTo>
                  <a:lnTo>
                    <a:pt x="0" y="18"/>
                  </a:lnTo>
                  <a:lnTo>
                    <a:pt x="35" y="24"/>
                  </a:lnTo>
                  <a:lnTo>
                    <a:pt x="70" y="29"/>
                  </a:lnTo>
                  <a:lnTo>
                    <a:pt x="105" y="35"/>
                  </a:lnTo>
                  <a:lnTo>
                    <a:pt x="140" y="40"/>
                  </a:lnTo>
                  <a:lnTo>
                    <a:pt x="175" y="46"/>
                  </a:lnTo>
                  <a:lnTo>
                    <a:pt x="210" y="51"/>
                  </a:lnTo>
                  <a:lnTo>
                    <a:pt x="245" y="56"/>
                  </a:lnTo>
                  <a:lnTo>
                    <a:pt x="279" y="61"/>
                  </a:lnTo>
                  <a:lnTo>
                    <a:pt x="313" y="66"/>
                  </a:lnTo>
                  <a:lnTo>
                    <a:pt x="348" y="71"/>
                  </a:lnTo>
                  <a:lnTo>
                    <a:pt x="383" y="76"/>
                  </a:lnTo>
                  <a:lnTo>
                    <a:pt x="418" y="81"/>
                  </a:lnTo>
                  <a:lnTo>
                    <a:pt x="453" y="86"/>
                  </a:lnTo>
                  <a:lnTo>
                    <a:pt x="488" y="91"/>
                  </a:lnTo>
                  <a:lnTo>
                    <a:pt x="523" y="95"/>
                  </a:lnTo>
                  <a:lnTo>
                    <a:pt x="558" y="99"/>
                  </a:lnTo>
                  <a:lnTo>
                    <a:pt x="592" y="104"/>
                  </a:lnTo>
                  <a:lnTo>
                    <a:pt x="627" y="107"/>
                  </a:lnTo>
                  <a:lnTo>
                    <a:pt x="662" y="111"/>
                  </a:lnTo>
                  <a:lnTo>
                    <a:pt x="696" y="115"/>
                  </a:lnTo>
                  <a:lnTo>
                    <a:pt x="731" y="119"/>
                  </a:lnTo>
                  <a:lnTo>
                    <a:pt x="765" y="122"/>
                  </a:lnTo>
                  <a:lnTo>
                    <a:pt x="800" y="125"/>
                  </a:lnTo>
                  <a:lnTo>
                    <a:pt x="835" y="129"/>
                  </a:lnTo>
                  <a:lnTo>
                    <a:pt x="871" y="131"/>
                  </a:lnTo>
                  <a:lnTo>
                    <a:pt x="904" y="134"/>
                  </a:lnTo>
                  <a:lnTo>
                    <a:pt x="938" y="137"/>
                  </a:lnTo>
                  <a:lnTo>
                    <a:pt x="975" y="140"/>
                  </a:lnTo>
                  <a:lnTo>
                    <a:pt x="1008" y="141"/>
                  </a:lnTo>
                  <a:lnTo>
                    <a:pt x="1043" y="144"/>
                  </a:lnTo>
                  <a:lnTo>
                    <a:pt x="1077" y="146"/>
                  </a:lnTo>
                  <a:lnTo>
                    <a:pt x="1112" y="147"/>
                  </a:lnTo>
                  <a:lnTo>
                    <a:pt x="1103" y="141"/>
                  </a:lnTo>
                  <a:lnTo>
                    <a:pt x="1121" y="136"/>
                  </a:lnTo>
                  <a:lnTo>
                    <a:pt x="1118" y="130"/>
                  </a:lnTo>
                  <a:lnTo>
                    <a:pt x="1112" y="130"/>
                  </a:lnTo>
                  <a:lnTo>
                    <a:pt x="1121" y="1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8" name="Freeform 232">
              <a:extLst>
                <a:ext uri="{FF2B5EF4-FFF2-40B4-BE49-F238E27FC236}">
                  <a16:creationId xmlns:a16="http://schemas.microsoft.com/office/drawing/2014/main" id="{CADEAAA7-BA92-4CC2-8800-6DDAAA37605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40200" y="3630613"/>
              <a:ext cx="166688" cy="512762"/>
            </a:xfrm>
            <a:custGeom>
              <a:avLst/>
              <a:gdLst>
                <a:gd name="T0" fmla="*/ 165186 w 222"/>
                <a:gd name="T1" fmla="*/ 512762 h 680"/>
                <a:gd name="T2" fmla="*/ 165937 w 222"/>
                <a:gd name="T3" fmla="*/ 508238 h 680"/>
                <a:gd name="T4" fmla="*/ 13515 w 222"/>
                <a:gd name="T5" fmla="*/ 0 h 680"/>
                <a:gd name="T6" fmla="*/ 0 w 222"/>
                <a:gd name="T7" fmla="*/ 3770 h 680"/>
                <a:gd name="T8" fmla="*/ 152422 w 222"/>
                <a:gd name="T9" fmla="*/ 512008 h 680"/>
                <a:gd name="T10" fmla="*/ 153924 w 222"/>
                <a:gd name="T11" fmla="*/ 507484 h 680"/>
                <a:gd name="T12" fmla="*/ 165186 w 222"/>
                <a:gd name="T13" fmla="*/ 512762 h 680"/>
                <a:gd name="T14" fmla="*/ 166688 w 222"/>
                <a:gd name="T15" fmla="*/ 511254 h 680"/>
                <a:gd name="T16" fmla="*/ 165937 w 222"/>
                <a:gd name="T17" fmla="*/ 508238 h 680"/>
                <a:gd name="T18" fmla="*/ 165186 w 222"/>
                <a:gd name="T19" fmla="*/ 512762 h 68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22" h="680">
                  <a:moveTo>
                    <a:pt x="220" y="680"/>
                  </a:moveTo>
                  <a:lnTo>
                    <a:pt x="221" y="674"/>
                  </a:lnTo>
                  <a:lnTo>
                    <a:pt x="18" y="0"/>
                  </a:lnTo>
                  <a:lnTo>
                    <a:pt x="0" y="5"/>
                  </a:lnTo>
                  <a:lnTo>
                    <a:pt x="203" y="679"/>
                  </a:lnTo>
                  <a:lnTo>
                    <a:pt x="205" y="673"/>
                  </a:lnTo>
                  <a:lnTo>
                    <a:pt x="220" y="680"/>
                  </a:lnTo>
                  <a:lnTo>
                    <a:pt x="222" y="678"/>
                  </a:lnTo>
                  <a:lnTo>
                    <a:pt x="221" y="674"/>
                  </a:lnTo>
                  <a:lnTo>
                    <a:pt x="220" y="68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9" name="Freeform 233">
              <a:extLst>
                <a:ext uri="{FF2B5EF4-FFF2-40B4-BE49-F238E27FC236}">
                  <a16:creationId xmlns:a16="http://schemas.microsoft.com/office/drawing/2014/main" id="{DBA1370D-6CD5-9816-8301-8E8EBC4B896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44950" y="4137025"/>
              <a:ext cx="260350" cy="446088"/>
            </a:xfrm>
            <a:custGeom>
              <a:avLst/>
              <a:gdLst>
                <a:gd name="T0" fmla="*/ 6020 w 346"/>
                <a:gd name="T1" fmla="*/ 446088 h 590"/>
                <a:gd name="T2" fmla="*/ 11287 w 346"/>
                <a:gd name="T3" fmla="*/ 442308 h 590"/>
                <a:gd name="T4" fmla="*/ 260350 w 346"/>
                <a:gd name="T5" fmla="*/ 5293 h 590"/>
                <a:gd name="T6" fmla="*/ 249063 w 346"/>
                <a:gd name="T7" fmla="*/ 0 h 590"/>
                <a:gd name="T8" fmla="*/ 0 w 346"/>
                <a:gd name="T9" fmla="*/ 436259 h 590"/>
                <a:gd name="T10" fmla="*/ 6020 w 346"/>
                <a:gd name="T11" fmla="*/ 432479 h 590"/>
                <a:gd name="T12" fmla="*/ 6020 w 346"/>
                <a:gd name="T13" fmla="*/ 446088 h 590"/>
                <a:gd name="T14" fmla="*/ 9782 w 346"/>
                <a:gd name="T15" fmla="*/ 446088 h 590"/>
                <a:gd name="T16" fmla="*/ 11287 w 346"/>
                <a:gd name="T17" fmla="*/ 442308 h 590"/>
                <a:gd name="T18" fmla="*/ 6020 w 346"/>
                <a:gd name="T19" fmla="*/ 446088 h 5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6" h="590">
                  <a:moveTo>
                    <a:pt x="8" y="590"/>
                  </a:moveTo>
                  <a:lnTo>
                    <a:pt x="15" y="585"/>
                  </a:lnTo>
                  <a:lnTo>
                    <a:pt x="346" y="7"/>
                  </a:lnTo>
                  <a:lnTo>
                    <a:pt x="331" y="0"/>
                  </a:lnTo>
                  <a:lnTo>
                    <a:pt x="0" y="577"/>
                  </a:lnTo>
                  <a:lnTo>
                    <a:pt x="8" y="572"/>
                  </a:lnTo>
                  <a:lnTo>
                    <a:pt x="8" y="590"/>
                  </a:lnTo>
                  <a:lnTo>
                    <a:pt x="13" y="590"/>
                  </a:lnTo>
                  <a:lnTo>
                    <a:pt x="15" y="585"/>
                  </a:lnTo>
                  <a:lnTo>
                    <a:pt x="8" y="59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0" name="Freeform 234">
              <a:extLst>
                <a:ext uri="{FF2B5EF4-FFF2-40B4-BE49-F238E27FC236}">
                  <a16:creationId xmlns:a16="http://schemas.microsoft.com/office/drawing/2014/main" id="{3A468E21-B606-E0FA-360B-6507C6743BE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6163" y="3565525"/>
              <a:ext cx="1001712" cy="1023938"/>
            </a:xfrm>
            <a:custGeom>
              <a:avLst/>
              <a:gdLst>
                <a:gd name="T0" fmla="*/ 26321 w 1332"/>
                <a:gd name="T1" fmla="*/ 1023938 h 1361"/>
                <a:gd name="T2" fmla="*/ 78212 w 1332"/>
                <a:gd name="T3" fmla="*/ 1023938 h 1361"/>
                <a:gd name="T4" fmla="*/ 130854 w 1332"/>
                <a:gd name="T5" fmla="*/ 1021681 h 1361"/>
                <a:gd name="T6" fmla="*/ 182745 w 1332"/>
                <a:gd name="T7" fmla="*/ 1020176 h 1361"/>
                <a:gd name="T8" fmla="*/ 234635 w 1332"/>
                <a:gd name="T9" fmla="*/ 1017167 h 1361"/>
                <a:gd name="T10" fmla="*/ 287278 w 1332"/>
                <a:gd name="T11" fmla="*/ 1014158 h 1361"/>
                <a:gd name="T12" fmla="*/ 339168 w 1332"/>
                <a:gd name="T13" fmla="*/ 1009643 h 1361"/>
                <a:gd name="T14" fmla="*/ 391811 w 1332"/>
                <a:gd name="T15" fmla="*/ 1005129 h 1361"/>
                <a:gd name="T16" fmla="*/ 444453 w 1332"/>
                <a:gd name="T17" fmla="*/ 999111 h 1361"/>
                <a:gd name="T18" fmla="*/ 495592 w 1332"/>
                <a:gd name="T19" fmla="*/ 993092 h 1361"/>
                <a:gd name="T20" fmla="*/ 548234 w 1332"/>
                <a:gd name="T21" fmla="*/ 986321 h 1361"/>
                <a:gd name="T22" fmla="*/ 600877 w 1332"/>
                <a:gd name="T23" fmla="*/ 978797 h 1361"/>
                <a:gd name="T24" fmla="*/ 653519 w 1332"/>
                <a:gd name="T25" fmla="*/ 971274 h 1361"/>
                <a:gd name="T26" fmla="*/ 704658 w 1332"/>
                <a:gd name="T27" fmla="*/ 961494 h 1361"/>
                <a:gd name="T28" fmla="*/ 757300 w 1332"/>
                <a:gd name="T29" fmla="*/ 953218 h 1361"/>
                <a:gd name="T30" fmla="*/ 809943 w 1332"/>
                <a:gd name="T31" fmla="*/ 942685 h 1361"/>
                <a:gd name="T32" fmla="*/ 1001712 w 1332"/>
                <a:gd name="T33" fmla="*/ 478490 h 1361"/>
                <a:gd name="T34" fmla="*/ 782870 w 1332"/>
                <a:gd name="T35" fmla="*/ 3762 h 1361"/>
                <a:gd name="T36" fmla="*/ 744516 w 1332"/>
                <a:gd name="T37" fmla="*/ 11285 h 1361"/>
                <a:gd name="T38" fmla="*/ 706162 w 1332"/>
                <a:gd name="T39" fmla="*/ 17304 h 1361"/>
                <a:gd name="T40" fmla="*/ 665552 w 1332"/>
                <a:gd name="T41" fmla="*/ 24075 h 1361"/>
                <a:gd name="T42" fmla="*/ 624942 w 1332"/>
                <a:gd name="T43" fmla="*/ 30846 h 1361"/>
                <a:gd name="T44" fmla="*/ 583580 w 1332"/>
                <a:gd name="T45" fmla="*/ 36112 h 1361"/>
                <a:gd name="T46" fmla="*/ 541466 w 1332"/>
                <a:gd name="T47" fmla="*/ 42131 h 1361"/>
                <a:gd name="T48" fmla="*/ 498600 w 1332"/>
                <a:gd name="T49" fmla="*/ 46645 h 1361"/>
                <a:gd name="T50" fmla="*/ 454230 w 1332"/>
                <a:gd name="T51" fmla="*/ 51912 h 1361"/>
                <a:gd name="T52" fmla="*/ 409108 w 1332"/>
                <a:gd name="T53" fmla="*/ 55673 h 1361"/>
                <a:gd name="T54" fmla="*/ 362481 w 1332"/>
                <a:gd name="T55" fmla="*/ 60940 h 1361"/>
                <a:gd name="T56" fmla="*/ 315855 w 1332"/>
                <a:gd name="T57" fmla="*/ 63197 h 1361"/>
                <a:gd name="T58" fmla="*/ 266973 w 1332"/>
                <a:gd name="T59" fmla="*/ 66958 h 1361"/>
                <a:gd name="T60" fmla="*/ 217338 w 1332"/>
                <a:gd name="T61" fmla="*/ 69216 h 1361"/>
                <a:gd name="T62" fmla="*/ 166200 w 1332"/>
                <a:gd name="T63" fmla="*/ 72225 h 1361"/>
                <a:gd name="T64" fmla="*/ 113557 w 1332"/>
                <a:gd name="T65" fmla="*/ 72977 h 1361"/>
                <a:gd name="T66" fmla="*/ 245916 w 1332"/>
                <a:gd name="T67" fmla="*/ 574790 h 136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332" h="1361">
                  <a:moveTo>
                    <a:pt x="0" y="1361"/>
                  </a:moveTo>
                  <a:lnTo>
                    <a:pt x="35" y="1361"/>
                  </a:lnTo>
                  <a:lnTo>
                    <a:pt x="70" y="1361"/>
                  </a:lnTo>
                  <a:lnTo>
                    <a:pt x="104" y="1361"/>
                  </a:lnTo>
                  <a:lnTo>
                    <a:pt x="139" y="1359"/>
                  </a:lnTo>
                  <a:lnTo>
                    <a:pt x="174" y="1358"/>
                  </a:lnTo>
                  <a:lnTo>
                    <a:pt x="209" y="1357"/>
                  </a:lnTo>
                  <a:lnTo>
                    <a:pt x="243" y="1356"/>
                  </a:lnTo>
                  <a:lnTo>
                    <a:pt x="277" y="1355"/>
                  </a:lnTo>
                  <a:lnTo>
                    <a:pt x="312" y="1352"/>
                  </a:lnTo>
                  <a:lnTo>
                    <a:pt x="347" y="1350"/>
                  </a:lnTo>
                  <a:lnTo>
                    <a:pt x="382" y="1348"/>
                  </a:lnTo>
                  <a:lnTo>
                    <a:pt x="416" y="1345"/>
                  </a:lnTo>
                  <a:lnTo>
                    <a:pt x="451" y="1342"/>
                  </a:lnTo>
                  <a:lnTo>
                    <a:pt x="486" y="1340"/>
                  </a:lnTo>
                  <a:lnTo>
                    <a:pt x="521" y="1336"/>
                  </a:lnTo>
                  <a:lnTo>
                    <a:pt x="556" y="1332"/>
                  </a:lnTo>
                  <a:lnTo>
                    <a:pt x="591" y="1328"/>
                  </a:lnTo>
                  <a:lnTo>
                    <a:pt x="624" y="1325"/>
                  </a:lnTo>
                  <a:lnTo>
                    <a:pt x="659" y="1320"/>
                  </a:lnTo>
                  <a:lnTo>
                    <a:pt x="694" y="1316"/>
                  </a:lnTo>
                  <a:lnTo>
                    <a:pt x="729" y="1311"/>
                  </a:lnTo>
                  <a:lnTo>
                    <a:pt x="764" y="1306"/>
                  </a:lnTo>
                  <a:lnTo>
                    <a:pt x="799" y="1301"/>
                  </a:lnTo>
                  <a:lnTo>
                    <a:pt x="834" y="1296"/>
                  </a:lnTo>
                  <a:lnTo>
                    <a:pt x="869" y="1291"/>
                  </a:lnTo>
                  <a:lnTo>
                    <a:pt x="902" y="1285"/>
                  </a:lnTo>
                  <a:lnTo>
                    <a:pt x="937" y="1278"/>
                  </a:lnTo>
                  <a:lnTo>
                    <a:pt x="972" y="1273"/>
                  </a:lnTo>
                  <a:lnTo>
                    <a:pt x="1007" y="1267"/>
                  </a:lnTo>
                  <a:lnTo>
                    <a:pt x="1042" y="1261"/>
                  </a:lnTo>
                  <a:lnTo>
                    <a:pt x="1077" y="1253"/>
                  </a:lnTo>
                  <a:lnTo>
                    <a:pt x="1112" y="1247"/>
                  </a:lnTo>
                  <a:lnTo>
                    <a:pt x="1332" y="636"/>
                  </a:lnTo>
                  <a:lnTo>
                    <a:pt x="1066" y="0"/>
                  </a:lnTo>
                  <a:lnTo>
                    <a:pt x="1041" y="5"/>
                  </a:lnTo>
                  <a:lnTo>
                    <a:pt x="1016" y="10"/>
                  </a:lnTo>
                  <a:lnTo>
                    <a:pt x="990" y="15"/>
                  </a:lnTo>
                  <a:lnTo>
                    <a:pt x="965" y="18"/>
                  </a:lnTo>
                  <a:lnTo>
                    <a:pt x="939" y="23"/>
                  </a:lnTo>
                  <a:lnTo>
                    <a:pt x="912" y="27"/>
                  </a:lnTo>
                  <a:lnTo>
                    <a:pt x="885" y="32"/>
                  </a:lnTo>
                  <a:lnTo>
                    <a:pt x="859" y="36"/>
                  </a:lnTo>
                  <a:lnTo>
                    <a:pt x="831" y="41"/>
                  </a:lnTo>
                  <a:lnTo>
                    <a:pt x="804" y="44"/>
                  </a:lnTo>
                  <a:lnTo>
                    <a:pt x="776" y="48"/>
                  </a:lnTo>
                  <a:lnTo>
                    <a:pt x="749" y="52"/>
                  </a:lnTo>
                  <a:lnTo>
                    <a:pt x="720" y="56"/>
                  </a:lnTo>
                  <a:lnTo>
                    <a:pt x="692" y="59"/>
                  </a:lnTo>
                  <a:lnTo>
                    <a:pt x="663" y="62"/>
                  </a:lnTo>
                  <a:lnTo>
                    <a:pt x="634" y="66"/>
                  </a:lnTo>
                  <a:lnTo>
                    <a:pt x="604" y="69"/>
                  </a:lnTo>
                  <a:lnTo>
                    <a:pt x="574" y="72"/>
                  </a:lnTo>
                  <a:lnTo>
                    <a:pt x="544" y="74"/>
                  </a:lnTo>
                  <a:lnTo>
                    <a:pt x="513" y="77"/>
                  </a:lnTo>
                  <a:lnTo>
                    <a:pt x="482" y="81"/>
                  </a:lnTo>
                  <a:lnTo>
                    <a:pt x="451" y="82"/>
                  </a:lnTo>
                  <a:lnTo>
                    <a:pt x="420" y="84"/>
                  </a:lnTo>
                  <a:lnTo>
                    <a:pt x="387" y="87"/>
                  </a:lnTo>
                  <a:lnTo>
                    <a:pt x="355" y="89"/>
                  </a:lnTo>
                  <a:lnTo>
                    <a:pt x="322" y="91"/>
                  </a:lnTo>
                  <a:lnTo>
                    <a:pt x="289" y="92"/>
                  </a:lnTo>
                  <a:lnTo>
                    <a:pt x="255" y="94"/>
                  </a:lnTo>
                  <a:lnTo>
                    <a:pt x="221" y="96"/>
                  </a:lnTo>
                  <a:lnTo>
                    <a:pt x="186" y="97"/>
                  </a:lnTo>
                  <a:lnTo>
                    <a:pt x="151" y="97"/>
                  </a:lnTo>
                  <a:lnTo>
                    <a:pt x="117" y="98"/>
                  </a:lnTo>
                  <a:lnTo>
                    <a:pt x="327" y="764"/>
                  </a:lnTo>
                  <a:lnTo>
                    <a:pt x="0" y="1361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1" name="Freeform 235">
              <a:extLst>
                <a:ext uri="{FF2B5EF4-FFF2-40B4-BE49-F238E27FC236}">
                  <a16:creationId xmlns:a16="http://schemas.microsoft.com/office/drawing/2014/main" id="{3AB3F206-E92C-BDDE-16CC-AB24772D44B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6163" y="4497388"/>
              <a:ext cx="844550" cy="100012"/>
            </a:xfrm>
            <a:custGeom>
              <a:avLst/>
              <a:gdLst>
                <a:gd name="T0" fmla="*/ 837016 w 1121"/>
                <a:gd name="T1" fmla="*/ 0 h 131"/>
                <a:gd name="T2" fmla="*/ 784279 w 1121"/>
                <a:gd name="T3" fmla="*/ 10688 h 131"/>
                <a:gd name="T4" fmla="*/ 731542 w 1121"/>
                <a:gd name="T5" fmla="*/ 20613 h 131"/>
                <a:gd name="T6" fmla="*/ 678804 w 1121"/>
                <a:gd name="T7" fmla="*/ 29011 h 131"/>
                <a:gd name="T8" fmla="*/ 627574 w 1121"/>
                <a:gd name="T9" fmla="*/ 37409 h 131"/>
                <a:gd name="T10" fmla="*/ 574836 w 1121"/>
                <a:gd name="T11" fmla="*/ 45044 h 131"/>
                <a:gd name="T12" fmla="*/ 522099 w 1121"/>
                <a:gd name="T13" fmla="*/ 52678 h 131"/>
                <a:gd name="T14" fmla="*/ 469362 w 1121"/>
                <a:gd name="T15" fmla="*/ 59549 h 131"/>
                <a:gd name="T16" fmla="*/ 417378 w 1121"/>
                <a:gd name="T17" fmla="*/ 64893 h 131"/>
                <a:gd name="T18" fmla="*/ 365394 w 1121"/>
                <a:gd name="T19" fmla="*/ 71001 h 131"/>
                <a:gd name="T20" fmla="*/ 312657 w 1121"/>
                <a:gd name="T21" fmla="*/ 74818 h 131"/>
                <a:gd name="T22" fmla="*/ 261426 w 1121"/>
                <a:gd name="T23" fmla="*/ 78635 h 131"/>
                <a:gd name="T24" fmla="*/ 208689 w 1121"/>
                <a:gd name="T25" fmla="*/ 82453 h 131"/>
                <a:gd name="T26" fmla="*/ 157458 w 1121"/>
                <a:gd name="T27" fmla="*/ 83980 h 131"/>
                <a:gd name="T28" fmla="*/ 104721 w 1121"/>
                <a:gd name="T29" fmla="*/ 86270 h 131"/>
                <a:gd name="T30" fmla="*/ 52737 w 1121"/>
                <a:gd name="T31" fmla="*/ 87033 h 131"/>
                <a:gd name="T32" fmla="*/ 0 w 1121"/>
                <a:gd name="T33" fmla="*/ 87033 h 131"/>
                <a:gd name="T34" fmla="*/ 26369 w 1121"/>
                <a:gd name="T35" fmla="*/ 100012 h 131"/>
                <a:gd name="T36" fmla="*/ 78353 w 1121"/>
                <a:gd name="T37" fmla="*/ 100012 h 131"/>
                <a:gd name="T38" fmla="*/ 131090 w 1121"/>
                <a:gd name="T39" fmla="*/ 98485 h 131"/>
                <a:gd name="T40" fmla="*/ 183074 w 1121"/>
                <a:gd name="T41" fmla="*/ 96195 h 131"/>
                <a:gd name="T42" fmla="*/ 235058 w 1121"/>
                <a:gd name="T43" fmla="*/ 93904 h 131"/>
                <a:gd name="T44" fmla="*/ 287795 w 1121"/>
                <a:gd name="T45" fmla="*/ 90851 h 131"/>
                <a:gd name="T46" fmla="*/ 339779 w 1121"/>
                <a:gd name="T47" fmla="*/ 86270 h 131"/>
                <a:gd name="T48" fmla="*/ 393269 w 1121"/>
                <a:gd name="T49" fmla="*/ 81689 h 131"/>
                <a:gd name="T50" fmla="*/ 446007 w 1121"/>
                <a:gd name="T51" fmla="*/ 75582 h 131"/>
                <a:gd name="T52" fmla="*/ 497237 w 1121"/>
                <a:gd name="T53" fmla="*/ 68711 h 131"/>
                <a:gd name="T54" fmla="*/ 549975 w 1121"/>
                <a:gd name="T55" fmla="*/ 62603 h 131"/>
                <a:gd name="T56" fmla="*/ 602712 w 1121"/>
                <a:gd name="T57" fmla="*/ 54968 h 131"/>
                <a:gd name="T58" fmla="*/ 655449 w 1121"/>
                <a:gd name="T59" fmla="*/ 47334 h 131"/>
                <a:gd name="T60" fmla="*/ 707433 w 1121"/>
                <a:gd name="T61" fmla="*/ 37409 h 131"/>
                <a:gd name="T62" fmla="*/ 759417 w 1121"/>
                <a:gd name="T63" fmla="*/ 29011 h 131"/>
                <a:gd name="T64" fmla="*/ 812154 w 1121"/>
                <a:gd name="T65" fmla="*/ 18323 h 131"/>
                <a:gd name="T66" fmla="*/ 844550 w 1121"/>
                <a:gd name="T67" fmla="*/ 9161 h 131"/>
                <a:gd name="T68" fmla="*/ 842290 w 1121"/>
                <a:gd name="T69" fmla="*/ 12979 h 131"/>
                <a:gd name="T70" fmla="*/ 830989 w 1121"/>
                <a:gd name="T71" fmla="*/ 5344 h 13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21" h="131">
                  <a:moveTo>
                    <a:pt x="1103" y="7"/>
                  </a:moveTo>
                  <a:lnTo>
                    <a:pt x="1111" y="0"/>
                  </a:lnTo>
                  <a:lnTo>
                    <a:pt x="1076" y="7"/>
                  </a:lnTo>
                  <a:lnTo>
                    <a:pt x="1041" y="14"/>
                  </a:lnTo>
                  <a:lnTo>
                    <a:pt x="1006" y="20"/>
                  </a:lnTo>
                  <a:lnTo>
                    <a:pt x="971" y="27"/>
                  </a:lnTo>
                  <a:lnTo>
                    <a:pt x="936" y="32"/>
                  </a:lnTo>
                  <a:lnTo>
                    <a:pt x="901" y="38"/>
                  </a:lnTo>
                  <a:lnTo>
                    <a:pt x="868" y="44"/>
                  </a:lnTo>
                  <a:lnTo>
                    <a:pt x="833" y="49"/>
                  </a:lnTo>
                  <a:lnTo>
                    <a:pt x="798" y="54"/>
                  </a:lnTo>
                  <a:lnTo>
                    <a:pt x="763" y="59"/>
                  </a:lnTo>
                  <a:lnTo>
                    <a:pt x="728" y="64"/>
                  </a:lnTo>
                  <a:lnTo>
                    <a:pt x="693" y="69"/>
                  </a:lnTo>
                  <a:lnTo>
                    <a:pt x="658" y="73"/>
                  </a:lnTo>
                  <a:lnTo>
                    <a:pt x="623" y="78"/>
                  </a:lnTo>
                  <a:lnTo>
                    <a:pt x="589" y="82"/>
                  </a:lnTo>
                  <a:lnTo>
                    <a:pt x="554" y="85"/>
                  </a:lnTo>
                  <a:lnTo>
                    <a:pt x="519" y="89"/>
                  </a:lnTo>
                  <a:lnTo>
                    <a:pt x="485" y="93"/>
                  </a:lnTo>
                  <a:lnTo>
                    <a:pt x="451" y="95"/>
                  </a:lnTo>
                  <a:lnTo>
                    <a:pt x="415" y="98"/>
                  </a:lnTo>
                  <a:lnTo>
                    <a:pt x="382" y="102"/>
                  </a:lnTo>
                  <a:lnTo>
                    <a:pt x="347" y="103"/>
                  </a:lnTo>
                  <a:lnTo>
                    <a:pt x="312" y="105"/>
                  </a:lnTo>
                  <a:lnTo>
                    <a:pt x="277" y="108"/>
                  </a:lnTo>
                  <a:lnTo>
                    <a:pt x="243" y="109"/>
                  </a:lnTo>
                  <a:lnTo>
                    <a:pt x="209" y="110"/>
                  </a:lnTo>
                  <a:lnTo>
                    <a:pt x="174" y="112"/>
                  </a:lnTo>
                  <a:lnTo>
                    <a:pt x="139" y="113"/>
                  </a:lnTo>
                  <a:lnTo>
                    <a:pt x="104" y="114"/>
                  </a:lnTo>
                  <a:lnTo>
                    <a:pt x="70" y="114"/>
                  </a:lnTo>
                  <a:lnTo>
                    <a:pt x="35" y="114"/>
                  </a:lnTo>
                  <a:lnTo>
                    <a:pt x="0" y="114"/>
                  </a:lnTo>
                  <a:lnTo>
                    <a:pt x="0" y="131"/>
                  </a:lnTo>
                  <a:lnTo>
                    <a:pt x="35" y="131"/>
                  </a:lnTo>
                  <a:lnTo>
                    <a:pt x="70" y="131"/>
                  </a:lnTo>
                  <a:lnTo>
                    <a:pt x="104" y="131"/>
                  </a:lnTo>
                  <a:lnTo>
                    <a:pt x="139" y="130"/>
                  </a:lnTo>
                  <a:lnTo>
                    <a:pt x="174" y="129"/>
                  </a:lnTo>
                  <a:lnTo>
                    <a:pt x="209" y="128"/>
                  </a:lnTo>
                  <a:lnTo>
                    <a:pt x="243" y="126"/>
                  </a:lnTo>
                  <a:lnTo>
                    <a:pt x="277" y="125"/>
                  </a:lnTo>
                  <a:lnTo>
                    <a:pt x="312" y="123"/>
                  </a:lnTo>
                  <a:lnTo>
                    <a:pt x="347" y="120"/>
                  </a:lnTo>
                  <a:lnTo>
                    <a:pt x="382" y="119"/>
                  </a:lnTo>
                  <a:lnTo>
                    <a:pt x="417" y="115"/>
                  </a:lnTo>
                  <a:lnTo>
                    <a:pt x="451" y="113"/>
                  </a:lnTo>
                  <a:lnTo>
                    <a:pt x="487" y="110"/>
                  </a:lnTo>
                  <a:lnTo>
                    <a:pt x="522" y="107"/>
                  </a:lnTo>
                  <a:lnTo>
                    <a:pt x="557" y="103"/>
                  </a:lnTo>
                  <a:lnTo>
                    <a:pt x="592" y="99"/>
                  </a:lnTo>
                  <a:lnTo>
                    <a:pt x="626" y="95"/>
                  </a:lnTo>
                  <a:lnTo>
                    <a:pt x="660" y="90"/>
                  </a:lnTo>
                  <a:lnTo>
                    <a:pt x="695" y="87"/>
                  </a:lnTo>
                  <a:lnTo>
                    <a:pt x="730" y="82"/>
                  </a:lnTo>
                  <a:lnTo>
                    <a:pt x="765" y="77"/>
                  </a:lnTo>
                  <a:lnTo>
                    <a:pt x="800" y="72"/>
                  </a:lnTo>
                  <a:lnTo>
                    <a:pt x="835" y="67"/>
                  </a:lnTo>
                  <a:lnTo>
                    <a:pt x="870" y="62"/>
                  </a:lnTo>
                  <a:lnTo>
                    <a:pt x="904" y="55"/>
                  </a:lnTo>
                  <a:lnTo>
                    <a:pt x="939" y="49"/>
                  </a:lnTo>
                  <a:lnTo>
                    <a:pt x="974" y="44"/>
                  </a:lnTo>
                  <a:lnTo>
                    <a:pt x="1008" y="38"/>
                  </a:lnTo>
                  <a:lnTo>
                    <a:pt x="1043" y="32"/>
                  </a:lnTo>
                  <a:lnTo>
                    <a:pt x="1078" y="24"/>
                  </a:lnTo>
                  <a:lnTo>
                    <a:pt x="1113" y="18"/>
                  </a:lnTo>
                  <a:lnTo>
                    <a:pt x="1121" y="12"/>
                  </a:lnTo>
                  <a:lnTo>
                    <a:pt x="1113" y="18"/>
                  </a:lnTo>
                  <a:lnTo>
                    <a:pt x="1118" y="17"/>
                  </a:lnTo>
                  <a:lnTo>
                    <a:pt x="1121" y="12"/>
                  </a:lnTo>
                  <a:lnTo>
                    <a:pt x="1103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2" name="Freeform 236">
              <a:extLst>
                <a:ext uri="{FF2B5EF4-FFF2-40B4-BE49-F238E27FC236}">
                  <a16:creationId xmlns:a16="http://schemas.microsoft.com/office/drawing/2014/main" id="{BBA0F9BD-723D-24F7-BD7F-B51BC469770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86425" y="4041775"/>
              <a:ext cx="179388" cy="465138"/>
            </a:xfrm>
            <a:custGeom>
              <a:avLst/>
              <a:gdLst>
                <a:gd name="T0" fmla="*/ 167277 w 237"/>
                <a:gd name="T1" fmla="*/ 6021 h 618"/>
                <a:gd name="T2" fmla="*/ 166521 w 237"/>
                <a:gd name="T3" fmla="*/ 753 h 618"/>
                <a:gd name="T4" fmla="*/ 0 w 237"/>
                <a:gd name="T5" fmla="*/ 461375 h 618"/>
                <a:gd name="T6" fmla="*/ 13624 w 237"/>
                <a:gd name="T7" fmla="*/ 465138 h 618"/>
                <a:gd name="T8" fmla="*/ 179388 w 237"/>
                <a:gd name="T9" fmla="*/ 4516 h 618"/>
                <a:gd name="T10" fmla="*/ 178631 w 237"/>
                <a:gd name="T11" fmla="*/ 0 h 618"/>
                <a:gd name="T12" fmla="*/ 179388 w 237"/>
                <a:gd name="T13" fmla="*/ 4516 h 618"/>
                <a:gd name="T14" fmla="*/ 179388 w 237"/>
                <a:gd name="T15" fmla="*/ 3011 h 618"/>
                <a:gd name="T16" fmla="*/ 178631 w 237"/>
                <a:gd name="T17" fmla="*/ 0 h 618"/>
                <a:gd name="T18" fmla="*/ 167277 w 237"/>
                <a:gd name="T19" fmla="*/ 6021 h 6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7" h="618">
                  <a:moveTo>
                    <a:pt x="221" y="8"/>
                  </a:moveTo>
                  <a:lnTo>
                    <a:pt x="220" y="1"/>
                  </a:lnTo>
                  <a:lnTo>
                    <a:pt x="0" y="613"/>
                  </a:lnTo>
                  <a:lnTo>
                    <a:pt x="18" y="618"/>
                  </a:lnTo>
                  <a:lnTo>
                    <a:pt x="237" y="6"/>
                  </a:lnTo>
                  <a:lnTo>
                    <a:pt x="236" y="0"/>
                  </a:lnTo>
                  <a:lnTo>
                    <a:pt x="237" y="6"/>
                  </a:lnTo>
                  <a:lnTo>
                    <a:pt x="237" y="4"/>
                  </a:lnTo>
                  <a:lnTo>
                    <a:pt x="236" y="0"/>
                  </a:lnTo>
                  <a:lnTo>
                    <a:pt x="221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3" name="Freeform 237">
              <a:extLst>
                <a:ext uri="{FF2B5EF4-FFF2-40B4-BE49-F238E27FC236}">
                  <a16:creationId xmlns:a16="http://schemas.microsoft.com/office/drawing/2014/main" id="{03A87539-5A63-CC4C-9225-A6A1AD32391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53088" y="3557588"/>
              <a:ext cx="211137" cy="488950"/>
            </a:xfrm>
            <a:custGeom>
              <a:avLst/>
              <a:gdLst>
                <a:gd name="T0" fmla="*/ 6762 w 281"/>
                <a:gd name="T1" fmla="*/ 13540 h 650"/>
                <a:gd name="T2" fmla="*/ 0 w 281"/>
                <a:gd name="T3" fmla="*/ 9779 h 650"/>
                <a:gd name="T4" fmla="*/ 199866 w 281"/>
                <a:gd name="T5" fmla="*/ 488950 h 650"/>
                <a:gd name="T6" fmla="*/ 211137 w 281"/>
                <a:gd name="T7" fmla="*/ 482932 h 650"/>
                <a:gd name="T8" fmla="*/ 11271 w 281"/>
                <a:gd name="T9" fmla="*/ 4513 h 650"/>
                <a:gd name="T10" fmla="*/ 5260 w 281"/>
                <a:gd name="T11" fmla="*/ 752 h 650"/>
                <a:gd name="T12" fmla="*/ 11271 w 281"/>
                <a:gd name="T13" fmla="*/ 4513 h 650"/>
                <a:gd name="T14" fmla="*/ 9768 w 281"/>
                <a:gd name="T15" fmla="*/ 0 h 650"/>
                <a:gd name="T16" fmla="*/ 5260 w 281"/>
                <a:gd name="T17" fmla="*/ 752 h 650"/>
                <a:gd name="T18" fmla="*/ 6762 w 281"/>
                <a:gd name="T19" fmla="*/ 13540 h 65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1" h="650">
                  <a:moveTo>
                    <a:pt x="9" y="18"/>
                  </a:moveTo>
                  <a:lnTo>
                    <a:pt x="0" y="13"/>
                  </a:lnTo>
                  <a:lnTo>
                    <a:pt x="266" y="650"/>
                  </a:lnTo>
                  <a:lnTo>
                    <a:pt x="281" y="642"/>
                  </a:lnTo>
                  <a:lnTo>
                    <a:pt x="15" y="6"/>
                  </a:lnTo>
                  <a:lnTo>
                    <a:pt x="7" y="1"/>
                  </a:lnTo>
                  <a:lnTo>
                    <a:pt x="15" y="6"/>
                  </a:lnTo>
                  <a:lnTo>
                    <a:pt x="13" y="0"/>
                  </a:lnTo>
                  <a:lnTo>
                    <a:pt x="7" y="1"/>
                  </a:lnTo>
                  <a:lnTo>
                    <a:pt x="9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4" name="Freeform 238">
              <a:extLst>
                <a:ext uri="{FF2B5EF4-FFF2-40B4-BE49-F238E27FC236}">
                  <a16:creationId xmlns:a16="http://schemas.microsoft.com/office/drawing/2014/main" id="{EE681D9E-34CA-D1B9-E9AB-0D5954B2CF6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3950" y="3557588"/>
              <a:ext cx="725488" cy="87312"/>
            </a:xfrm>
            <a:custGeom>
              <a:avLst/>
              <a:gdLst>
                <a:gd name="T0" fmla="*/ 9050 w 962"/>
                <a:gd name="T1" fmla="*/ 87312 h 116"/>
                <a:gd name="T2" fmla="*/ 61086 w 962"/>
                <a:gd name="T3" fmla="*/ 86559 h 116"/>
                <a:gd name="T4" fmla="*/ 113122 w 962"/>
                <a:gd name="T5" fmla="*/ 84301 h 116"/>
                <a:gd name="T6" fmla="*/ 163650 w 962"/>
                <a:gd name="T7" fmla="*/ 81290 h 116"/>
                <a:gd name="T8" fmla="*/ 213423 w 962"/>
                <a:gd name="T9" fmla="*/ 79032 h 116"/>
                <a:gd name="T10" fmla="*/ 260934 w 962"/>
                <a:gd name="T11" fmla="*/ 75269 h 116"/>
                <a:gd name="T12" fmla="*/ 308446 w 962"/>
                <a:gd name="T13" fmla="*/ 71506 h 116"/>
                <a:gd name="T14" fmla="*/ 355203 w 962"/>
                <a:gd name="T15" fmla="*/ 67742 h 116"/>
                <a:gd name="T16" fmla="*/ 399697 w 962"/>
                <a:gd name="T17" fmla="*/ 62473 h 116"/>
                <a:gd name="T18" fmla="*/ 443438 w 962"/>
                <a:gd name="T19" fmla="*/ 57957 h 116"/>
                <a:gd name="T20" fmla="*/ 486424 w 962"/>
                <a:gd name="T21" fmla="*/ 52688 h 116"/>
                <a:gd name="T22" fmla="*/ 527902 w 962"/>
                <a:gd name="T23" fmla="*/ 46667 h 116"/>
                <a:gd name="T24" fmla="*/ 569380 w 962"/>
                <a:gd name="T25" fmla="*/ 39893 h 116"/>
                <a:gd name="T26" fmla="*/ 610104 w 962"/>
                <a:gd name="T27" fmla="*/ 33871 h 116"/>
                <a:gd name="T28" fmla="*/ 649319 w 962"/>
                <a:gd name="T29" fmla="*/ 27097 h 116"/>
                <a:gd name="T30" fmla="*/ 687781 w 962"/>
                <a:gd name="T31" fmla="*/ 20323 h 116"/>
                <a:gd name="T32" fmla="*/ 725488 w 962"/>
                <a:gd name="T33" fmla="*/ 12796 h 116"/>
                <a:gd name="T34" fmla="*/ 705126 w 962"/>
                <a:gd name="T35" fmla="*/ 3763 h 116"/>
                <a:gd name="T36" fmla="*/ 666665 w 962"/>
                <a:gd name="T37" fmla="*/ 11290 h 116"/>
                <a:gd name="T38" fmla="*/ 627449 w 962"/>
                <a:gd name="T39" fmla="*/ 18065 h 116"/>
                <a:gd name="T40" fmla="*/ 587479 w 962"/>
                <a:gd name="T41" fmla="*/ 24086 h 116"/>
                <a:gd name="T42" fmla="*/ 546756 w 962"/>
                <a:gd name="T43" fmla="*/ 30860 h 116"/>
                <a:gd name="T44" fmla="*/ 505278 w 962"/>
                <a:gd name="T45" fmla="*/ 36129 h 116"/>
                <a:gd name="T46" fmla="*/ 463045 w 962"/>
                <a:gd name="T47" fmla="*/ 42151 h 116"/>
                <a:gd name="T48" fmla="*/ 420059 w 962"/>
                <a:gd name="T49" fmla="*/ 46667 h 116"/>
                <a:gd name="T50" fmla="*/ 375564 w 962"/>
                <a:gd name="T51" fmla="*/ 52688 h 116"/>
                <a:gd name="T52" fmla="*/ 330316 w 962"/>
                <a:gd name="T53" fmla="*/ 56452 h 116"/>
                <a:gd name="T54" fmla="*/ 283559 w 962"/>
                <a:gd name="T55" fmla="*/ 60968 h 116"/>
                <a:gd name="T56" fmla="*/ 236048 w 962"/>
                <a:gd name="T57" fmla="*/ 63979 h 116"/>
                <a:gd name="T58" fmla="*/ 188536 w 962"/>
                <a:gd name="T59" fmla="*/ 67742 h 116"/>
                <a:gd name="T60" fmla="*/ 138763 w 962"/>
                <a:gd name="T61" fmla="*/ 69247 h 116"/>
                <a:gd name="T62" fmla="*/ 87481 w 962"/>
                <a:gd name="T63" fmla="*/ 72258 h 116"/>
                <a:gd name="T64" fmla="*/ 34691 w 962"/>
                <a:gd name="T65" fmla="*/ 73011 h 116"/>
                <a:gd name="T66" fmla="*/ 2262 w 962"/>
                <a:gd name="T67" fmla="*/ 82796 h 116"/>
                <a:gd name="T68" fmla="*/ 0 w 962"/>
                <a:gd name="T69" fmla="*/ 73764 h 116"/>
                <a:gd name="T70" fmla="*/ 15083 w 962"/>
                <a:gd name="T71" fmla="*/ 79032 h 1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962" h="116">
                  <a:moveTo>
                    <a:pt x="20" y="105"/>
                  </a:moveTo>
                  <a:lnTo>
                    <a:pt x="12" y="116"/>
                  </a:lnTo>
                  <a:lnTo>
                    <a:pt x="46" y="115"/>
                  </a:lnTo>
                  <a:lnTo>
                    <a:pt x="81" y="115"/>
                  </a:lnTo>
                  <a:lnTo>
                    <a:pt x="116" y="113"/>
                  </a:lnTo>
                  <a:lnTo>
                    <a:pt x="150" y="112"/>
                  </a:lnTo>
                  <a:lnTo>
                    <a:pt x="184" y="110"/>
                  </a:lnTo>
                  <a:lnTo>
                    <a:pt x="217" y="108"/>
                  </a:lnTo>
                  <a:lnTo>
                    <a:pt x="250" y="107"/>
                  </a:lnTo>
                  <a:lnTo>
                    <a:pt x="283" y="105"/>
                  </a:lnTo>
                  <a:lnTo>
                    <a:pt x="316" y="102"/>
                  </a:lnTo>
                  <a:lnTo>
                    <a:pt x="346" y="100"/>
                  </a:lnTo>
                  <a:lnTo>
                    <a:pt x="378" y="98"/>
                  </a:lnTo>
                  <a:lnTo>
                    <a:pt x="409" y="95"/>
                  </a:lnTo>
                  <a:lnTo>
                    <a:pt x="441" y="92"/>
                  </a:lnTo>
                  <a:lnTo>
                    <a:pt x="471" y="90"/>
                  </a:lnTo>
                  <a:lnTo>
                    <a:pt x="501" y="87"/>
                  </a:lnTo>
                  <a:lnTo>
                    <a:pt x="530" y="83"/>
                  </a:lnTo>
                  <a:lnTo>
                    <a:pt x="559" y="80"/>
                  </a:lnTo>
                  <a:lnTo>
                    <a:pt x="588" y="77"/>
                  </a:lnTo>
                  <a:lnTo>
                    <a:pt x="617" y="73"/>
                  </a:lnTo>
                  <a:lnTo>
                    <a:pt x="645" y="70"/>
                  </a:lnTo>
                  <a:lnTo>
                    <a:pt x="673" y="66"/>
                  </a:lnTo>
                  <a:lnTo>
                    <a:pt x="700" y="62"/>
                  </a:lnTo>
                  <a:lnTo>
                    <a:pt x="728" y="58"/>
                  </a:lnTo>
                  <a:lnTo>
                    <a:pt x="755" y="53"/>
                  </a:lnTo>
                  <a:lnTo>
                    <a:pt x="781" y="50"/>
                  </a:lnTo>
                  <a:lnTo>
                    <a:pt x="809" y="45"/>
                  </a:lnTo>
                  <a:lnTo>
                    <a:pt x="835" y="41"/>
                  </a:lnTo>
                  <a:lnTo>
                    <a:pt x="861" y="36"/>
                  </a:lnTo>
                  <a:lnTo>
                    <a:pt x="886" y="32"/>
                  </a:lnTo>
                  <a:lnTo>
                    <a:pt x="912" y="27"/>
                  </a:lnTo>
                  <a:lnTo>
                    <a:pt x="937" y="22"/>
                  </a:lnTo>
                  <a:lnTo>
                    <a:pt x="962" y="17"/>
                  </a:lnTo>
                  <a:lnTo>
                    <a:pt x="960" y="0"/>
                  </a:lnTo>
                  <a:lnTo>
                    <a:pt x="935" y="5"/>
                  </a:lnTo>
                  <a:lnTo>
                    <a:pt x="910" y="10"/>
                  </a:lnTo>
                  <a:lnTo>
                    <a:pt x="884" y="15"/>
                  </a:lnTo>
                  <a:lnTo>
                    <a:pt x="859" y="19"/>
                  </a:lnTo>
                  <a:lnTo>
                    <a:pt x="832" y="24"/>
                  </a:lnTo>
                  <a:lnTo>
                    <a:pt x="806" y="27"/>
                  </a:lnTo>
                  <a:lnTo>
                    <a:pt x="779" y="32"/>
                  </a:lnTo>
                  <a:lnTo>
                    <a:pt x="753" y="36"/>
                  </a:lnTo>
                  <a:lnTo>
                    <a:pt x="725" y="41"/>
                  </a:lnTo>
                  <a:lnTo>
                    <a:pt x="698" y="45"/>
                  </a:lnTo>
                  <a:lnTo>
                    <a:pt x="670" y="48"/>
                  </a:lnTo>
                  <a:lnTo>
                    <a:pt x="643" y="52"/>
                  </a:lnTo>
                  <a:lnTo>
                    <a:pt x="614" y="56"/>
                  </a:lnTo>
                  <a:lnTo>
                    <a:pt x="585" y="60"/>
                  </a:lnTo>
                  <a:lnTo>
                    <a:pt x="557" y="62"/>
                  </a:lnTo>
                  <a:lnTo>
                    <a:pt x="528" y="66"/>
                  </a:lnTo>
                  <a:lnTo>
                    <a:pt x="498" y="70"/>
                  </a:lnTo>
                  <a:lnTo>
                    <a:pt x="468" y="72"/>
                  </a:lnTo>
                  <a:lnTo>
                    <a:pt x="438" y="75"/>
                  </a:lnTo>
                  <a:lnTo>
                    <a:pt x="407" y="77"/>
                  </a:lnTo>
                  <a:lnTo>
                    <a:pt x="376" y="81"/>
                  </a:lnTo>
                  <a:lnTo>
                    <a:pt x="346" y="82"/>
                  </a:lnTo>
                  <a:lnTo>
                    <a:pt x="313" y="85"/>
                  </a:lnTo>
                  <a:lnTo>
                    <a:pt x="281" y="87"/>
                  </a:lnTo>
                  <a:lnTo>
                    <a:pt x="250" y="90"/>
                  </a:lnTo>
                  <a:lnTo>
                    <a:pt x="217" y="91"/>
                  </a:lnTo>
                  <a:lnTo>
                    <a:pt x="184" y="92"/>
                  </a:lnTo>
                  <a:lnTo>
                    <a:pt x="150" y="95"/>
                  </a:lnTo>
                  <a:lnTo>
                    <a:pt x="116" y="96"/>
                  </a:lnTo>
                  <a:lnTo>
                    <a:pt x="81" y="97"/>
                  </a:lnTo>
                  <a:lnTo>
                    <a:pt x="46" y="97"/>
                  </a:lnTo>
                  <a:lnTo>
                    <a:pt x="12" y="98"/>
                  </a:lnTo>
                  <a:lnTo>
                    <a:pt x="3" y="110"/>
                  </a:lnTo>
                  <a:lnTo>
                    <a:pt x="12" y="98"/>
                  </a:lnTo>
                  <a:lnTo>
                    <a:pt x="0" y="98"/>
                  </a:lnTo>
                  <a:lnTo>
                    <a:pt x="3" y="110"/>
                  </a:lnTo>
                  <a:lnTo>
                    <a:pt x="20" y="10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5" name="Freeform 239">
              <a:extLst>
                <a:ext uri="{FF2B5EF4-FFF2-40B4-BE49-F238E27FC236}">
                  <a16:creationId xmlns:a16="http://schemas.microsoft.com/office/drawing/2014/main" id="{9731F938-4BA9-F98C-301D-24D11BFC8C1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5538" y="3636963"/>
              <a:ext cx="173037" cy="506412"/>
            </a:xfrm>
            <a:custGeom>
              <a:avLst/>
              <a:gdLst>
                <a:gd name="T0" fmla="*/ 171526 w 229"/>
                <a:gd name="T1" fmla="*/ 506412 h 672"/>
                <a:gd name="T2" fmla="*/ 172281 w 229"/>
                <a:gd name="T3" fmla="*/ 501890 h 672"/>
                <a:gd name="T4" fmla="*/ 12846 w 229"/>
                <a:gd name="T5" fmla="*/ 0 h 672"/>
                <a:gd name="T6" fmla="*/ 0 w 229"/>
                <a:gd name="T7" fmla="*/ 3768 h 672"/>
                <a:gd name="T8" fmla="*/ 159436 w 229"/>
                <a:gd name="T9" fmla="*/ 505658 h 672"/>
                <a:gd name="T10" fmla="*/ 160191 w 229"/>
                <a:gd name="T11" fmla="*/ 501137 h 672"/>
                <a:gd name="T12" fmla="*/ 171526 w 229"/>
                <a:gd name="T13" fmla="*/ 506412 h 672"/>
                <a:gd name="T14" fmla="*/ 173037 w 229"/>
                <a:gd name="T15" fmla="*/ 504905 h 672"/>
                <a:gd name="T16" fmla="*/ 172281 w 229"/>
                <a:gd name="T17" fmla="*/ 501890 h 672"/>
                <a:gd name="T18" fmla="*/ 171526 w 229"/>
                <a:gd name="T19" fmla="*/ 506412 h 67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29" h="672">
                  <a:moveTo>
                    <a:pt x="227" y="672"/>
                  </a:moveTo>
                  <a:lnTo>
                    <a:pt x="228" y="666"/>
                  </a:lnTo>
                  <a:lnTo>
                    <a:pt x="17" y="0"/>
                  </a:lnTo>
                  <a:lnTo>
                    <a:pt x="0" y="5"/>
                  </a:lnTo>
                  <a:lnTo>
                    <a:pt x="211" y="671"/>
                  </a:lnTo>
                  <a:lnTo>
                    <a:pt x="212" y="665"/>
                  </a:lnTo>
                  <a:lnTo>
                    <a:pt x="227" y="672"/>
                  </a:lnTo>
                  <a:lnTo>
                    <a:pt x="229" y="670"/>
                  </a:lnTo>
                  <a:lnTo>
                    <a:pt x="228" y="666"/>
                  </a:lnTo>
                  <a:lnTo>
                    <a:pt x="227" y="67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6" name="Freeform 240">
              <a:extLst>
                <a:ext uri="{FF2B5EF4-FFF2-40B4-BE49-F238E27FC236}">
                  <a16:creationId xmlns:a16="http://schemas.microsoft.com/office/drawing/2014/main" id="{07837E9B-1F88-7CE6-C67A-D040ADA0BAE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43463" y="4137025"/>
              <a:ext cx="263525" cy="460375"/>
            </a:xfrm>
            <a:custGeom>
              <a:avLst/>
              <a:gdLst>
                <a:gd name="T0" fmla="*/ 10571 w 349"/>
                <a:gd name="T1" fmla="*/ 447503 h 608"/>
                <a:gd name="T2" fmla="*/ 16612 w 349"/>
                <a:gd name="T3" fmla="*/ 456589 h 608"/>
                <a:gd name="T4" fmla="*/ 263525 w 349"/>
                <a:gd name="T5" fmla="*/ 5300 h 608"/>
                <a:gd name="T6" fmla="*/ 252199 w 349"/>
                <a:gd name="T7" fmla="*/ 0 h 608"/>
                <a:gd name="T8" fmla="*/ 5286 w 349"/>
                <a:gd name="T9" fmla="*/ 451289 h 608"/>
                <a:gd name="T10" fmla="*/ 10571 w 349"/>
                <a:gd name="T11" fmla="*/ 460375 h 608"/>
                <a:gd name="T12" fmla="*/ 5286 w 349"/>
                <a:gd name="T13" fmla="*/ 451289 h 608"/>
                <a:gd name="T14" fmla="*/ 0 w 349"/>
                <a:gd name="T15" fmla="*/ 460375 h 608"/>
                <a:gd name="T16" fmla="*/ 10571 w 349"/>
                <a:gd name="T17" fmla="*/ 460375 h 608"/>
                <a:gd name="T18" fmla="*/ 10571 w 349"/>
                <a:gd name="T19" fmla="*/ 447503 h 60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9" h="608">
                  <a:moveTo>
                    <a:pt x="14" y="591"/>
                  </a:moveTo>
                  <a:lnTo>
                    <a:pt x="22" y="603"/>
                  </a:lnTo>
                  <a:lnTo>
                    <a:pt x="349" y="7"/>
                  </a:lnTo>
                  <a:lnTo>
                    <a:pt x="334" y="0"/>
                  </a:lnTo>
                  <a:lnTo>
                    <a:pt x="7" y="596"/>
                  </a:lnTo>
                  <a:lnTo>
                    <a:pt x="14" y="608"/>
                  </a:lnTo>
                  <a:lnTo>
                    <a:pt x="7" y="596"/>
                  </a:lnTo>
                  <a:lnTo>
                    <a:pt x="0" y="608"/>
                  </a:lnTo>
                  <a:lnTo>
                    <a:pt x="14" y="608"/>
                  </a:lnTo>
                  <a:lnTo>
                    <a:pt x="14" y="59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7" name="Freeform 241">
              <a:extLst>
                <a:ext uri="{FF2B5EF4-FFF2-40B4-BE49-F238E27FC236}">
                  <a16:creationId xmlns:a16="http://schemas.microsoft.com/office/drawing/2014/main" id="{31A799E1-064A-A062-EC52-0F058ED58A3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27225" y="3079750"/>
              <a:ext cx="4413250" cy="771525"/>
            </a:xfrm>
            <a:custGeom>
              <a:avLst/>
              <a:gdLst>
                <a:gd name="T0" fmla="*/ 0 w 5856"/>
                <a:gd name="T1" fmla="*/ 210964 h 1024"/>
                <a:gd name="T2" fmla="*/ 275074 w 5856"/>
                <a:gd name="T3" fmla="*/ 337542 h 1024"/>
                <a:gd name="T4" fmla="*/ 566729 w 5856"/>
                <a:gd name="T5" fmla="*/ 446038 h 1024"/>
                <a:gd name="T6" fmla="*/ 870441 w 5856"/>
                <a:gd name="T7" fmla="*/ 538711 h 1024"/>
                <a:gd name="T8" fmla="*/ 1184704 w 5856"/>
                <a:gd name="T9" fmla="*/ 613302 h 1024"/>
                <a:gd name="T10" fmla="*/ 1504243 w 5856"/>
                <a:gd name="T11" fmla="*/ 675084 h 1024"/>
                <a:gd name="T12" fmla="*/ 1826796 w 5856"/>
                <a:gd name="T13" fmla="*/ 719537 h 1024"/>
                <a:gd name="T14" fmla="*/ 2147842 w 5856"/>
                <a:gd name="T15" fmla="*/ 749675 h 1024"/>
                <a:gd name="T16" fmla="*/ 2465120 w 5856"/>
                <a:gd name="T17" fmla="*/ 767758 h 1024"/>
                <a:gd name="T18" fmla="*/ 2773354 w 5856"/>
                <a:gd name="T19" fmla="*/ 771525 h 1024"/>
                <a:gd name="T20" fmla="*/ 3070284 w 5856"/>
                <a:gd name="T21" fmla="*/ 762484 h 1024"/>
                <a:gd name="T22" fmla="*/ 3351387 w 5856"/>
                <a:gd name="T23" fmla="*/ 741387 h 1024"/>
                <a:gd name="T24" fmla="*/ 3615911 w 5856"/>
                <a:gd name="T25" fmla="*/ 709743 h 1024"/>
                <a:gd name="T26" fmla="*/ 3856318 w 5856"/>
                <a:gd name="T27" fmla="*/ 666043 h 1024"/>
                <a:gd name="T28" fmla="*/ 4072610 w 5856"/>
                <a:gd name="T29" fmla="*/ 613302 h 1024"/>
                <a:gd name="T30" fmla="*/ 4258756 w 5856"/>
                <a:gd name="T31" fmla="*/ 550766 h 1024"/>
                <a:gd name="T32" fmla="*/ 4413250 w 5856"/>
                <a:gd name="T33" fmla="*/ 478436 h 1024"/>
                <a:gd name="T34" fmla="*/ 4242930 w 5856"/>
                <a:gd name="T35" fmla="*/ 346583 h 1024"/>
                <a:gd name="T36" fmla="*/ 4030407 w 5856"/>
                <a:gd name="T37" fmla="*/ 415900 h 1024"/>
                <a:gd name="T38" fmla="*/ 3793014 w 5856"/>
                <a:gd name="T39" fmla="*/ 472408 h 1024"/>
                <a:gd name="T40" fmla="*/ 3536026 w 5856"/>
                <a:gd name="T41" fmla="*/ 516108 h 1024"/>
                <a:gd name="T42" fmla="*/ 3260198 w 5856"/>
                <a:gd name="T43" fmla="*/ 546999 h 1024"/>
                <a:gd name="T44" fmla="*/ 2971558 w 5856"/>
                <a:gd name="T45" fmla="*/ 565835 h 1024"/>
                <a:gd name="T46" fmla="*/ 2673875 w 5856"/>
                <a:gd name="T47" fmla="*/ 571109 h 1024"/>
                <a:gd name="T48" fmla="*/ 2367902 w 5856"/>
                <a:gd name="T49" fmla="*/ 565082 h 1024"/>
                <a:gd name="T50" fmla="*/ 2060421 w 5856"/>
                <a:gd name="T51" fmla="*/ 546246 h 1024"/>
                <a:gd name="T52" fmla="*/ 1755201 w 5856"/>
                <a:gd name="T53" fmla="*/ 513094 h 1024"/>
                <a:gd name="T54" fmla="*/ 1452996 w 5856"/>
                <a:gd name="T55" fmla="*/ 468641 h 1024"/>
                <a:gd name="T56" fmla="*/ 1159835 w 5856"/>
                <a:gd name="T57" fmla="*/ 411380 h 1024"/>
                <a:gd name="T58" fmla="*/ 878731 w 5856"/>
                <a:gd name="T59" fmla="*/ 342063 h 1024"/>
                <a:gd name="T60" fmla="*/ 613454 w 5856"/>
                <a:gd name="T61" fmla="*/ 259938 h 1024"/>
                <a:gd name="T62" fmla="*/ 368524 w 5856"/>
                <a:gd name="T63" fmla="*/ 165004 h 1024"/>
                <a:gd name="T64" fmla="*/ 146204 w 5856"/>
                <a:gd name="T65" fmla="*/ 58015 h 102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856" h="1024">
                  <a:moveTo>
                    <a:pt x="60" y="0"/>
                  </a:moveTo>
                  <a:lnTo>
                    <a:pt x="0" y="280"/>
                  </a:lnTo>
                  <a:lnTo>
                    <a:pt x="179" y="367"/>
                  </a:lnTo>
                  <a:lnTo>
                    <a:pt x="365" y="448"/>
                  </a:lnTo>
                  <a:lnTo>
                    <a:pt x="556" y="523"/>
                  </a:lnTo>
                  <a:lnTo>
                    <a:pt x="752" y="592"/>
                  </a:lnTo>
                  <a:lnTo>
                    <a:pt x="952" y="656"/>
                  </a:lnTo>
                  <a:lnTo>
                    <a:pt x="1155" y="715"/>
                  </a:lnTo>
                  <a:lnTo>
                    <a:pt x="1362" y="767"/>
                  </a:lnTo>
                  <a:lnTo>
                    <a:pt x="1572" y="814"/>
                  </a:lnTo>
                  <a:lnTo>
                    <a:pt x="1784" y="857"/>
                  </a:lnTo>
                  <a:lnTo>
                    <a:pt x="1996" y="896"/>
                  </a:lnTo>
                  <a:lnTo>
                    <a:pt x="2210" y="928"/>
                  </a:lnTo>
                  <a:lnTo>
                    <a:pt x="2424" y="955"/>
                  </a:lnTo>
                  <a:lnTo>
                    <a:pt x="2637" y="978"/>
                  </a:lnTo>
                  <a:lnTo>
                    <a:pt x="2850" y="995"/>
                  </a:lnTo>
                  <a:lnTo>
                    <a:pt x="3061" y="1009"/>
                  </a:lnTo>
                  <a:lnTo>
                    <a:pt x="3271" y="1019"/>
                  </a:lnTo>
                  <a:lnTo>
                    <a:pt x="3477" y="1023"/>
                  </a:lnTo>
                  <a:lnTo>
                    <a:pt x="3680" y="1024"/>
                  </a:lnTo>
                  <a:lnTo>
                    <a:pt x="3878" y="1020"/>
                  </a:lnTo>
                  <a:lnTo>
                    <a:pt x="4074" y="1012"/>
                  </a:lnTo>
                  <a:lnTo>
                    <a:pt x="4264" y="1000"/>
                  </a:lnTo>
                  <a:lnTo>
                    <a:pt x="4447" y="984"/>
                  </a:lnTo>
                  <a:lnTo>
                    <a:pt x="4626" y="965"/>
                  </a:lnTo>
                  <a:lnTo>
                    <a:pt x="4798" y="942"/>
                  </a:lnTo>
                  <a:lnTo>
                    <a:pt x="4961" y="916"/>
                  </a:lnTo>
                  <a:lnTo>
                    <a:pt x="5117" y="884"/>
                  </a:lnTo>
                  <a:lnTo>
                    <a:pt x="5265" y="851"/>
                  </a:lnTo>
                  <a:lnTo>
                    <a:pt x="5404" y="814"/>
                  </a:lnTo>
                  <a:lnTo>
                    <a:pt x="5532" y="773"/>
                  </a:lnTo>
                  <a:lnTo>
                    <a:pt x="5651" y="731"/>
                  </a:lnTo>
                  <a:lnTo>
                    <a:pt x="5760" y="683"/>
                  </a:lnTo>
                  <a:lnTo>
                    <a:pt x="5856" y="635"/>
                  </a:lnTo>
                  <a:lnTo>
                    <a:pt x="5757" y="408"/>
                  </a:lnTo>
                  <a:lnTo>
                    <a:pt x="5630" y="460"/>
                  </a:lnTo>
                  <a:lnTo>
                    <a:pt x="5494" y="508"/>
                  </a:lnTo>
                  <a:lnTo>
                    <a:pt x="5348" y="552"/>
                  </a:lnTo>
                  <a:lnTo>
                    <a:pt x="5194" y="591"/>
                  </a:lnTo>
                  <a:lnTo>
                    <a:pt x="5033" y="627"/>
                  </a:lnTo>
                  <a:lnTo>
                    <a:pt x="4866" y="659"/>
                  </a:lnTo>
                  <a:lnTo>
                    <a:pt x="4692" y="685"/>
                  </a:lnTo>
                  <a:lnTo>
                    <a:pt x="4512" y="708"/>
                  </a:lnTo>
                  <a:lnTo>
                    <a:pt x="4326" y="726"/>
                  </a:lnTo>
                  <a:lnTo>
                    <a:pt x="4136" y="741"/>
                  </a:lnTo>
                  <a:lnTo>
                    <a:pt x="3943" y="751"/>
                  </a:lnTo>
                  <a:lnTo>
                    <a:pt x="3746" y="757"/>
                  </a:lnTo>
                  <a:lnTo>
                    <a:pt x="3548" y="758"/>
                  </a:lnTo>
                  <a:lnTo>
                    <a:pt x="3346" y="756"/>
                  </a:lnTo>
                  <a:lnTo>
                    <a:pt x="3142" y="750"/>
                  </a:lnTo>
                  <a:lnTo>
                    <a:pt x="2939" y="738"/>
                  </a:lnTo>
                  <a:lnTo>
                    <a:pt x="2734" y="725"/>
                  </a:lnTo>
                  <a:lnTo>
                    <a:pt x="2531" y="705"/>
                  </a:lnTo>
                  <a:lnTo>
                    <a:pt x="2329" y="681"/>
                  </a:lnTo>
                  <a:lnTo>
                    <a:pt x="2127" y="654"/>
                  </a:lnTo>
                  <a:lnTo>
                    <a:pt x="1928" y="622"/>
                  </a:lnTo>
                  <a:lnTo>
                    <a:pt x="1733" y="586"/>
                  </a:lnTo>
                  <a:lnTo>
                    <a:pt x="1539" y="546"/>
                  </a:lnTo>
                  <a:lnTo>
                    <a:pt x="1351" y="503"/>
                  </a:lnTo>
                  <a:lnTo>
                    <a:pt x="1166" y="454"/>
                  </a:lnTo>
                  <a:lnTo>
                    <a:pt x="988" y="402"/>
                  </a:lnTo>
                  <a:lnTo>
                    <a:pt x="814" y="345"/>
                  </a:lnTo>
                  <a:lnTo>
                    <a:pt x="648" y="284"/>
                  </a:lnTo>
                  <a:lnTo>
                    <a:pt x="489" y="219"/>
                  </a:lnTo>
                  <a:lnTo>
                    <a:pt x="338" y="151"/>
                  </a:lnTo>
                  <a:lnTo>
                    <a:pt x="194" y="77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8" name="Freeform 242">
              <a:extLst>
                <a:ext uri="{FF2B5EF4-FFF2-40B4-BE49-F238E27FC236}">
                  <a16:creationId xmlns:a16="http://schemas.microsoft.com/office/drawing/2014/main" id="{8EB31D24-9F80-47E7-4271-7598FD87FBA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19288" y="3078163"/>
              <a:ext cx="60325" cy="219075"/>
            </a:xfrm>
            <a:custGeom>
              <a:avLst/>
              <a:gdLst>
                <a:gd name="T0" fmla="*/ 10054 w 78"/>
                <a:gd name="T1" fmla="*/ 207704 h 289"/>
                <a:gd name="T2" fmla="*/ 13921 w 78"/>
                <a:gd name="T3" fmla="*/ 214527 h 289"/>
                <a:gd name="T4" fmla="*/ 60325 w 78"/>
                <a:gd name="T5" fmla="*/ 1516 h 289"/>
                <a:gd name="T6" fmla="*/ 47177 w 78"/>
                <a:gd name="T7" fmla="*/ 0 h 289"/>
                <a:gd name="T8" fmla="*/ 773 w 78"/>
                <a:gd name="T9" fmla="*/ 212253 h 289"/>
                <a:gd name="T10" fmla="*/ 4640 w 78"/>
                <a:gd name="T11" fmla="*/ 219075 h 289"/>
                <a:gd name="T12" fmla="*/ 773 w 78"/>
                <a:gd name="T13" fmla="*/ 212253 h 289"/>
                <a:gd name="T14" fmla="*/ 0 w 78"/>
                <a:gd name="T15" fmla="*/ 216801 h 289"/>
                <a:gd name="T16" fmla="*/ 4640 w 78"/>
                <a:gd name="T17" fmla="*/ 219075 h 289"/>
                <a:gd name="T18" fmla="*/ 10054 w 78"/>
                <a:gd name="T19" fmla="*/ 207704 h 2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8" h="289">
                  <a:moveTo>
                    <a:pt x="13" y="274"/>
                  </a:moveTo>
                  <a:lnTo>
                    <a:pt x="18" y="283"/>
                  </a:lnTo>
                  <a:lnTo>
                    <a:pt x="78" y="2"/>
                  </a:lnTo>
                  <a:lnTo>
                    <a:pt x="61" y="0"/>
                  </a:lnTo>
                  <a:lnTo>
                    <a:pt x="1" y="280"/>
                  </a:lnTo>
                  <a:lnTo>
                    <a:pt x="6" y="289"/>
                  </a:lnTo>
                  <a:lnTo>
                    <a:pt x="1" y="280"/>
                  </a:lnTo>
                  <a:lnTo>
                    <a:pt x="0" y="286"/>
                  </a:lnTo>
                  <a:lnTo>
                    <a:pt x="6" y="289"/>
                  </a:lnTo>
                  <a:lnTo>
                    <a:pt x="13" y="2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9" name="Freeform 243">
              <a:extLst>
                <a:ext uri="{FF2B5EF4-FFF2-40B4-BE49-F238E27FC236}">
                  <a16:creationId xmlns:a16="http://schemas.microsoft.com/office/drawing/2014/main" id="{5E62254C-D899-5156-FEAA-65A96714C50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25638" y="3286125"/>
              <a:ext cx="4424362" cy="571500"/>
            </a:xfrm>
            <a:custGeom>
              <a:avLst/>
              <a:gdLst>
                <a:gd name="T0" fmla="*/ 4413058 w 5871"/>
                <a:gd name="T1" fmla="*/ 266199 h 760"/>
                <a:gd name="T2" fmla="*/ 4258571 w 5871"/>
                <a:gd name="T3" fmla="*/ 337636 h 760"/>
                <a:gd name="T4" fmla="*/ 4073186 w 5871"/>
                <a:gd name="T5" fmla="*/ 400802 h 760"/>
                <a:gd name="T6" fmla="*/ 3858411 w 5871"/>
                <a:gd name="T7" fmla="*/ 453440 h 760"/>
                <a:gd name="T8" fmla="*/ 3617261 w 5871"/>
                <a:gd name="T9" fmla="*/ 496303 h 760"/>
                <a:gd name="T10" fmla="*/ 3353502 w 5871"/>
                <a:gd name="T11" fmla="*/ 527886 h 760"/>
                <a:gd name="T12" fmla="*/ 3073164 w 5871"/>
                <a:gd name="T13" fmla="*/ 548941 h 760"/>
                <a:gd name="T14" fmla="*/ 2776248 w 5871"/>
                <a:gd name="T15" fmla="*/ 557964 h 760"/>
                <a:gd name="T16" fmla="*/ 2468027 w 5871"/>
                <a:gd name="T17" fmla="*/ 554205 h 760"/>
                <a:gd name="T18" fmla="*/ 2150763 w 5871"/>
                <a:gd name="T19" fmla="*/ 536909 h 760"/>
                <a:gd name="T20" fmla="*/ 1830485 w 5871"/>
                <a:gd name="T21" fmla="*/ 506830 h 760"/>
                <a:gd name="T22" fmla="*/ 1507946 w 5871"/>
                <a:gd name="T23" fmla="*/ 461712 h 760"/>
                <a:gd name="T24" fmla="*/ 1188421 w 5871"/>
                <a:gd name="T25" fmla="*/ 400802 h 760"/>
                <a:gd name="T26" fmla="*/ 874925 w 5871"/>
                <a:gd name="T27" fmla="*/ 325605 h 760"/>
                <a:gd name="T28" fmla="*/ 571226 w 5871"/>
                <a:gd name="T29" fmla="*/ 233864 h 760"/>
                <a:gd name="T30" fmla="*/ 281091 w 5871"/>
                <a:gd name="T31" fmla="*/ 125580 h 760"/>
                <a:gd name="T32" fmla="*/ 5275 w 5871"/>
                <a:gd name="T33" fmla="*/ 0 h 760"/>
                <a:gd name="T34" fmla="*/ 135647 w 5871"/>
                <a:gd name="T35" fmla="*/ 75949 h 760"/>
                <a:gd name="T36" fmla="*/ 420507 w 5871"/>
                <a:gd name="T37" fmla="*/ 194009 h 760"/>
                <a:gd name="T38" fmla="*/ 718177 w 5871"/>
                <a:gd name="T39" fmla="*/ 294774 h 760"/>
                <a:gd name="T40" fmla="*/ 1027905 w 5871"/>
                <a:gd name="T41" fmla="*/ 378243 h 760"/>
                <a:gd name="T42" fmla="*/ 1345922 w 5871"/>
                <a:gd name="T43" fmla="*/ 445920 h 760"/>
                <a:gd name="T44" fmla="*/ 1667708 w 5871"/>
                <a:gd name="T45" fmla="*/ 499311 h 760"/>
                <a:gd name="T46" fmla="*/ 1989493 w 5871"/>
                <a:gd name="T47" fmla="*/ 536909 h 760"/>
                <a:gd name="T48" fmla="*/ 2309772 w 5871"/>
                <a:gd name="T49" fmla="*/ 560220 h 760"/>
                <a:gd name="T50" fmla="*/ 2623268 w 5871"/>
                <a:gd name="T51" fmla="*/ 570748 h 760"/>
                <a:gd name="T52" fmla="*/ 2925460 w 5871"/>
                <a:gd name="T53" fmla="*/ 568492 h 760"/>
                <a:gd name="T54" fmla="*/ 3216348 w 5871"/>
                <a:gd name="T55" fmla="*/ 553453 h 760"/>
                <a:gd name="T56" fmla="*/ 3489903 w 5871"/>
                <a:gd name="T57" fmla="*/ 527134 h 760"/>
                <a:gd name="T58" fmla="*/ 3742358 w 5871"/>
                <a:gd name="T59" fmla="*/ 489535 h 760"/>
                <a:gd name="T60" fmla="*/ 3972958 w 5871"/>
                <a:gd name="T61" fmla="*/ 440657 h 760"/>
                <a:gd name="T62" fmla="*/ 4174168 w 5871"/>
                <a:gd name="T63" fmla="*/ 382755 h 760"/>
                <a:gd name="T64" fmla="*/ 4345988 w 5871"/>
                <a:gd name="T65" fmla="*/ 314325 h 760"/>
                <a:gd name="T66" fmla="*/ 4421348 w 5871"/>
                <a:gd name="T67" fmla="*/ 269207 h 760"/>
                <a:gd name="T68" fmla="*/ 4424362 w 5871"/>
                <a:gd name="T69" fmla="*/ 275222 h 760"/>
                <a:gd name="T70" fmla="*/ 4410044 w 5871"/>
                <a:gd name="T71" fmla="*/ 275222 h 76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871" h="760">
                  <a:moveTo>
                    <a:pt x="5852" y="366"/>
                  </a:moveTo>
                  <a:lnTo>
                    <a:pt x="5856" y="354"/>
                  </a:lnTo>
                  <a:lnTo>
                    <a:pt x="5760" y="403"/>
                  </a:lnTo>
                  <a:lnTo>
                    <a:pt x="5651" y="449"/>
                  </a:lnTo>
                  <a:lnTo>
                    <a:pt x="5534" y="492"/>
                  </a:lnTo>
                  <a:lnTo>
                    <a:pt x="5405" y="533"/>
                  </a:lnTo>
                  <a:lnTo>
                    <a:pt x="5267" y="569"/>
                  </a:lnTo>
                  <a:lnTo>
                    <a:pt x="5120" y="603"/>
                  </a:lnTo>
                  <a:lnTo>
                    <a:pt x="4964" y="634"/>
                  </a:lnTo>
                  <a:lnTo>
                    <a:pt x="4800" y="660"/>
                  </a:lnTo>
                  <a:lnTo>
                    <a:pt x="4628" y="684"/>
                  </a:lnTo>
                  <a:lnTo>
                    <a:pt x="4450" y="702"/>
                  </a:lnTo>
                  <a:lnTo>
                    <a:pt x="4268" y="719"/>
                  </a:lnTo>
                  <a:lnTo>
                    <a:pt x="4078" y="730"/>
                  </a:lnTo>
                  <a:lnTo>
                    <a:pt x="3882" y="739"/>
                  </a:lnTo>
                  <a:lnTo>
                    <a:pt x="3684" y="742"/>
                  </a:lnTo>
                  <a:lnTo>
                    <a:pt x="3481" y="741"/>
                  </a:lnTo>
                  <a:lnTo>
                    <a:pt x="3275" y="737"/>
                  </a:lnTo>
                  <a:lnTo>
                    <a:pt x="3065" y="727"/>
                  </a:lnTo>
                  <a:lnTo>
                    <a:pt x="2854" y="714"/>
                  </a:lnTo>
                  <a:lnTo>
                    <a:pt x="2642" y="696"/>
                  </a:lnTo>
                  <a:lnTo>
                    <a:pt x="2429" y="674"/>
                  </a:lnTo>
                  <a:lnTo>
                    <a:pt x="2216" y="646"/>
                  </a:lnTo>
                  <a:lnTo>
                    <a:pt x="2001" y="614"/>
                  </a:lnTo>
                  <a:lnTo>
                    <a:pt x="1789" y="575"/>
                  </a:lnTo>
                  <a:lnTo>
                    <a:pt x="1577" y="533"/>
                  </a:lnTo>
                  <a:lnTo>
                    <a:pt x="1369" y="485"/>
                  </a:lnTo>
                  <a:lnTo>
                    <a:pt x="1161" y="433"/>
                  </a:lnTo>
                  <a:lnTo>
                    <a:pt x="958" y="374"/>
                  </a:lnTo>
                  <a:lnTo>
                    <a:pt x="758" y="311"/>
                  </a:lnTo>
                  <a:lnTo>
                    <a:pt x="563" y="241"/>
                  </a:lnTo>
                  <a:lnTo>
                    <a:pt x="373" y="167"/>
                  </a:lnTo>
                  <a:lnTo>
                    <a:pt x="187" y="86"/>
                  </a:lnTo>
                  <a:lnTo>
                    <a:pt x="7" y="0"/>
                  </a:lnTo>
                  <a:lnTo>
                    <a:pt x="0" y="15"/>
                  </a:lnTo>
                  <a:lnTo>
                    <a:pt x="180" y="101"/>
                  </a:lnTo>
                  <a:lnTo>
                    <a:pt x="366" y="182"/>
                  </a:lnTo>
                  <a:lnTo>
                    <a:pt x="558" y="258"/>
                  </a:lnTo>
                  <a:lnTo>
                    <a:pt x="754" y="328"/>
                  </a:lnTo>
                  <a:lnTo>
                    <a:pt x="953" y="392"/>
                  </a:lnTo>
                  <a:lnTo>
                    <a:pt x="1156" y="450"/>
                  </a:lnTo>
                  <a:lnTo>
                    <a:pt x="1364" y="503"/>
                  </a:lnTo>
                  <a:lnTo>
                    <a:pt x="1574" y="550"/>
                  </a:lnTo>
                  <a:lnTo>
                    <a:pt x="1786" y="593"/>
                  </a:lnTo>
                  <a:lnTo>
                    <a:pt x="1999" y="631"/>
                  </a:lnTo>
                  <a:lnTo>
                    <a:pt x="2213" y="664"/>
                  </a:lnTo>
                  <a:lnTo>
                    <a:pt x="2426" y="691"/>
                  </a:lnTo>
                  <a:lnTo>
                    <a:pt x="2640" y="714"/>
                  </a:lnTo>
                  <a:lnTo>
                    <a:pt x="2854" y="731"/>
                  </a:lnTo>
                  <a:lnTo>
                    <a:pt x="3065" y="745"/>
                  </a:lnTo>
                  <a:lnTo>
                    <a:pt x="3275" y="755"/>
                  </a:lnTo>
                  <a:lnTo>
                    <a:pt x="3481" y="759"/>
                  </a:lnTo>
                  <a:lnTo>
                    <a:pt x="3684" y="760"/>
                  </a:lnTo>
                  <a:lnTo>
                    <a:pt x="3882" y="756"/>
                  </a:lnTo>
                  <a:lnTo>
                    <a:pt x="4078" y="747"/>
                  </a:lnTo>
                  <a:lnTo>
                    <a:pt x="4268" y="736"/>
                  </a:lnTo>
                  <a:lnTo>
                    <a:pt x="4452" y="720"/>
                  </a:lnTo>
                  <a:lnTo>
                    <a:pt x="4631" y="701"/>
                  </a:lnTo>
                  <a:lnTo>
                    <a:pt x="4803" y="677"/>
                  </a:lnTo>
                  <a:lnTo>
                    <a:pt x="4966" y="651"/>
                  </a:lnTo>
                  <a:lnTo>
                    <a:pt x="5122" y="620"/>
                  </a:lnTo>
                  <a:lnTo>
                    <a:pt x="5272" y="586"/>
                  </a:lnTo>
                  <a:lnTo>
                    <a:pt x="5410" y="550"/>
                  </a:lnTo>
                  <a:lnTo>
                    <a:pt x="5539" y="509"/>
                  </a:lnTo>
                  <a:lnTo>
                    <a:pt x="5659" y="467"/>
                  </a:lnTo>
                  <a:lnTo>
                    <a:pt x="5767" y="418"/>
                  </a:lnTo>
                  <a:lnTo>
                    <a:pt x="5863" y="369"/>
                  </a:lnTo>
                  <a:lnTo>
                    <a:pt x="5867" y="358"/>
                  </a:lnTo>
                  <a:lnTo>
                    <a:pt x="5863" y="369"/>
                  </a:lnTo>
                  <a:lnTo>
                    <a:pt x="5871" y="366"/>
                  </a:lnTo>
                  <a:lnTo>
                    <a:pt x="5867" y="358"/>
                  </a:lnTo>
                  <a:lnTo>
                    <a:pt x="5852" y="36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0" name="Freeform 244">
              <a:extLst>
                <a:ext uri="{FF2B5EF4-FFF2-40B4-BE49-F238E27FC236}">
                  <a16:creationId xmlns:a16="http://schemas.microsoft.com/office/drawing/2014/main" id="{2697ABEB-C072-603D-1F1A-07A43C5554E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61100" y="3378200"/>
              <a:ext cx="85725" cy="182563"/>
            </a:xfrm>
            <a:custGeom>
              <a:avLst/>
              <a:gdLst>
                <a:gd name="T0" fmla="*/ 8345 w 113"/>
                <a:gd name="T1" fmla="*/ 13579 h 242"/>
                <a:gd name="T2" fmla="*/ 0 w 113"/>
                <a:gd name="T3" fmla="*/ 10561 h 242"/>
                <a:gd name="T4" fmla="*/ 74346 w 113"/>
                <a:gd name="T5" fmla="*/ 182563 h 242"/>
                <a:gd name="T6" fmla="*/ 85725 w 113"/>
                <a:gd name="T7" fmla="*/ 176528 h 242"/>
                <a:gd name="T8" fmla="*/ 10621 w 113"/>
                <a:gd name="T9" fmla="*/ 5281 h 242"/>
                <a:gd name="T10" fmla="*/ 2276 w 113"/>
                <a:gd name="T11" fmla="*/ 2263 h 242"/>
                <a:gd name="T12" fmla="*/ 10621 w 113"/>
                <a:gd name="T13" fmla="*/ 5281 h 242"/>
                <a:gd name="T14" fmla="*/ 9104 w 113"/>
                <a:gd name="T15" fmla="*/ 0 h 242"/>
                <a:gd name="T16" fmla="*/ 2276 w 113"/>
                <a:gd name="T17" fmla="*/ 2263 h 242"/>
                <a:gd name="T18" fmla="*/ 8345 w 113"/>
                <a:gd name="T19" fmla="*/ 13579 h 2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13" h="242">
                  <a:moveTo>
                    <a:pt x="11" y="18"/>
                  </a:moveTo>
                  <a:lnTo>
                    <a:pt x="0" y="14"/>
                  </a:lnTo>
                  <a:lnTo>
                    <a:pt x="98" y="242"/>
                  </a:lnTo>
                  <a:lnTo>
                    <a:pt x="113" y="234"/>
                  </a:lnTo>
                  <a:lnTo>
                    <a:pt x="14" y="7"/>
                  </a:lnTo>
                  <a:lnTo>
                    <a:pt x="3" y="3"/>
                  </a:lnTo>
                  <a:lnTo>
                    <a:pt x="14" y="7"/>
                  </a:lnTo>
                  <a:lnTo>
                    <a:pt x="12" y="0"/>
                  </a:lnTo>
                  <a:lnTo>
                    <a:pt x="3" y="3"/>
                  </a:lnTo>
                  <a:lnTo>
                    <a:pt x="11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1" name="Freeform 245">
              <a:extLst>
                <a:ext uri="{FF2B5EF4-FFF2-40B4-BE49-F238E27FC236}">
                  <a16:creationId xmlns:a16="http://schemas.microsoft.com/office/drawing/2014/main" id="{194D4544-13E4-27E3-C27F-3F8AF76F7DF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5325" y="3068638"/>
              <a:ext cx="4305300" cy="588962"/>
            </a:xfrm>
            <a:custGeom>
              <a:avLst/>
              <a:gdLst>
                <a:gd name="T0" fmla="*/ 3016 w 5710"/>
                <a:gd name="T1" fmla="*/ 15836 h 781"/>
                <a:gd name="T2" fmla="*/ 213380 w 5710"/>
                <a:gd name="T3" fmla="*/ 129707 h 781"/>
                <a:gd name="T4" fmla="*/ 447872 w 5710"/>
                <a:gd name="T5" fmla="*/ 231513 h 781"/>
                <a:gd name="T6" fmla="*/ 704229 w 5710"/>
                <a:gd name="T7" fmla="*/ 319744 h 781"/>
                <a:gd name="T8" fmla="*/ 977929 w 5710"/>
                <a:gd name="T9" fmla="*/ 395909 h 781"/>
                <a:gd name="T10" fmla="*/ 1266708 w 5710"/>
                <a:gd name="T11" fmla="*/ 459255 h 781"/>
                <a:gd name="T12" fmla="*/ 1564535 w 5710"/>
                <a:gd name="T13" fmla="*/ 509780 h 781"/>
                <a:gd name="T14" fmla="*/ 1869149 w 5710"/>
                <a:gd name="T15" fmla="*/ 548240 h 781"/>
                <a:gd name="T16" fmla="*/ 2177532 w 5710"/>
                <a:gd name="T17" fmla="*/ 573880 h 781"/>
                <a:gd name="T18" fmla="*/ 2484407 w 5710"/>
                <a:gd name="T19" fmla="*/ 587454 h 781"/>
                <a:gd name="T20" fmla="*/ 2786004 w 5710"/>
                <a:gd name="T21" fmla="*/ 588208 h 781"/>
                <a:gd name="T22" fmla="*/ 3080061 w 5710"/>
                <a:gd name="T23" fmla="*/ 576142 h 781"/>
                <a:gd name="T24" fmla="*/ 3364317 w 5710"/>
                <a:gd name="T25" fmla="*/ 551256 h 781"/>
                <a:gd name="T26" fmla="*/ 3631984 w 5710"/>
                <a:gd name="T27" fmla="*/ 513551 h 781"/>
                <a:gd name="T28" fmla="*/ 3880048 w 5710"/>
                <a:gd name="T29" fmla="*/ 463025 h 781"/>
                <a:gd name="T30" fmla="*/ 4105492 w 5710"/>
                <a:gd name="T31" fmla="*/ 399680 h 781"/>
                <a:gd name="T32" fmla="*/ 4305300 w 5710"/>
                <a:gd name="T33" fmla="*/ 323514 h 781"/>
                <a:gd name="T34" fmla="*/ 4204265 w 5710"/>
                <a:gd name="T35" fmla="*/ 350662 h 781"/>
                <a:gd name="T36" fmla="*/ 3991639 w 5710"/>
                <a:gd name="T37" fmla="*/ 420795 h 781"/>
                <a:gd name="T38" fmla="*/ 3755639 w 5710"/>
                <a:gd name="T39" fmla="*/ 477353 h 781"/>
                <a:gd name="T40" fmla="*/ 3497774 w 5710"/>
                <a:gd name="T41" fmla="*/ 520338 h 781"/>
                <a:gd name="T42" fmla="*/ 3222566 w 5710"/>
                <a:gd name="T43" fmla="*/ 551256 h 781"/>
                <a:gd name="T44" fmla="*/ 2934541 w 5710"/>
                <a:gd name="T45" fmla="*/ 570109 h 781"/>
                <a:gd name="T46" fmla="*/ 2636714 w 5710"/>
                <a:gd name="T47" fmla="*/ 576142 h 781"/>
                <a:gd name="T48" fmla="*/ 2330592 w 5710"/>
                <a:gd name="T49" fmla="*/ 569355 h 781"/>
                <a:gd name="T50" fmla="*/ 2024471 w 5710"/>
                <a:gd name="T51" fmla="*/ 550502 h 781"/>
                <a:gd name="T52" fmla="*/ 1718350 w 5710"/>
                <a:gd name="T53" fmla="*/ 517321 h 781"/>
                <a:gd name="T54" fmla="*/ 1416753 w 5710"/>
                <a:gd name="T55" fmla="*/ 473583 h 781"/>
                <a:gd name="T56" fmla="*/ 1122696 w 5710"/>
                <a:gd name="T57" fmla="*/ 416270 h 781"/>
                <a:gd name="T58" fmla="*/ 842964 w 5710"/>
                <a:gd name="T59" fmla="*/ 346138 h 781"/>
                <a:gd name="T60" fmla="*/ 577559 w 5710"/>
                <a:gd name="T61" fmla="*/ 264694 h 781"/>
                <a:gd name="T62" fmla="*/ 333265 w 5710"/>
                <a:gd name="T63" fmla="*/ 170429 h 781"/>
                <a:gd name="T64" fmla="*/ 110837 w 5710"/>
                <a:gd name="T65" fmla="*/ 63345 h 781"/>
                <a:gd name="T66" fmla="*/ 0 w 5710"/>
                <a:gd name="T67" fmla="*/ 9803 h 781"/>
                <a:gd name="T68" fmla="*/ 1508 w 5710"/>
                <a:gd name="T69" fmla="*/ 0 h 781"/>
                <a:gd name="T70" fmla="*/ 12818 w 5710"/>
                <a:gd name="T71" fmla="*/ 11312 h 78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710" h="781">
                  <a:moveTo>
                    <a:pt x="17" y="15"/>
                  </a:moveTo>
                  <a:lnTo>
                    <a:pt x="4" y="21"/>
                  </a:lnTo>
                  <a:lnTo>
                    <a:pt x="140" y="99"/>
                  </a:lnTo>
                  <a:lnTo>
                    <a:pt x="283" y="172"/>
                  </a:lnTo>
                  <a:lnTo>
                    <a:pt x="434" y="241"/>
                  </a:lnTo>
                  <a:lnTo>
                    <a:pt x="594" y="307"/>
                  </a:lnTo>
                  <a:lnTo>
                    <a:pt x="761" y="368"/>
                  </a:lnTo>
                  <a:lnTo>
                    <a:pt x="934" y="424"/>
                  </a:lnTo>
                  <a:lnTo>
                    <a:pt x="1113" y="477"/>
                  </a:lnTo>
                  <a:lnTo>
                    <a:pt x="1297" y="525"/>
                  </a:lnTo>
                  <a:lnTo>
                    <a:pt x="1487" y="569"/>
                  </a:lnTo>
                  <a:lnTo>
                    <a:pt x="1680" y="609"/>
                  </a:lnTo>
                  <a:lnTo>
                    <a:pt x="1876" y="645"/>
                  </a:lnTo>
                  <a:lnTo>
                    <a:pt x="2075" y="676"/>
                  </a:lnTo>
                  <a:lnTo>
                    <a:pt x="2277" y="704"/>
                  </a:lnTo>
                  <a:lnTo>
                    <a:pt x="2479" y="727"/>
                  </a:lnTo>
                  <a:lnTo>
                    <a:pt x="2682" y="747"/>
                  </a:lnTo>
                  <a:lnTo>
                    <a:pt x="2888" y="761"/>
                  </a:lnTo>
                  <a:lnTo>
                    <a:pt x="3091" y="772"/>
                  </a:lnTo>
                  <a:lnTo>
                    <a:pt x="3295" y="779"/>
                  </a:lnTo>
                  <a:lnTo>
                    <a:pt x="3497" y="781"/>
                  </a:lnTo>
                  <a:lnTo>
                    <a:pt x="3695" y="780"/>
                  </a:lnTo>
                  <a:lnTo>
                    <a:pt x="3892" y="774"/>
                  </a:lnTo>
                  <a:lnTo>
                    <a:pt x="4085" y="764"/>
                  </a:lnTo>
                  <a:lnTo>
                    <a:pt x="4276" y="749"/>
                  </a:lnTo>
                  <a:lnTo>
                    <a:pt x="4462" y="731"/>
                  </a:lnTo>
                  <a:lnTo>
                    <a:pt x="4642" y="707"/>
                  </a:lnTo>
                  <a:lnTo>
                    <a:pt x="4817" y="681"/>
                  </a:lnTo>
                  <a:lnTo>
                    <a:pt x="4984" y="650"/>
                  </a:lnTo>
                  <a:lnTo>
                    <a:pt x="5146" y="614"/>
                  </a:lnTo>
                  <a:lnTo>
                    <a:pt x="5299" y="575"/>
                  </a:lnTo>
                  <a:lnTo>
                    <a:pt x="5445" y="530"/>
                  </a:lnTo>
                  <a:lnTo>
                    <a:pt x="5581" y="483"/>
                  </a:lnTo>
                  <a:lnTo>
                    <a:pt x="5710" y="429"/>
                  </a:lnTo>
                  <a:lnTo>
                    <a:pt x="5702" y="414"/>
                  </a:lnTo>
                  <a:lnTo>
                    <a:pt x="5576" y="465"/>
                  </a:lnTo>
                  <a:lnTo>
                    <a:pt x="5440" y="513"/>
                  </a:lnTo>
                  <a:lnTo>
                    <a:pt x="5294" y="558"/>
                  </a:lnTo>
                  <a:lnTo>
                    <a:pt x="5141" y="596"/>
                  </a:lnTo>
                  <a:lnTo>
                    <a:pt x="4981" y="633"/>
                  </a:lnTo>
                  <a:lnTo>
                    <a:pt x="4814" y="664"/>
                  </a:lnTo>
                  <a:lnTo>
                    <a:pt x="4639" y="690"/>
                  </a:lnTo>
                  <a:lnTo>
                    <a:pt x="4460" y="714"/>
                  </a:lnTo>
                  <a:lnTo>
                    <a:pt x="4274" y="731"/>
                  </a:lnTo>
                  <a:lnTo>
                    <a:pt x="4085" y="746"/>
                  </a:lnTo>
                  <a:lnTo>
                    <a:pt x="3892" y="756"/>
                  </a:lnTo>
                  <a:lnTo>
                    <a:pt x="3695" y="762"/>
                  </a:lnTo>
                  <a:lnTo>
                    <a:pt x="3497" y="764"/>
                  </a:lnTo>
                  <a:lnTo>
                    <a:pt x="3295" y="761"/>
                  </a:lnTo>
                  <a:lnTo>
                    <a:pt x="3091" y="755"/>
                  </a:lnTo>
                  <a:lnTo>
                    <a:pt x="2888" y="744"/>
                  </a:lnTo>
                  <a:lnTo>
                    <a:pt x="2685" y="730"/>
                  </a:lnTo>
                  <a:lnTo>
                    <a:pt x="2481" y="710"/>
                  </a:lnTo>
                  <a:lnTo>
                    <a:pt x="2279" y="686"/>
                  </a:lnTo>
                  <a:lnTo>
                    <a:pt x="2077" y="659"/>
                  </a:lnTo>
                  <a:lnTo>
                    <a:pt x="1879" y="628"/>
                  </a:lnTo>
                  <a:lnTo>
                    <a:pt x="1683" y="591"/>
                  </a:lnTo>
                  <a:lnTo>
                    <a:pt x="1489" y="552"/>
                  </a:lnTo>
                  <a:lnTo>
                    <a:pt x="1302" y="508"/>
                  </a:lnTo>
                  <a:lnTo>
                    <a:pt x="1118" y="459"/>
                  </a:lnTo>
                  <a:lnTo>
                    <a:pt x="939" y="407"/>
                  </a:lnTo>
                  <a:lnTo>
                    <a:pt x="766" y="351"/>
                  </a:lnTo>
                  <a:lnTo>
                    <a:pt x="601" y="289"/>
                  </a:lnTo>
                  <a:lnTo>
                    <a:pt x="442" y="226"/>
                  </a:lnTo>
                  <a:lnTo>
                    <a:pt x="291" y="157"/>
                  </a:lnTo>
                  <a:lnTo>
                    <a:pt x="147" y="84"/>
                  </a:lnTo>
                  <a:lnTo>
                    <a:pt x="14" y="6"/>
                  </a:lnTo>
                  <a:lnTo>
                    <a:pt x="0" y="13"/>
                  </a:lnTo>
                  <a:lnTo>
                    <a:pt x="14" y="6"/>
                  </a:lnTo>
                  <a:lnTo>
                    <a:pt x="2" y="0"/>
                  </a:lnTo>
                  <a:lnTo>
                    <a:pt x="0" y="13"/>
                  </a:lnTo>
                  <a:lnTo>
                    <a:pt x="17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2" name="Freeform 246">
              <a:extLst>
                <a:ext uri="{FF2B5EF4-FFF2-40B4-BE49-F238E27FC236}">
                  <a16:creationId xmlns:a16="http://schemas.microsoft.com/office/drawing/2014/main" id="{CD73E08D-F66D-7FD8-A3B8-CCEF4114D49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5638" y="4070350"/>
              <a:ext cx="211137" cy="387350"/>
            </a:xfrm>
            <a:custGeom>
              <a:avLst/>
              <a:gdLst>
                <a:gd name="T0" fmla="*/ 198318 w 280"/>
                <a:gd name="T1" fmla="*/ 3768 h 514"/>
                <a:gd name="T2" fmla="*/ 199072 w 280"/>
                <a:gd name="T3" fmla="*/ 0 h 514"/>
                <a:gd name="T4" fmla="*/ 0 w 280"/>
                <a:gd name="T5" fmla="*/ 381321 h 514"/>
                <a:gd name="T6" fmla="*/ 11311 w 280"/>
                <a:gd name="T7" fmla="*/ 387350 h 514"/>
                <a:gd name="T8" fmla="*/ 210383 w 280"/>
                <a:gd name="T9" fmla="*/ 5275 h 514"/>
                <a:gd name="T10" fmla="*/ 211137 w 280"/>
                <a:gd name="T11" fmla="*/ 1507 h 514"/>
                <a:gd name="T12" fmla="*/ 210383 w 280"/>
                <a:gd name="T13" fmla="*/ 5275 h 514"/>
                <a:gd name="T14" fmla="*/ 211137 w 280"/>
                <a:gd name="T15" fmla="*/ 3768 h 514"/>
                <a:gd name="T16" fmla="*/ 211137 w 280"/>
                <a:gd name="T17" fmla="*/ 1507 h 514"/>
                <a:gd name="T18" fmla="*/ 198318 w 280"/>
                <a:gd name="T19" fmla="*/ 3768 h 5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0" h="514">
                  <a:moveTo>
                    <a:pt x="263" y="5"/>
                  </a:moveTo>
                  <a:lnTo>
                    <a:pt x="264" y="0"/>
                  </a:lnTo>
                  <a:lnTo>
                    <a:pt x="0" y="506"/>
                  </a:lnTo>
                  <a:lnTo>
                    <a:pt x="15" y="514"/>
                  </a:lnTo>
                  <a:lnTo>
                    <a:pt x="279" y="7"/>
                  </a:lnTo>
                  <a:lnTo>
                    <a:pt x="280" y="2"/>
                  </a:lnTo>
                  <a:lnTo>
                    <a:pt x="279" y="7"/>
                  </a:lnTo>
                  <a:lnTo>
                    <a:pt x="280" y="5"/>
                  </a:lnTo>
                  <a:lnTo>
                    <a:pt x="280" y="2"/>
                  </a:lnTo>
                  <a:lnTo>
                    <a:pt x="263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3" name="Freeform 247">
              <a:extLst>
                <a:ext uri="{FF2B5EF4-FFF2-40B4-BE49-F238E27FC236}">
                  <a16:creationId xmlns:a16="http://schemas.microsoft.com/office/drawing/2014/main" id="{32EA490F-51AF-7406-AF48-08228366E45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97238" y="3527425"/>
              <a:ext cx="109537" cy="546100"/>
            </a:xfrm>
            <a:custGeom>
              <a:avLst/>
              <a:gdLst>
                <a:gd name="T0" fmla="*/ 6752 w 146"/>
                <a:gd name="T1" fmla="*/ 753 h 725"/>
                <a:gd name="T2" fmla="*/ 0 w 146"/>
                <a:gd name="T3" fmla="*/ 1506 h 725"/>
                <a:gd name="T4" fmla="*/ 96783 w 146"/>
                <a:gd name="T5" fmla="*/ 546100 h 725"/>
                <a:gd name="T6" fmla="*/ 109537 w 146"/>
                <a:gd name="T7" fmla="*/ 543840 h 725"/>
                <a:gd name="T8" fmla="*/ 13505 w 146"/>
                <a:gd name="T9" fmla="*/ 0 h 725"/>
                <a:gd name="T10" fmla="*/ 6752 w 146"/>
                <a:gd name="T11" fmla="*/ 753 h 7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6" h="725">
                  <a:moveTo>
                    <a:pt x="9" y="1"/>
                  </a:moveTo>
                  <a:lnTo>
                    <a:pt x="0" y="2"/>
                  </a:lnTo>
                  <a:lnTo>
                    <a:pt x="129" y="725"/>
                  </a:lnTo>
                  <a:lnTo>
                    <a:pt x="146" y="722"/>
                  </a:lnTo>
                  <a:lnTo>
                    <a:pt x="18" y="0"/>
                  </a:lnTo>
                  <a:lnTo>
                    <a:pt x="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4" name="Freeform 248">
              <a:extLst>
                <a:ext uri="{FF2B5EF4-FFF2-40B4-BE49-F238E27FC236}">
                  <a16:creationId xmlns:a16="http://schemas.microsoft.com/office/drawing/2014/main" id="{15516DCB-6018-B179-D4B3-EBD21EFD586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43363" y="4135438"/>
              <a:ext cx="261937" cy="442912"/>
            </a:xfrm>
            <a:custGeom>
              <a:avLst/>
              <a:gdLst>
                <a:gd name="T0" fmla="*/ 247677 w 349"/>
                <a:gd name="T1" fmla="*/ 4535 h 586"/>
                <a:gd name="T2" fmla="*/ 248427 w 349"/>
                <a:gd name="T3" fmla="*/ 0 h 586"/>
                <a:gd name="T4" fmla="*/ 0 w 349"/>
                <a:gd name="T5" fmla="*/ 437621 h 586"/>
                <a:gd name="T6" fmla="*/ 11258 w 349"/>
                <a:gd name="T7" fmla="*/ 442912 h 586"/>
                <a:gd name="T8" fmla="*/ 259685 w 349"/>
                <a:gd name="T9" fmla="*/ 5291 h 586"/>
                <a:gd name="T10" fmla="*/ 261186 w 349"/>
                <a:gd name="T11" fmla="*/ 756 h 586"/>
                <a:gd name="T12" fmla="*/ 259685 w 349"/>
                <a:gd name="T13" fmla="*/ 5291 h 586"/>
                <a:gd name="T14" fmla="*/ 261937 w 349"/>
                <a:gd name="T15" fmla="*/ 3779 h 586"/>
                <a:gd name="T16" fmla="*/ 261186 w 349"/>
                <a:gd name="T17" fmla="*/ 756 h 586"/>
                <a:gd name="T18" fmla="*/ 247677 w 349"/>
                <a:gd name="T19" fmla="*/ 4535 h 58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9" h="586">
                  <a:moveTo>
                    <a:pt x="330" y="6"/>
                  </a:moveTo>
                  <a:lnTo>
                    <a:pt x="331" y="0"/>
                  </a:lnTo>
                  <a:lnTo>
                    <a:pt x="0" y="579"/>
                  </a:lnTo>
                  <a:lnTo>
                    <a:pt x="15" y="586"/>
                  </a:lnTo>
                  <a:lnTo>
                    <a:pt x="346" y="7"/>
                  </a:lnTo>
                  <a:lnTo>
                    <a:pt x="348" y="1"/>
                  </a:lnTo>
                  <a:lnTo>
                    <a:pt x="346" y="7"/>
                  </a:lnTo>
                  <a:lnTo>
                    <a:pt x="349" y="5"/>
                  </a:lnTo>
                  <a:lnTo>
                    <a:pt x="348" y="1"/>
                  </a:lnTo>
                  <a:lnTo>
                    <a:pt x="330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5" name="Freeform 249">
              <a:extLst>
                <a:ext uri="{FF2B5EF4-FFF2-40B4-BE49-F238E27FC236}">
                  <a16:creationId xmlns:a16="http://schemas.microsoft.com/office/drawing/2014/main" id="{100FAD27-05A7-6B78-CA5E-0722459BF5C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41788" y="3627438"/>
              <a:ext cx="163512" cy="512762"/>
            </a:xfrm>
            <a:custGeom>
              <a:avLst/>
              <a:gdLst>
                <a:gd name="T0" fmla="*/ 6028 w 217"/>
                <a:gd name="T1" fmla="*/ 2266 h 679"/>
                <a:gd name="T2" fmla="*/ 0 w 217"/>
                <a:gd name="T3" fmla="*/ 3776 h 679"/>
                <a:gd name="T4" fmla="*/ 149949 w 217"/>
                <a:gd name="T5" fmla="*/ 512762 h 679"/>
                <a:gd name="T6" fmla="*/ 163512 w 217"/>
                <a:gd name="T7" fmla="*/ 508986 h 679"/>
                <a:gd name="T8" fmla="*/ 12810 w 217"/>
                <a:gd name="T9" fmla="*/ 0 h 679"/>
                <a:gd name="T10" fmla="*/ 6028 w 217"/>
                <a:gd name="T11" fmla="*/ 2266 h 6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7" h="679">
                  <a:moveTo>
                    <a:pt x="8" y="3"/>
                  </a:moveTo>
                  <a:lnTo>
                    <a:pt x="0" y="5"/>
                  </a:lnTo>
                  <a:lnTo>
                    <a:pt x="199" y="679"/>
                  </a:lnTo>
                  <a:lnTo>
                    <a:pt x="217" y="674"/>
                  </a:lnTo>
                  <a:lnTo>
                    <a:pt x="17" y="0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6" name="Freeform 250">
              <a:extLst>
                <a:ext uri="{FF2B5EF4-FFF2-40B4-BE49-F238E27FC236}">
                  <a16:creationId xmlns:a16="http://schemas.microsoft.com/office/drawing/2014/main" id="{E077FC9C-9D29-FD48-9FC1-8ABF21D1FA6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48225" y="4135438"/>
              <a:ext cx="260350" cy="461962"/>
            </a:xfrm>
            <a:custGeom>
              <a:avLst/>
              <a:gdLst>
                <a:gd name="T0" fmla="*/ 246012 w 345"/>
                <a:gd name="T1" fmla="*/ 4529 h 612"/>
                <a:gd name="T2" fmla="*/ 247521 w 345"/>
                <a:gd name="T3" fmla="*/ 0 h 612"/>
                <a:gd name="T4" fmla="*/ 0 w 345"/>
                <a:gd name="T5" fmla="*/ 456678 h 612"/>
                <a:gd name="T6" fmla="*/ 10565 w 345"/>
                <a:gd name="T7" fmla="*/ 461962 h 612"/>
                <a:gd name="T8" fmla="*/ 258841 w 345"/>
                <a:gd name="T9" fmla="*/ 5284 h 612"/>
                <a:gd name="T10" fmla="*/ 259595 w 345"/>
                <a:gd name="T11" fmla="*/ 755 h 612"/>
                <a:gd name="T12" fmla="*/ 258841 w 345"/>
                <a:gd name="T13" fmla="*/ 5284 h 612"/>
                <a:gd name="T14" fmla="*/ 260350 w 345"/>
                <a:gd name="T15" fmla="*/ 3774 h 612"/>
                <a:gd name="T16" fmla="*/ 259595 w 345"/>
                <a:gd name="T17" fmla="*/ 755 h 612"/>
                <a:gd name="T18" fmla="*/ 246012 w 345"/>
                <a:gd name="T19" fmla="*/ 4529 h 6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5" h="612">
                  <a:moveTo>
                    <a:pt x="326" y="6"/>
                  </a:moveTo>
                  <a:lnTo>
                    <a:pt x="328" y="0"/>
                  </a:lnTo>
                  <a:lnTo>
                    <a:pt x="0" y="605"/>
                  </a:lnTo>
                  <a:lnTo>
                    <a:pt x="14" y="612"/>
                  </a:lnTo>
                  <a:lnTo>
                    <a:pt x="343" y="7"/>
                  </a:lnTo>
                  <a:lnTo>
                    <a:pt x="344" y="1"/>
                  </a:lnTo>
                  <a:lnTo>
                    <a:pt x="343" y="7"/>
                  </a:lnTo>
                  <a:lnTo>
                    <a:pt x="345" y="5"/>
                  </a:lnTo>
                  <a:lnTo>
                    <a:pt x="344" y="1"/>
                  </a:lnTo>
                  <a:lnTo>
                    <a:pt x="326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7" name="Freeform 251">
              <a:extLst>
                <a:ext uri="{FF2B5EF4-FFF2-40B4-BE49-F238E27FC236}">
                  <a16:creationId xmlns:a16="http://schemas.microsoft.com/office/drawing/2014/main" id="{7369281E-716B-3A43-61D1-B4ACC2D5E90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5538" y="3643313"/>
              <a:ext cx="171450" cy="496887"/>
            </a:xfrm>
            <a:custGeom>
              <a:avLst/>
              <a:gdLst>
                <a:gd name="T0" fmla="*/ 6016 w 228"/>
                <a:gd name="T1" fmla="*/ 2259 h 660"/>
                <a:gd name="T2" fmla="*/ 0 w 228"/>
                <a:gd name="T3" fmla="*/ 3764 h 660"/>
                <a:gd name="T4" fmla="*/ 157914 w 228"/>
                <a:gd name="T5" fmla="*/ 496887 h 660"/>
                <a:gd name="T6" fmla="*/ 171450 w 228"/>
                <a:gd name="T7" fmla="*/ 493123 h 660"/>
                <a:gd name="T8" fmla="*/ 12784 w 228"/>
                <a:gd name="T9" fmla="*/ 0 h 660"/>
                <a:gd name="T10" fmla="*/ 6016 w 228"/>
                <a:gd name="T11" fmla="*/ 2259 h 6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8" h="660">
                  <a:moveTo>
                    <a:pt x="8" y="3"/>
                  </a:moveTo>
                  <a:lnTo>
                    <a:pt x="0" y="5"/>
                  </a:lnTo>
                  <a:lnTo>
                    <a:pt x="210" y="660"/>
                  </a:lnTo>
                  <a:lnTo>
                    <a:pt x="228" y="655"/>
                  </a:lnTo>
                  <a:lnTo>
                    <a:pt x="17" y="0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8" name="Freeform 252">
              <a:extLst>
                <a:ext uri="{FF2B5EF4-FFF2-40B4-BE49-F238E27FC236}">
                  <a16:creationId xmlns:a16="http://schemas.microsoft.com/office/drawing/2014/main" id="{961DFF0A-9F0F-8F88-34D3-A32310D1C4B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83250" y="4035425"/>
              <a:ext cx="182563" cy="474663"/>
            </a:xfrm>
            <a:custGeom>
              <a:avLst/>
              <a:gdLst>
                <a:gd name="T0" fmla="*/ 169843 w 244"/>
                <a:gd name="T1" fmla="*/ 5274 h 630"/>
                <a:gd name="T2" fmla="*/ 169095 w 244"/>
                <a:gd name="T3" fmla="*/ 753 h 630"/>
                <a:gd name="T4" fmla="*/ 0 w 244"/>
                <a:gd name="T5" fmla="*/ 470896 h 630"/>
                <a:gd name="T6" fmla="*/ 13468 w 244"/>
                <a:gd name="T7" fmla="*/ 474663 h 630"/>
                <a:gd name="T8" fmla="*/ 182563 w 244"/>
                <a:gd name="T9" fmla="*/ 4521 h 630"/>
                <a:gd name="T10" fmla="*/ 181067 w 244"/>
                <a:gd name="T11" fmla="*/ 0 h 630"/>
                <a:gd name="T12" fmla="*/ 182563 w 244"/>
                <a:gd name="T13" fmla="*/ 4521 h 630"/>
                <a:gd name="T14" fmla="*/ 182563 w 244"/>
                <a:gd name="T15" fmla="*/ 2260 h 630"/>
                <a:gd name="T16" fmla="*/ 181067 w 244"/>
                <a:gd name="T17" fmla="*/ 0 h 630"/>
                <a:gd name="T18" fmla="*/ 169843 w 244"/>
                <a:gd name="T19" fmla="*/ 5274 h 63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44" h="630">
                  <a:moveTo>
                    <a:pt x="227" y="7"/>
                  </a:moveTo>
                  <a:lnTo>
                    <a:pt x="226" y="1"/>
                  </a:lnTo>
                  <a:lnTo>
                    <a:pt x="0" y="625"/>
                  </a:lnTo>
                  <a:lnTo>
                    <a:pt x="18" y="630"/>
                  </a:lnTo>
                  <a:lnTo>
                    <a:pt x="244" y="6"/>
                  </a:lnTo>
                  <a:lnTo>
                    <a:pt x="242" y="0"/>
                  </a:lnTo>
                  <a:lnTo>
                    <a:pt x="244" y="6"/>
                  </a:lnTo>
                  <a:lnTo>
                    <a:pt x="244" y="3"/>
                  </a:lnTo>
                  <a:lnTo>
                    <a:pt x="242" y="0"/>
                  </a:lnTo>
                  <a:lnTo>
                    <a:pt x="227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9" name="Freeform 253">
              <a:extLst>
                <a:ext uri="{FF2B5EF4-FFF2-40B4-BE49-F238E27FC236}">
                  <a16:creationId xmlns:a16="http://schemas.microsoft.com/office/drawing/2014/main" id="{71703105-5030-17EC-A1F6-470FDF84117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49913" y="3559175"/>
              <a:ext cx="215900" cy="482600"/>
            </a:xfrm>
            <a:custGeom>
              <a:avLst/>
              <a:gdLst>
                <a:gd name="T0" fmla="*/ 5321 w 284"/>
                <a:gd name="T1" fmla="*/ 3016 h 640"/>
                <a:gd name="T2" fmla="*/ 0 w 284"/>
                <a:gd name="T3" fmla="*/ 6033 h 640"/>
                <a:gd name="T4" fmla="*/ 204497 w 284"/>
                <a:gd name="T5" fmla="*/ 482600 h 640"/>
                <a:gd name="T6" fmla="*/ 215900 w 284"/>
                <a:gd name="T7" fmla="*/ 477322 h 640"/>
                <a:gd name="T8" fmla="*/ 11403 w 284"/>
                <a:gd name="T9" fmla="*/ 0 h 640"/>
                <a:gd name="T10" fmla="*/ 5321 w 284"/>
                <a:gd name="T11" fmla="*/ 3016 h 64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4" h="640">
                  <a:moveTo>
                    <a:pt x="7" y="4"/>
                  </a:moveTo>
                  <a:lnTo>
                    <a:pt x="0" y="8"/>
                  </a:lnTo>
                  <a:lnTo>
                    <a:pt x="269" y="640"/>
                  </a:lnTo>
                  <a:lnTo>
                    <a:pt x="284" y="633"/>
                  </a:lnTo>
                  <a:lnTo>
                    <a:pt x="15" y="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60" name="Arc 256">
              <a:extLst>
                <a:ext uri="{FF2B5EF4-FFF2-40B4-BE49-F238E27FC236}">
                  <a16:creationId xmlns:a16="http://schemas.microsoft.com/office/drawing/2014/main" id="{B73A57F5-31B3-111D-D056-357BE7D54EF0}"/>
                </a:ext>
              </a:extLst>
            </p:cNvPr>
            <p:cNvSpPr>
              <a:spLocks noChangeAspect="1"/>
            </p:cNvSpPr>
            <p:nvPr/>
          </p:nvSpPr>
          <p:spPr bwMode="auto">
            <a:xfrm rot="11280000">
              <a:off x="2146300" y="2525713"/>
              <a:ext cx="676275" cy="663575"/>
            </a:xfrm>
            <a:custGeom>
              <a:avLst/>
              <a:gdLst>
                <a:gd name="T0" fmla="*/ 0 w 15020"/>
                <a:gd name="T1" fmla="*/ 0 h 21600"/>
                <a:gd name="T2" fmla="*/ 676275 w 15020"/>
                <a:gd name="T3" fmla="*/ 185709 h 21600"/>
                <a:gd name="T4" fmla="*/ 1531 w 15020"/>
                <a:gd name="T5" fmla="*/ 663575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020" h="21600" fill="none" extrusionOk="0">
                  <a:moveTo>
                    <a:pt x="0" y="0"/>
                  </a:moveTo>
                  <a:cubicBezTo>
                    <a:pt x="11" y="0"/>
                    <a:pt x="22" y="0"/>
                    <a:pt x="34" y="0"/>
                  </a:cubicBezTo>
                  <a:cubicBezTo>
                    <a:pt x="5623" y="0"/>
                    <a:pt x="10995" y="2166"/>
                    <a:pt x="15020" y="6044"/>
                  </a:cubicBezTo>
                </a:path>
                <a:path w="15020" h="21600" stroke="0" extrusionOk="0">
                  <a:moveTo>
                    <a:pt x="0" y="0"/>
                  </a:moveTo>
                  <a:cubicBezTo>
                    <a:pt x="11" y="0"/>
                    <a:pt x="22" y="0"/>
                    <a:pt x="34" y="0"/>
                  </a:cubicBezTo>
                  <a:cubicBezTo>
                    <a:pt x="5623" y="0"/>
                    <a:pt x="10995" y="2166"/>
                    <a:pt x="15020" y="6044"/>
                  </a:cubicBezTo>
                  <a:lnTo>
                    <a:pt x="34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50800" cap="rnd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61" name="Arc 257">
              <a:extLst>
                <a:ext uri="{FF2B5EF4-FFF2-40B4-BE49-F238E27FC236}">
                  <a16:creationId xmlns:a16="http://schemas.microsoft.com/office/drawing/2014/main" id="{69D29B01-5BFC-A614-28F4-48102D1D21B6}"/>
                </a:ext>
              </a:extLst>
            </p:cNvPr>
            <p:cNvSpPr>
              <a:spLocks noChangeAspect="1"/>
            </p:cNvSpPr>
            <p:nvPr/>
          </p:nvSpPr>
          <p:spPr bwMode="auto">
            <a:xfrm rot="10320000">
              <a:off x="5975350" y="2609850"/>
              <a:ext cx="674688" cy="661988"/>
            </a:xfrm>
            <a:custGeom>
              <a:avLst/>
              <a:gdLst>
                <a:gd name="T0" fmla="*/ 0 w 15004"/>
                <a:gd name="T1" fmla="*/ 185755 h 21600"/>
                <a:gd name="T2" fmla="*/ 673159 w 15004"/>
                <a:gd name="T3" fmla="*/ 0 h 21600"/>
                <a:gd name="T4" fmla="*/ 674688 w 15004"/>
                <a:gd name="T5" fmla="*/ 661988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004" h="21600" fill="none" extrusionOk="0">
                  <a:moveTo>
                    <a:pt x="0" y="6061"/>
                  </a:moveTo>
                  <a:cubicBezTo>
                    <a:pt x="4018" y="2181"/>
                    <a:pt x="9384" y="8"/>
                    <a:pt x="14970" y="0"/>
                  </a:cubicBezTo>
                </a:path>
                <a:path w="15004" h="21600" stroke="0" extrusionOk="0">
                  <a:moveTo>
                    <a:pt x="0" y="6061"/>
                  </a:moveTo>
                  <a:cubicBezTo>
                    <a:pt x="4018" y="2181"/>
                    <a:pt x="9384" y="8"/>
                    <a:pt x="14970" y="0"/>
                  </a:cubicBezTo>
                  <a:lnTo>
                    <a:pt x="15004" y="21600"/>
                  </a:lnTo>
                  <a:lnTo>
                    <a:pt x="0" y="6061"/>
                  </a:lnTo>
                  <a:close/>
                </a:path>
              </a:pathLst>
            </a:custGeom>
            <a:noFill/>
            <a:ln w="50800" cap="rnd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grpSp>
          <p:nvGrpSpPr>
            <p:cNvPr id="262" name="Group 258">
              <a:extLst>
                <a:ext uri="{FF2B5EF4-FFF2-40B4-BE49-F238E27FC236}">
                  <a16:creationId xmlns:a16="http://schemas.microsoft.com/office/drawing/2014/main" id="{372889FC-1477-6B65-4BA5-BE5D5245CEF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833813" y="3382963"/>
              <a:ext cx="1306512" cy="103187"/>
              <a:chOff x="2530" y="2265"/>
              <a:chExt cx="867" cy="69"/>
            </a:xfrm>
          </p:grpSpPr>
          <p:sp>
            <p:nvSpPr>
              <p:cNvPr id="284" name="Arc 259">
                <a:extLst>
                  <a:ext uri="{FF2B5EF4-FFF2-40B4-BE49-F238E27FC236}">
                    <a16:creationId xmlns:a16="http://schemas.microsoft.com/office/drawing/2014/main" id="{F8220D80-B672-1CE8-BAE4-D3B4F584E2A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530" y="2265"/>
                <a:ext cx="449" cy="69"/>
              </a:xfrm>
              <a:custGeom>
                <a:avLst/>
                <a:gdLst>
                  <a:gd name="T0" fmla="*/ 449 w 21600"/>
                  <a:gd name="T1" fmla="*/ 69 h 21600"/>
                  <a:gd name="T2" fmla="*/ 0 w 21600"/>
                  <a:gd name="T3" fmla="*/ 0 h 21600"/>
                  <a:gd name="T4" fmla="*/ 449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21600" y="21600"/>
                    </a:moveTo>
                    <a:cubicBezTo>
                      <a:pt x="9670" y="21600"/>
                      <a:pt x="0" y="11929"/>
                      <a:pt x="0" y="0"/>
                    </a:cubicBezTo>
                  </a:path>
                  <a:path w="21600" h="21600" stroke="0" extrusionOk="0">
                    <a:moveTo>
                      <a:pt x="21600" y="21600"/>
                    </a:moveTo>
                    <a:cubicBezTo>
                      <a:pt x="9670" y="21600"/>
                      <a:pt x="0" y="11929"/>
                      <a:pt x="0" y="0"/>
                    </a:cubicBezTo>
                    <a:lnTo>
                      <a:pt x="21600" y="0"/>
                    </a:lnTo>
                    <a:lnTo>
                      <a:pt x="21600" y="21600"/>
                    </a:lnTo>
                    <a:close/>
                  </a:path>
                </a:pathLst>
              </a:custGeom>
              <a:noFill/>
              <a:ln w="50800" cap="rnd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285" name="Arc 260">
                <a:extLst>
                  <a:ext uri="{FF2B5EF4-FFF2-40B4-BE49-F238E27FC236}">
                    <a16:creationId xmlns:a16="http://schemas.microsoft.com/office/drawing/2014/main" id="{D7FBEF0C-28A9-11BC-341D-16EBECE302F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948" y="2265"/>
                <a:ext cx="449" cy="69"/>
              </a:xfrm>
              <a:custGeom>
                <a:avLst/>
                <a:gdLst>
                  <a:gd name="T0" fmla="*/ 449 w 21600"/>
                  <a:gd name="T1" fmla="*/ 0 h 21600"/>
                  <a:gd name="T2" fmla="*/ 0 w 21600"/>
                  <a:gd name="T3" fmla="*/ 69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600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600"/>
                      <a:pt x="0" y="21600"/>
                    </a:cubicBezTo>
                    <a:lnTo>
                      <a:pt x="0" y="0"/>
                    </a:lnTo>
                    <a:lnTo>
                      <a:pt x="21600" y="0"/>
                    </a:lnTo>
                    <a:close/>
                  </a:path>
                </a:pathLst>
              </a:custGeom>
              <a:noFill/>
              <a:ln w="50800" cap="rnd">
                <a:solidFill>
                  <a:schemeClr val="tx1"/>
                </a:solidFill>
                <a:round/>
                <a:headEnd type="triangle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</p:grpSp>
        <p:sp>
          <p:nvSpPr>
            <p:cNvPr id="263" name="Rectangle 261">
              <a:extLst>
                <a:ext uri="{FF2B5EF4-FFF2-40B4-BE49-F238E27FC236}">
                  <a16:creationId xmlns:a16="http://schemas.microsoft.com/office/drawing/2014/main" id="{6E1730F5-B058-3E9B-2396-B2886254683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741738" y="2719388"/>
              <a:ext cx="1595437" cy="71120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PRODUCTION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DISPERSION</a:t>
              </a:r>
            </a:p>
          </p:txBody>
        </p:sp>
        <p:sp>
          <p:nvSpPr>
            <p:cNvPr id="264" name="Rectangle 262">
              <a:extLst>
                <a:ext uri="{FF2B5EF4-FFF2-40B4-BE49-F238E27FC236}">
                  <a16:creationId xmlns:a16="http://schemas.microsoft.com/office/drawing/2014/main" id="{7A3D3211-97F1-481A-43F7-47FEB6132B9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98450" y="2344738"/>
              <a:ext cx="1814513" cy="698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PRODUCT</a:t>
              </a:r>
            </a:p>
            <a:p>
              <a:pPr algn="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LINE DIVERSITY</a:t>
              </a:r>
            </a:p>
          </p:txBody>
        </p:sp>
        <p:sp>
          <p:nvSpPr>
            <p:cNvPr id="265" name="Rectangle 263">
              <a:extLst>
                <a:ext uri="{FF2B5EF4-FFF2-40B4-BE49-F238E27FC236}">
                  <a16:creationId xmlns:a16="http://schemas.microsoft.com/office/drawing/2014/main" id="{F4FEB007-6105-8F02-85F6-71284ADF59A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700838" y="2352675"/>
              <a:ext cx="2011362" cy="698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MARKET</a:t>
              </a:r>
            </a:p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CONCENTRATION</a:t>
              </a:r>
            </a:p>
          </p:txBody>
        </p:sp>
        <p:sp>
          <p:nvSpPr>
            <p:cNvPr id="266" name="Line 264">
              <a:extLst>
                <a:ext uri="{FF2B5EF4-FFF2-40B4-BE49-F238E27FC236}">
                  <a16:creationId xmlns:a16="http://schemas.microsoft.com/office/drawing/2014/main" id="{2545B6C8-8BA3-D048-3991-484BFA530B9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171700" y="4157663"/>
              <a:ext cx="0" cy="2222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67" name="Line 265">
              <a:extLst>
                <a:ext uri="{FF2B5EF4-FFF2-40B4-BE49-F238E27FC236}">
                  <a16:creationId xmlns:a16="http://schemas.microsoft.com/office/drawing/2014/main" id="{E68E02D6-3FE9-90D1-CD7D-FB79F9C5247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792413" y="4378325"/>
              <a:ext cx="0" cy="223838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68" name="Line 266">
              <a:extLst>
                <a:ext uri="{FF2B5EF4-FFF2-40B4-BE49-F238E27FC236}">
                  <a16:creationId xmlns:a16="http://schemas.microsoft.com/office/drawing/2014/main" id="{BF3EAFFE-34EB-F2E7-86FF-F09F1BE3BA9F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640138" y="4554538"/>
              <a:ext cx="0" cy="222250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69" name="Line 267">
              <a:extLst>
                <a:ext uri="{FF2B5EF4-FFF2-40B4-BE49-F238E27FC236}">
                  <a16:creationId xmlns:a16="http://schemas.microsoft.com/office/drawing/2014/main" id="{5EC3089D-472A-32A7-F9A8-7FFF3606E678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497388" y="4610100"/>
              <a:ext cx="0" cy="2222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70" name="Line 268">
              <a:extLst>
                <a:ext uri="{FF2B5EF4-FFF2-40B4-BE49-F238E27FC236}">
                  <a16:creationId xmlns:a16="http://schemas.microsoft.com/office/drawing/2014/main" id="{7198EFF7-121F-CFF3-D2B3-425387D5590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5324475" y="4581525"/>
              <a:ext cx="0" cy="222250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71" name="Line 269">
              <a:extLst>
                <a:ext uri="{FF2B5EF4-FFF2-40B4-BE49-F238E27FC236}">
                  <a16:creationId xmlns:a16="http://schemas.microsoft.com/office/drawing/2014/main" id="{E224D3EF-F789-F562-E789-DE059182BDC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6075363" y="4435475"/>
              <a:ext cx="0" cy="222250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72" name="Rectangle 270">
              <a:extLst>
                <a:ext uri="{FF2B5EF4-FFF2-40B4-BE49-F238E27FC236}">
                  <a16:creationId xmlns:a16="http://schemas.microsoft.com/office/drawing/2014/main" id="{12C83D36-0F66-3CB4-AC94-9FB68D32957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863725" y="3452813"/>
              <a:ext cx="757238" cy="6365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Techno-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logy / dev-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elopment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3" name="Rectangle 271">
              <a:extLst>
                <a:ext uri="{FF2B5EF4-FFF2-40B4-BE49-F238E27FC236}">
                  <a16:creationId xmlns:a16="http://schemas.microsoft.com/office/drawing/2014/main" id="{C8CDC991-ABE5-FE0E-8531-F5B8B64B366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517775" y="3759200"/>
              <a:ext cx="892175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Parts /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Components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4" name="Rectangle 272">
              <a:extLst>
                <a:ext uri="{FF2B5EF4-FFF2-40B4-BE49-F238E27FC236}">
                  <a16:creationId xmlns:a16="http://schemas.microsoft.com/office/drawing/2014/main" id="{49DB22B6-C8E6-7C94-6648-82B22B11416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75038" y="3913188"/>
              <a:ext cx="635000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Inbound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supply</a:t>
              </a:r>
            </a:p>
          </p:txBody>
        </p:sp>
        <p:sp>
          <p:nvSpPr>
            <p:cNvPr id="275" name="Rectangle 273">
              <a:extLst>
                <a:ext uri="{FF2B5EF4-FFF2-40B4-BE49-F238E27FC236}">
                  <a16:creationId xmlns:a16="http://schemas.microsoft.com/office/drawing/2014/main" id="{2131967D-860B-D38B-E5B0-55576C010F8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287838" y="4065588"/>
              <a:ext cx="722312" cy="2714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Assembly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6" name="Rectangle 274">
              <a:extLst>
                <a:ext uri="{FF2B5EF4-FFF2-40B4-BE49-F238E27FC236}">
                  <a16:creationId xmlns:a16="http://schemas.microsoft.com/office/drawing/2014/main" id="{838617CE-536C-422C-F7DB-9730160501D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019675" y="3921125"/>
              <a:ext cx="784225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Physical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distribution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7" name="Rectangle 275">
              <a:extLst>
                <a:ext uri="{FF2B5EF4-FFF2-40B4-BE49-F238E27FC236}">
                  <a16:creationId xmlns:a16="http://schemas.microsoft.com/office/drawing/2014/main" id="{A375D10D-EEBC-84C8-41BA-7B80A806E30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741988" y="3795713"/>
              <a:ext cx="747712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Marketing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/retailing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8" name="Rectangle 276">
              <a:extLst>
                <a:ext uri="{FF2B5EF4-FFF2-40B4-BE49-F238E27FC236}">
                  <a16:creationId xmlns:a16="http://schemas.microsoft.com/office/drawing/2014/main" id="{621986AC-78B5-B337-6185-0C32D530830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369050" y="3522663"/>
              <a:ext cx="549275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Custo-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mer</a:t>
              </a:r>
            </a:p>
          </p:txBody>
        </p:sp>
        <p:sp>
          <p:nvSpPr>
            <p:cNvPr id="279" name="Rectangle 277">
              <a:extLst>
                <a:ext uri="{FF2B5EF4-FFF2-40B4-BE49-F238E27FC236}">
                  <a16:creationId xmlns:a16="http://schemas.microsoft.com/office/drawing/2014/main" id="{C3F34814-D2A9-0B62-20D1-3E3D9C312B8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255838" y="4614863"/>
              <a:ext cx="1212850" cy="4699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300">
                  <a:latin typeface="Arial Narrow" panose="020B0606020202030204" pitchFamily="34" charset="0"/>
                </a:rPr>
                <a:t> </a:t>
              </a:r>
              <a:r>
                <a:rPr lang="en-GB" altLang="ar-EG" sz="1200" b="1">
                  <a:latin typeface="Arial Narrow" panose="020B0606020202030204" pitchFamily="34" charset="0"/>
                </a:rPr>
                <a:t>Shorter product</a:t>
              </a:r>
              <a:br>
                <a:rPr lang="en-GB" altLang="ar-EG" sz="1200" b="1">
                  <a:latin typeface="Arial Narrow" panose="020B0606020202030204" pitchFamily="34" charset="0"/>
                </a:rPr>
              </a:br>
              <a:r>
                <a:rPr lang="en-GB" altLang="ar-EG" sz="1200" b="1">
                  <a:latin typeface="Arial Narrow" panose="020B0606020202030204" pitchFamily="34" charset="0"/>
                </a:rPr>
                <a:t>   life cycles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80" name="Rectangle 278">
              <a:extLst>
                <a:ext uri="{FF2B5EF4-FFF2-40B4-BE49-F238E27FC236}">
                  <a16:creationId xmlns:a16="http://schemas.microsoft.com/office/drawing/2014/main" id="{0A99C88E-53A3-009E-7CA6-F8AF19FA845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24138" y="5026025"/>
              <a:ext cx="1212850" cy="4699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300">
                  <a:latin typeface="Arial Narrow" panose="020B0606020202030204" pitchFamily="34" charset="0"/>
                </a:rPr>
                <a:t> </a:t>
              </a:r>
              <a:r>
                <a:rPr lang="en-GB" altLang="ar-EG" sz="1200" b="1">
                  <a:latin typeface="Arial Narrow" panose="020B0606020202030204" pitchFamily="34" charset="0"/>
                </a:rPr>
                <a:t>Product / model</a:t>
              </a:r>
              <a:br>
                <a:rPr lang="en-GB" altLang="ar-EG" sz="1200" b="1">
                  <a:latin typeface="Arial Narrow" panose="020B0606020202030204" pitchFamily="34" charset="0"/>
                </a:rPr>
              </a:br>
              <a:r>
                <a:rPr lang="en-GB" altLang="ar-EG" sz="1200" b="1">
                  <a:latin typeface="Arial Narrow" panose="020B0606020202030204" pitchFamily="34" charset="0"/>
                </a:rPr>
                <a:t>   proliferation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81" name="Rectangle 279">
              <a:extLst>
                <a:ext uri="{FF2B5EF4-FFF2-40B4-BE49-F238E27FC236}">
                  <a16:creationId xmlns:a16="http://schemas.microsoft.com/office/drawing/2014/main" id="{C4BDDD6C-8A58-64C5-425A-23CE9185179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870325" y="5489575"/>
              <a:ext cx="1331913" cy="4699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300">
                  <a:latin typeface="Arial Narrow" panose="020B0606020202030204" pitchFamily="34" charset="0"/>
                </a:rPr>
                <a:t> </a:t>
              </a:r>
              <a:r>
                <a:rPr lang="en-GB" altLang="ar-EG" sz="1200" b="1">
                  <a:latin typeface="Arial Narrow" panose="020B0606020202030204" pitchFamily="34" charset="0"/>
                </a:rPr>
                <a:t>Global sourcing</a:t>
              </a:r>
            </a:p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200" b="1">
                  <a:latin typeface="Arial Narrow" panose="020B0606020202030204" pitchFamily="34" charset="0"/>
                </a:rPr>
                <a:t> Focused factories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82" name="Rectangle 280">
              <a:extLst>
                <a:ext uri="{FF2B5EF4-FFF2-40B4-BE49-F238E27FC236}">
                  <a16:creationId xmlns:a16="http://schemas.microsoft.com/office/drawing/2014/main" id="{2EBC2179-EF1D-4D92-02D6-CA97DEEB56B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345113" y="4675188"/>
              <a:ext cx="1073150" cy="6524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300">
                  <a:latin typeface="Arial Narrow" panose="020B0606020202030204" pitchFamily="34" charset="0"/>
                </a:rPr>
                <a:t> </a:t>
              </a:r>
              <a:r>
                <a:rPr lang="en-GB" altLang="ar-EG" sz="1200" b="1">
                  <a:latin typeface="Arial Narrow" panose="020B0606020202030204" pitchFamily="34" charset="0"/>
                </a:rPr>
                <a:t>Concentrated</a:t>
              </a:r>
              <a:br>
                <a:rPr lang="en-GB" altLang="ar-EG" sz="1200" b="1">
                  <a:latin typeface="Arial Narrow" panose="020B0606020202030204" pitchFamily="34" charset="0"/>
                </a:rPr>
              </a:br>
              <a:r>
                <a:rPr lang="en-GB" altLang="ar-EG" sz="1200" b="1">
                  <a:latin typeface="Arial Narrow" panose="020B0606020202030204" pitchFamily="34" charset="0"/>
                </a:rPr>
                <a:t>   demand</a:t>
              </a:r>
            </a:p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200" b="1">
                  <a:latin typeface="Arial Narrow" panose="020B0606020202030204" pitchFamily="34" charset="0"/>
                </a:rPr>
                <a:t> Price erosion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83" name="Line 282">
              <a:extLst>
                <a:ext uri="{FF2B5EF4-FFF2-40B4-BE49-F238E27FC236}">
                  <a16:creationId xmlns:a16="http://schemas.microsoft.com/office/drawing/2014/main" id="{B4515F8F-D60B-659B-C82C-7B2425A59AC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318000" y="4608513"/>
              <a:ext cx="0" cy="917575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308307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494"/>
    </mc:Choice>
    <mc:Fallback xmlns="">
      <p:transition spd="slow" advTm="14249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942;p44">
            <a:extLst>
              <a:ext uri="{FF2B5EF4-FFF2-40B4-BE49-F238E27FC236}">
                <a16:creationId xmlns:a16="http://schemas.microsoft.com/office/drawing/2014/main" id="{F71782E3-3E0F-5607-E17B-F1E8EAA43269}"/>
              </a:ext>
            </a:extLst>
          </p:cNvPr>
          <p:cNvSpPr txBox="1">
            <a:spLocks/>
          </p:cNvSpPr>
          <p:nvPr/>
        </p:nvSpPr>
        <p:spPr>
          <a:xfrm flipH="1">
            <a:off x="3738383" y="3819185"/>
            <a:ext cx="5371800" cy="47265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EG" sz="1800" b="1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عزيزى الطالب سوف يتم رفع اختبار قصير في اليوم الأول للدراسه 21مايو للتدريب علي طريقة وأسلوب الإختبارات</a:t>
            </a:r>
            <a:endParaRPr lang="ar-SA" sz="18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Half Frame 2">
            <a:extLst>
              <a:ext uri="{FF2B5EF4-FFF2-40B4-BE49-F238E27FC236}">
                <a16:creationId xmlns:a16="http://schemas.microsoft.com/office/drawing/2014/main" id="{C7A7D550-DA8D-1B36-8B91-0E0509E00B9B}"/>
              </a:ext>
            </a:extLst>
          </p:cNvPr>
          <p:cNvSpPr/>
          <p:nvPr/>
        </p:nvSpPr>
        <p:spPr>
          <a:xfrm>
            <a:off x="4640095" y="1751280"/>
            <a:ext cx="2331622" cy="1610200"/>
          </a:xfrm>
          <a:prstGeom prst="halfFrame">
            <a:avLst>
              <a:gd name="adj1" fmla="val 33333"/>
              <a:gd name="adj2" fmla="val 20843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4000" b="1" dirty="0"/>
              <a:t>هاام</a:t>
            </a:r>
            <a:endParaRPr lang="ar-EG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DEEA29-D69F-1A37-836D-805250BB1D2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89011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DF5995-58FE-2050-A53F-F5E00413CF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29276"/>
            <a:ext cx="9902229" cy="2048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4D2901-B43A-5D9D-B024-0A5232D52E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194091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0CA4BD-A392-1020-B34C-7BDA28AB50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63602F-E0CC-6B2B-F33F-D76FDB6C4A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7146" y="-148113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8B08599-FD4C-C008-B314-26FDBDE92677}"/>
              </a:ext>
            </a:extLst>
          </p:cNvPr>
          <p:cNvSpPr txBox="1"/>
          <p:nvPr/>
        </p:nvSpPr>
        <p:spPr>
          <a:xfrm>
            <a:off x="0" y="191259"/>
            <a:ext cx="20617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2A1524-BED1-BB33-6B72-1B69B3E6ECD2}"/>
              </a:ext>
            </a:extLst>
          </p:cNvPr>
          <p:cNvSpPr txBox="1"/>
          <p:nvPr/>
        </p:nvSpPr>
        <p:spPr>
          <a:xfrm>
            <a:off x="4100774" y="431498"/>
            <a:ext cx="258124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Short Exam </a:t>
            </a:r>
            <a:endParaRPr lang="ar-EG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8663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208592"/>
            <a:ext cx="20617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pic>
        <p:nvPicPr>
          <p:cNvPr id="7" name="Picture 4" descr="Thank you / Gracias - Sam Case Elementary School">
            <a:extLst>
              <a:ext uri="{FF2B5EF4-FFF2-40B4-BE49-F238E27FC236}">
                <a16:creationId xmlns:a16="http://schemas.microsoft.com/office/drawing/2014/main" id="{792277A5-66B4-2964-DDC3-D4863E12B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281" y="1659694"/>
            <a:ext cx="5860437" cy="31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421563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19.5|136.9|65.9|5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5.6|18|55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9.5|2.1|5.2|7.3|7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4.7|2.9|5.5|6.9|1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.7|1.5|2.1|3.6|8.2|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4.5|3.5|34|1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7.9|1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4.7|2.9|5.5|6.9|1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4.7|2.9|5.5|6.9|1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284</TotalTime>
  <Words>488</Words>
  <Application>Microsoft Office PowerPoint</Application>
  <PresentationFormat>Widescreen</PresentationFormat>
  <Paragraphs>136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9" baseType="lpstr">
      <vt:lpstr>Arial</vt:lpstr>
      <vt:lpstr>Arial Narrow</vt:lpstr>
      <vt:lpstr>BdjrfwCjqfnwFjtcybAdvGTIMES-R</vt:lpstr>
      <vt:lpstr>Calibri</vt:lpstr>
      <vt:lpstr>Calibri Light</vt:lpstr>
      <vt:lpstr>Cambria,Bold</vt:lpstr>
      <vt:lpstr>GillSansMT</vt:lpstr>
      <vt:lpstr>GpjhsgCvqdsrPtcxlnAdvTT5ada87cc</vt:lpstr>
      <vt:lpstr>Monotype Sorts</vt:lpstr>
      <vt:lpstr>Runda-Medium</vt:lpstr>
      <vt:lpstr>Tahoma</vt:lpstr>
      <vt:lpstr>Tajawal Medium</vt:lpstr>
      <vt:lpstr>Times New Roman</vt:lpstr>
      <vt:lpstr>Verdana</vt:lpstr>
      <vt:lpstr>Wingdings</vt:lpstr>
      <vt:lpstr>Wingdings3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NEW LAP</dc:creator>
  <cp:lastModifiedBy>NEW LAP</cp:lastModifiedBy>
  <cp:revision>10</cp:revision>
  <dcterms:created xsi:type="dcterms:W3CDTF">2022-09-23T22:42:09Z</dcterms:created>
  <dcterms:modified xsi:type="dcterms:W3CDTF">2023-01-27T21:24:34Z</dcterms:modified>
</cp:coreProperties>
</file>