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E1A84-9FED-4F7D-B233-D0911514C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FED112-30F8-437E-9919-F6346C142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B73C-F724-411F-B188-C23E94C1DDC5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5945BC-8F86-4284-BE39-57FDDF364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EC80BC-E074-48AE-86C0-8F99B1913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5FB45-4386-4167-BF05-93C2F75E2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45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E21610-AEB6-47A7-A0DD-C267DA497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01A2BA-A746-46C3-9F9C-DEE8AD18CF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DF999C-6426-4D45-8E74-3837777E0C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3B73C-F724-411F-B188-C23E94C1DDC5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65FAC-15E3-4B39-AE47-526A2FFD9B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A15746-665B-4A4D-9442-9EA9A41098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5FB45-4386-4167-BF05-93C2F75E2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71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B664B8-0377-4E42-B21E-D50C45DC4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DE453-5A08-459B-B652-AC781F333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131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BBA1BE-DA45-4C75-9CFC-C6B0566A8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3C106B-AD9F-41E4-A236-5A8BF882A5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549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2797AF-D45D-4FDC-BE92-D6CF555E7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790E09-712B-43BE-808E-8782827399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07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7EEBCB-4BC5-45FB-805D-8AADBEC70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D39688-78DC-4D1C-9608-F45F0F34E3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303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86025F-333C-4493-A241-FA929D876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54CDC3-EA3F-415B-8C97-BABC3749AD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417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FE0207-2B78-4A19-A467-0C22A25EB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DBA691-B0C5-41AB-A692-060E23FF55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612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3873F3-8EA8-4BF2-A4CF-2403B6414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A60C1A-8F58-44CD-88C7-B24C73252F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988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1A304D-BA2F-486C-9CC0-7ED9EB7A4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E039D-CC8E-496C-BE8D-71CBA7238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465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FABA04-7CC3-494B-8CC6-CC4557797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AA2217-71E8-42B8-BFD9-86090EF6C0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538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223022-A22D-4AD8-88CD-2F58677D8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669C39-A0B1-419C-BAF6-781CB9DDD6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337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D1AB93-B83E-46ED-A815-B18FEF885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3309E8-B23D-41EE-9AEB-CA18ABCDEC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728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3983A3-A0F4-4117-BFB8-1BA50B191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357C0-75EC-4D27-923B-632CAEC18E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981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93669C-84F8-42E9-9BD1-99383C0B4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BA2AA5-0658-44F2-8170-AB9D131494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886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ECC2B6-A41F-4F55-9895-D7D55BB30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2FBA04-F304-4368-8377-D09E994A09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480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F3096A-F48A-4B4A-AFE3-228939596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0B4526-6403-4099-B26D-92AB593B85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2941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EBF28C-3EBC-4971-B426-229211CBA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FA80FA-1D41-4F41-BCD6-E466AA3FD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1845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354FE8-3705-4C5C-B63E-4C2770868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0234AF-D8DE-4338-BCC6-A1E5610E36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481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C45D40-3A62-4145-B224-E1707F56B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09FD17-E193-41FF-945E-A06F2E2B46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2899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A172E4-2070-4407-837E-2AF45AF9A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94D76E-128D-4779-BAB7-0ABC99ACAC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697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F1C6E8-9253-4C3E-A64D-D9B9561FD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D273C4-8DB1-4535-9607-D88C70070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61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8CF28-8C5B-48BE-9521-4DB722274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3A9F87-C2D1-4E8E-8EB6-5210F1CA0B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1676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7CEBAA-DF36-4DEA-9114-B831E3B86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F3CD2-77C2-4954-8D55-1B9860F7E1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7777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96425C-9D44-42CA-8565-BB486A487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74E895-A41A-4F47-B8B2-9DD9B89B26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9583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906D73-5319-488A-AB13-38297E657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2959E5-E9BA-4B80-B68C-FAEBB386C8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5151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0F0D3F-6895-413B-8D1B-5C1E3C044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409DBA-4B5E-4F91-ADE7-C8C0F6B2C5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147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1FD26D-C52D-4129-939F-52D8A308C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DF4324-C880-4C96-8328-B1EEC3D02A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5637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1DF0CF-2B8A-4625-9F0C-8AE49E78B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953DE6-674A-4876-8A0B-70E69530E1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4261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684D43-3220-47F4-9763-2C551E2BE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CA840A-FC15-4DE8-8C1D-48424C4A26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6926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59759-BDAD-4F44-ACA0-5D560754E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FA1119-47F6-4267-A2F6-99E9D9DAA8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070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2E6FE4-3E55-4506-8F8C-1B07D6BEF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B1D1C9-BC6B-42EB-85B7-290C46BF1B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3985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BF21D9-B8A5-4C84-89E5-ED09BDC11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D0F777-C0DA-4AFF-B752-C38DA44DA9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4162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7DE55C-A461-4D49-976F-832DC84EB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B61496-758E-4F37-9ECB-E359E69434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263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7E690B-9313-417C-B48B-F96265E32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614981-5403-4595-83D5-6E72F66DF0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194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654233-B2DE-4DB0-AB9D-2824FD41A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D55F3-F865-4A7F-ACCD-45B549802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3543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7FB417-CA75-42AB-87D9-F4230F78D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E574C3-BD85-4E82-B5FA-3FB1C975EF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3749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8227EF-CB0B-44F2-B271-737843E5C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A91C3E-EC68-4BE2-910A-4A400A2021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0948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56AD45-A0C5-4231-ACA4-E3A2E26DC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49F005-3E44-42A9-8AED-63DCCD7712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13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</cp:revision>
  <dcterms:created xsi:type="dcterms:W3CDTF">2024-07-01T17:54:01Z</dcterms:created>
  <dcterms:modified xsi:type="dcterms:W3CDTF">2024-07-01T17:54:01Z</dcterms:modified>
</cp:coreProperties>
</file>