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41542C-8629-8E37-F07C-D49AD932B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AD5AC4-B324-99E5-AB97-0D8CC6249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D998C-AF19-4B50-A815-9E2CAAF26D5C}" type="datetimeFigureOut">
              <a:rPr lang="en-CA" smtClean="0"/>
              <a:t>2025-08-10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2DFB18-4F6F-263A-8217-3F4837436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6AD659-BA72-FD48-C7F9-1D24D6F4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630EC-F1EC-4F70-91B2-6C4C1570A37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0530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50313B-4AC5-E76D-8BDB-F59B7609C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39D98C-BFAF-6135-4D59-B3454BDAD1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54878-3A1C-DB46-3C4E-BAFDAC644B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7D998C-AF19-4B50-A815-9E2CAAF26D5C}" type="datetimeFigureOut">
              <a:rPr lang="en-CA" smtClean="0"/>
              <a:t>2025-08-10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E6DD2-907B-1E1A-CC43-7B99AD3E17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A8354-EA95-DC02-9501-7F101D6CA2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E9630EC-F1EC-4F70-91B2-6C4C1570A37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883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60DD98-A474-51A5-C8BD-F102BE0E0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3D530F-1D36-7EB0-805A-3E94A28581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91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FCCABB-00C2-2391-2937-523EFF9CD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493E9-27DB-CAE6-E690-DCC2FB174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631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933582-BD6B-D07F-BFED-1CFCA5653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BFF12-930B-27AC-59BB-BE679AE1EA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00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8FAF0-F078-4547-6388-54288B74C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042E5-130C-C725-EEA8-91C8CBA72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376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886217-90B4-19EF-59D6-A1829A253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BDA9C8-1499-7253-7EC3-64FCAD3EF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3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882CD4-1748-1DD1-06B4-EAC033622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306CCC-E375-CC01-D30E-0122088C6D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85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740A53-5E92-980E-62F9-E783F5819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E4EBF5-89C4-F154-4253-A0026C137C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6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63AC0C-3C07-1D35-4598-A9D4C6AD1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8783BE-4246-3610-D324-270354179B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84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D52889-F867-A5D5-FAC4-F2B988650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C5EB43-E04C-A937-1530-56B61350BD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BCCD5-0FD0-EAEB-476C-F7070E946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D11E8F-5816-ADEE-9C1B-E9BE97F055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8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C90516-9D24-A892-D773-42415564A7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A8E476-FF18-E2D1-84E6-3A0D4AAAFC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139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337033-A1B9-91BD-7991-2D6EEC8F0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168CB2-4E34-3325-D835-B9C45C554E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CD2235-3066-2CFB-71FE-432979956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7B7098-6870-8D4D-F2C2-01F67E4CE0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118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56B68E-5AD3-A325-6469-B94F9CD45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9AD77-1FE7-8373-7B01-AE437203D9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56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6FFDDE-FD8A-E0DA-6AEF-66D6EFFA8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731630-AB0F-5C85-A47B-4854D9050B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77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2BE0E-FB06-9EB3-3F0F-0C56CF528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CB999-6C0A-2D48-3EB4-FAAB09F3AC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77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15FB95-465A-8DFA-F2F0-226BFE05B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C776F1-49FB-7838-0EFE-EAC7B4EA51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00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BDF9D-DA84-095A-47E6-A2D1341EE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A6EBC9-F732-4F82-53E9-9A617D17F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204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ED7F4A-9EA0-CB46-33FB-8E9317A5F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5D25F9-8A23-0978-50B4-F8FB53AFE8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24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78169E-20D8-0173-BFE1-920517E21B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120CDA-698E-7C81-214E-FD48CBC73D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72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99E606-DCA1-6D3C-3567-661D411CA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E6CF0-F076-34F9-CC0F-E2BAB91E4A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86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70AED8-B947-7A19-845B-F51AB8359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82F0A7-83D0-DFAB-FAEC-3C80D50A86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7C4EF4-AF22-B79C-3FE6-C7443AF7E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BF9418-FBBE-DD71-029E-DEC2DEE9D9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42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F452E3-0720-C957-2661-DE622DF64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74F3E-BD11-6501-A0E6-00E732531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9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730D48-58A2-DE6A-352F-14008DCB2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DD4894-AC22-40BC-481C-ED833EF863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64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5EB6D9-9CCF-8C7A-2F82-7D87FF1CAA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8E36CF-7336-7A8C-251D-0B8088F424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63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36976-3233-5431-A3E7-FE0A17F43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FD78BA-6E45-2D95-9A1D-5191347B0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8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E7CEE-51C8-B425-E5E7-2E613ED4B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7CFA65-9BD1-B4AF-6865-85799C8A03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4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19D0F8-0CB2-0E7F-8BC5-AC41F967F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7D0506-3831-3DC5-558C-7AA160079B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6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97C204-9E95-2971-7D0E-B76715CAE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99CB24-8C31-52B7-CE93-4486E8FDCB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13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7C981E-C90D-70E2-73D9-EC0AE6833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9017E-D265-D325-9B5C-ACFE8EAAD9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4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D6B612-8B97-4A7C-81E5-7D5D099F3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2B5CD-3771-0DFE-F339-4517B88C88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8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637FCE-EE73-D8F1-A65E-EAEEA87D3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DE54D-3F02-426C-2A7B-D1942A8A1F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2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46E4C-AA3F-A979-F36A-7CD7671B8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44A15A-40A3-6BCA-B7B4-2094377A9F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73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70E76C-6543-C95D-E020-DE23EB9E0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48FDEF-9414-5C91-D5FE-B75EF0EE39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72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52B5D-00ED-AE85-A72E-65C11F92F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AA48F3-0E1E-F727-4849-5776FBAB84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08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12AACC-156C-E12F-75C1-25BDC15F3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821012-60F5-6EF4-92BD-F7DDEC1184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51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419B5D-E3E9-9A30-5AC7-8DE7CD757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428D6-1E94-58FF-3D47-0058528D31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96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B7A0C8-7434-8EE5-A200-B3205384B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6BD0AF-FE8F-AC0B-03ED-58D04CB51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95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6EBADD-6822-A3FF-2BB5-6AA48F4FB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FEEBE-BB43-2338-9F5A-ADC15D228C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37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5A601-91D3-5382-99D1-CC4211E1B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D42E9-D19A-A286-7E19-C06911650C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55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400B2-6940-0D3F-F3F0-64D951CBD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58FCDA-7980-4C7A-F17D-A49CFC14A9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996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8FE376-8D5D-C0DE-62E9-73FCCB17D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E9A79-B5C1-66C6-B535-BD915326C2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0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D1DC8-0999-D9EE-B7B4-210F0A25C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92DF2D-DFFD-FB99-0187-FF54B29264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81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23E273-48F1-AC24-ED2C-1DA223219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4E1054-FD70-8590-15AF-B98FDF7E67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68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62ED0-63BA-CF2F-C215-01DC732AA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2C6DD-BCBF-0564-AFC6-9F69FA0D45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720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1F4DEC-C477-7B88-2A9F-5687E659E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DE43B3-1190-1516-E4A9-C7FDDEBC9F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043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22E2AB-CD7B-51D8-FF6B-CC7955E3F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0E354-233A-737D-C90E-6945A75E7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938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CEAED-1EDE-6B4F-368C-487226884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AFEB0-28C1-4EB1-4C7F-A3C86D6C2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11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D83998-EE94-E6A6-61D0-203DAC275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E937A8-2192-9948-4461-0EDC24982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1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DFD4F2-82C2-82CE-C878-ADB3DFAD9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D261F0-FCEF-F866-124D-E06CA940AF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59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FFECFC-7F53-9277-30CB-8ABB63A4F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FE1FF1-D01C-8870-CE35-050AFA9E17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94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7D6AA-37D1-AAC3-A083-60ECE7241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7C1222-E306-A911-CF50-105BE35C81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7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B0056B-913C-4D6E-239B-D2644798B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196F6-531C-9373-17B1-B5D57586CA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10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71A80-DB06-656C-E629-5EFBDBE5CC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72FEF-ADD6-0CD7-E61A-96FE3FAC04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079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2711BE-96D7-2846-B40C-BD0FF59D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E989E7-F36E-802B-1463-8F18687A02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83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29F587-6323-C77F-AD43-D66F9529E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C3656-AA15-D779-EDFD-9F96B1000F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104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2025-08-11T01:50:19Z</dcterms:created>
  <dcterms:modified xsi:type="dcterms:W3CDTF">2025-08-11T01:50:19Z</dcterms:modified>
</cp:coreProperties>
</file>