
<file path=[Content_Types].xml><?xml version="1.0" encoding="utf-8"?>
<Types xmlns="http://schemas.openxmlformats.org/package/2006/content-types">
  <Default Extension="jfif" ContentType="image/jpeg"/>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5.xml" ContentType="application/vnd.openxmlformats-officedocument.presentationml.notesSlide+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7.xml" ContentType="application/vnd.openxmlformats-officedocument.presentationml.notesSlide+xml"/>
  <Override PartName="/ppt/notesSlides/notesSlide4.xml" ContentType="application/vnd.openxmlformats-officedocument.presentationml.notesSlid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480" r:id="rId2"/>
    <p:sldId id="497" r:id="rId3"/>
    <p:sldId id="313" r:id="rId4"/>
    <p:sldId id="1107" r:id="rId5"/>
    <p:sldId id="1113" r:id="rId6"/>
    <p:sldId id="1131" r:id="rId7"/>
    <p:sldId id="1115" r:id="rId8"/>
    <p:sldId id="1112" r:id="rId9"/>
    <p:sldId id="1106" r:id="rId10"/>
    <p:sldId id="1110" r:id="rId11"/>
    <p:sldId id="256" r:id="rId12"/>
    <p:sldId id="523" r:id="rId13"/>
    <p:sldId id="1114" r:id="rId14"/>
    <p:sldId id="518" r:id="rId15"/>
    <p:sldId id="1117" r:id="rId16"/>
    <p:sldId id="520" r:id="rId17"/>
    <p:sldId id="1129" r:id="rId18"/>
    <p:sldId id="1138" r:id="rId19"/>
    <p:sldId id="1111" r:id="rId20"/>
    <p:sldId id="1116" r:id="rId21"/>
    <p:sldId id="522" r:id="rId22"/>
    <p:sldId id="1132" r:id="rId23"/>
    <p:sldId id="524" r:id="rId24"/>
    <p:sldId id="525" r:id="rId25"/>
    <p:sldId id="526" r:id="rId26"/>
    <p:sldId id="1120" r:id="rId27"/>
    <p:sldId id="529" r:id="rId28"/>
    <p:sldId id="1121" r:id="rId29"/>
    <p:sldId id="531" r:id="rId30"/>
    <p:sldId id="1133" r:id="rId31"/>
    <p:sldId id="1134" r:id="rId32"/>
    <p:sldId id="1135" r:id="rId33"/>
    <p:sldId id="1136" r:id="rId34"/>
    <p:sldId id="530" r:id="rId35"/>
    <p:sldId id="532" r:id="rId36"/>
    <p:sldId id="1127"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7"/>
            <p14:sldId id="313"/>
            <p14:sldId id="1107"/>
            <p14:sldId id="1113"/>
            <p14:sldId id="1131"/>
            <p14:sldId id="1115"/>
            <p14:sldId id="1112"/>
            <p14:sldId id="1106"/>
            <p14:sldId id="1110"/>
            <p14:sldId id="256"/>
            <p14:sldId id="523"/>
            <p14:sldId id="1114"/>
            <p14:sldId id="518"/>
            <p14:sldId id="1117"/>
            <p14:sldId id="520"/>
            <p14:sldId id="1129"/>
            <p14:sldId id="1138"/>
            <p14:sldId id="1111"/>
            <p14:sldId id="1116"/>
            <p14:sldId id="522"/>
            <p14:sldId id="1132"/>
            <p14:sldId id="524"/>
            <p14:sldId id="525"/>
            <p14:sldId id="526"/>
            <p14:sldId id="1120"/>
            <p14:sldId id="529"/>
            <p14:sldId id="1121"/>
            <p14:sldId id="531"/>
            <p14:sldId id="1133"/>
            <p14:sldId id="1134"/>
            <p14:sldId id="1135"/>
            <p14:sldId id="1136"/>
            <p14:sldId id="530"/>
            <p14:sldId id="532"/>
            <p14:sldId id="11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C3FF"/>
    <a:srgbClr val="2D3956"/>
    <a:srgbClr val="852F4A"/>
    <a:srgbClr val="8E5A6D"/>
    <a:srgbClr val="4472C4"/>
    <a:srgbClr val="669BBC"/>
    <a:srgbClr val="FAC748"/>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75CE99-E7FA-48EB-9C78-70AE8CF9B7E6}" v="46" dt="2024-12-28T09:12:50.0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540"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rihan Salah" userId="76e30ab951f6bd55" providerId="LiveId" clId="{3F75CE99-E7FA-48EB-9C78-70AE8CF9B7E6}"/>
    <pc:docChg chg="undo custSel addSld delSld modSld modSection">
      <pc:chgData name="Perihan Salah" userId="76e30ab951f6bd55" providerId="LiveId" clId="{3F75CE99-E7FA-48EB-9C78-70AE8CF9B7E6}" dt="2024-12-28T09:12:50.069" v="295"/>
      <pc:docMkLst>
        <pc:docMk/>
      </pc:docMkLst>
      <pc:sldChg chg="add del setBg">
        <pc:chgData name="Perihan Salah" userId="76e30ab951f6bd55" providerId="LiveId" clId="{3F75CE99-E7FA-48EB-9C78-70AE8CF9B7E6}" dt="2024-12-28T08:50:18.411" v="51" actId="47"/>
        <pc:sldMkLst>
          <pc:docMk/>
          <pc:sldMk cId="3434396648" sldId="256"/>
        </pc:sldMkLst>
      </pc:sldChg>
      <pc:sldChg chg="del">
        <pc:chgData name="Perihan Salah" userId="76e30ab951f6bd55" providerId="LiveId" clId="{3F75CE99-E7FA-48EB-9C78-70AE8CF9B7E6}" dt="2024-12-28T08:45:02.330" v="0" actId="47"/>
        <pc:sldMkLst>
          <pc:docMk/>
          <pc:sldMk cId="701632073" sldId="303"/>
        </pc:sldMkLst>
      </pc:sldChg>
      <pc:sldChg chg="add del">
        <pc:chgData name="Perihan Salah" userId="76e30ab951f6bd55" providerId="LiveId" clId="{3F75CE99-E7FA-48EB-9C78-70AE8CF9B7E6}" dt="2024-12-28T08:50:18.411" v="51" actId="47"/>
        <pc:sldMkLst>
          <pc:docMk/>
          <pc:sldMk cId="2569408148" sldId="313"/>
        </pc:sldMkLst>
      </pc:sldChg>
      <pc:sldChg chg="delSp mod setBg">
        <pc:chgData name="Perihan Salah" userId="76e30ab951f6bd55" providerId="LiveId" clId="{3F75CE99-E7FA-48EB-9C78-70AE8CF9B7E6}" dt="2024-12-28T09:12:50.069" v="295"/>
        <pc:sldMkLst>
          <pc:docMk/>
          <pc:sldMk cId="2269687913" sldId="349"/>
        </pc:sldMkLst>
        <pc:spChg chg="del">
          <ac:chgData name="Perihan Salah" userId="76e30ab951f6bd55" providerId="LiveId" clId="{3F75CE99-E7FA-48EB-9C78-70AE8CF9B7E6}" dt="2024-12-28T09:12:30.220" v="292" actId="478"/>
          <ac:spMkLst>
            <pc:docMk/>
            <pc:sldMk cId="2269687913" sldId="349"/>
            <ac:spMk id="2" creationId="{97B60AE2-5E3D-4AFD-BD97-4B8F961F9B50}"/>
          </ac:spMkLst>
        </pc:spChg>
        <pc:spChg chg="del">
          <ac:chgData name="Perihan Salah" userId="76e30ab951f6bd55" providerId="LiveId" clId="{3F75CE99-E7FA-48EB-9C78-70AE8CF9B7E6}" dt="2024-12-28T09:12:26.501" v="291" actId="478"/>
          <ac:spMkLst>
            <pc:docMk/>
            <pc:sldMk cId="2269687913" sldId="349"/>
            <ac:spMk id="10" creationId="{2C2209B7-A564-4A7C-687E-49DE198161B1}"/>
          </ac:spMkLst>
        </pc:spChg>
        <pc:spChg chg="del">
          <ac:chgData name="Perihan Salah" userId="76e30ab951f6bd55" providerId="LiveId" clId="{3F75CE99-E7FA-48EB-9C78-70AE8CF9B7E6}" dt="2024-12-28T09:12:33.341" v="293" actId="478"/>
          <ac:spMkLst>
            <pc:docMk/>
            <pc:sldMk cId="2269687913" sldId="349"/>
            <ac:spMk id="14" creationId="{7A88996D-9C9C-C22D-C278-D12119103366}"/>
          </ac:spMkLst>
        </pc:spChg>
        <pc:picChg chg="del">
          <ac:chgData name="Perihan Salah" userId="76e30ab951f6bd55" providerId="LiveId" clId="{3F75CE99-E7FA-48EB-9C78-70AE8CF9B7E6}" dt="2024-12-28T09:12:18.241" v="288" actId="478"/>
          <ac:picMkLst>
            <pc:docMk/>
            <pc:sldMk cId="2269687913" sldId="349"/>
            <ac:picMk id="9" creationId="{3FB79B4A-7A34-1C02-CD1B-89115FC428CA}"/>
          </ac:picMkLst>
        </pc:picChg>
        <pc:picChg chg="del">
          <ac:chgData name="Perihan Salah" userId="76e30ab951f6bd55" providerId="LiveId" clId="{3F75CE99-E7FA-48EB-9C78-70AE8CF9B7E6}" dt="2024-12-28T09:12:21.300" v="289" actId="478"/>
          <ac:picMkLst>
            <pc:docMk/>
            <pc:sldMk cId="2269687913" sldId="349"/>
            <ac:picMk id="22" creationId="{A6F2CBA4-F736-9294-6DD9-ADB98675CC0E}"/>
          </ac:picMkLst>
        </pc:picChg>
        <pc:picChg chg="del">
          <ac:chgData name="Perihan Salah" userId="76e30ab951f6bd55" providerId="LiveId" clId="{3F75CE99-E7FA-48EB-9C78-70AE8CF9B7E6}" dt="2024-12-28T09:12:23.404" v="290" actId="478"/>
          <ac:picMkLst>
            <pc:docMk/>
            <pc:sldMk cId="2269687913" sldId="349"/>
            <ac:picMk id="23" creationId="{7F2EF6CE-6A19-1FC7-706F-5BC62F62930A}"/>
          </ac:picMkLst>
        </pc:picChg>
      </pc:sldChg>
      <pc:sldChg chg="delSp modSp mod setBg">
        <pc:chgData name="Perihan Salah" userId="76e30ab951f6bd55" providerId="LiveId" clId="{3F75CE99-E7FA-48EB-9C78-70AE8CF9B7E6}" dt="2024-12-28T08:48:24.838" v="50" actId="207"/>
        <pc:sldMkLst>
          <pc:docMk/>
          <pc:sldMk cId="3774984797" sldId="480"/>
        </pc:sldMkLst>
        <pc:spChg chg="del">
          <ac:chgData name="Perihan Salah" userId="76e30ab951f6bd55" providerId="LiveId" clId="{3F75CE99-E7FA-48EB-9C78-70AE8CF9B7E6}" dt="2024-12-28T08:47:07.800" v="10" actId="478"/>
          <ac:spMkLst>
            <pc:docMk/>
            <pc:sldMk cId="3774984797" sldId="480"/>
            <ac:spMk id="26" creationId="{6F79225B-5887-A63D-A3C0-DBCB4C41A4BF}"/>
          </ac:spMkLst>
        </pc:spChg>
        <pc:spChg chg="del">
          <ac:chgData name="Perihan Salah" userId="76e30ab951f6bd55" providerId="LiveId" clId="{3F75CE99-E7FA-48EB-9C78-70AE8CF9B7E6}" dt="2024-12-28T08:47:12.995" v="12" actId="478"/>
          <ac:spMkLst>
            <pc:docMk/>
            <pc:sldMk cId="3774984797" sldId="480"/>
            <ac:spMk id="29" creationId="{BB8EAA74-C5DA-C10D-66E7-603034FB0A86}"/>
          </ac:spMkLst>
        </pc:spChg>
        <pc:spChg chg="del">
          <ac:chgData name="Perihan Salah" userId="76e30ab951f6bd55" providerId="LiveId" clId="{3F75CE99-E7FA-48EB-9C78-70AE8CF9B7E6}" dt="2024-12-28T08:46:16.120" v="6" actId="478"/>
          <ac:spMkLst>
            <pc:docMk/>
            <pc:sldMk cId="3774984797" sldId="480"/>
            <ac:spMk id="30" creationId="{1BBD67B8-DB49-942C-018D-7F74C671F260}"/>
          </ac:spMkLst>
        </pc:spChg>
        <pc:spChg chg="del mod">
          <ac:chgData name="Perihan Salah" userId="76e30ab951f6bd55" providerId="LiveId" clId="{3F75CE99-E7FA-48EB-9C78-70AE8CF9B7E6}" dt="2024-12-28T08:46:08.429" v="4" actId="478"/>
          <ac:spMkLst>
            <pc:docMk/>
            <pc:sldMk cId="3774984797" sldId="480"/>
            <ac:spMk id="31" creationId="{16E4CC76-2D0D-6204-3FBC-B0856D8E8836}"/>
          </ac:spMkLst>
        </pc:spChg>
        <pc:spChg chg="mod">
          <ac:chgData name="Perihan Salah" userId="76e30ab951f6bd55" providerId="LiveId" clId="{3F75CE99-E7FA-48EB-9C78-70AE8CF9B7E6}" dt="2024-12-28T08:48:24.838" v="50" actId="207"/>
          <ac:spMkLst>
            <pc:docMk/>
            <pc:sldMk cId="3774984797" sldId="480"/>
            <ac:spMk id="34" creationId="{15C30772-0DD8-7BE1-E943-20DE696CFBEA}"/>
          </ac:spMkLst>
        </pc:spChg>
        <pc:spChg chg="del">
          <ac:chgData name="Perihan Salah" userId="76e30ab951f6bd55" providerId="LiveId" clId="{3F75CE99-E7FA-48EB-9C78-70AE8CF9B7E6}" dt="2024-12-28T08:47:15" v="13" actId="478"/>
          <ac:spMkLst>
            <pc:docMk/>
            <pc:sldMk cId="3774984797" sldId="480"/>
            <ac:spMk id="35" creationId="{F07AC106-4C88-A6D7-90B1-96971027FAFA}"/>
          </ac:spMkLst>
        </pc:spChg>
        <pc:spChg chg="del">
          <ac:chgData name="Perihan Salah" userId="76e30ab951f6bd55" providerId="LiveId" clId="{3F75CE99-E7FA-48EB-9C78-70AE8CF9B7E6}" dt="2024-12-28T08:47:10.398" v="11" actId="478"/>
          <ac:spMkLst>
            <pc:docMk/>
            <pc:sldMk cId="3774984797" sldId="480"/>
            <ac:spMk id="44" creationId="{E3948B05-7CE6-E480-29B8-35C2C64D07A6}"/>
          </ac:spMkLst>
        </pc:spChg>
        <pc:spChg chg="del">
          <ac:chgData name="Perihan Salah" userId="76e30ab951f6bd55" providerId="LiveId" clId="{3F75CE99-E7FA-48EB-9C78-70AE8CF9B7E6}" dt="2024-12-28T08:46:21.599" v="7" actId="478"/>
          <ac:spMkLst>
            <pc:docMk/>
            <pc:sldMk cId="3774984797" sldId="480"/>
            <ac:spMk id="46" creationId="{FA59789B-D841-DB76-25B9-1348B202C2B5}"/>
          </ac:spMkLst>
        </pc:spChg>
        <pc:picChg chg="del">
          <ac:chgData name="Perihan Salah" userId="76e30ab951f6bd55" providerId="LiveId" clId="{3F75CE99-E7FA-48EB-9C78-70AE8CF9B7E6}" dt="2024-12-28T08:46:03.319" v="2" actId="478"/>
          <ac:picMkLst>
            <pc:docMk/>
            <pc:sldMk cId="3774984797" sldId="480"/>
            <ac:picMk id="33" creationId="{7B1083B8-7F24-C9AF-FA88-CAB8BE99D406}"/>
          </ac:picMkLst>
        </pc:picChg>
        <pc:picChg chg="del">
          <ac:chgData name="Perihan Salah" userId="76e30ab951f6bd55" providerId="LiveId" clId="{3F75CE99-E7FA-48EB-9C78-70AE8CF9B7E6}" dt="2024-12-28T08:46:10.579" v="5" actId="478"/>
          <ac:picMkLst>
            <pc:docMk/>
            <pc:sldMk cId="3774984797" sldId="480"/>
            <ac:picMk id="47" creationId="{D4AF3B79-7C62-249A-6AAB-EA6585FAC59E}"/>
          </ac:picMkLst>
        </pc:picChg>
      </pc:sldChg>
      <pc:sldChg chg="add del">
        <pc:chgData name="Perihan Salah" userId="76e30ab951f6bd55" providerId="LiveId" clId="{3F75CE99-E7FA-48EB-9C78-70AE8CF9B7E6}" dt="2024-12-28T08:50:18.411" v="51" actId="47"/>
        <pc:sldMkLst>
          <pc:docMk/>
          <pc:sldMk cId="428242906" sldId="497"/>
        </pc:sldMkLst>
      </pc:sldChg>
      <pc:sldChg chg="add del setBg">
        <pc:chgData name="Perihan Salah" userId="76e30ab951f6bd55" providerId="LiveId" clId="{3F75CE99-E7FA-48EB-9C78-70AE8CF9B7E6}" dt="2024-12-28T08:50:18.411" v="51" actId="47"/>
        <pc:sldMkLst>
          <pc:docMk/>
          <pc:sldMk cId="541723927" sldId="518"/>
        </pc:sldMkLst>
      </pc:sldChg>
      <pc:sldChg chg="add del setBg">
        <pc:chgData name="Perihan Salah" userId="76e30ab951f6bd55" providerId="LiveId" clId="{3F75CE99-E7FA-48EB-9C78-70AE8CF9B7E6}" dt="2024-12-28T08:50:18.411" v="51" actId="47"/>
        <pc:sldMkLst>
          <pc:docMk/>
          <pc:sldMk cId="916907577" sldId="520"/>
        </pc:sldMkLst>
      </pc:sldChg>
      <pc:sldChg chg="add del setBg">
        <pc:chgData name="Perihan Salah" userId="76e30ab951f6bd55" providerId="LiveId" clId="{3F75CE99-E7FA-48EB-9C78-70AE8CF9B7E6}" dt="2024-12-28T08:50:18.411" v="51" actId="47"/>
        <pc:sldMkLst>
          <pc:docMk/>
          <pc:sldMk cId="3717106228" sldId="521"/>
        </pc:sldMkLst>
      </pc:sldChg>
      <pc:sldChg chg="addSp delSp modSp mod">
        <pc:chgData name="Perihan Salah" userId="76e30ab951f6bd55" providerId="LiveId" clId="{3F75CE99-E7FA-48EB-9C78-70AE8CF9B7E6}" dt="2024-12-28T08:53:05.015" v="65" actId="1036"/>
        <pc:sldMkLst>
          <pc:docMk/>
          <pc:sldMk cId="452497441" sldId="522"/>
        </pc:sldMkLst>
        <pc:picChg chg="add mod">
          <ac:chgData name="Perihan Salah" userId="76e30ab951f6bd55" providerId="LiveId" clId="{3F75CE99-E7FA-48EB-9C78-70AE8CF9B7E6}" dt="2024-12-28T08:53:05.015" v="65" actId="1036"/>
          <ac:picMkLst>
            <pc:docMk/>
            <pc:sldMk cId="452497441" sldId="522"/>
            <ac:picMk id="3" creationId="{B66314AF-2CC7-8DCE-45C2-9A7C019B8FE8}"/>
          </ac:picMkLst>
        </pc:picChg>
        <pc:picChg chg="del">
          <ac:chgData name="Perihan Salah" userId="76e30ab951f6bd55" providerId="LiveId" clId="{3F75CE99-E7FA-48EB-9C78-70AE8CF9B7E6}" dt="2024-12-28T08:51:58.282" v="60" actId="478"/>
          <ac:picMkLst>
            <pc:docMk/>
            <pc:sldMk cId="452497441" sldId="522"/>
            <ac:picMk id="19" creationId="{16FB3D28-CC86-70C0-7FE6-19D5898DC319}"/>
          </ac:picMkLst>
        </pc:picChg>
        <pc:picChg chg="del">
          <ac:chgData name="Perihan Salah" userId="76e30ab951f6bd55" providerId="LiveId" clId="{3F75CE99-E7FA-48EB-9C78-70AE8CF9B7E6}" dt="2024-12-28T08:52:14.930" v="63" actId="478"/>
          <ac:picMkLst>
            <pc:docMk/>
            <pc:sldMk cId="452497441" sldId="522"/>
            <ac:picMk id="27" creationId="{769E907B-4E46-D435-4CAB-CCD69193EBE9}"/>
          </ac:picMkLst>
        </pc:picChg>
        <pc:picChg chg="del">
          <ac:chgData name="Perihan Salah" userId="76e30ab951f6bd55" providerId="LiveId" clId="{3F75CE99-E7FA-48EB-9C78-70AE8CF9B7E6}" dt="2024-12-28T08:52:18.377" v="64" actId="478"/>
          <ac:picMkLst>
            <pc:docMk/>
            <pc:sldMk cId="452497441" sldId="522"/>
            <ac:picMk id="29" creationId="{688F9722-B0D2-7D96-976C-BD9372D94E2A}"/>
          </ac:picMkLst>
        </pc:picChg>
      </pc:sldChg>
      <pc:sldChg chg="add del setBg">
        <pc:chgData name="Perihan Salah" userId="76e30ab951f6bd55" providerId="LiveId" clId="{3F75CE99-E7FA-48EB-9C78-70AE8CF9B7E6}" dt="2024-12-28T08:50:18.411" v="51" actId="47"/>
        <pc:sldMkLst>
          <pc:docMk/>
          <pc:sldMk cId="1403084142" sldId="523"/>
        </pc:sldMkLst>
      </pc:sldChg>
      <pc:sldChg chg="delSp modSp mod setBg">
        <pc:chgData name="Perihan Salah" userId="76e30ab951f6bd55" providerId="LiveId" clId="{3F75CE99-E7FA-48EB-9C78-70AE8CF9B7E6}" dt="2024-12-28T08:56:05.247" v="114" actId="1076"/>
        <pc:sldMkLst>
          <pc:docMk/>
          <pc:sldMk cId="1529475628" sldId="524"/>
        </pc:sldMkLst>
        <pc:spChg chg="mod">
          <ac:chgData name="Perihan Salah" userId="76e30ab951f6bd55" providerId="LiveId" clId="{3F75CE99-E7FA-48EB-9C78-70AE8CF9B7E6}" dt="2024-12-28T08:56:05.247" v="114" actId="1076"/>
          <ac:spMkLst>
            <pc:docMk/>
            <pc:sldMk cId="1529475628" sldId="524"/>
            <ac:spMk id="2" creationId="{15822044-325A-4EDB-9AC9-821A3BA0EDA4}"/>
          </ac:spMkLst>
        </pc:spChg>
        <pc:spChg chg="del">
          <ac:chgData name="Perihan Salah" userId="76e30ab951f6bd55" providerId="LiveId" clId="{3F75CE99-E7FA-48EB-9C78-70AE8CF9B7E6}" dt="2024-12-28T08:55:05.595" v="108" actId="478"/>
          <ac:spMkLst>
            <pc:docMk/>
            <pc:sldMk cId="1529475628" sldId="524"/>
            <ac:spMk id="18" creationId="{55213C4F-BD9D-8E25-11EF-AFB4BC4C60A6}"/>
          </ac:spMkLst>
        </pc:spChg>
        <pc:spChg chg="del">
          <ac:chgData name="Perihan Salah" userId="76e30ab951f6bd55" providerId="LiveId" clId="{3F75CE99-E7FA-48EB-9C78-70AE8CF9B7E6}" dt="2024-12-28T08:55:36.593" v="110" actId="478"/>
          <ac:spMkLst>
            <pc:docMk/>
            <pc:sldMk cId="1529475628" sldId="524"/>
            <ac:spMk id="23" creationId="{52297C4B-84D7-EDC8-F6F6-53F29890AA2A}"/>
          </ac:spMkLst>
        </pc:spChg>
        <pc:spChg chg="del">
          <ac:chgData name="Perihan Salah" userId="76e30ab951f6bd55" providerId="LiveId" clId="{3F75CE99-E7FA-48EB-9C78-70AE8CF9B7E6}" dt="2024-12-28T08:55:34.611" v="109" actId="478"/>
          <ac:spMkLst>
            <pc:docMk/>
            <pc:sldMk cId="1529475628" sldId="524"/>
            <ac:spMk id="25" creationId="{FE1BA4EE-2B88-B99F-6A81-884E42CCA968}"/>
          </ac:spMkLst>
        </pc:spChg>
        <pc:picChg chg="del">
          <ac:chgData name="Perihan Salah" userId="76e30ab951f6bd55" providerId="LiveId" clId="{3F75CE99-E7FA-48EB-9C78-70AE8CF9B7E6}" dt="2024-12-28T08:54:59.193" v="107" actId="478"/>
          <ac:picMkLst>
            <pc:docMk/>
            <pc:sldMk cId="1529475628" sldId="524"/>
            <ac:picMk id="19" creationId="{16FB3D28-CC86-70C0-7FE6-19D5898DC319}"/>
          </ac:picMkLst>
        </pc:picChg>
      </pc:sldChg>
      <pc:sldChg chg="addSp delSp modSp mod setBg">
        <pc:chgData name="Perihan Salah" userId="76e30ab951f6bd55" providerId="LiveId" clId="{3F75CE99-E7FA-48EB-9C78-70AE8CF9B7E6}" dt="2024-12-28T08:56:54.861" v="128" actId="1076"/>
        <pc:sldMkLst>
          <pc:docMk/>
          <pc:sldMk cId="3618497703" sldId="525"/>
        </pc:sldMkLst>
        <pc:spChg chg="mod">
          <ac:chgData name="Perihan Salah" userId="76e30ab951f6bd55" providerId="LiveId" clId="{3F75CE99-E7FA-48EB-9C78-70AE8CF9B7E6}" dt="2024-12-28T08:56:40.777" v="125" actId="207"/>
          <ac:spMkLst>
            <pc:docMk/>
            <pc:sldMk cId="3618497703" sldId="525"/>
            <ac:spMk id="2" creationId="{15822044-325A-4EDB-9AC9-821A3BA0EDA4}"/>
          </ac:spMkLst>
        </pc:spChg>
        <pc:spChg chg="add del">
          <ac:chgData name="Perihan Salah" userId="76e30ab951f6bd55" providerId="LiveId" clId="{3F75CE99-E7FA-48EB-9C78-70AE8CF9B7E6}" dt="2024-12-28T08:56:30.409" v="122" actId="478"/>
          <ac:spMkLst>
            <pc:docMk/>
            <pc:sldMk cId="3618497703" sldId="525"/>
            <ac:spMk id="12" creationId="{EC8E4FAE-ED01-4331-893D-9156A9D8DB85}"/>
          </ac:spMkLst>
        </pc:spChg>
        <pc:spChg chg="del">
          <ac:chgData name="Perihan Salah" userId="76e30ab951f6bd55" providerId="LiveId" clId="{3F75CE99-E7FA-48EB-9C78-70AE8CF9B7E6}" dt="2024-12-28T08:56:36.679" v="124" actId="478"/>
          <ac:spMkLst>
            <pc:docMk/>
            <pc:sldMk cId="3618497703" sldId="525"/>
            <ac:spMk id="18" creationId="{55213C4F-BD9D-8E25-11EF-AFB4BC4C60A6}"/>
          </ac:spMkLst>
        </pc:spChg>
        <pc:spChg chg="del mod">
          <ac:chgData name="Perihan Salah" userId="76e30ab951f6bd55" providerId="LiveId" clId="{3F75CE99-E7FA-48EB-9C78-70AE8CF9B7E6}" dt="2024-12-28T08:56:20.553" v="118" actId="478"/>
          <ac:spMkLst>
            <pc:docMk/>
            <pc:sldMk cId="3618497703" sldId="525"/>
            <ac:spMk id="23" creationId="{52297C4B-84D7-EDC8-F6F6-53F29890AA2A}"/>
          </ac:spMkLst>
        </pc:spChg>
        <pc:spChg chg="del">
          <ac:chgData name="Perihan Salah" userId="76e30ab951f6bd55" providerId="LiveId" clId="{3F75CE99-E7FA-48EB-9C78-70AE8CF9B7E6}" dt="2024-12-28T08:56:25.531" v="119" actId="478"/>
          <ac:spMkLst>
            <pc:docMk/>
            <pc:sldMk cId="3618497703" sldId="525"/>
            <ac:spMk id="25" creationId="{FE1BA4EE-2B88-B99F-6A81-884E42CCA968}"/>
          </ac:spMkLst>
        </pc:spChg>
        <pc:picChg chg="mod">
          <ac:chgData name="Perihan Salah" userId="76e30ab951f6bd55" providerId="LiveId" clId="{3F75CE99-E7FA-48EB-9C78-70AE8CF9B7E6}" dt="2024-12-28T08:56:54.861" v="128" actId="1076"/>
          <ac:picMkLst>
            <pc:docMk/>
            <pc:sldMk cId="3618497703" sldId="525"/>
            <ac:picMk id="13" creationId="{33136FAE-FC5E-462F-B056-8F5979A6E393}"/>
          </ac:picMkLst>
        </pc:picChg>
        <pc:picChg chg="del">
          <ac:chgData name="Perihan Salah" userId="76e30ab951f6bd55" providerId="LiveId" clId="{3F75CE99-E7FA-48EB-9C78-70AE8CF9B7E6}" dt="2024-12-28T08:56:12.374" v="115" actId="478"/>
          <ac:picMkLst>
            <pc:docMk/>
            <pc:sldMk cId="3618497703" sldId="525"/>
            <ac:picMk id="19" creationId="{16FB3D28-CC86-70C0-7FE6-19D5898DC319}"/>
          </ac:picMkLst>
        </pc:picChg>
        <pc:picChg chg="del">
          <ac:chgData name="Perihan Salah" userId="76e30ab951f6bd55" providerId="LiveId" clId="{3F75CE99-E7FA-48EB-9C78-70AE8CF9B7E6}" dt="2024-12-28T08:56:32.234" v="123" actId="478"/>
          <ac:picMkLst>
            <pc:docMk/>
            <pc:sldMk cId="3618497703" sldId="525"/>
            <ac:picMk id="27" creationId="{769E907B-4E46-D435-4CAB-CCD69193EBE9}"/>
          </ac:picMkLst>
        </pc:picChg>
        <pc:picChg chg="del">
          <ac:chgData name="Perihan Salah" userId="76e30ab951f6bd55" providerId="LiveId" clId="{3F75CE99-E7FA-48EB-9C78-70AE8CF9B7E6}" dt="2024-12-28T08:56:27.481" v="120" actId="478"/>
          <ac:picMkLst>
            <pc:docMk/>
            <pc:sldMk cId="3618497703" sldId="525"/>
            <ac:picMk id="29" creationId="{688F9722-B0D2-7D96-976C-BD9372D94E2A}"/>
          </ac:picMkLst>
        </pc:picChg>
      </pc:sldChg>
      <pc:sldChg chg="delSp modSp mod setBg">
        <pc:chgData name="Perihan Salah" userId="76e30ab951f6bd55" providerId="LiveId" clId="{3F75CE99-E7FA-48EB-9C78-70AE8CF9B7E6}" dt="2024-12-28T08:57:37.797" v="138" actId="1076"/>
        <pc:sldMkLst>
          <pc:docMk/>
          <pc:sldMk cId="1588112412" sldId="526"/>
        </pc:sldMkLst>
        <pc:spChg chg="mod">
          <ac:chgData name="Perihan Salah" userId="76e30ab951f6bd55" providerId="LiveId" clId="{3F75CE99-E7FA-48EB-9C78-70AE8CF9B7E6}" dt="2024-12-28T08:57:37.797" v="138" actId="1076"/>
          <ac:spMkLst>
            <pc:docMk/>
            <pc:sldMk cId="1588112412" sldId="526"/>
            <ac:spMk id="2" creationId="{15822044-325A-4EDB-9AC9-821A3BA0EDA4}"/>
          </ac:spMkLst>
        </pc:spChg>
        <pc:spChg chg="del">
          <ac:chgData name="Perihan Salah" userId="76e30ab951f6bd55" providerId="LiveId" clId="{3F75CE99-E7FA-48EB-9C78-70AE8CF9B7E6}" dt="2024-12-28T08:57:13.801" v="133" actId="478"/>
          <ac:spMkLst>
            <pc:docMk/>
            <pc:sldMk cId="1588112412" sldId="526"/>
            <ac:spMk id="18" creationId="{55213C4F-BD9D-8E25-11EF-AFB4BC4C60A6}"/>
          </ac:spMkLst>
        </pc:spChg>
        <pc:spChg chg="del">
          <ac:chgData name="Perihan Salah" userId="76e30ab951f6bd55" providerId="LiveId" clId="{3F75CE99-E7FA-48EB-9C78-70AE8CF9B7E6}" dt="2024-12-28T08:57:06.003" v="131" actId="478"/>
          <ac:spMkLst>
            <pc:docMk/>
            <pc:sldMk cId="1588112412" sldId="526"/>
            <ac:spMk id="23" creationId="{52297C4B-84D7-EDC8-F6F6-53F29890AA2A}"/>
          </ac:spMkLst>
        </pc:spChg>
        <pc:spChg chg="del">
          <ac:chgData name="Perihan Salah" userId="76e30ab951f6bd55" providerId="LiveId" clId="{3F75CE99-E7FA-48EB-9C78-70AE8CF9B7E6}" dt="2024-12-28T08:57:16.078" v="134" actId="478"/>
          <ac:spMkLst>
            <pc:docMk/>
            <pc:sldMk cId="1588112412" sldId="526"/>
            <ac:spMk id="25" creationId="{FE1BA4EE-2B88-B99F-6A81-884E42CCA968}"/>
          </ac:spMkLst>
        </pc:spChg>
        <pc:picChg chg="del">
          <ac:chgData name="Perihan Salah" userId="76e30ab951f6bd55" providerId="LiveId" clId="{3F75CE99-E7FA-48EB-9C78-70AE8CF9B7E6}" dt="2024-12-28T08:57:11.391" v="132" actId="478"/>
          <ac:picMkLst>
            <pc:docMk/>
            <pc:sldMk cId="1588112412" sldId="526"/>
            <ac:picMk id="19" creationId="{16FB3D28-CC86-70C0-7FE6-19D5898DC319}"/>
          </ac:picMkLst>
        </pc:picChg>
        <pc:picChg chg="del">
          <ac:chgData name="Perihan Salah" userId="76e30ab951f6bd55" providerId="LiveId" clId="{3F75CE99-E7FA-48EB-9C78-70AE8CF9B7E6}" dt="2024-12-28T08:57:00.931" v="129" actId="478"/>
          <ac:picMkLst>
            <pc:docMk/>
            <pc:sldMk cId="1588112412" sldId="526"/>
            <ac:picMk id="27" creationId="{769E907B-4E46-D435-4CAB-CCD69193EBE9}"/>
          </ac:picMkLst>
        </pc:picChg>
        <pc:picChg chg="del">
          <ac:chgData name="Perihan Salah" userId="76e30ab951f6bd55" providerId="LiveId" clId="{3F75CE99-E7FA-48EB-9C78-70AE8CF9B7E6}" dt="2024-12-28T08:57:03.203" v="130" actId="478"/>
          <ac:picMkLst>
            <pc:docMk/>
            <pc:sldMk cId="1588112412" sldId="526"/>
            <ac:picMk id="29" creationId="{688F9722-B0D2-7D96-976C-BD9372D94E2A}"/>
          </ac:picMkLst>
        </pc:picChg>
      </pc:sldChg>
      <pc:sldChg chg="delSp modSp mod setBg">
        <pc:chgData name="Perihan Salah" userId="76e30ab951f6bd55" providerId="LiveId" clId="{3F75CE99-E7FA-48EB-9C78-70AE8CF9B7E6}" dt="2024-12-28T09:00:22.472" v="159" actId="1076"/>
        <pc:sldMkLst>
          <pc:docMk/>
          <pc:sldMk cId="832906587" sldId="529"/>
        </pc:sldMkLst>
        <pc:spChg chg="mod">
          <ac:chgData name="Perihan Salah" userId="76e30ab951f6bd55" providerId="LiveId" clId="{3F75CE99-E7FA-48EB-9C78-70AE8CF9B7E6}" dt="2024-12-28T09:00:22.472" v="159" actId="1076"/>
          <ac:spMkLst>
            <pc:docMk/>
            <pc:sldMk cId="832906587" sldId="529"/>
            <ac:spMk id="2" creationId="{15822044-325A-4EDB-9AC9-821A3BA0EDA4}"/>
          </ac:spMkLst>
        </pc:spChg>
        <pc:spChg chg="del">
          <ac:chgData name="Perihan Salah" userId="76e30ab951f6bd55" providerId="LiveId" clId="{3F75CE99-E7FA-48EB-9C78-70AE8CF9B7E6}" dt="2024-12-28T08:59:35.140" v="151" actId="478"/>
          <ac:spMkLst>
            <pc:docMk/>
            <pc:sldMk cId="832906587" sldId="529"/>
            <ac:spMk id="18" creationId="{55213C4F-BD9D-8E25-11EF-AFB4BC4C60A6}"/>
          </ac:spMkLst>
        </pc:spChg>
        <pc:spChg chg="del">
          <ac:chgData name="Perihan Salah" userId="76e30ab951f6bd55" providerId="LiveId" clId="{3F75CE99-E7FA-48EB-9C78-70AE8CF9B7E6}" dt="2024-12-28T08:59:18.747" v="149" actId="478"/>
          <ac:spMkLst>
            <pc:docMk/>
            <pc:sldMk cId="832906587" sldId="529"/>
            <ac:spMk id="23" creationId="{52297C4B-84D7-EDC8-F6F6-53F29890AA2A}"/>
          </ac:spMkLst>
        </pc:spChg>
        <pc:spChg chg="del">
          <ac:chgData name="Perihan Salah" userId="76e30ab951f6bd55" providerId="LiveId" clId="{3F75CE99-E7FA-48EB-9C78-70AE8CF9B7E6}" dt="2024-12-28T08:59:22.904" v="150" actId="478"/>
          <ac:spMkLst>
            <pc:docMk/>
            <pc:sldMk cId="832906587" sldId="529"/>
            <ac:spMk id="25" creationId="{FE1BA4EE-2B88-B99F-6A81-884E42CCA968}"/>
          </ac:spMkLst>
        </pc:spChg>
        <pc:picChg chg="mod">
          <ac:chgData name="Perihan Salah" userId="76e30ab951f6bd55" providerId="LiveId" clId="{3F75CE99-E7FA-48EB-9C78-70AE8CF9B7E6}" dt="2024-12-28T09:00:15.481" v="158" actId="1076"/>
          <ac:picMkLst>
            <pc:docMk/>
            <pc:sldMk cId="832906587" sldId="529"/>
            <ac:picMk id="12" creationId="{EE424BF5-95AA-4ECB-8519-3B23C61E0C40}"/>
          </ac:picMkLst>
        </pc:picChg>
        <pc:picChg chg="mod">
          <ac:chgData name="Perihan Salah" userId="76e30ab951f6bd55" providerId="LiveId" clId="{3F75CE99-E7FA-48EB-9C78-70AE8CF9B7E6}" dt="2024-12-28T09:00:00.255" v="155" actId="1076"/>
          <ac:picMkLst>
            <pc:docMk/>
            <pc:sldMk cId="832906587" sldId="529"/>
            <ac:picMk id="13" creationId="{88B77AD9-E963-46ED-AF42-92A7812B713D}"/>
          </ac:picMkLst>
        </pc:picChg>
        <pc:picChg chg="del">
          <ac:chgData name="Perihan Salah" userId="76e30ab951f6bd55" providerId="LiveId" clId="{3F75CE99-E7FA-48EB-9C78-70AE8CF9B7E6}" dt="2024-12-28T08:58:37.790" v="146" actId="478"/>
          <ac:picMkLst>
            <pc:docMk/>
            <pc:sldMk cId="832906587" sldId="529"/>
            <ac:picMk id="19" creationId="{16FB3D28-CC86-70C0-7FE6-19D5898DC319}"/>
          </ac:picMkLst>
        </pc:picChg>
        <pc:picChg chg="del">
          <ac:chgData name="Perihan Salah" userId="76e30ab951f6bd55" providerId="LiveId" clId="{3F75CE99-E7FA-48EB-9C78-70AE8CF9B7E6}" dt="2024-12-28T08:58:39.956" v="147" actId="478"/>
          <ac:picMkLst>
            <pc:docMk/>
            <pc:sldMk cId="832906587" sldId="529"/>
            <ac:picMk id="27" creationId="{769E907B-4E46-D435-4CAB-CCD69193EBE9}"/>
          </ac:picMkLst>
        </pc:picChg>
        <pc:picChg chg="del">
          <ac:chgData name="Perihan Salah" userId="76e30ab951f6bd55" providerId="LiveId" clId="{3F75CE99-E7FA-48EB-9C78-70AE8CF9B7E6}" dt="2024-12-28T08:58:42.695" v="148" actId="478"/>
          <ac:picMkLst>
            <pc:docMk/>
            <pc:sldMk cId="832906587" sldId="529"/>
            <ac:picMk id="29" creationId="{688F9722-B0D2-7D96-976C-BD9372D94E2A}"/>
          </ac:picMkLst>
        </pc:picChg>
      </pc:sldChg>
      <pc:sldChg chg="delSp modSp mod setBg">
        <pc:chgData name="Perihan Salah" userId="76e30ab951f6bd55" providerId="LiveId" clId="{3F75CE99-E7FA-48EB-9C78-70AE8CF9B7E6}" dt="2024-12-28T09:07:07.712" v="228" actId="1076"/>
        <pc:sldMkLst>
          <pc:docMk/>
          <pc:sldMk cId="1890220062" sldId="530"/>
        </pc:sldMkLst>
        <pc:spChg chg="mod">
          <ac:chgData name="Perihan Salah" userId="76e30ab951f6bd55" providerId="LiveId" clId="{3F75CE99-E7FA-48EB-9C78-70AE8CF9B7E6}" dt="2024-12-28T09:06:49.437" v="224" actId="207"/>
          <ac:spMkLst>
            <pc:docMk/>
            <pc:sldMk cId="1890220062" sldId="530"/>
            <ac:spMk id="2" creationId="{15822044-325A-4EDB-9AC9-821A3BA0EDA4}"/>
          </ac:spMkLst>
        </pc:spChg>
        <pc:spChg chg="del">
          <ac:chgData name="Perihan Salah" userId="76e30ab951f6bd55" providerId="LiveId" clId="{3F75CE99-E7FA-48EB-9C78-70AE8CF9B7E6}" dt="2024-12-28T09:06:34.593" v="219" actId="478"/>
          <ac:spMkLst>
            <pc:docMk/>
            <pc:sldMk cId="1890220062" sldId="530"/>
            <ac:spMk id="18" creationId="{55213C4F-BD9D-8E25-11EF-AFB4BC4C60A6}"/>
          </ac:spMkLst>
        </pc:spChg>
        <pc:spChg chg="del">
          <ac:chgData name="Perihan Salah" userId="76e30ab951f6bd55" providerId="LiveId" clId="{3F75CE99-E7FA-48EB-9C78-70AE8CF9B7E6}" dt="2024-12-28T09:06:38.314" v="221" actId="478"/>
          <ac:spMkLst>
            <pc:docMk/>
            <pc:sldMk cId="1890220062" sldId="530"/>
            <ac:spMk id="23" creationId="{52297C4B-84D7-EDC8-F6F6-53F29890AA2A}"/>
          </ac:spMkLst>
        </pc:spChg>
        <pc:spChg chg="del">
          <ac:chgData name="Perihan Salah" userId="76e30ab951f6bd55" providerId="LiveId" clId="{3F75CE99-E7FA-48EB-9C78-70AE8CF9B7E6}" dt="2024-12-28T09:06:40.104" v="222" actId="478"/>
          <ac:spMkLst>
            <pc:docMk/>
            <pc:sldMk cId="1890220062" sldId="530"/>
            <ac:spMk id="25" creationId="{FE1BA4EE-2B88-B99F-6A81-884E42CCA968}"/>
          </ac:spMkLst>
        </pc:spChg>
        <pc:picChg chg="mod">
          <ac:chgData name="Perihan Salah" userId="76e30ab951f6bd55" providerId="LiveId" clId="{3F75CE99-E7FA-48EB-9C78-70AE8CF9B7E6}" dt="2024-12-28T09:07:07.712" v="228" actId="1076"/>
          <ac:picMkLst>
            <pc:docMk/>
            <pc:sldMk cId="1890220062" sldId="530"/>
            <ac:picMk id="6" creationId="{971D9588-A1F9-460D-92FA-5BDB952D4C95}"/>
          </ac:picMkLst>
        </pc:picChg>
        <pc:picChg chg="del">
          <ac:chgData name="Perihan Salah" userId="76e30ab951f6bd55" providerId="LiveId" clId="{3F75CE99-E7FA-48EB-9C78-70AE8CF9B7E6}" dt="2024-12-28T09:06:31.173" v="218" actId="478"/>
          <ac:picMkLst>
            <pc:docMk/>
            <pc:sldMk cId="1890220062" sldId="530"/>
            <ac:picMk id="19" creationId="{16FB3D28-CC86-70C0-7FE6-19D5898DC319}"/>
          </ac:picMkLst>
        </pc:picChg>
        <pc:picChg chg="del">
          <ac:chgData name="Perihan Salah" userId="76e30ab951f6bd55" providerId="LiveId" clId="{3F75CE99-E7FA-48EB-9C78-70AE8CF9B7E6}" dt="2024-12-28T09:06:41.630" v="223" actId="478"/>
          <ac:picMkLst>
            <pc:docMk/>
            <pc:sldMk cId="1890220062" sldId="530"/>
            <ac:picMk id="27" creationId="{769E907B-4E46-D435-4CAB-CCD69193EBE9}"/>
          </ac:picMkLst>
        </pc:picChg>
        <pc:picChg chg="del">
          <ac:chgData name="Perihan Salah" userId="76e30ab951f6bd55" providerId="LiveId" clId="{3F75CE99-E7FA-48EB-9C78-70AE8CF9B7E6}" dt="2024-12-28T09:06:36.757" v="220" actId="478"/>
          <ac:picMkLst>
            <pc:docMk/>
            <pc:sldMk cId="1890220062" sldId="530"/>
            <ac:picMk id="29" creationId="{688F9722-B0D2-7D96-976C-BD9372D94E2A}"/>
          </ac:picMkLst>
        </pc:picChg>
      </pc:sldChg>
      <pc:sldChg chg="delSp modSp mod setBg">
        <pc:chgData name="Perihan Salah" userId="76e30ab951f6bd55" providerId="LiveId" clId="{3F75CE99-E7FA-48EB-9C78-70AE8CF9B7E6}" dt="2024-12-28T09:02:39.224" v="184" actId="207"/>
        <pc:sldMkLst>
          <pc:docMk/>
          <pc:sldMk cId="646992201" sldId="531"/>
        </pc:sldMkLst>
        <pc:spChg chg="mod">
          <ac:chgData name="Perihan Salah" userId="76e30ab951f6bd55" providerId="LiveId" clId="{3F75CE99-E7FA-48EB-9C78-70AE8CF9B7E6}" dt="2024-12-28T09:02:39.224" v="184" actId="207"/>
          <ac:spMkLst>
            <pc:docMk/>
            <pc:sldMk cId="646992201" sldId="531"/>
            <ac:spMk id="2" creationId="{15822044-325A-4EDB-9AC9-821A3BA0EDA4}"/>
          </ac:spMkLst>
        </pc:spChg>
        <pc:spChg chg="mod">
          <ac:chgData name="Perihan Salah" userId="76e30ab951f6bd55" providerId="LiveId" clId="{3F75CE99-E7FA-48EB-9C78-70AE8CF9B7E6}" dt="2024-12-28T09:02:35.857" v="183" actId="1076"/>
          <ac:spMkLst>
            <pc:docMk/>
            <pc:sldMk cId="646992201" sldId="531"/>
            <ac:spMk id="10" creationId="{7359A966-BD9C-4F3F-94BE-03267B528001}"/>
          </ac:spMkLst>
        </pc:spChg>
        <pc:spChg chg="del mod">
          <ac:chgData name="Perihan Salah" userId="76e30ab951f6bd55" providerId="LiveId" clId="{3F75CE99-E7FA-48EB-9C78-70AE8CF9B7E6}" dt="2024-12-28T09:02:11.974" v="180" actId="478"/>
          <ac:spMkLst>
            <pc:docMk/>
            <pc:sldMk cId="646992201" sldId="531"/>
            <ac:spMk id="18" creationId="{55213C4F-BD9D-8E25-11EF-AFB4BC4C60A6}"/>
          </ac:spMkLst>
        </pc:spChg>
        <pc:spChg chg="del">
          <ac:chgData name="Perihan Salah" userId="76e30ab951f6bd55" providerId="LiveId" clId="{3F75CE99-E7FA-48EB-9C78-70AE8CF9B7E6}" dt="2024-12-28T09:02:05.559" v="176" actId="478"/>
          <ac:spMkLst>
            <pc:docMk/>
            <pc:sldMk cId="646992201" sldId="531"/>
            <ac:spMk id="23" creationId="{52297C4B-84D7-EDC8-F6F6-53F29890AA2A}"/>
          </ac:spMkLst>
        </pc:spChg>
        <pc:spChg chg="del">
          <ac:chgData name="Perihan Salah" userId="76e30ab951f6bd55" providerId="LiveId" clId="{3F75CE99-E7FA-48EB-9C78-70AE8CF9B7E6}" dt="2024-12-28T09:02:07.602" v="177" actId="478"/>
          <ac:spMkLst>
            <pc:docMk/>
            <pc:sldMk cId="646992201" sldId="531"/>
            <ac:spMk id="25" creationId="{FE1BA4EE-2B88-B99F-6A81-884E42CCA968}"/>
          </ac:spMkLst>
        </pc:spChg>
        <pc:picChg chg="del">
          <ac:chgData name="Perihan Salah" userId="76e30ab951f6bd55" providerId="LiveId" clId="{3F75CE99-E7FA-48EB-9C78-70AE8CF9B7E6}" dt="2024-12-28T09:01:59.844" v="173" actId="478"/>
          <ac:picMkLst>
            <pc:docMk/>
            <pc:sldMk cId="646992201" sldId="531"/>
            <ac:picMk id="19" creationId="{16FB3D28-CC86-70C0-7FE6-19D5898DC319}"/>
          </ac:picMkLst>
        </pc:picChg>
        <pc:picChg chg="del">
          <ac:chgData name="Perihan Salah" userId="76e30ab951f6bd55" providerId="LiveId" clId="{3F75CE99-E7FA-48EB-9C78-70AE8CF9B7E6}" dt="2024-12-28T09:02:02.371" v="174" actId="478"/>
          <ac:picMkLst>
            <pc:docMk/>
            <pc:sldMk cId="646992201" sldId="531"/>
            <ac:picMk id="27" creationId="{769E907B-4E46-D435-4CAB-CCD69193EBE9}"/>
          </ac:picMkLst>
        </pc:picChg>
        <pc:picChg chg="del">
          <ac:chgData name="Perihan Salah" userId="76e30ab951f6bd55" providerId="LiveId" clId="{3F75CE99-E7FA-48EB-9C78-70AE8CF9B7E6}" dt="2024-12-28T09:02:04.290" v="175" actId="478"/>
          <ac:picMkLst>
            <pc:docMk/>
            <pc:sldMk cId="646992201" sldId="531"/>
            <ac:picMk id="29" creationId="{688F9722-B0D2-7D96-976C-BD9372D94E2A}"/>
          </ac:picMkLst>
        </pc:picChg>
      </pc:sldChg>
      <pc:sldChg chg="delSp modSp mod setBg">
        <pc:chgData name="Perihan Salah" userId="76e30ab951f6bd55" providerId="LiveId" clId="{3F75CE99-E7FA-48EB-9C78-70AE8CF9B7E6}" dt="2024-12-28T09:08:36.474" v="247"/>
        <pc:sldMkLst>
          <pc:docMk/>
          <pc:sldMk cId="2093002715" sldId="532"/>
        </pc:sldMkLst>
        <pc:spChg chg="mod">
          <ac:chgData name="Perihan Salah" userId="76e30ab951f6bd55" providerId="LiveId" clId="{3F75CE99-E7FA-48EB-9C78-70AE8CF9B7E6}" dt="2024-12-28T09:07:27.738" v="231" actId="207"/>
          <ac:spMkLst>
            <pc:docMk/>
            <pc:sldMk cId="2093002715" sldId="532"/>
            <ac:spMk id="2" creationId="{15822044-325A-4EDB-9AC9-821A3BA0EDA4}"/>
          </ac:spMkLst>
        </pc:spChg>
        <pc:picChg chg="del">
          <ac:chgData name="Perihan Salah" userId="76e30ab951f6bd55" providerId="LiveId" clId="{3F75CE99-E7FA-48EB-9C78-70AE8CF9B7E6}" dt="2024-12-28T09:07:13.609" v="229" actId="478"/>
          <ac:picMkLst>
            <pc:docMk/>
            <pc:sldMk cId="2093002715" sldId="532"/>
            <ac:picMk id="19" creationId="{16FB3D28-CC86-70C0-7FE6-19D5898DC319}"/>
          </ac:picMkLst>
        </pc:picChg>
        <pc:picChg chg="del">
          <ac:chgData name="Perihan Salah" userId="76e30ab951f6bd55" providerId="LiveId" clId="{3F75CE99-E7FA-48EB-9C78-70AE8CF9B7E6}" dt="2024-12-28T09:07:15.852" v="230" actId="478"/>
          <ac:picMkLst>
            <pc:docMk/>
            <pc:sldMk cId="2093002715" sldId="532"/>
            <ac:picMk id="29" creationId="{688F9722-B0D2-7D96-976C-BD9372D94E2A}"/>
          </ac:picMkLst>
        </pc:picChg>
      </pc:sldChg>
      <pc:sldChg chg="modSp add del mod">
        <pc:chgData name="Perihan Salah" userId="76e30ab951f6bd55" providerId="LiveId" clId="{3F75CE99-E7FA-48EB-9C78-70AE8CF9B7E6}" dt="2024-12-28T08:51:36.333" v="57" actId="1036"/>
        <pc:sldMkLst>
          <pc:docMk/>
          <pc:sldMk cId="577642368" sldId="1106"/>
        </pc:sldMkLst>
        <pc:picChg chg="mod">
          <ac:chgData name="Perihan Salah" userId="76e30ab951f6bd55" providerId="LiveId" clId="{3F75CE99-E7FA-48EB-9C78-70AE8CF9B7E6}" dt="2024-12-28T08:51:36.333" v="57" actId="1036"/>
          <ac:picMkLst>
            <pc:docMk/>
            <pc:sldMk cId="577642368" sldId="1106"/>
            <ac:picMk id="3" creationId="{0113D1BA-71AE-8649-B5AD-2B0BF12A4A74}"/>
          </ac:picMkLst>
        </pc:picChg>
      </pc:sldChg>
      <pc:sldChg chg="add del">
        <pc:chgData name="Perihan Salah" userId="76e30ab951f6bd55" providerId="LiveId" clId="{3F75CE99-E7FA-48EB-9C78-70AE8CF9B7E6}" dt="2024-12-28T08:50:18.411" v="51" actId="47"/>
        <pc:sldMkLst>
          <pc:docMk/>
          <pc:sldMk cId="4290165096" sldId="1107"/>
        </pc:sldMkLst>
      </pc:sldChg>
      <pc:sldChg chg="del">
        <pc:chgData name="Perihan Salah" userId="76e30ab951f6bd55" providerId="LiveId" clId="{3F75CE99-E7FA-48EB-9C78-70AE8CF9B7E6}" dt="2024-12-28T08:45:02.330" v="0" actId="47"/>
        <pc:sldMkLst>
          <pc:docMk/>
          <pc:sldMk cId="3120885038" sldId="1108"/>
        </pc:sldMkLst>
      </pc:sldChg>
      <pc:sldChg chg="add del">
        <pc:chgData name="Perihan Salah" userId="76e30ab951f6bd55" providerId="LiveId" clId="{3F75CE99-E7FA-48EB-9C78-70AE8CF9B7E6}" dt="2024-12-28T08:50:18.411" v="51" actId="47"/>
        <pc:sldMkLst>
          <pc:docMk/>
          <pc:sldMk cId="3486925434" sldId="1110"/>
        </pc:sldMkLst>
      </pc:sldChg>
      <pc:sldChg chg="add del">
        <pc:chgData name="Perihan Salah" userId="76e30ab951f6bd55" providerId="LiveId" clId="{3F75CE99-E7FA-48EB-9C78-70AE8CF9B7E6}" dt="2024-12-28T08:50:18.411" v="51" actId="47"/>
        <pc:sldMkLst>
          <pc:docMk/>
          <pc:sldMk cId="2501493038" sldId="1111"/>
        </pc:sldMkLst>
      </pc:sldChg>
      <pc:sldChg chg="add del">
        <pc:chgData name="Perihan Salah" userId="76e30ab951f6bd55" providerId="LiveId" clId="{3F75CE99-E7FA-48EB-9C78-70AE8CF9B7E6}" dt="2024-12-28T08:50:18.411" v="51" actId="47"/>
        <pc:sldMkLst>
          <pc:docMk/>
          <pc:sldMk cId="3303815749" sldId="1112"/>
        </pc:sldMkLst>
      </pc:sldChg>
      <pc:sldChg chg="add del">
        <pc:chgData name="Perihan Salah" userId="76e30ab951f6bd55" providerId="LiveId" clId="{3F75CE99-E7FA-48EB-9C78-70AE8CF9B7E6}" dt="2024-12-28T08:50:18.411" v="51" actId="47"/>
        <pc:sldMkLst>
          <pc:docMk/>
          <pc:sldMk cId="2666441552" sldId="1113"/>
        </pc:sldMkLst>
      </pc:sldChg>
      <pc:sldChg chg="add del setBg">
        <pc:chgData name="Perihan Salah" userId="76e30ab951f6bd55" providerId="LiveId" clId="{3F75CE99-E7FA-48EB-9C78-70AE8CF9B7E6}" dt="2024-12-28T08:50:18.411" v="51" actId="47"/>
        <pc:sldMkLst>
          <pc:docMk/>
          <pc:sldMk cId="2741930611" sldId="1114"/>
        </pc:sldMkLst>
      </pc:sldChg>
      <pc:sldChg chg="add del setBg">
        <pc:chgData name="Perihan Salah" userId="76e30ab951f6bd55" providerId="LiveId" clId="{3F75CE99-E7FA-48EB-9C78-70AE8CF9B7E6}" dt="2024-12-28T08:50:18.411" v="51" actId="47"/>
        <pc:sldMkLst>
          <pc:docMk/>
          <pc:sldMk cId="824753118" sldId="1115"/>
        </pc:sldMkLst>
      </pc:sldChg>
      <pc:sldChg chg="addSp delSp modSp mod">
        <pc:chgData name="Perihan Salah" userId="76e30ab951f6bd55" providerId="LiveId" clId="{3F75CE99-E7FA-48EB-9C78-70AE8CF9B7E6}" dt="2024-12-28T08:51:53.372" v="59" actId="1076"/>
        <pc:sldMkLst>
          <pc:docMk/>
          <pc:sldMk cId="1330811200" sldId="1116"/>
        </pc:sldMkLst>
        <pc:spChg chg="mod">
          <ac:chgData name="Perihan Salah" userId="76e30ab951f6bd55" providerId="LiveId" clId="{3F75CE99-E7FA-48EB-9C78-70AE8CF9B7E6}" dt="2024-12-28T08:51:12.261" v="54" actId="207"/>
          <ac:spMkLst>
            <pc:docMk/>
            <pc:sldMk cId="1330811200" sldId="1116"/>
            <ac:spMk id="2" creationId="{15822044-325A-4EDB-9AC9-821A3BA0EDA4}"/>
          </ac:spMkLst>
        </pc:spChg>
        <pc:spChg chg="mod">
          <ac:chgData name="Perihan Salah" userId="76e30ab951f6bd55" providerId="LiveId" clId="{3F75CE99-E7FA-48EB-9C78-70AE8CF9B7E6}" dt="2024-12-28T08:51:20.420" v="55" actId="207"/>
          <ac:spMkLst>
            <pc:docMk/>
            <pc:sldMk cId="1330811200" sldId="1116"/>
            <ac:spMk id="18" creationId="{55213C4F-BD9D-8E25-11EF-AFB4BC4C60A6}"/>
          </ac:spMkLst>
        </pc:spChg>
        <pc:picChg chg="add mod">
          <ac:chgData name="Perihan Salah" userId="76e30ab951f6bd55" providerId="LiveId" clId="{3F75CE99-E7FA-48EB-9C78-70AE8CF9B7E6}" dt="2024-12-28T08:51:53.372" v="59" actId="1076"/>
          <ac:picMkLst>
            <pc:docMk/>
            <pc:sldMk cId="1330811200" sldId="1116"/>
            <ac:picMk id="3" creationId="{09F9F381-93B1-9727-7AAB-12A9C27AA0E0}"/>
          </ac:picMkLst>
        </pc:picChg>
        <pc:picChg chg="del">
          <ac:chgData name="Perihan Salah" userId="76e30ab951f6bd55" providerId="LiveId" clId="{3F75CE99-E7FA-48EB-9C78-70AE8CF9B7E6}" dt="2024-12-28T08:51:23.547" v="56" actId="478"/>
          <ac:picMkLst>
            <pc:docMk/>
            <pc:sldMk cId="1330811200" sldId="1116"/>
            <ac:picMk id="19" creationId="{16FB3D28-CC86-70C0-7FE6-19D5898DC319}"/>
          </ac:picMkLst>
        </pc:picChg>
        <pc:picChg chg="del">
          <ac:chgData name="Perihan Salah" userId="76e30ab951f6bd55" providerId="LiveId" clId="{3F75CE99-E7FA-48EB-9C78-70AE8CF9B7E6}" dt="2024-12-28T08:51:00.712" v="52" actId="478"/>
          <ac:picMkLst>
            <pc:docMk/>
            <pc:sldMk cId="1330811200" sldId="1116"/>
            <ac:picMk id="27" creationId="{769E907B-4E46-D435-4CAB-CCD69193EBE9}"/>
          </ac:picMkLst>
        </pc:picChg>
        <pc:picChg chg="del">
          <ac:chgData name="Perihan Salah" userId="76e30ab951f6bd55" providerId="LiveId" clId="{3F75CE99-E7FA-48EB-9C78-70AE8CF9B7E6}" dt="2024-12-28T08:51:03.549" v="53" actId="478"/>
          <ac:picMkLst>
            <pc:docMk/>
            <pc:sldMk cId="1330811200" sldId="1116"/>
            <ac:picMk id="29" creationId="{688F9722-B0D2-7D96-976C-BD9372D94E2A}"/>
          </ac:picMkLst>
        </pc:picChg>
      </pc:sldChg>
      <pc:sldChg chg="add del setBg">
        <pc:chgData name="Perihan Salah" userId="76e30ab951f6bd55" providerId="LiveId" clId="{3F75CE99-E7FA-48EB-9C78-70AE8CF9B7E6}" dt="2024-12-28T08:50:18.411" v="51" actId="47"/>
        <pc:sldMkLst>
          <pc:docMk/>
          <pc:sldMk cId="173281249" sldId="1117"/>
        </pc:sldMkLst>
      </pc:sldChg>
      <pc:sldChg chg="addSp delSp modSp mod">
        <pc:chgData name="Perihan Salah" userId="76e30ab951f6bd55" providerId="LiveId" clId="{3F75CE99-E7FA-48EB-9C78-70AE8CF9B7E6}" dt="2024-12-28T08:58:31.247" v="145" actId="1076"/>
        <pc:sldMkLst>
          <pc:docMk/>
          <pc:sldMk cId="3941571960" sldId="1120"/>
        </pc:sldMkLst>
        <pc:spChg chg="mod">
          <ac:chgData name="Perihan Salah" userId="76e30ab951f6bd55" providerId="LiveId" clId="{3F75CE99-E7FA-48EB-9C78-70AE8CF9B7E6}" dt="2024-12-28T08:58:03.227" v="143" actId="207"/>
          <ac:spMkLst>
            <pc:docMk/>
            <pc:sldMk cId="3941571960" sldId="1120"/>
            <ac:spMk id="15" creationId="{F693268C-64FA-439E-AD83-1E9656D84EA5}"/>
          </ac:spMkLst>
        </pc:spChg>
        <pc:spChg chg="del">
          <ac:chgData name="Perihan Salah" userId="76e30ab951f6bd55" providerId="LiveId" clId="{3F75CE99-E7FA-48EB-9C78-70AE8CF9B7E6}" dt="2024-12-28T08:57:59.753" v="142" actId="478"/>
          <ac:spMkLst>
            <pc:docMk/>
            <pc:sldMk cId="3941571960" sldId="1120"/>
            <ac:spMk id="28" creationId="{35E30A49-6736-ECBA-A034-3B17B6F12642}"/>
          </ac:spMkLst>
        </pc:spChg>
        <pc:picChg chg="add mod">
          <ac:chgData name="Perihan Salah" userId="76e30ab951f6bd55" providerId="LiveId" clId="{3F75CE99-E7FA-48EB-9C78-70AE8CF9B7E6}" dt="2024-12-28T08:58:31.247" v="145" actId="1076"/>
          <ac:picMkLst>
            <pc:docMk/>
            <pc:sldMk cId="3941571960" sldId="1120"/>
            <ac:picMk id="4" creationId="{591E933C-1C19-0CBD-3470-E0657810472E}"/>
          </ac:picMkLst>
        </pc:picChg>
        <pc:picChg chg="del">
          <ac:chgData name="Perihan Salah" userId="76e30ab951f6bd55" providerId="LiveId" clId="{3F75CE99-E7FA-48EB-9C78-70AE8CF9B7E6}" dt="2024-12-28T08:57:54.701" v="141" actId="478"/>
          <ac:picMkLst>
            <pc:docMk/>
            <pc:sldMk cId="3941571960" sldId="1120"/>
            <ac:picMk id="29" creationId="{778127ED-6700-AD6D-66AB-04E169E624AF}"/>
          </ac:picMkLst>
        </pc:picChg>
        <pc:picChg chg="del">
          <ac:chgData name="Perihan Salah" userId="76e30ab951f6bd55" providerId="LiveId" clId="{3F75CE99-E7FA-48EB-9C78-70AE8CF9B7E6}" dt="2024-12-28T08:57:46.900" v="139" actId="478"/>
          <ac:picMkLst>
            <pc:docMk/>
            <pc:sldMk cId="3941571960" sldId="1120"/>
            <ac:picMk id="36" creationId="{D093BAF8-7BD7-E8F7-8798-6C01339128AB}"/>
          </ac:picMkLst>
        </pc:picChg>
        <pc:picChg chg="del">
          <ac:chgData name="Perihan Salah" userId="76e30ab951f6bd55" providerId="LiveId" clId="{3F75CE99-E7FA-48EB-9C78-70AE8CF9B7E6}" dt="2024-12-28T08:57:51.637" v="140" actId="478"/>
          <ac:picMkLst>
            <pc:docMk/>
            <pc:sldMk cId="3941571960" sldId="1120"/>
            <ac:picMk id="37" creationId="{C2BDC60B-9FFF-D670-F0A7-0FBAF64501CF}"/>
          </ac:picMkLst>
        </pc:picChg>
      </pc:sldChg>
      <pc:sldChg chg="delSp modSp mod setBg">
        <pc:chgData name="Perihan Salah" userId="76e30ab951f6bd55" providerId="LiveId" clId="{3F75CE99-E7FA-48EB-9C78-70AE8CF9B7E6}" dt="2024-12-28T09:01:20.757" v="172" actId="207"/>
        <pc:sldMkLst>
          <pc:docMk/>
          <pc:sldMk cId="170882243" sldId="1121"/>
        </pc:sldMkLst>
        <pc:spChg chg="mod">
          <ac:chgData name="Perihan Salah" userId="76e30ab951f6bd55" providerId="LiveId" clId="{3F75CE99-E7FA-48EB-9C78-70AE8CF9B7E6}" dt="2024-12-28T09:01:20.757" v="172" actId="207"/>
          <ac:spMkLst>
            <pc:docMk/>
            <pc:sldMk cId="170882243" sldId="1121"/>
            <ac:spMk id="2" creationId="{15822044-325A-4EDB-9AC9-821A3BA0EDA4}"/>
          </ac:spMkLst>
        </pc:spChg>
        <pc:spChg chg="del">
          <ac:chgData name="Perihan Salah" userId="76e30ab951f6bd55" providerId="LiveId" clId="{3F75CE99-E7FA-48EB-9C78-70AE8CF9B7E6}" dt="2024-12-28T09:00:38.221" v="163" actId="478"/>
          <ac:spMkLst>
            <pc:docMk/>
            <pc:sldMk cId="170882243" sldId="1121"/>
            <ac:spMk id="18" creationId="{55213C4F-BD9D-8E25-11EF-AFB4BC4C60A6}"/>
          </ac:spMkLst>
        </pc:spChg>
        <pc:spChg chg="del">
          <ac:chgData name="Perihan Salah" userId="76e30ab951f6bd55" providerId="LiveId" clId="{3F75CE99-E7FA-48EB-9C78-70AE8CF9B7E6}" dt="2024-12-28T09:00:57.654" v="167" actId="478"/>
          <ac:spMkLst>
            <pc:docMk/>
            <pc:sldMk cId="170882243" sldId="1121"/>
            <ac:spMk id="23" creationId="{52297C4B-84D7-EDC8-F6F6-53F29890AA2A}"/>
          </ac:spMkLst>
        </pc:spChg>
        <pc:spChg chg="del">
          <ac:chgData name="Perihan Salah" userId="76e30ab951f6bd55" providerId="LiveId" clId="{3F75CE99-E7FA-48EB-9C78-70AE8CF9B7E6}" dt="2024-12-28T09:00:54.157" v="166" actId="478"/>
          <ac:spMkLst>
            <pc:docMk/>
            <pc:sldMk cId="170882243" sldId="1121"/>
            <ac:spMk id="25" creationId="{FE1BA4EE-2B88-B99F-6A81-884E42CCA968}"/>
          </ac:spMkLst>
        </pc:spChg>
        <pc:picChg chg="mod">
          <ac:chgData name="Perihan Salah" userId="76e30ab951f6bd55" providerId="LiveId" clId="{3F75CE99-E7FA-48EB-9C78-70AE8CF9B7E6}" dt="2024-12-28T09:01:05.186" v="169" actId="1076"/>
          <ac:picMkLst>
            <pc:docMk/>
            <pc:sldMk cId="170882243" sldId="1121"/>
            <ac:picMk id="6" creationId="{51A1299E-491D-4D21-A1D0-C821550FBBD8}"/>
          </ac:picMkLst>
        </pc:picChg>
        <pc:picChg chg="mod">
          <ac:chgData name="Perihan Salah" userId="76e30ab951f6bd55" providerId="LiveId" clId="{3F75CE99-E7FA-48EB-9C78-70AE8CF9B7E6}" dt="2024-12-28T09:01:09.788" v="170" actId="1076"/>
          <ac:picMkLst>
            <pc:docMk/>
            <pc:sldMk cId="170882243" sldId="1121"/>
            <ac:picMk id="17" creationId="{BB930133-5050-4164-9A37-FE58AEA9B7C0}"/>
          </ac:picMkLst>
        </pc:picChg>
        <pc:picChg chg="del">
          <ac:chgData name="Perihan Salah" userId="76e30ab951f6bd55" providerId="LiveId" clId="{3F75CE99-E7FA-48EB-9C78-70AE8CF9B7E6}" dt="2024-12-28T09:00:32.023" v="160" actId="478"/>
          <ac:picMkLst>
            <pc:docMk/>
            <pc:sldMk cId="170882243" sldId="1121"/>
            <ac:picMk id="19" creationId="{16FB3D28-CC86-70C0-7FE6-19D5898DC319}"/>
          </ac:picMkLst>
        </pc:picChg>
        <pc:picChg chg="mod">
          <ac:chgData name="Perihan Salah" userId="76e30ab951f6bd55" providerId="LiveId" clId="{3F75CE99-E7FA-48EB-9C78-70AE8CF9B7E6}" dt="2024-12-28T09:01:02.028" v="168" actId="1076"/>
          <ac:picMkLst>
            <pc:docMk/>
            <pc:sldMk cId="170882243" sldId="1121"/>
            <ac:picMk id="20" creationId="{00D32407-982E-4A01-BB91-453582DC39F1}"/>
          </ac:picMkLst>
        </pc:picChg>
        <pc:picChg chg="del">
          <ac:chgData name="Perihan Salah" userId="76e30ab951f6bd55" providerId="LiveId" clId="{3F75CE99-E7FA-48EB-9C78-70AE8CF9B7E6}" dt="2024-12-28T09:00:33.905" v="161" actId="478"/>
          <ac:picMkLst>
            <pc:docMk/>
            <pc:sldMk cId="170882243" sldId="1121"/>
            <ac:picMk id="27" creationId="{769E907B-4E46-D435-4CAB-CCD69193EBE9}"/>
          </ac:picMkLst>
        </pc:picChg>
        <pc:picChg chg="del">
          <ac:chgData name="Perihan Salah" userId="76e30ab951f6bd55" providerId="LiveId" clId="{3F75CE99-E7FA-48EB-9C78-70AE8CF9B7E6}" dt="2024-12-28T09:00:35.776" v="162" actId="478"/>
          <ac:picMkLst>
            <pc:docMk/>
            <pc:sldMk cId="170882243" sldId="1121"/>
            <ac:picMk id="29" creationId="{688F9722-B0D2-7D96-976C-BD9372D94E2A}"/>
          </ac:picMkLst>
        </pc:picChg>
      </pc:sldChg>
      <pc:sldChg chg="del">
        <pc:chgData name="Perihan Salah" userId="76e30ab951f6bd55" providerId="LiveId" clId="{3F75CE99-E7FA-48EB-9C78-70AE8CF9B7E6}" dt="2024-12-28T09:04:00.008" v="191" actId="47"/>
        <pc:sldMkLst>
          <pc:docMk/>
          <pc:sldMk cId="3431605292" sldId="1122"/>
        </pc:sldMkLst>
      </pc:sldChg>
      <pc:sldChg chg="del">
        <pc:chgData name="Perihan Salah" userId="76e30ab951f6bd55" providerId="LiveId" clId="{3F75CE99-E7FA-48EB-9C78-70AE8CF9B7E6}" dt="2024-12-28T09:04:30.456" v="196" actId="47"/>
        <pc:sldMkLst>
          <pc:docMk/>
          <pc:sldMk cId="2405441919" sldId="1123"/>
        </pc:sldMkLst>
      </pc:sldChg>
      <pc:sldChg chg="del">
        <pc:chgData name="Perihan Salah" userId="76e30ab951f6bd55" providerId="LiveId" clId="{3F75CE99-E7FA-48EB-9C78-70AE8CF9B7E6}" dt="2024-12-28T09:05:20.485" v="203" actId="47"/>
        <pc:sldMkLst>
          <pc:docMk/>
          <pc:sldMk cId="357517501" sldId="1124"/>
        </pc:sldMkLst>
      </pc:sldChg>
      <pc:sldChg chg="del">
        <pc:chgData name="Perihan Salah" userId="76e30ab951f6bd55" providerId="LiveId" clId="{3F75CE99-E7FA-48EB-9C78-70AE8CF9B7E6}" dt="2024-12-28T09:05:40.628" v="208" actId="47"/>
        <pc:sldMkLst>
          <pc:docMk/>
          <pc:sldMk cId="3218589742" sldId="1125"/>
        </pc:sldMkLst>
      </pc:sldChg>
      <pc:sldChg chg="del">
        <pc:chgData name="Perihan Salah" userId="76e30ab951f6bd55" providerId="LiveId" clId="{3F75CE99-E7FA-48EB-9C78-70AE8CF9B7E6}" dt="2024-12-28T09:06:27.369" v="217" actId="47"/>
        <pc:sldMkLst>
          <pc:docMk/>
          <pc:sldMk cId="2261502294" sldId="1126"/>
        </pc:sldMkLst>
      </pc:sldChg>
      <pc:sldChg chg="addSp delSp modSp mod">
        <pc:chgData name="Perihan Salah" userId="76e30ab951f6bd55" providerId="LiveId" clId="{3F75CE99-E7FA-48EB-9C78-70AE8CF9B7E6}" dt="2024-12-28T09:12:11.453" v="287" actId="122"/>
        <pc:sldMkLst>
          <pc:docMk/>
          <pc:sldMk cId="871901447" sldId="1127"/>
        </pc:sldMkLst>
        <pc:spChg chg="add del">
          <ac:chgData name="Perihan Salah" userId="76e30ab951f6bd55" providerId="LiveId" clId="{3F75CE99-E7FA-48EB-9C78-70AE8CF9B7E6}" dt="2024-12-28T09:08:33.156" v="245" actId="478"/>
          <ac:spMkLst>
            <pc:docMk/>
            <pc:sldMk cId="871901447" sldId="1127"/>
            <ac:spMk id="2" creationId="{48D6FEC8-BEE1-472C-B140-88A9A17FC355}"/>
          </ac:spMkLst>
        </pc:spChg>
        <pc:spChg chg="add del">
          <ac:chgData name="Perihan Salah" userId="76e30ab951f6bd55" providerId="LiveId" clId="{3F75CE99-E7FA-48EB-9C78-70AE8CF9B7E6}" dt="2024-12-28T09:08:32.020" v="244" actId="478"/>
          <ac:spMkLst>
            <pc:docMk/>
            <pc:sldMk cId="871901447" sldId="1127"/>
            <ac:spMk id="3" creationId="{F9A80F9F-74DB-1D57-04E8-E20E92A09B0A}"/>
          </ac:spMkLst>
        </pc:spChg>
        <pc:spChg chg="add del">
          <ac:chgData name="Perihan Salah" userId="76e30ab951f6bd55" providerId="LiveId" clId="{3F75CE99-E7FA-48EB-9C78-70AE8CF9B7E6}" dt="2024-12-28T09:08:30.587" v="242" actId="478"/>
          <ac:spMkLst>
            <pc:docMk/>
            <pc:sldMk cId="871901447" sldId="1127"/>
            <ac:spMk id="5" creationId="{3985EAE6-BFA6-766D-A032-077E4DCB399E}"/>
          </ac:spMkLst>
        </pc:spChg>
        <pc:spChg chg="add mod">
          <ac:chgData name="Perihan Salah" userId="76e30ab951f6bd55" providerId="LiveId" clId="{3F75CE99-E7FA-48EB-9C78-70AE8CF9B7E6}" dt="2024-12-28T09:10:07.804" v="256" actId="1076"/>
          <ac:spMkLst>
            <pc:docMk/>
            <pc:sldMk cId="871901447" sldId="1127"/>
            <ac:spMk id="8" creationId="{8A7453D9-39D5-F0F8-B212-90CBC54E7B9F}"/>
          </ac:spMkLst>
        </pc:spChg>
        <pc:spChg chg="add mod">
          <ac:chgData name="Perihan Salah" userId="76e30ab951f6bd55" providerId="LiveId" clId="{3F75CE99-E7FA-48EB-9C78-70AE8CF9B7E6}" dt="2024-12-28T09:12:11.453" v="287" actId="122"/>
          <ac:spMkLst>
            <pc:docMk/>
            <pc:sldMk cId="871901447" sldId="1127"/>
            <ac:spMk id="9" creationId="{D7647420-6EF8-3363-29D5-CC2728B5BF34}"/>
          </ac:spMkLst>
        </pc:spChg>
        <pc:spChg chg="add del">
          <ac:chgData name="Perihan Salah" userId="76e30ab951f6bd55" providerId="LiveId" clId="{3F75CE99-E7FA-48EB-9C78-70AE8CF9B7E6}" dt="2024-12-28T09:08:30.176" v="240" actId="478"/>
          <ac:spMkLst>
            <pc:docMk/>
            <pc:sldMk cId="871901447" sldId="1127"/>
            <ac:spMk id="25" creationId="{2BC869EB-5623-4AA1-9123-4AF9DF916049}"/>
          </ac:spMkLst>
        </pc:spChg>
        <pc:picChg chg="add mod">
          <ac:chgData name="Perihan Salah" userId="76e30ab951f6bd55" providerId="LiveId" clId="{3F75CE99-E7FA-48EB-9C78-70AE8CF9B7E6}" dt="2024-12-28T09:09:55.150" v="253" actId="1076"/>
          <ac:picMkLst>
            <pc:docMk/>
            <pc:sldMk cId="871901447" sldId="1127"/>
            <ac:picMk id="7" creationId="{AC2B1806-B582-0E92-0106-1B9CD4DA0658}"/>
          </ac:picMkLst>
        </pc:picChg>
        <pc:picChg chg="add del">
          <ac:chgData name="Perihan Salah" userId="76e30ab951f6bd55" providerId="LiveId" clId="{3F75CE99-E7FA-48EB-9C78-70AE8CF9B7E6}" dt="2024-12-28T09:08:30.420" v="241" actId="478"/>
          <ac:picMkLst>
            <pc:docMk/>
            <pc:sldMk cId="871901447" sldId="1127"/>
            <ac:picMk id="49" creationId="{8A26B39C-8EEE-33C3-70B5-EA9EF638997E}"/>
          </ac:picMkLst>
        </pc:picChg>
        <pc:picChg chg="add del">
          <ac:chgData name="Perihan Salah" userId="76e30ab951f6bd55" providerId="LiveId" clId="{3F75CE99-E7FA-48EB-9C78-70AE8CF9B7E6}" dt="2024-12-28T09:08:31.470" v="243" actId="478"/>
          <ac:picMkLst>
            <pc:docMk/>
            <pc:sldMk cId="871901447" sldId="1127"/>
            <ac:picMk id="50" creationId="{581C5057-C7BD-4A2A-C8D2-792FA9789B73}"/>
          </ac:picMkLst>
        </pc:picChg>
      </pc:sldChg>
      <pc:sldChg chg="add del setBg">
        <pc:chgData name="Perihan Salah" userId="76e30ab951f6bd55" providerId="LiveId" clId="{3F75CE99-E7FA-48EB-9C78-70AE8CF9B7E6}" dt="2024-12-28T08:50:18.411" v="51" actId="47"/>
        <pc:sldMkLst>
          <pc:docMk/>
          <pc:sldMk cId="2403287041" sldId="1129"/>
        </pc:sldMkLst>
      </pc:sldChg>
      <pc:sldChg chg="add del setBg">
        <pc:chgData name="Perihan Salah" userId="76e30ab951f6bd55" providerId="LiveId" clId="{3F75CE99-E7FA-48EB-9C78-70AE8CF9B7E6}" dt="2024-12-28T08:50:18.411" v="51" actId="47"/>
        <pc:sldMkLst>
          <pc:docMk/>
          <pc:sldMk cId="136898293" sldId="1131"/>
        </pc:sldMkLst>
      </pc:sldChg>
      <pc:sldChg chg="delSp modSp mod setBg">
        <pc:chgData name="Perihan Salah" userId="76e30ab951f6bd55" providerId="LiveId" clId="{3F75CE99-E7FA-48EB-9C78-70AE8CF9B7E6}" dt="2024-12-28T08:54:46.785" v="106" actId="478"/>
        <pc:sldMkLst>
          <pc:docMk/>
          <pc:sldMk cId="327220852" sldId="1132"/>
        </pc:sldMkLst>
        <pc:spChg chg="mod">
          <ac:chgData name="Perihan Salah" userId="76e30ab951f6bd55" providerId="LiveId" clId="{3F75CE99-E7FA-48EB-9C78-70AE8CF9B7E6}" dt="2024-12-28T08:53:27.962" v="69" actId="207"/>
          <ac:spMkLst>
            <pc:docMk/>
            <pc:sldMk cId="327220852" sldId="1132"/>
            <ac:spMk id="2" creationId="{15822044-325A-4EDB-9AC9-821A3BA0EDA4}"/>
          </ac:spMkLst>
        </pc:spChg>
        <pc:spChg chg="del mod">
          <ac:chgData name="Perihan Salah" userId="76e30ab951f6bd55" providerId="LiveId" clId="{3F75CE99-E7FA-48EB-9C78-70AE8CF9B7E6}" dt="2024-12-28T08:54:46.785" v="106" actId="478"/>
          <ac:spMkLst>
            <pc:docMk/>
            <pc:sldMk cId="327220852" sldId="1132"/>
            <ac:spMk id="18" creationId="{55213C4F-BD9D-8E25-11EF-AFB4BC4C60A6}"/>
          </ac:spMkLst>
        </pc:spChg>
        <pc:spChg chg="del">
          <ac:chgData name="Perihan Salah" userId="76e30ab951f6bd55" providerId="LiveId" clId="{3F75CE99-E7FA-48EB-9C78-70AE8CF9B7E6}" dt="2024-12-28T08:54:11.215" v="74" actId="478"/>
          <ac:spMkLst>
            <pc:docMk/>
            <pc:sldMk cId="327220852" sldId="1132"/>
            <ac:spMk id="23" creationId="{52297C4B-84D7-EDC8-F6F6-53F29890AA2A}"/>
          </ac:spMkLst>
        </pc:spChg>
        <pc:spChg chg="mod">
          <ac:chgData name="Perihan Salah" userId="76e30ab951f6bd55" providerId="LiveId" clId="{3F75CE99-E7FA-48EB-9C78-70AE8CF9B7E6}" dt="2024-12-28T08:54:39.159" v="105" actId="1038"/>
          <ac:spMkLst>
            <pc:docMk/>
            <pc:sldMk cId="327220852" sldId="1132"/>
            <ac:spMk id="24" creationId="{6083F8E2-699C-9C01-0329-7C9299434C08}"/>
          </ac:spMkLst>
        </pc:spChg>
        <pc:spChg chg="del">
          <ac:chgData name="Perihan Salah" userId="76e30ab951f6bd55" providerId="LiveId" clId="{3F75CE99-E7FA-48EB-9C78-70AE8CF9B7E6}" dt="2024-12-28T08:54:08.765" v="73" actId="478"/>
          <ac:spMkLst>
            <pc:docMk/>
            <pc:sldMk cId="327220852" sldId="1132"/>
            <ac:spMk id="25" creationId="{FE1BA4EE-2B88-B99F-6A81-884E42CCA968}"/>
          </ac:spMkLst>
        </pc:spChg>
        <pc:picChg chg="mod">
          <ac:chgData name="Perihan Salah" userId="76e30ab951f6bd55" providerId="LiveId" clId="{3F75CE99-E7FA-48EB-9C78-70AE8CF9B7E6}" dt="2024-12-28T08:54:33.426" v="92" actId="1076"/>
          <ac:picMkLst>
            <pc:docMk/>
            <pc:sldMk cId="327220852" sldId="1132"/>
            <ac:picMk id="4" creationId="{FADE3BDB-6B80-400B-A7B9-25AF837C7139}"/>
          </ac:picMkLst>
        </pc:picChg>
        <pc:picChg chg="del">
          <ac:chgData name="Perihan Salah" userId="76e30ab951f6bd55" providerId="LiveId" clId="{3F75CE99-E7FA-48EB-9C78-70AE8CF9B7E6}" dt="2024-12-28T08:53:14.834" v="68" actId="478"/>
          <ac:picMkLst>
            <pc:docMk/>
            <pc:sldMk cId="327220852" sldId="1132"/>
            <ac:picMk id="19" creationId="{16FB3D28-CC86-70C0-7FE6-19D5898DC319}"/>
          </ac:picMkLst>
        </pc:picChg>
        <pc:picChg chg="del">
          <ac:chgData name="Perihan Salah" userId="76e30ab951f6bd55" providerId="LiveId" clId="{3F75CE99-E7FA-48EB-9C78-70AE8CF9B7E6}" dt="2024-12-28T08:53:11.013" v="66" actId="478"/>
          <ac:picMkLst>
            <pc:docMk/>
            <pc:sldMk cId="327220852" sldId="1132"/>
            <ac:picMk id="27" creationId="{769E907B-4E46-D435-4CAB-CCD69193EBE9}"/>
          </ac:picMkLst>
        </pc:picChg>
        <pc:picChg chg="del">
          <ac:chgData name="Perihan Salah" userId="76e30ab951f6bd55" providerId="LiveId" clId="{3F75CE99-E7FA-48EB-9C78-70AE8CF9B7E6}" dt="2024-12-28T08:53:12.827" v="67" actId="478"/>
          <ac:picMkLst>
            <pc:docMk/>
            <pc:sldMk cId="327220852" sldId="1132"/>
            <ac:picMk id="29" creationId="{688F9722-B0D2-7D96-976C-BD9372D94E2A}"/>
          </ac:picMkLst>
        </pc:picChg>
      </pc:sldChg>
      <pc:sldChg chg="add del setBg">
        <pc:chgData name="Perihan Salah" userId="76e30ab951f6bd55" providerId="LiveId" clId="{3F75CE99-E7FA-48EB-9C78-70AE8CF9B7E6}" dt="2024-12-28T09:03:28.420" v="186"/>
        <pc:sldMkLst>
          <pc:docMk/>
          <pc:sldMk cId="332582464" sldId="1133"/>
        </pc:sldMkLst>
      </pc:sldChg>
      <pc:sldChg chg="addSp delSp modSp add mod">
        <pc:chgData name="Perihan Salah" userId="76e30ab951f6bd55" providerId="LiveId" clId="{3F75CE99-E7FA-48EB-9C78-70AE8CF9B7E6}" dt="2024-12-28T09:03:56.664" v="190" actId="1076"/>
        <pc:sldMkLst>
          <pc:docMk/>
          <pc:sldMk cId="3944322988" sldId="1133"/>
        </pc:sldMkLst>
        <pc:spChg chg="add mod">
          <ac:chgData name="Perihan Salah" userId="76e30ab951f6bd55" providerId="LiveId" clId="{3F75CE99-E7FA-48EB-9C78-70AE8CF9B7E6}" dt="2024-12-28T09:03:56.664" v="190" actId="1076"/>
          <ac:spMkLst>
            <pc:docMk/>
            <pc:sldMk cId="3944322988" sldId="1133"/>
            <ac:spMk id="3" creationId="{8FBEFEF9-656B-BB51-D570-776BFB85D424}"/>
          </ac:spMkLst>
        </pc:spChg>
        <pc:spChg chg="del">
          <ac:chgData name="Perihan Salah" userId="76e30ab951f6bd55" providerId="LiveId" clId="{3F75CE99-E7FA-48EB-9C78-70AE8CF9B7E6}" dt="2024-12-28T09:03:42.593" v="188" actId="478"/>
          <ac:spMkLst>
            <pc:docMk/>
            <pc:sldMk cId="3944322988" sldId="1133"/>
            <ac:spMk id="10" creationId="{EE9B3CE2-7270-7590-1960-3732BE80094A}"/>
          </ac:spMkLst>
        </pc:spChg>
      </pc:sldChg>
      <pc:sldChg chg="addSp delSp modSp add mod">
        <pc:chgData name="Perihan Salah" userId="76e30ab951f6bd55" providerId="LiveId" clId="{3F75CE99-E7FA-48EB-9C78-70AE8CF9B7E6}" dt="2024-12-28T09:04:25.774" v="195" actId="1076"/>
        <pc:sldMkLst>
          <pc:docMk/>
          <pc:sldMk cId="1147898205" sldId="1134"/>
        </pc:sldMkLst>
        <pc:spChg chg="del">
          <ac:chgData name="Perihan Salah" userId="76e30ab951f6bd55" providerId="LiveId" clId="{3F75CE99-E7FA-48EB-9C78-70AE8CF9B7E6}" dt="2024-12-28T09:04:10.860" v="193" actId="478"/>
          <ac:spMkLst>
            <pc:docMk/>
            <pc:sldMk cId="1147898205" sldId="1134"/>
            <ac:spMk id="3" creationId="{27FAB3F8-004A-7E58-3493-865854C01BFF}"/>
          </ac:spMkLst>
        </pc:spChg>
        <pc:spChg chg="add mod">
          <ac:chgData name="Perihan Salah" userId="76e30ab951f6bd55" providerId="LiveId" clId="{3F75CE99-E7FA-48EB-9C78-70AE8CF9B7E6}" dt="2024-12-28T09:04:25.774" v="195" actId="1076"/>
          <ac:spMkLst>
            <pc:docMk/>
            <pc:sldMk cId="1147898205" sldId="1134"/>
            <ac:spMk id="4" creationId="{56C4A57E-B801-991E-86EB-5B3C254F7528}"/>
          </ac:spMkLst>
        </pc:spChg>
      </pc:sldChg>
      <pc:sldChg chg="addSp delSp modSp add mod">
        <pc:chgData name="Perihan Salah" userId="76e30ab951f6bd55" providerId="LiveId" clId="{3F75CE99-E7FA-48EB-9C78-70AE8CF9B7E6}" dt="2024-12-28T09:04:55.281" v="200" actId="1076"/>
        <pc:sldMkLst>
          <pc:docMk/>
          <pc:sldMk cId="2137765975" sldId="1135"/>
        </pc:sldMkLst>
        <pc:spChg chg="add mod">
          <ac:chgData name="Perihan Salah" userId="76e30ab951f6bd55" providerId="LiveId" clId="{3F75CE99-E7FA-48EB-9C78-70AE8CF9B7E6}" dt="2024-12-28T09:04:55.281" v="200" actId="1076"/>
          <ac:spMkLst>
            <pc:docMk/>
            <pc:sldMk cId="2137765975" sldId="1135"/>
            <ac:spMk id="3" creationId="{BD62EC32-ADB9-610B-3DB9-A9AC864434B0}"/>
          </ac:spMkLst>
        </pc:spChg>
        <pc:spChg chg="del">
          <ac:chgData name="Perihan Salah" userId="76e30ab951f6bd55" providerId="LiveId" clId="{3F75CE99-E7FA-48EB-9C78-70AE8CF9B7E6}" dt="2024-12-28T09:04:41.642" v="198" actId="478"/>
          <ac:spMkLst>
            <pc:docMk/>
            <pc:sldMk cId="2137765975" sldId="1135"/>
            <ac:spMk id="4" creationId="{DF6282B9-A9CB-B0D0-C699-94FF86B5AC60}"/>
          </ac:spMkLst>
        </pc:spChg>
      </pc:sldChg>
      <pc:sldChg chg="addSp delSp modSp add mod">
        <pc:chgData name="Perihan Salah" userId="76e30ab951f6bd55" providerId="LiveId" clId="{3F75CE99-E7FA-48EB-9C78-70AE8CF9B7E6}" dt="2024-12-28T09:06:22.750" v="216" actId="207"/>
        <pc:sldMkLst>
          <pc:docMk/>
          <pc:sldMk cId="1081290847" sldId="1136"/>
        </pc:sldMkLst>
        <pc:spChg chg="del">
          <ac:chgData name="Perihan Salah" userId="76e30ab951f6bd55" providerId="LiveId" clId="{3F75CE99-E7FA-48EB-9C78-70AE8CF9B7E6}" dt="2024-12-28T09:05:09.076" v="202" actId="478"/>
          <ac:spMkLst>
            <pc:docMk/>
            <pc:sldMk cId="1081290847" sldId="1136"/>
            <ac:spMk id="3" creationId="{7F6C7169-2915-1F0B-FDD2-B4B47DBEA723}"/>
          </ac:spMkLst>
        </pc:spChg>
        <pc:spChg chg="add mod">
          <ac:chgData name="Perihan Salah" userId="76e30ab951f6bd55" providerId="LiveId" clId="{3F75CE99-E7FA-48EB-9C78-70AE8CF9B7E6}" dt="2024-12-28T09:05:36.745" v="207" actId="27636"/>
          <ac:spMkLst>
            <pc:docMk/>
            <pc:sldMk cId="1081290847" sldId="1136"/>
            <ac:spMk id="4" creationId="{60F47236-8436-F189-06B6-B0BAC204F418}"/>
          </ac:spMkLst>
        </pc:spChg>
        <pc:spChg chg="add mod">
          <ac:chgData name="Perihan Salah" userId="76e30ab951f6bd55" providerId="LiveId" clId="{3F75CE99-E7FA-48EB-9C78-70AE8CF9B7E6}" dt="2024-12-28T09:06:22.750" v="216" actId="207"/>
          <ac:spMkLst>
            <pc:docMk/>
            <pc:sldMk cId="1081290847" sldId="1136"/>
            <ac:spMk id="5" creationId="{1F39F49A-128E-A70A-4F0D-BB4A4DAAA42C}"/>
          </ac:spMkLst>
        </pc:spChg>
      </pc:sldChg>
      <pc:sldMasterChg chg="delSldLayout">
        <pc:chgData name="Perihan Salah" userId="76e30ab951f6bd55" providerId="LiveId" clId="{3F75CE99-E7FA-48EB-9C78-70AE8CF9B7E6}" dt="2024-12-28T08:45:02.330" v="0" actId="47"/>
        <pc:sldMasterMkLst>
          <pc:docMk/>
          <pc:sldMasterMk cId="492988910" sldId="2147483648"/>
        </pc:sldMasterMkLst>
        <pc:sldLayoutChg chg="del">
          <pc:chgData name="Perihan Salah" userId="76e30ab951f6bd55" providerId="LiveId" clId="{3F75CE99-E7FA-48EB-9C78-70AE8CF9B7E6}" dt="2024-12-28T08:45:02.330" v="0" actId="47"/>
          <pc:sldLayoutMkLst>
            <pc:docMk/>
            <pc:sldMasterMk cId="492988910" sldId="2147483648"/>
            <pc:sldLayoutMk cId="327896157" sldId="2147483662"/>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1#10">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B555A8-B65E-4958-A723-1CA301C1C908}" type="doc">
      <dgm:prSet loTypeId="urn:microsoft.com/office/officeart/2005/8/layout/default#10" loCatId="list" qsTypeId="urn:microsoft.com/office/officeart/2005/8/quickstyle/3d2" qsCatId="3D" csTypeId="urn:microsoft.com/office/officeart/2005/8/colors/colorful1#10" csCatId="colorful" phldr="1"/>
      <dgm:spPr/>
      <dgm:t>
        <a:bodyPr/>
        <a:lstStyle/>
        <a:p>
          <a:endParaRPr lang="en-US"/>
        </a:p>
      </dgm:t>
    </dgm:pt>
    <dgm:pt modelId="{4CEE6E95-CB67-4FC4-A1B3-822EEBF60166}">
      <dgm:prSet custT="1"/>
      <dgm:spPr/>
      <dgm:t>
        <a:bodyPr/>
        <a:lstStyle/>
        <a:p>
          <a:pPr rtl="0"/>
          <a:r>
            <a:rPr lang="en-US" sz="2400" b="1" dirty="0">
              <a:solidFill>
                <a:schemeClr val="tx1"/>
              </a:solidFill>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Subculture</a:t>
          </a:r>
        </a:p>
        <a:p>
          <a:pPr rtl="0"/>
          <a:r>
            <a:rPr lang="en-US" sz="2400" b="1" dirty="0">
              <a:effectLst>
                <a:outerShdw blurRad="38100" dist="38100" dir="2700000" algn="tl">
                  <a:srgbClr val="000000">
                    <a:alpha val="43137"/>
                  </a:srgbClr>
                </a:outerShdw>
              </a:effectLst>
            </a:rPr>
            <a:t>Social class</a:t>
          </a:r>
        </a:p>
      </dgm:t>
    </dgm:pt>
    <dgm:pt modelId="{24EE6CD5-A91E-46F5-81C3-A3F54CA77D7A}" type="parTrans" cxnId="{692DE519-F90F-41AA-A4DF-8320C379092F}">
      <dgm:prSet/>
      <dgm:spPr/>
      <dgm:t>
        <a:bodyPr/>
        <a:lstStyle/>
        <a:p>
          <a:endParaRPr lang="en-US" sz="2400"/>
        </a:p>
      </dgm:t>
    </dgm:pt>
    <dgm:pt modelId="{20775D41-75A5-419C-AB31-1CCB5B4B6F6E}" type="sibTrans" cxnId="{692DE519-F90F-41AA-A4DF-8320C379092F}">
      <dgm:prSet/>
      <dgm:spPr/>
      <dgm:t>
        <a:bodyPr/>
        <a:lstStyle/>
        <a:p>
          <a:endParaRPr lang="en-US" sz="2400"/>
        </a:p>
      </dgm:t>
    </dgm:pt>
    <dgm:pt modelId="{3E42F966-088E-47C0-810A-F3A68881B171}">
      <dgm:prSet custT="1"/>
      <dgm:spPr/>
      <dgm:t>
        <a:bodyPr/>
        <a:lstStyle/>
        <a:p>
          <a:pPr rtl="0"/>
          <a:r>
            <a:rPr lang="en-US" sz="2400" b="1" dirty="0">
              <a:solidFill>
                <a:schemeClr val="tx1"/>
              </a:solidFill>
              <a:effectLst>
                <a:outerShdw blurRad="38100" dist="38100" dir="2700000" algn="tl">
                  <a:srgbClr val="000000">
                    <a:alpha val="43137"/>
                  </a:srgbClr>
                </a:outerShdw>
              </a:effectLst>
            </a:rPr>
            <a:t>Social</a:t>
          </a:r>
        </a:p>
        <a:p>
          <a:pPr rtl="0"/>
          <a:r>
            <a:rPr lang="en-US" sz="2400" b="1" dirty="0">
              <a:effectLst>
                <a:outerShdw blurRad="38100" dist="38100" dir="2700000" algn="tl">
                  <a:srgbClr val="000000">
                    <a:alpha val="43137"/>
                  </a:srgbClr>
                </a:outerShdw>
              </a:effectLst>
            </a:rPr>
            <a:t>Reference group</a:t>
          </a:r>
        </a:p>
        <a:p>
          <a:pPr rtl="0"/>
          <a:r>
            <a:rPr lang="en-US" sz="2400" b="1" dirty="0">
              <a:effectLst>
                <a:outerShdw blurRad="38100" dist="38100" dir="2700000" algn="tl">
                  <a:srgbClr val="000000">
                    <a:alpha val="43137"/>
                  </a:srgbClr>
                </a:outerShdw>
              </a:effectLst>
            </a:rPr>
            <a:t>Family </a:t>
          </a:r>
        </a:p>
        <a:p>
          <a:pPr rtl="0"/>
          <a:r>
            <a:rPr lang="en-US" sz="2400" b="1" dirty="0">
              <a:effectLst>
                <a:outerShdw blurRad="38100" dist="38100" dir="2700000" algn="tl">
                  <a:srgbClr val="000000">
                    <a:alpha val="43137"/>
                  </a:srgbClr>
                </a:outerShdw>
              </a:effectLst>
            </a:rPr>
            <a:t>Role &amp; Status</a:t>
          </a:r>
        </a:p>
      </dgm:t>
    </dgm:pt>
    <dgm:pt modelId="{9922A84B-5360-46EA-A1DB-F0BE0E6415E9}" type="parTrans" cxnId="{63447FEF-B94F-419E-A7DE-F65FF55BEE0A}">
      <dgm:prSet/>
      <dgm:spPr/>
      <dgm:t>
        <a:bodyPr/>
        <a:lstStyle/>
        <a:p>
          <a:endParaRPr lang="en-US" sz="2400"/>
        </a:p>
      </dgm:t>
    </dgm:pt>
    <dgm:pt modelId="{302BB29D-6EDD-451B-992A-6340BAA10DD4}" type="sibTrans" cxnId="{63447FEF-B94F-419E-A7DE-F65FF55BEE0A}">
      <dgm:prSet/>
      <dgm:spPr/>
      <dgm:t>
        <a:bodyPr/>
        <a:lstStyle/>
        <a:p>
          <a:endParaRPr lang="en-US" sz="2400"/>
        </a:p>
      </dgm:t>
    </dgm:pt>
    <dgm:pt modelId="{9D3C4775-52DB-40AD-9F94-3CF895DC1EAC}">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Personal</a:t>
          </a:r>
        </a:p>
        <a:p>
          <a:pPr rtl="0"/>
          <a:r>
            <a:rPr lang="en-US" sz="2400" b="1" dirty="0">
              <a:effectLst>
                <a:outerShdw blurRad="38100" dist="38100" dir="2700000" algn="tl">
                  <a:srgbClr val="000000">
                    <a:alpha val="43137"/>
                  </a:srgbClr>
                </a:outerShdw>
              </a:effectLst>
            </a:rPr>
            <a:t>Age ,life cycle</a:t>
          </a:r>
        </a:p>
        <a:p>
          <a:pPr rtl="0"/>
          <a:r>
            <a:rPr lang="en-US" sz="2400" b="1" dirty="0">
              <a:effectLst>
                <a:outerShdw blurRad="38100" dist="38100" dir="2700000" algn="tl">
                  <a:srgbClr val="000000">
                    <a:alpha val="43137"/>
                  </a:srgbClr>
                </a:outerShdw>
              </a:effectLst>
            </a:rPr>
            <a:t>Occupation</a:t>
          </a:r>
        </a:p>
        <a:p>
          <a:pPr rtl="0"/>
          <a:r>
            <a:rPr lang="en-US" sz="2400" b="1" dirty="0">
              <a:effectLst>
                <a:outerShdw blurRad="38100" dist="38100" dir="2700000" algn="tl">
                  <a:srgbClr val="000000">
                    <a:alpha val="43137"/>
                  </a:srgbClr>
                </a:outerShdw>
              </a:effectLst>
            </a:rPr>
            <a:t>Life style </a:t>
          </a:r>
        </a:p>
        <a:p>
          <a:pPr rtl="0"/>
          <a:r>
            <a:rPr lang="en-US" sz="2400" b="1" dirty="0">
              <a:effectLst>
                <a:outerShdw blurRad="38100" dist="38100" dir="2700000" algn="tl">
                  <a:srgbClr val="000000">
                    <a:alpha val="43137"/>
                  </a:srgbClr>
                </a:outerShdw>
              </a:effectLst>
            </a:rPr>
            <a:t>Personality</a:t>
          </a:r>
        </a:p>
        <a:p>
          <a:pPr rtl="0"/>
          <a:endParaRPr lang="en-US" sz="2400" b="1" dirty="0">
            <a:effectLst>
              <a:outerShdw blurRad="38100" dist="38100" dir="2700000" algn="tl">
                <a:srgbClr val="000000">
                  <a:alpha val="43137"/>
                </a:srgbClr>
              </a:outerShdw>
            </a:effectLst>
          </a:endParaRPr>
        </a:p>
        <a:p>
          <a:pPr rtl="0"/>
          <a:r>
            <a:rPr lang="en-US" sz="2400" b="1" dirty="0">
              <a:effectLst>
                <a:outerShdw blurRad="38100" dist="38100" dir="2700000" algn="tl">
                  <a:srgbClr val="000000">
                    <a:alpha val="43137"/>
                  </a:srgbClr>
                </a:outerShdw>
              </a:effectLst>
            </a:rPr>
            <a:t> </a:t>
          </a:r>
        </a:p>
        <a:p>
          <a:pPr rtl="0"/>
          <a:endParaRPr lang="en-US" sz="2400" b="1" dirty="0">
            <a:effectLst>
              <a:outerShdw blurRad="38100" dist="38100" dir="2700000" algn="tl">
                <a:srgbClr val="000000">
                  <a:alpha val="43137"/>
                </a:srgbClr>
              </a:outerShdw>
            </a:effectLst>
          </a:endParaRPr>
        </a:p>
      </dgm:t>
    </dgm:pt>
    <dgm:pt modelId="{43881693-4308-4183-A604-2943990F9CC0}" type="parTrans" cxnId="{A1F4DB59-FC04-4299-A16A-40D4CA022C9C}">
      <dgm:prSet/>
      <dgm:spPr/>
      <dgm:t>
        <a:bodyPr/>
        <a:lstStyle/>
        <a:p>
          <a:endParaRPr lang="en-US" sz="2400"/>
        </a:p>
      </dgm:t>
    </dgm:pt>
    <dgm:pt modelId="{2584E7B6-B1D2-48B7-BA41-3C2C690A35DF}" type="sibTrans" cxnId="{A1F4DB59-FC04-4299-A16A-40D4CA022C9C}">
      <dgm:prSet/>
      <dgm:spPr/>
      <dgm:t>
        <a:bodyPr/>
        <a:lstStyle/>
        <a:p>
          <a:endParaRPr lang="en-US" sz="2400"/>
        </a:p>
      </dgm:t>
    </dgm:pt>
    <dgm:pt modelId="{1431F589-B0D6-4078-8315-3B2264399D23}">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Psychological</a:t>
          </a:r>
        </a:p>
        <a:p>
          <a:pPr rtl="0"/>
          <a:r>
            <a:rPr lang="en-US" sz="2400" b="1" dirty="0">
              <a:effectLst>
                <a:outerShdw blurRad="38100" dist="38100" dir="2700000" algn="tl">
                  <a:srgbClr val="000000">
                    <a:alpha val="43137"/>
                  </a:srgbClr>
                </a:outerShdw>
              </a:effectLst>
            </a:rPr>
            <a:t>Attitude</a:t>
          </a:r>
        </a:p>
        <a:p>
          <a:pPr rtl="0"/>
          <a:r>
            <a:rPr lang="en-US" sz="2400" b="1" dirty="0">
              <a:effectLst>
                <a:outerShdw blurRad="38100" dist="38100" dir="2700000" algn="tl">
                  <a:srgbClr val="000000">
                    <a:alpha val="43137"/>
                  </a:srgbClr>
                </a:outerShdw>
              </a:effectLst>
            </a:rPr>
            <a:t>Perception</a:t>
          </a:r>
        </a:p>
        <a:p>
          <a:pPr rtl="0"/>
          <a:r>
            <a:rPr lang="en-US" sz="2400" b="1" dirty="0">
              <a:effectLst>
                <a:outerShdw blurRad="38100" dist="38100" dir="2700000" algn="tl">
                  <a:srgbClr val="000000">
                    <a:alpha val="43137"/>
                  </a:srgbClr>
                </a:outerShdw>
              </a:effectLst>
            </a:rPr>
            <a:t>Beliefs</a:t>
          </a:r>
        </a:p>
        <a:p>
          <a:pPr rtl="0"/>
          <a:r>
            <a:rPr lang="en-US" sz="2400" b="1" dirty="0">
              <a:effectLst>
                <a:outerShdw blurRad="38100" dist="38100" dir="2700000" algn="tl">
                  <a:srgbClr val="000000">
                    <a:alpha val="43137"/>
                  </a:srgbClr>
                </a:outerShdw>
              </a:effectLst>
            </a:rPr>
            <a:t>Learning</a:t>
          </a:r>
        </a:p>
        <a:p>
          <a:pPr rtl="0"/>
          <a:r>
            <a:rPr lang="en-US" sz="2400" b="1" dirty="0">
              <a:effectLst>
                <a:outerShdw blurRad="38100" dist="38100" dir="2700000" algn="tl">
                  <a:srgbClr val="000000">
                    <a:alpha val="43137"/>
                  </a:srgbClr>
                </a:outerShdw>
              </a:effectLst>
            </a:rPr>
            <a:t>motivation</a:t>
          </a:r>
        </a:p>
        <a:p>
          <a:pPr rtl="0"/>
          <a:r>
            <a:rPr lang="en-US" sz="2400" b="1" dirty="0">
              <a:effectLst>
                <a:outerShdw blurRad="38100" dist="38100" dir="2700000" algn="tl">
                  <a:srgbClr val="000000">
                    <a:alpha val="43137"/>
                  </a:srgbClr>
                </a:outerShdw>
              </a:effectLst>
            </a:rPr>
            <a:t> </a:t>
          </a:r>
        </a:p>
      </dgm:t>
    </dgm:pt>
    <dgm:pt modelId="{14F1D961-B562-48D7-BF2F-2CDDDD6926E1}" type="parTrans" cxnId="{F1EE9A4F-6B2D-4A87-AC5F-C7C4737DEF08}">
      <dgm:prSet/>
      <dgm:spPr/>
      <dgm:t>
        <a:bodyPr/>
        <a:lstStyle/>
        <a:p>
          <a:endParaRPr lang="en-US" sz="2400"/>
        </a:p>
      </dgm:t>
    </dgm:pt>
    <dgm:pt modelId="{958B1FBA-AD24-44D0-9D20-30851C1CAB1F}" type="sibTrans" cxnId="{F1EE9A4F-6B2D-4A87-AC5F-C7C4737DEF08}">
      <dgm:prSet/>
      <dgm:spPr/>
      <dgm:t>
        <a:bodyPr/>
        <a:lstStyle/>
        <a:p>
          <a:endParaRPr lang="en-US" sz="2400"/>
        </a:p>
      </dgm:t>
    </dgm:pt>
    <dgm:pt modelId="{7245AF5D-A7C2-48B5-BA8E-76BCB8F73384}" type="pres">
      <dgm:prSet presAssocID="{C9B555A8-B65E-4958-A723-1CA301C1C908}" presName="diagram" presStyleCnt="0">
        <dgm:presLayoutVars>
          <dgm:dir/>
          <dgm:resizeHandles val="exact"/>
        </dgm:presLayoutVars>
      </dgm:prSet>
      <dgm:spPr/>
    </dgm:pt>
    <dgm:pt modelId="{D18A94C7-3A88-445F-98DC-D718AFAF94A8}" type="pres">
      <dgm:prSet presAssocID="{4CEE6E95-CB67-4FC4-A1B3-822EEBF60166}" presName="node" presStyleLbl="node1" presStyleIdx="0" presStyleCnt="4">
        <dgm:presLayoutVars>
          <dgm:bulletEnabled val="1"/>
        </dgm:presLayoutVars>
      </dgm:prSet>
      <dgm:spPr/>
    </dgm:pt>
    <dgm:pt modelId="{06E71BBA-6201-4820-B6D0-CE9D976CBDA8}" type="pres">
      <dgm:prSet presAssocID="{20775D41-75A5-419C-AB31-1CCB5B4B6F6E}" presName="sibTrans" presStyleCnt="0"/>
      <dgm:spPr/>
    </dgm:pt>
    <dgm:pt modelId="{8EDAC07F-7E78-42FD-9559-2BC4A2EECB77}" type="pres">
      <dgm:prSet presAssocID="{3E42F966-088E-47C0-810A-F3A68881B171}" presName="node" presStyleLbl="node1" presStyleIdx="1" presStyleCnt="4" custScaleY="102383">
        <dgm:presLayoutVars>
          <dgm:bulletEnabled val="1"/>
        </dgm:presLayoutVars>
      </dgm:prSet>
      <dgm:spPr/>
    </dgm:pt>
    <dgm:pt modelId="{579B8AC0-894C-4B08-B9DD-F26FD7975668}" type="pres">
      <dgm:prSet presAssocID="{302BB29D-6EDD-451B-992A-6340BAA10DD4}" presName="sibTrans" presStyleCnt="0"/>
      <dgm:spPr/>
    </dgm:pt>
    <dgm:pt modelId="{86201F87-954D-4948-BF0A-B04C33BF675C}" type="pres">
      <dgm:prSet presAssocID="{9D3C4775-52DB-40AD-9F94-3CF895DC1EAC}" presName="node" presStyleLbl="node1" presStyleIdx="2" presStyleCnt="4" custScaleY="124772">
        <dgm:presLayoutVars>
          <dgm:bulletEnabled val="1"/>
        </dgm:presLayoutVars>
      </dgm:prSet>
      <dgm:spPr/>
    </dgm:pt>
    <dgm:pt modelId="{8439F195-7A64-4A5F-95B1-6982C3368F14}" type="pres">
      <dgm:prSet presAssocID="{2584E7B6-B1D2-48B7-BA41-3C2C690A35DF}" presName="sibTrans" presStyleCnt="0"/>
      <dgm:spPr/>
    </dgm:pt>
    <dgm:pt modelId="{8B63E599-5AD4-48C7-909C-D36FFDA8735C}" type="pres">
      <dgm:prSet presAssocID="{1431F589-B0D6-4078-8315-3B2264399D23}" presName="node" presStyleLbl="node1" presStyleIdx="3" presStyleCnt="4" custScaleY="136964" custLinFactNeighborX="1494" custLinFactNeighborY="1065">
        <dgm:presLayoutVars>
          <dgm:bulletEnabled val="1"/>
        </dgm:presLayoutVars>
      </dgm:prSet>
      <dgm:spPr/>
    </dgm:pt>
  </dgm:ptLst>
  <dgm:cxnLst>
    <dgm:cxn modelId="{FFC5BE0C-E851-4F6F-9E3C-67B7A9B264C8}" type="presOf" srcId="{4CEE6E95-CB67-4FC4-A1B3-822EEBF60166}" destId="{D18A94C7-3A88-445F-98DC-D718AFAF94A8}" srcOrd="0" destOrd="0" presId="urn:microsoft.com/office/officeart/2005/8/layout/default#10"/>
    <dgm:cxn modelId="{C1A1FF0D-1F61-4B31-8CD7-1A82FDAA7944}" type="presOf" srcId="{C9B555A8-B65E-4958-A723-1CA301C1C908}" destId="{7245AF5D-A7C2-48B5-BA8E-76BCB8F73384}" srcOrd="0" destOrd="0" presId="urn:microsoft.com/office/officeart/2005/8/layout/default#10"/>
    <dgm:cxn modelId="{692DE519-F90F-41AA-A4DF-8320C379092F}" srcId="{C9B555A8-B65E-4958-A723-1CA301C1C908}" destId="{4CEE6E95-CB67-4FC4-A1B3-822EEBF60166}" srcOrd="0" destOrd="0" parTransId="{24EE6CD5-A91E-46F5-81C3-A3F54CA77D7A}" sibTransId="{20775D41-75A5-419C-AB31-1CCB5B4B6F6E}"/>
    <dgm:cxn modelId="{F6206244-AA13-4A29-8180-C53B77AD237A}" type="presOf" srcId="{3E42F966-088E-47C0-810A-F3A68881B171}" destId="{8EDAC07F-7E78-42FD-9559-2BC4A2EECB77}" srcOrd="0" destOrd="0" presId="urn:microsoft.com/office/officeart/2005/8/layout/default#10"/>
    <dgm:cxn modelId="{31B10A6F-52EC-43E2-B88A-A2A260A0580E}" type="presOf" srcId="{9D3C4775-52DB-40AD-9F94-3CF895DC1EAC}" destId="{86201F87-954D-4948-BF0A-B04C33BF675C}" srcOrd="0" destOrd="0" presId="urn:microsoft.com/office/officeart/2005/8/layout/default#10"/>
    <dgm:cxn modelId="{F1EE9A4F-6B2D-4A87-AC5F-C7C4737DEF08}" srcId="{C9B555A8-B65E-4958-A723-1CA301C1C908}" destId="{1431F589-B0D6-4078-8315-3B2264399D23}" srcOrd="3" destOrd="0" parTransId="{14F1D961-B562-48D7-BF2F-2CDDDD6926E1}" sibTransId="{958B1FBA-AD24-44D0-9D20-30851C1CAB1F}"/>
    <dgm:cxn modelId="{A1F4DB59-FC04-4299-A16A-40D4CA022C9C}" srcId="{C9B555A8-B65E-4958-A723-1CA301C1C908}" destId="{9D3C4775-52DB-40AD-9F94-3CF895DC1EAC}" srcOrd="2" destOrd="0" parTransId="{43881693-4308-4183-A604-2943990F9CC0}" sibTransId="{2584E7B6-B1D2-48B7-BA41-3C2C690A35DF}"/>
    <dgm:cxn modelId="{950D04C3-60C0-432D-A683-0864DEBAC521}" type="presOf" srcId="{1431F589-B0D6-4078-8315-3B2264399D23}" destId="{8B63E599-5AD4-48C7-909C-D36FFDA8735C}" srcOrd="0" destOrd="0" presId="urn:microsoft.com/office/officeart/2005/8/layout/default#10"/>
    <dgm:cxn modelId="{63447FEF-B94F-419E-A7DE-F65FF55BEE0A}" srcId="{C9B555A8-B65E-4958-A723-1CA301C1C908}" destId="{3E42F966-088E-47C0-810A-F3A68881B171}" srcOrd="1" destOrd="0" parTransId="{9922A84B-5360-46EA-A1DB-F0BE0E6415E9}" sibTransId="{302BB29D-6EDD-451B-992A-6340BAA10DD4}"/>
    <dgm:cxn modelId="{C44F6211-5B60-4BEC-A895-60DD892DF70B}" type="presParOf" srcId="{7245AF5D-A7C2-48B5-BA8E-76BCB8F73384}" destId="{D18A94C7-3A88-445F-98DC-D718AFAF94A8}" srcOrd="0" destOrd="0" presId="urn:microsoft.com/office/officeart/2005/8/layout/default#10"/>
    <dgm:cxn modelId="{92B9ACBD-6347-463D-9FF1-A779699C5A12}" type="presParOf" srcId="{7245AF5D-A7C2-48B5-BA8E-76BCB8F73384}" destId="{06E71BBA-6201-4820-B6D0-CE9D976CBDA8}" srcOrd="1" destOrd="0" presId="urn:microsoft.com/office/officeart/2005/8/layout/default#10"/>
    <dgm:cxn modelId="{E1FE113D-5A8A-4E61-B5A2-F623972642F1}" type="presParOf" srcId="{7245AF5D-A7C2-48B5-BA8E-76BCB8F73384}" destId="{8EDAC07F-7E78-42FD-9559-2BC4A2EECB77}" srcOrd="2" destOrd="0" presId="urn:microsoft.com/office/officeart/2005/8/layout/default#10"/>
    <dgm:cxn modelId="{2681DC92-6351-473C-A777-15CC45FE44A5}" type="presParOf" srcId="{7245AF5D-A7C2-48B5-BA8E-76BCB8F73384}" destId="{579B8AC0-894C-4B08-B9DD-F26FD7975668}" srcOrd="3" destOrd="0" presId="urn:microsoft.com/office/officeart/2005/8/layout/default#10"/>
    <dgm:cxn modelId="{6579504E-8D36-49E2-B15B-048CE844F071}" type="presParOf" srcId="{7245AF5D-A7C2-48B5-BA8E-76BCB8F73384}" destId="{86201F87-954D-4948-BF0A-B04C33BF675C}" srcOrd="4" destOrd="0" presId="urn:microsoft.com/office/officeart/2005/8/layout/default#10"/>
    <dgm:cxn modelId="{50284A0A-CBD2-43A5-ABC9-D81845332C95}" type="presParOf" srcId="{7245AF5D-A7C2-48B5-BA8E-76BCB8F73384}" destId="{8439F195-7A64-4A5F-95B1-6982C3368F14}" srcOrd="5" destOrd="0" presId="urn:microsoft.com/office/officeart/2005/8/layout/default#10"/>
    <dgm:cxn modelId="{D3BC8F53-45D3-4AC1-9118-D104D469BFEE}" type="presParOf" srcId="{7245AF5D-A7C2-48B5-BA8E-76BCB8F73384}" destId="{8B63E599-5AD4-48C7-909C-D36FFDA8735C}" srcOrd="6" destOrd="0" presId="urn:microsoft.com/office/officeart/2005/8/layout/default#10"/>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8A94C7-3A88-445F-98DC-D718AFAF94A8}">
      <dsp:nvSpPr>
        <dsp:cNvPr id="0" name=""/>
        <dsp:cNvSpPr/>
      </dsp:nvSpPr>
      <dsp:spPr>
        <a:xfrm>
          <a:off x="915" y="243070"/>
          <a:ext cx="3570360" cy="214221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Subculture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Social class</a:t>
          </a:r>
        </a:p>
      </dsp:txBody>
      <dsp:txXfrm>
        <a:off x="915" y="243070"/>
        <a:ext cx="3570360" cy="2142216"/>
      </dsp:txXfrm>
    </dsp:sp>
    <dsp:sp modelId="{8EDAC07F-7E78-42FD-9559-2BC4A2EECB77}">
      <dsp:nvSpPr>
        <dsp:cNvPr id="0" name=""/>
        <dsp:cNvSpPr/>
      </dsp:nvSpPr>
      <dsp:spPr>
        <a:xfrm>
          <a:off x="3928312" y="217545"/>
          <a:ext cx="3570360" cy="2193265"/>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Social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Reference group</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Family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Role &amp; Status</a:t>
          </a:r>
        </a:p>
      </dsp:txBody>
      <dsp:txXfrm>
        <a:off x="3928312" y="217545"/>
        <a:ext cx="3570360" cy="2193265"/>
      </dsp:txXfrm>
    </dsp:sp>
    <dsp:sp modelId="{86201F87-954D-4948-BF0A-B04C33BF675C}">
      <dsp:nvSpPr>
        <dsp:cNvPr id="0" name=""/>
        <dsp:cNvSpPr/>
      </dsp:nvSpPr>
      <dsp:spPr>
        <a:xfrm>
          <a:off x="915" y="2898436"/>
          <a:ext cx="3570360" cy="2672886"/>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Personal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Age ,life cycle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Occupation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Life style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Personality</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dsp:txBody>
      <dsp:txXfrm>
        <a:off x="915" y="2898436"/>
        <a:ext cx="3570360" cy="2672886"/>
      </dsp:txXfrm>
    </dsp:sp>
    <dsp:sp modelId="{8B63E599-5AD4-48C7-909C-D36FFDA8735C}">
      <dsp:nvSpPr>
        <dsp:cNvPr id="0" name=""/>
        <dsp:cNvSpPr/>
      </dsp:nvSpPr>
      <dsp:spPr>
        <a:xfrm>
          <a:off x="3929227" y="2790661"/>
          <a:ext cx="3570360" cy="2934065"/>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Psychological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Attitude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Perception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Beliefs</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Learning</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motivation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dsp:txBody>
      <dsp:txXfrm>
        <a:off x="3929227" y="2790661"/>
        <a:ext cx="3570360" cy="2934065"/>
      </dsp:txXfrm>
    </dsp:sp>
  </dsp:spTree>
</dsp:drawing>
</file>

<file path=ppt/diagrams/layout1.xml><?xml version="1.0" encoding="utf-8"?>
<dgm:layoutDef xmlns:dgm="http://schemas.openxmlformats.org/drawingml/2006/diagram" xmlns:a="http://schemas.openxmlformats.org/drawingml/2006/main" uniqueId="urn:microsoft.com/office/officeart/2005/8/layout/default#10">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4978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50935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312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24922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66377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cstate="print">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1/18/2025</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3.xml"/><Relationship Id="rId1" Type="http://schemas.openxmlformats.org/officeDocument/2006/relationships/video" Target="https://www.youtube.com/embed/6BLMG_HKo9k"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jpeg"/><Relationship Id="rId7" Type="http://schemas.openxmlformats.org/officeDocument/2006/relationships/diagramColors" Target="../diagrams/colors1.xml"/><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3" Type="http://schemas.openxmlformats.org/officeDocument/2006/relationships/image" Target="../media/image27.jfif"/><Relationship Id="rId2" Type="http://schemas.openxmlformats.org/officeDocument/2006/relationships/image" Target="../media/image26.jpe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8.jp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31.jpeg"/></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4.png"/><Relationship Id="rId4" Type="http://schemas.openxmlformats.org/officeDocument/2006/relationships/image" Target="../media/image33.jpg"/></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36.png"/><Relationship Id="rId4" Type="http://schemas.openxmlformats.org/officeDocument/2006/relationships/image" Target="../media/image35.jpeg"/></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7.jpg"/><Relationship Id="rId1" Type="http://schemas.openxmlformats.org/officeDocument/2006/relationships/slideLayout" Target="../slideLayouts/slideLayout1.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3.jpg"/><Relationship Id="rId1" Type="http://schemas.openxmlformats.org/officeDocument/2006/relationships/slideLayout" Target="../slideLayouts/slideLayout1.xml"/><Relationship Id="rId5" Type="http://schemas.openxmlformats.org/officeDocument/2006/relationships/image" Target="../media/image43.jpeg"/><Relationship Id="rId4" Type="http://schemas.openxmlformats.org/officeDocument/2006/relationships/image" Target="../media/image42.jpeg"/></Relationships>
</file>

<file path=ppt/slides/_rels/slide2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8" Type="http://schemas.openxmlformats.org/officeDocument/2006/relationships/image" Target="../media/image52.jpg"/><Relationship Id="rId3" Type="http://schemas.openxmlformats.org/officeDocument/2006/relationships/image" Target="../media/image47.svg"/><Relationship Id="rId7" Type="http://schemas.openxmlformats.org/officeDocument/2006/relationships/image" Target="../media/image51.svg"/><Relationship Id="rId2" Type="http://schemas.openxmlformats.org/officeDocument/2006/relationships/image" Target="../media/image46.png"/><Relationship Id="rId1" Type="http://schemas.openxmlformats.org/officeDocument/2006/relationships/slideLayout" Target="../slideLayouts/slideLayout14.xml"/><Relationship Id="rId6" Type="http://schemas.openxmlformats.org/officeDocument/2006/relationships/image" Target="../media/image50.png"/><Relationship Id="rId5" Type="http://schemas.openxmlformats.org/officeDocument/2006/relationships/image" Target="../media/image49.svg"/><Relationship Id="rId4" Type="http://schemas.openxmlformats.org/officeDocument/2006/relationships/image" Target="../media/image48.png"/></Relationships>
</file>

<file path=ppt/slides/_rels/slide3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g"/><Relationship Id="rId1" Type="http://schemas.openxmlformats.org/officeDocument/2006/relationships/slideLayout" Target="../slideLayouts/slideLayout15.xml"/><Relationship Id="rId4" Type="http://schemas.openxmlformats.org/officeDocument/2006/relationships/image" Target="../media/image55.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4" name="Rectangle: Rounded Corners 33">
            <a:extLst>
              <a:ext uri="{FF2B5EF4-FFF2-40B4-BE49-F238E27FC236}">
                <a16:creationId xmlns:a16="http://schemas.microsoft.com/office/drawing/2014/main" id="{15C30772-0DD8-7BE1-E943-20DE696CFBEA}"/>
              </a:ext>
            </a:extLst>
          </p:cNvPr>
          <p:cNvSpPr/>
          <p:nvPr/>
        </p:nvSpPr>
        <p:spPr>
          <a:xfrm>
            <a:off x="-131" y="5855547"/>
            <a:ext cx="3516608" cy="529167"/>
          </a:xfrm>
          <a:prstGeom prst="roundRect">
            <a:avLst/>
          </a:prstGeom>
          <a:solidFill>
            <a:srgbClr val="19C3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Lecture 1</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314A0A6-C336-A42D-8A2F-E821A401F6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5736090" y="112916"/>
            <a:ext cx="71814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Module Outline</a:t>
            </a:r>
          </a:p>
        </p:txBody>
      </p:sp>
      <p:sp>
        <p:nvSpPr>
          <p:cNvPr id="13" name="Rectangle 12">
            <a:extLst>
              <a:ext uri="{FF2B5EF4-FFF2-40B4-BE49-F238E27FC236}">
                <a16:creationId xmlns:a16="http://schemas.microsoft.com/office/drawing/2014/main" id="{13E91207-061A-4464-8B91-0B53B7A12AEF}"/>
              </a:ext>
            </a:extLst>
          </p:cNvPr>
          <p:cNvSpPr/>
          <p:nvPr/>
        </p:nvSpPr>
        <p:spPr>
          <a:xfrm>
            <a:off x="3576259" y="1982306"/>
            <a:ext cx="8396479" cy="4875694"/>
          </a:xfrm>
          <a:prstGeom prst="rect">
            <a:avLst/>
          </a:prstGeom>
        </p:spPr>
        <p:txBody>
          <a:bodyPr wrap="square">
            <a:spAutoFit/>
          </a:bodyPr>
          <a:lstStyle/>
          <a:p>
            <a:pPr marL="12700" marR="0" lvl="0" indent="0" algn="l" defTabSz="914400" rtl="0" eaLnBrk="1" fontAlgn="auto" latinLnBrk="0" hangingPunct="1">
              <a:lnSpc>
                <a:spcPct val="100000"/>
              </a:lnSpc>
              <a:spcBef>
                <a:spcPts val="1739"/>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Calibri" panose="020F0502020204030204"/>
                <a:ea typeface="+mn-ea"/>
                <a:cs typeface="+mn-cs"/>
              </a:rPr>
              <a:t>On successful completion of the program, graduate must be able to:</a:t>
            </a:r>
          </a:p>
          <a:p>
            <a:pPr marL="298450" marR="0" lvl="0" indent="-285750" algn="l" defTabSz="914400" rtl="0" eaLnBrk="1" fontAlgn="auto" latinLnBrk="0" hangingPunct="1">
              <a:lnSpc>
                <a:spcPct val="100000"/>
              </a:lnSpc>
              <a:spcBef>
                <a:spcPts val="1739"/>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Explain and apply the key terms, definitions, and concepts used in the study of consumer behavior.</a:t>
            </a:r>
          </a:p>
          <a:p>
            <a:pPr marL="298450" marR="0" lvl="0" indent="-285750" algn="l" defTabSz="914400" rtl="0" eaLnBrk="1" fontAlgn="auto" latinLnBrk="0" hangingPunct="1">
              <a:lnSpc>
                <a:spcPct val="100000"/>
              </a:lnSpc>
              <a:spcBef>
                <a:spcPts val="1739"/>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Demonstrate how as a marketer you can use your knowledge of consumer behavior concepts to develop better marketing programs and strategies to influence those behaviors.</a:t>
            </a:r>
          </a:p>
          <a:p>
            <a:pPr marL="298450" marR="0" lvl="0" indent="-285750" algn="l" defTabSz="914400" rtl="0" eaLnBrk="1" fontAlgn="auto" latinLnBrk="0" hangingPunct="1">
              <a:lnSpc>
                <a:spcPct val="100000"/>
              </a:lnSpc>
              <a:spcBef>
                <a:spcPts val="1739"/>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Critically evaluate the effectiveness of various advertisement and promotions and their attempts to influence the behaviors of individuals.</a:t>
            </a:r>
          </a:p>
          <a:p>
            <a:pPr marL="298450" marR="0" lvl="0" indent="-285750" algn="l" defTabSz="914400" rtl="0" eaLnBrk="1" fontAlgn="auto" latinLnBrk="0" hangingPunct="1">
              <a:lnSpc>
                <a:spcPct val="100000"/>
              </a:lnSpc>
              <a:spcBef>
                <a:spcPts val="1739"/>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Complete a project that demonstrates both your working knowledge and analytical skills in assessing the consumer decision-making process.</a:t>
            </a:r>
          </a:p>
          <a:p>
            <a:pPr marL="298450" marR="0" lvl="0" indent="-285750" algn="l" defTabSz="914400" rtl="0" eaLnBrk="1" fontAlgn="auto" latinLnBrk="0" hangingPunct="1">
              <a:lnSpc>
                <a:spcPct val="100000"/>
              </a:lnSpc>
              <a:spcBef>
                <a:spcPts val="1739"/>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Analyze the trends in consumer behavior and apply them to the marketing of an actual product or service.</a:t>
            </a:r>
          </a:p>
        </p:txBody>
      </p:sp>
    </p:spTree>
    <p:extLst>
      <p:ext uri="{BB962C8B-B14F-4D97-AF65-F5344CB8AC3E}">
        <p14:creationId xmlns:p14="http://schemas.microsoft.com/office/powerpoint/2010/main" val="42824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788122" y="-10204"/>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64492" y="1982015"/>
            <a:ext cx="8417320"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1 Technology-Driven Consumer Behavior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2 Consumer Motivation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3 Consumer Personality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4 Consumer Perception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5 Consumer Learning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6 Consumer Attitude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7 Reference Groups &amp; Word of mouth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8 The Family and It’s Social Standing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44546A"/>
                </a:solidFill>
                <a:effectLst/>
                <a:uLnTx/>
                <a:uFillTx/>
                <a:latin typeface="Lato"/>
                <a:ea typeface="Lato"/>
                <a:cs typeface="Lato"/>
                <a:sym typeface="Lato"/>
              </a:rPr>
              <a:t>9 Culture’s Influence on Consumer Behavior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564492" y="699159"/>
            <a:ext cx="1602023" cy="988453"/>
          </a:xfrm>
          <a:prstGeom prst="rect">
            <a:avLst/>
          </a:prstGeom>
          <a:solidFill>
            <a:srgbClr val="3B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509268" y="699597"/>
            <a:ext cx="155112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814086" y="95809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00</a:t>
            </a:r>
            <a:endParaRPr kumimoji="0" lang="en-US" sz="1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69397A4E-B601-6C1E-EF63-BF479A76406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5455" y="20885"/>
            <a:ext cx="2383737" cy="112512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What is Marketing?</a:t>
            </a:r>
          </a:p>
        </p:txBody>
      </p:sp>
      <p:sp>
        <p:nvSpPr>
          <p:cNvPr id="12" name="Google Shape;4273;p50">
            <a:extLst>
              <a:ext uri="{FF2B5EF4-FFF2-40B4-BE49-F238E27FC236}">
                <a16:creationId xmlns:a16="http://schemas.microsoft.com/office/drawing/2014/main" id="{74E2C309-D414-48D6-8C64-D6FEAC394152}"/>
              </a:ext>
            </a:extLst>
          </p:cNvPr>
          <p:cNvSpPr txBox="1">
            <a:spLocks/>
          </p:cNvSpPr>
          <p:nvPr/>
        </p:nvSpPr>
        <p:spPr>
          <a:xfrm>
            <a:off x="4013533" y="1646476"/>
            <a:ext cx="7327340" cy="4687340"/>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Arial" charset="0"/>
                <a:ea typeface="+mn-ea"/>
                <a:cs typeface="Arial" charset="0"/>
                <a:sym typeface="Arial" charset="0"/>
              </a:rPr>
              <a:t>Marketing</a:t>
            </a:r>
            <a:r>
              <a:rPr kumimoji="0" lang="en-US" altLang="en-US" sz="2400" b="0" i="0" u="none" strike="noStrike" kern="1200" cap="none" spc="0" normalizeH="0" baseline="0" noProof="0" dirty="0">
                <a:ln>
                  <a:noFill/>
                </a:ln>
                <a:solidFill>
                  <a:prstClr val="black"/>
                </a:solidFill>
                <a:effectLst/>
                <a:uLnTx/>
                <a:uFillTx/>
                <a:latin typeface="Arial" charset="0"/>
                <a:ea typeface="+mn-ea"/>
                <a:cs typeface="Arial" charset="0"/>
                <a:sym typeface="Arial" charset="0"/>
              </a:rPr>
              <a:t>: the </a:t>
            </a:r>
            <a:r>
              <a:rPr kumimoji="0" lang="en-US" altLang="en-US" sz="2400" b="1" i="0" u="none" strike="noStrike" kern="1200" cap="none" spc="0" normalizeH="0" baseline="0" noProof="0" dirty="0">
                <a:ln>
                  <a:noFill/>
                </a:ln>
                <a:solidFill>
                  <a:prstClr val="black"/>
                </a:solidFill>
                <a:effectLst/>
                <a:uLnTx/>
                <a:uFillTx/>
                <a:latin typeface="Arial" charset="0"/>
                <a:ea typeface="+mn-ea"/>
                <a:cs typeface="Arial" charset="0"/>
                <a:sym typeface="Arial" charset="0"/>
              </a:rPr>
              <a:t>process</a:t>
            </a:r>
            <a:r>
              <a:rPr kumimoji="0" lang="en-US" altLang="en-US" sz="2400" b="0" i="0" u="none" strike="noStrike" kern="1200" cap="none" spc="0" normalizeH="0" baseline="0" noProof="0" dirty="0">
                <a:ln>
                  <a:noFill/>
                </a:ln>
                <a:solidFill>
                  <a:prstClr val="black"/>
                </a:solidFill>
                <a:effectLst/>
                <a:uLnTx/>
                <a:uFillTx/>
                <a:latin typeface="Arial" charset="0"/>
                <a:ea typeface="+mn-ea"/>
                <a:cs typeface="Arial" charset="0"/>
                <a:sym typeface="Arial" charset="0"/>
              </a:rPr>
              <a:t> by which companies </a:t>
            </a:r>
            <a:r>
              <a:rPr kumimoji="0" lang="en-US" altLang="en-US" sz="2400" b="1" i="0" u="none" strike="noStrike" kern="1200" cap="none" spc="0" normalizeH="0" baseline="0" noProof="0" dirty="0">
                <a:ln>
                  <a:noFill/>
                </a:ln>
                <a:solidFill>
                  <a:prstClr val="black"/>
                </a:solidFill>
                <a:effectLst/>
                <a:uLnTx/>
                <a:uFillTx/>
                <a:latin typeface="Arial" charset="0"/>
                <a:ea typeface="+mn-ea"/>
                <a:cs typeface="Arial" charset="0"/>
                <a:sym typeface="Arial" charset="0"/>
              </a:rPr>
              <a:t>create value </a:t>
            </a:r>
            <a:r>
              <a:rPr kumimoji="0" lang="en-US" altLang="en-US" sz="2400" b="0" i="0" u="none" strike="noStrike" kern="1200" cap="none" spc="0" normalizeH="0" baseline="0" noProof="0" dirty="0">
                <a:ln>
                  <a:noFill/>
                </a:ln>
                <a:solidFill>
                  <a:prstClr val="black"/>
                </a:solidFill>
                <a:effectLst/>
                <a:uLnTx/>
                <a:uFillTx/>
                <a:latin typeface="Arial" charset="0"/>
                <a:ea typeface="+mn-ea"/>
                <a:cs typeface="Arial" charset="0"/>
                <a:sym typeface="Arial" charset="0"/>
              </a:rPr>
              <a:t>for customers and build </a:t>
            </a:r>
            <a:r>
              <a:rPr kumimoji="0" lang="en-US" altLang="en-US" sz="2400" b="1" i="0" u="none" strike="noStrike" kern="1200" cap="none" spc="0" normalizeH="0" baseline="0" noProof="0" dirty="0">
                <a:ln>
                  <a:noFill/>
                </a:ln>
                <a:solidFill>
                  <a:prstClr val="black"/>
                </a:solidFill>
                <a:effectLst/>
                <a:uLnTx/>
                <a:uFillTx/>
                <a:latin typeface="Arial" charset="0"/>
                <a:ea typeface="+mn-ea"/>
                <a:cs typeface="Arial" charset="0"/>
                <a:sym typeface="Arial" charset="0"/>
              </a:rPr>
              <a:t>strong customer relationships </a:t>
            </a:r>
            <a:r>
              <a:rPr kumimoji="0" lang="en-US" altLang="en-US" sz="2400" b="0" i="0" u="none" strike="noStrike" kern="1200" cap="none" spc="0" normalizeH="0" baseline="0" noProof="0" dirty="0">
                <a:ln>
                  <a:noFill/>
                </a:ln>
                <a:solidFill>
                  <a:prstClr val="black"/>
                </a:solidFill>
                <a:effectLst/>
                <a:uLnTx/>
                <a:uFillTx/>
                <a:latin typeface="Arial" charset="0"/>
                <a:ea typeface="+mn-ea"/>
                <a:cs typeface="Arial" charset="0"/>
                <a:sym typeface="Arial" charset="0"/>
              </a:rPr>
              <a:t>in order to capture </a:t>
            </a:r>
            <a:r>
              <a:rPr kumimoji="0" lang="en-US" altLang="en-US" sz="2400" b="1" i="0" u="none" strike="noStrike" kern="1200" cap="none" spc="0" normalizeH="0" baseline="0" noProof="0" dirty="0">
                <a:ln>
                  <a:noFill/>
                </a:ln>
                <a:solidFill>
                  <a:prstClr val="black"/>
                </a:solidFill>
                <a:effectLst/>
                <a:uLnTx/>
                <a:uFillTx/>
                <a:latin typeface="Arial" charset="0"/>
                <a:ea typeface="+mn-ea"/>
                <a:cs typeface="Arial" charset="0"/>
                <a:sym typeface="Arial" charset="0"/>
              </a:rPr>
              <a:t>value back </a:t>
            </a:r>
            <a:r>
              <a:rPr kumimoji="0" lang="en-US" altLang="en-US" sz="2400" b="0" i="0" u="none" strike="noStrike" kern="1200" cap="none" spc="0" normalizeH="0" baseline="0" noProof="0" dirty="0">
                <a:ln>
                  <a:noFill/>
                </a:ln>
                <a:solidFill>
                  <a:prstClr val="black"/>
                </a:solidFill>
                <a:effectLst/>
                <a:uLnTx/>
                <a:uFillTx/>
                <a:latin typeface="Arial" charset="0"/>
                <a:ea typeface="+mn-ea"/>
                <a:cs typeface="Arial" charset="0"/>
                <a:sym typeface="Arial" charset="0"/>
              </a:rPr>
              <a:t>from customers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Arial" charset="0"/>
              <a:ea typeface="+mn-ea"/>
              <a:cs typeface="Arial" charset="0"/>
              <a:sym typeface="Arial"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The Goal of Marketing: </a:t>
            </a:r>
            <a:r>
              <a:rPr kumimoji="0" lang="en-US" altLang="en-US" sz="2400" b="0" i="0"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Is to attract </a:t>
            </a:r>
            <a:r>
              <a:rPr kumimoji="0" lang="en-US" altLang="en-US" sz="2400" b="0" i="0" u="sng" strike="noStrike" kern="1200" cap="none" spc="0" normalizeH="0" baseline="0" noProof="0" dirty="0">
                <a:ln>
                  <a:noFill/>
                </a:ln>
                <a:solidFill>
                  <a:prstClr val="white">
                    <a:lumMod val="10000"/>
                  </a:prstClr>
                </a:solidFill>
                <a:effectLst/>
                <a:uLnTx/>
                <a:uFillTx/>
                <a:latin typeface="Calibri" panose="020F0502020204030204"/>
                <a:ea typeface="+mn-ea"/>
                <a:cs typeface="+mn-cs"/>
              </a:rPr>
              <a:t>new</a:t>
            </a:r>
            <a:r>
              <a:rPr kumimoji="0" lang="en-US" altLang="en-US" sz="2400" b="0" i="0"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 customers by promising  superior </a:t>
            </a:r>
            <a:r>
              <a:rPr kumimoji="0" lang="en-US" altLang="en-US" sz="2400" b="0" i="1"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value</a:t>
            </a:r>
            <a:r>
              <a:rPr kumimoji="0" lang="en-US" altLang="en-US" sz="2400" b="0" i="0"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 and to </a:t>
            </a:r>
            <a:r>
              <a:rPr kumimoji="0" lang="en-US" altLang="en-US" sz="2400" b="0" i="0" u="sng" strike="noStrike" kern="1200" cap="none" spc="0" normalizeH="0" baseline="0" noProof="0" dirty="0">
                <a:ln>
                  <a:noFill/>
                </a:ln>
                <a:solidFill>
                  <a:prstClr val="white">
                    <a:lumMod val="10000"/>
                  </a:prstClr>
                </a:solidFill>
                <a:effectLst/>
                <a:uLnTx/>
                <a:uFillTx/>
                <a:latin typeface="Calibri" panose="020F0502020204030204"/>
                <a:ea typeface="+mn-ea"/>
                <a:cs typeface="+mn-cs"/>
              </a:rPr>
              <a:t>keep</a:t>
            </a:r>
            <a:r>
              <a:rPr kumimoji="0" lang="en-US" altLang="en-US" sz="2400" b="0" i="0"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 current   customers by delivering </a:t>
            </a:r>
            <a:r>
              <a:rPr kumimoji="0" lang="en-US" altLang="en-US" sz="2400" b="0" i="1"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satisfaction</a:t>
            </a:r>
            <a:r>
              <a:rPr kumimoji="0" lang="en-US" altLang="en-US" sz="2400" b="0" i="0"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Current Customers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white">
                    <a:lumMod val="10000"/>
                  </a:prstClr>
                </a:solidFill>
                <a:effectLst/>
                <a:uLnTx/>
                <a:uFillTx/>
                <a:latin typeface="Calibri" panose="020F0502020204030204"/>
                <a:ea typeface="+mn-ea"/>
                <a:cs typeface="+mn-cs"/>
              </a:rPr>
              <a:t>Potential customers (customers of competitors or future customers)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Arial" charset="0"/>
              <a:ea typeface="+mn-ea"/>
              <a:cs typeface="Arial" charset="0"/>
              <a:sym typeface="Arial"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C0DF3B38-3764-8FB1-BD36-FB967A11910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27015" y="103398"/>
            <a:ext cx="2383737" cy="1125123"/>
          </a:xfrm>
          <a:prstGeom prst="rect">
            <a:avLst/>
          </a:prstGeom>
        </p:spPr>
      </p:pic>
    </p:spTree>
    <p:extLst>
      <p:ext uri="{BB962C8B-B14F-4D97-AF65-F5344CB8AC3E}">
        <p14:creationId xmlns:p14="http://schemas.microsoft.com/office/powerpoint/2010/main" val="429016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C52E1DC-E29F-405D-898A-A9B324DC4868}"/>
              </a:ext>
            </a:extLst>
          </p:cNvPr>
          <p:cNvSpPr>
            <a:spLocks noGrp="1"/>
          </p:cNvSpPr>
          <p:nvPr>
            <p:ph type="pic" sz="quarter" idx="10"/>
          </p:nvPr>
        </p:nvSpPr>
        <p:spPr/>
        <p:txBody>
          <a:bodyPr/>
          <a:lstStyle/>
          <a:p>
            <a:endParaRPr lang="en-GB"/>
          </a:p>
        </p:txBody>
      </p:sp>
      <p:pic>
        <p:nvPicPr>
          <p:cNvPr id="3" name="Online Media 2" title="لو محتار مابينهم عملنالك ازازة بينهم | ازازة ١ لتر من نستله بيور لايف">
            <a:hlinkClick r:id="" action="ppaction://media"/>
            <a:extLst>
              <a:ext uri="{FF2B5EF4-FFF2-40B4-BE49-F238E27FC236}">
                <a16:creationId xmlns:a16="http://schemas.microsoft.com/office/drawing/2014/main" id="{C0FC3D4C-AB6A-4E6C-9828-E7B5699CFB4E}"/>
              </a:ext>
            </a:extLst>
          </p:cNvPr>
          <p:cNvPicPr>
            <a:picLocks noRot="1" noChangeAspect="1"/>
          </p:cNvPicPr>
          <p:nvPr>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6664415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680219" y="1736979"/>
            <a:ext cx="7989642" cy="2932341"/>
          </a:xfrm>
          <a:prstGeom prst="rect">
            <a:avLst/>
          </a:prstGeom>
          <a:noFill/>
        </p:spPr>
        <p:txBody>
          <a:bodyPr wrap="square" rtlCol="0">
            <a:spAutoFit/>
          </a:bodyPr>
          <a:lstStyle/>
          <a:p>
            <a:pPr marL="457200" marR="0" lvl="0" indent="-457200" algn="l" defTabSz="914400" rtl="0" eaLnBrk="1" fontAlgn="auto" latinLnBrk="0" hangingPunct="1">
              <a:lnSpc>
                <a:spcPct val="200000"/>
              </a:lnSpc>
              <a:spcBef>
                <a:spcPts val="0"/>
              </a:spcBef>
              <a:spcAft>
                <a:spcPts val="0"/>
              </a:spcAft>
              <a:buClrTx/>
              <a:buSzTx/>
              <a:buFontTx/>
              <a:buAutoNum type="arabicPeriod"/>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Buyer's characteristics influence how he/she perceives and reacts to the stimuli.</a:t>
            </a:r>
          </a:p>
          <a:p>
            <a:pPr marL="457200" marR="0" lvl="0" indent="-457200" algn="l" defTabSz="914400" rtl="0" eaLnBrk="1" fontAlgn="auto" latinLnBrk="0" hangingPunct="1">
              <a:lnSpc>
                <a:spcPct val="200000"/>
              </a:lnSpc>
              <a:spcBef>
                <a:spcPts val="0"/>
              </a:spcBef>
              <a:spcAft>
                <a:spcPts val="0"/>
              </a:spcAft>
              <a:buClrTx/>
              <a:buSzTx/>
              <a:buFontTx/>
              <a:buAutoNum type="arabicPeriod"/>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Buyer's decision process itself affects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 buyer's behavior. </a:t>
            </a:r>
          </a:p>
        </p:txBody>
      </p:sp>
      <p:sp>
        <p:nvSpPr>
          <p:cNvPr id="2" name="Rectangle 1">
            <a:extLst>
              <a:ext uri="{FF2B5EF4-FFF2-40B4-BE49-F238E27FC236}">
                <a16:creationId xmlns:a16="http://schemas.microsoft.com/office/drawing/2014/main" id="{15822044-325A-4EDB-9AC9-821A3BA0EDA4}"/>
              </a:ext>
            </a:extLst>
          </p:cNvPr>
          <p:cNvSpPr/>
          <p:nvPr/>
        </p:nvSpPr>
        <p:spPr>
          <a:xfrm>
            <a:off x="2426260" y="235178"/>
            <a:ext cx="9218572"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00B0F0"/>
                </a:solidFill>
                <a:effectLst/>
                <a:uLnTx/>
                <a:uFillTx/>
                <a:latin typeface="Calibri" panose="020F0502020204030204"/>
                <a:ea typeface="+mn-ea"/>
                <a:cs typeface="+mn-cs"/>
              </a:rPr>
              <a:t>To understand how the stimuli are changed into responses:</a:t>
            </a:r>
            <a:endPar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pic>
        <p:nvPicPr>
          <p:cNvPr id="2050" name="Picture 2" descr="Shopping in Shah Alam - Concorde Hotel Shah Alam">
            <a:extLst>
              <a:ext uri="{FF2B5EF4-FFF2-40B4-BE49-F238E27FC236}">
                <a16:creationId xmlns:a16="http://schemas.microsoft.com/office/drawing/2014/main" id="{F93CE287-14AB-58AE-C88C-7991237EB0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1229" y="2610998"/>
            <a:ext cx="4924595" cy="3693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982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664354" y="1753394"/>
            <a:ext cx="6329361" cy="4413516"/>
          </a:xfrm>
          <a:prstGeom prst="rect">
            <a:avLst/>
          </a:prstGeom>
          <a:noFill/>
        </p:spPr>
        <p:txBody>
          <a:bodyPr wrap="square" rtlCol="0">
            <a:spAutoFit/>
          </a:bodyPr>
          <a:lstStyle/>
          <a:p>
            <a:pPr marL="533400" marR="0" lvl="0" indent="-533400" algn="l" defTabSz="914400" rtl="0" eaLnBrk="1" fontAlgn="auto" latinLnBrk="0" hangingPunct="1">
              <a:lnSpc>
                <a:spcPct val="9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D3956"/>
                </a:solidFill>
                <a:effectLst/>
                <a:uLnTx/>
                <a:uFillTx/>
                <a:latin typeface="Calibri" panose="020F0502020204030204"/>
                <a:ea typeface="+mn-ea"/>
                <a:cs typeface="+mn-cs"/>
              </a:rPr>
              <a:t>Consumer:  </a:t>
            </a:r>
          </a:p>
          <a:p>
            <a:pPr marL="533400" marR="0" lvl="0" indent="-533400" algn="l" defTabSz="914400" rtl="0" eaLnBrk="1" fontAlgn="auto" latinLnBrk="0" hangingPunct="1">
              <a:lnSpc>
                <a:spcPct val="9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Calibri" panose="020F0502020204030204"/>
                <a:ea typeface="+mn-ea"/>
                <a:cs typeface="+mn-cs"/>
              </a:rPr>
              <a:t>Someone who buys things for a non-commercial </a:t>
            </a:r>
          </a:p>
          <a:p>
            <a:pPr marL="533400" marR="0" lvl="0" indent="-533400" algn="l" defTabSz="914400" rtl="0" eaLnBrk="1" fontAlgn="auto" latinLnBrk="0" hangingPunct="1">
              <a:lnSpc>
                <a:spcPct val="9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Calibri" panose="020F0502020204030204"/>
                <a:ea typeface="+mn-ea"/>
                <a:cs typeface="+mn-cs"/>
              </a:rPr>
              <a:t>purpose, either for themselves or for others. </a:t>
            </a:r>
          </a:p>
          <a:p>
            <a:pPr marL="533400" marR="0" lvl="0" indent="-533400" algn="l" defTabSz="914400" rtl="0" eaLnBrk="1" fontAlgn="auto" latinLnBrk="0" hangingPunct="1">
              <a:lnSpc>
                <a:spcPct val="9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D3956"/>
              </a:solidFill>
              <a:effectLst/>
              <a:uLnTx/>
              <a:uFillTx/>
              <a:latin typeface="Calibri" panose="020F0502020204030204"/>
              <a:ea typeface="+mn-ea"/>
              <a:cs typeface="+mn-cs"/>
            </a:endParaRPr>
          </a:p>
          <a:p>
            <a:pPr marL="533400" marR="0" lvl="0" indent="-533400" algn="l" defTabSz="914400" rtl="0" eaLnBrk="1" fontAlgn="auto" latinLnBrk="0" hangingPunct="1">
              <a:lnSpc>
                <a:spcPct val="9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D3956"/>
                </a:solidFill>
                <a:effectLst/>
                <a:uLnTx/>
                <a:uFillTx/>
                <a:latin typeface="Calibri" panose="020F0502020204030204"/>
                <a:ea typeface="+mn-ea"/>
                <a:cs typeface="+mn-cs"/>
              </a:rPr>
              <a:t>Clients:</a:t>
            </a:r>
          </a:p>
          <a:p>
            <a:pPr marL="533400" marR="0" lvl="0" indent="-533400" algn="l" defTabSz="914400" rtl="0" eaLnBrk="1" fontAlgn="auto" latinLnBrk="0" hangingPunct="1">
              <a:lnSpc>
                <a:spcPct val="9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Calibri" panose="020F0502020204030204"/>
                <a:ea typeface="+mn-ea"/>
                <a:cs typeface="+mn-cs"/>
              </a:rPr>
              <a:t>The word client refers to people who establish </a:t>
            </a:r>
          </a:p>
          <a:p>
            <a:pPr marL="533400" marR="0" lvl="0" indent="-533400" algn="l" defTabSz="914400" rtl="0" eaLnBrk="1" fontAlgn="auto" latinLnBrk="0" hangingPunct="1">
              <a:lnSpc>
                <a:spcPct val="9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Calibri" panose="020F0502020204030204"/>
                <a:ea typeface="+mn-ea"/>
                <a:cs typeface="+mn-cs"/>
              </a:rPr>
              <a:t>long-term relationships with a service provider. </a:t>
            </a:r>
          </a:p>
          <a:p>
            <a:pPr marL="533400" marR="0" lvl="0" indent="-533400" algn="l" defTabSz="914400" rtl="0" eaLnBrk="1" fontAlgn="auto" latinLnBrk="0" hangingPunct="1">
              <a:lnSpc>
                <a:spcPct val="9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Calibri" panose="020F0502020204030204"/>
                <a:ea typeface="+mn-ea"/>
                <a:cs typeface="+mn-cs"/>
              </a:rPr>
              <a:t>(Hospitals, transportation, banks, education,..</a:t>
            </a:r>
            <a:r>
              <a:rPr kumimoji="0" lang="en-US" sz="2400" b="0" i="0" u="none" strike="noStrike" kern="1200" cap="none" spc="0" normalizeH="0" baseline="0" noProof="0" dirty="0" err="1">
                <a:ln>
                  <a:noFill/>
                </a:ln>
                <a:solidFill>
                  <a:srgbClr val="2D3956"/>
                </a:solidFill>
                <a:effectLst/>
                <a:uLnTx/>
                <a:uFillTx/>
                <a:latin typeface="Calibri" panose="020F0502020204030204"/>
                <a:ea typeface="+mn-ea"/>
                <a:cs typeface="+mn-cs"/>
              </a:rPr>
              <a:t>etc</a:t>
            </a:r>
            <a:r>
              <a:rPr kumimoji="0" lang="en-US" sz="2400" b="0" i="0" u="none" strike="noStrike" kern="1200" cap="none" spc="0" normalizeH="0" baseline="0" noProof="0" dirty="0">
                <a:ln>
                  <a:noFill/>
                </a:ln>
                <a:solidFill>
                  <a:srgbClr val="2D3956"/>
                </a:solidFill>
                <a:effectLst/>
                <a:uLnTx/>
                <a:uFillTx/>
                <a:latin typeface="Calibri" panose="020F0502020204030204"/>
                <a:ea typeface="+mn-ea"/>
                <a:cs typeface="+mn-cs"/>
              </a:rPr>
              <a:t>)</a:t>
            </a:r>
          </a:p>
          <a:p>
            <a:pPr marL="533400" marR="0" lvl="0" indent="-533400" algn="l" defTabSz="914400" rtl="0" eaLnBrk="1" fontAlgn="auto" latinLnBrk="0" hangingPunct="1">
              <a:lnSpc>
                <a:spcPct val="9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Calibri" panose="020F0502020204030204"/>
                <a:ea typeface="+mn-ea"/>
                <a:cs typeface="+mn-cs"/>
              </a:rPr>
              <a:t> </a:t>
            </a:r>
          </a:p>
          <a:p>
            <a:pPr marL="533400" marR="0" lvl="0" indent="-533400" algn="l" defTabSz="914400" rtl="0" eaLnBrk="1" fontAlgn="auto" latinLnBrk="0" hangingPunct="1">
              <a:lnSpc>
                <a:spcPct val="9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D3956"/>
                </a:solidFill>
                <a:effectLst/>
                <a:uLnTx/>
                <a:uFillTx/>
                <a:latin typeface="Calibri" panose="020F0502020204030204"/>
                <a:ea typeface="+mn-ea"/>
                <a:cs typeface="+mn-cs"/>
              </a:rPr>
              <a:t>Customer: </a:t>
            </a:r>
          </a:p>
          <a:p>
            <a:pPr marL="533400" marR="0" lvl="0" indent="-533400" algn="l" defTabSz="914400" rtl="0" eaLnBrk="1" fontAlgn="auto" latinLnBrk="0" hangingPunct="1">
              <a:lnSpc>
                <a:spcPct val="9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Calibri" panose="020F0502020204030204"/>
                <a:ea typeface="+mn-ea"/>
                <a:cs typeface="+mn-cs"/>
              </a:rPr>
              <a:t>A customer is an individual, household or that </a:t>
            </a:r>
          </a:p>
          <a:p>
            <a:pPr marL="533400" marR="0" lvl="0" indent="-533400" algn="l" defTabSz="914400" rtl="0" eaLnBrk="1" fontAlgn="auto" latinLnBrk="0" hangingPunct="1">
              <a:lnSpc>
                <a:spcPct val="9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Calibri" panose="020F0502020204030204"/>
                <a:ea typeface="+mn-ea"/>
                <a:cs typeface="+mn-cs"/>
              </a:rPr>
              <a:t>buys a product/brand. (is customed to buy </a:t>
            </a:r>
          </a:p>
          <a:p>
            <a:pPr marL="533400" marR="0" lvl="0" indent="-533400" algn="l" defTabSz="914400" rtl="0" eaLnBrk="1" fontAlgn="auto" latinLnBrk="0" hangingPunct="1">
              <a:lnSpc>
                <a:spcPct val="9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Calibri" panose="020F0502020204030204"/>
                <a:ea typeface="+mn-ea"/>
                <a:cs typeface="+mn-cs"/>
              </a:rPr>
              <a:t>certain product/brand)</a:t>
            </a: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536259"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Calibri" panose="020F0502020204030204"/>
                <a:ea typeface="+mn-ea"/>
                <a:cs typeface="+mn-cs"/>
              </a:rPr>
              <a:t>Consumer, Customer and Client</a:t>
            </a:r>
          </a:p>
        </p:txBody>
      </p:sp>
      <p:pic>
        <p:nvPicPr>
          <p:cNvPr id="5" name="Picture 4">
            <a:extLst>
              <a:ext uri="{FF2B5EF4-FFF2-40B4-BE49-F238E27FC236}">
                <a16:creationId xmlns:a16="http://schemas.microsoft.com/office/drawing/2014/main" id="{AD698EF8-2D6F-439F-A5A7-CE75F42D969E}"/>
              </a:ext>
            </a:extLst>
          </p:cNvPr>
          <p:cNvPicPr>
            <a:picLocks noChangeAspect="1"/>
          </p:cNvPicPr>
          <p:nvPr/>
        </p:nvPicPr>
        <p:blipFill>
          <a:blip r:embed="rId3"/>
          <a:stretch>
            <a:fillRect/>
          </a:stretch>
        </p:blipFill>
        <p:spPr>
          <a:xfrm>
            <a:off x="6993715" y="2088978"/>
            <a:ext cx="5658706" cy="3409950"/>
          </a:xfrm>
          <a:prstGeom prst="rect">
            <a:avLst/>
          </a:prstGeom>
        </p:spPr>
      </p:pic>
    </p:spTree>
    <p:extLst>
      <p:ext uri="{BB962C8B-B14F-4D97-AF65-F5344CB8AC3E}">
        <p14:creationId xmlns:p14="http://schemas.microsoft.com/office/powerpoint/2010/main" val="824753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What is Consumer Behavior?</a:t>
            </a:r>
          </a:p>
        </p:txBody>
      </p:sp>
      <p:pic>
        <p:nvPicPr>
          <p:cNvPr id="3" name="Picture 2">
            <a:extLst>
              <a:ext uri="{FF2B5EF4-FFF2-40B4-BE49-F238E27FC236}">
                <a16:creationId xmlns:a16="http://schemas.microsoft.com/office/drawing/2014/main" id="{A9EA6AB6-6135-44B0-930E-D7A87A66577D}"/>
              </a:ext>
            </a:extLst>
          </p:cNvPr>
          <p:cNvPicPr>
            <a:picLocks noChangeAspect="1"/>
          </p:cNvPicPr>
          <p:nvPr/>
        </p:nvPicPr>
        <p:blipFill>
          <a:blip r:embed="rId4"/>
          <a:stretch>
            <a:fillRect/>
          </a:stretch>
        </p:blipFill>
        <p:spPr>
          <a:xfrm>
            <a:off x="4013533" y="1265505"/>
            <a:ext cx="7520657" cy="5301619"/>
          </a:xfrm>
          <a:prstGeom prst="rect">
            <a:avLst/>
          </a:prstGeom>
        </p:spPr>
      </p:pic>
      <p:pic>
        <p:nvPicPr>
          <p:cNvPr id="6" name="Picture 5">
            <a:extLst>
              <a:ext uri="{FF2B5EF4-FFF2-40B4-BE49-F238E27FC236}">
                <a16:creationId xmlns:a16="http://schemas.microsoft.com/office/drawing/2014/main" id="{7F4E9F12-F7B0-25FC-3B0E-34C6A35F75E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808263" y="64056"/>
            <a:ext cx="2383737" cy="1125123"/>
          </a:xfrm>
          <a:prstGeom prst="rect">
            <a:avLst/>
          </a:prstGeom>
        </p:spPr>
      </p:pic>
    </p:spTree>
    <p:extLst>
      <p:ext uri="{BB962C8B-B14F-4D97-AF65-F5344CB8AC3E}">
        <p14:creationId xmlns:p14="http://schemas.microsoft.com/office/powerpoint/2010/main" val="33038157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What is Consumer Behavior?</a:t>
            </a:r>
          </a:p>
        </p:txBody>
      </p:sp>
      <p:sp>
        <p:nvSpPr>
          <p:cNvPr id="12" name="TextBox 11">
            <a:extLst>
              <a:ext uri="{FF2B5EF4-FFF2-40B4-BE49-F238E27FC236}">
                <a16:creationId xmlns:a16="http://schemas.microsoft.com/office/drawing/2014/main" id="{356B04D6-2B0A-44DC-8761-B0C03F1ABD01}"/>
              </a:ext>
            </a:extLst>
          </p:cNvPr>
          <p:cNvSpPr txBox="1"/>
          <p:nvPr/>
        </p:nvSpPr>
        <p:spPr>
          <a:xfrm>
            <a:off x="3584611" y="830368"/>
            <a:ext cx="8132869" cy="138499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buying behavior of final consumers, individuals and households who buy goods and services for personal consumption</a:t>
            </a:r>
          </a:p>
        </p:txBody>
      </p:sp>
      <p:pic>
        <p:nvPicPr>
          <p:cNvPr id="13" name="Picture 2" descr="C:\Users\Dr.Mayar\Desktop\gjvsyrf8qk25ytr82h0ojq.jpg">
            <a:extLst>
              <a:ext uri="{FF2B5EF4-FFF2-40B4-BE49-F238E27FC236}">
                <a16:creationId xmlns:a16="http://schemas.microsoft.com/office/drawing/2014/main" id="{ABED62C0-4DBD-4BEF-AA7C-00893A940376}"/>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916959" y="2254743"/>
            <a:ext cx="7305923" cy="416914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0113D1BA-71AE-8649-B5AD-2B0BF12A4A7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887506" y="-118294"/>
            <a:ext cx="2383737" cy="1125123"/>
          </a:xfrm>
          <a:prstGeom prst="rect">
            <a:avLst/>
          </a:prstGeom>
        </p:spPr>
      </p:pic>
    </p:spTree>
    <p:extLst>
      <p:ext uri="{BB962C8B-B14F-4D97-AF65-F5344CB8AC3E}">
        <p14:creationId xmlns:p14="http://schemas.microsoft.com/office/powerpoint/2010/main" val="5776423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What is Consumer Behavior?</a:t>
            </a:r>
          </a:p>
        </p:txBody>
      </p:sp>
      <p:sp>
        <p:nvSpPr>
          <p:cNvPr id="12" name="TextBox 11">
            <a:extLst>
              <a:ext uri="{FF2B5EF4-FFF2-40B4-BE49-F238E27FC236}">
                <a16:creationId xmlns:a16="http://schemas.microsoft.com/office/drawing/2014/main" id="{356B04D6-2B0A-44DC-8761-B0C03F1ABD01}"/>
              </a:ext>
            </a:extLst>
          </p:cNvPr>
          <p:cNvSpPr txBox="1"/>
          <p:nvPr/>
        </p:nvSpPr>
        <p:spPr>
          <a:xfrm>
            <a:off x="3821986" y="1659285"/>
            <a:ext cx="8132869" cy="3539430"/>
          </a:xfrm>
          <a:prstGeom prst="rect">
            <a:avLst/>
          </a:prstGeom>
          <a:noFill/>
        </p:spPr>
        <p:txBody>
          <a:bodyPr wrap="square">
            <a:spAutoFit/>
          </a:bodyPr>
          <a:lstStyle/>
          <a:p>
            <a:pPr marL="0" marR="0" lvl="0" indent="0" algn="just" defTabSz="914400" rtl="0" eaLnBrk="1" fontAlgn="auto" latinLnBrk="0" hangingPunct="1">
              <a:lnSpc>
                <a:spcPct val="100000"/>
              </a:lnSpc>
              <a:spcBef>
                <a:spcPct val="20000"/>
              </a:spcBef>
              <a:spcAft>
                <a:spcPts val="0"/>
              </a:spcAft>
              <a:buClrTx/>
              <a:buSzTx/>
              <a:buFontTx/>
              <a:buNone/>
              <a:tabLst/>
              <a:defRPr/>
            </a:pPr>
            <a:r>
              <a:rPr kumimoji="0" lang="en-US" altLang="en-US" sz="3200" b="0" i="0" u="none" strike="noStrike" kern="1200" cap="none" spc="0" normalizeH="0" baseline="0" noProof="0" dirty="0">
                <a:ln>
                  <a:noFill/>
                </a:ln>
                <a:solidFill>
                  <a:prstClr val="black"/>
                </a:solidFill>
                <a:effectLst/>
                <a:uLnTx/>
                <a:uFillTx/>
                <a:latin typeface="Candara" panose="020E0502030303020204" pitchFamily="34" charset="0"/>
                <a:ea typeface="+mn-ea"/>
                <a:cs typeface="+mn-cs"/>
              </a:rPr>
              <a:t>The study of consumer behavior describes what products and brands consumers buy, why they buy them, when they buy them, where they buy them, how often they buy them, how often they use them, how they evaluate them after the purchase, and whether or not they buy them repeatedly.</a:t>
            </a:r>
          </a:p>
        </p:txBody>
      </p:sp>
      <p:pic>
        <p:nvPicPr>
          <p:cNvPr id="3" name="Picture 2">
            <a:extLst>
              <a:ext uri="{FF2B5EF4-FFF2-40B4-BE49-F238E27FC236}">
                <a16:creationId xmlns:a16="http://schemas.microsoft.com/office/drawing/2014/main" id="{2D09B88C-93C4-F92E-061A-3C3B7FC94B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51598" y="141805"/>
            <a:ext cx="2383737" cy="1125123"/>
          </a:xfrm>
          <a:prstGeom prst="rect">
            <a:avLst/>
          </a:prstGeom>
        </p:spPr>
      </p:pic>
    </p:spTree>
    <p:extLst>
      <p:ext uri="{BB962C8B-B14F-4D97-AF65-F5344CB8AC3E}">
        <p14:creationId xmlns:p14="http://schemas.microsoft.com/office/powerpoint/2010/main" val="3486925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8365945"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Calibri" panose="020F0502020204030204"/>
                <a:ea typeface="+mn-ea"/>
                <a:cs typeface="+mn-cs"/>
              </a:rPr>
              <a:t>The stimulus response model of buyer behavior </a:t>
            </a:r>
          </a:p>
        </p:txBody>
      </p:sp>
      <p:pic>
        <p:nvPicPr>
          <p:cNvPr id="10" name="Picture 4" descr="Untitled-9">
            <a:extLst>
              <a:ext uri="{FF2B5EF4-FFF2-40B4-BE49-F238E27FC236}">
                <a16:creationId xmlns:a16="http://schemas.microsoft.com/office/drawing/2014/main" id="{07DA6AA8-9BAC-4206-BA2E-DE9E3451A13E}"/>
              </a:ext>
            </a:extLst>
          </p:cNvPr>
          <p:cNvPicPr>
            <a:picLocks noChangeAspect="1" noChangeArrowheads="1"/>
          </p:cNvPicPr>
          <p:nvPr/>
        </p:nvPicPr>
        <p:blipFill>
          <a:blip r:embed="rId3" cstate="print"/>
          <a:srcRect/>
          <a:stretch>
            <a:fillRect/>
          </a:stretch>
        </p:blipFill>
        <p:spPr>
          <a:xfrm>
            <a:off x="1675976" y="1530782"/>
            <a:ext cx="8065213" cy="4822326"/>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8248051" y="2162110"/>
            <a:ext cx="3943949" cy="3748719"/>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sym typeface="Arial"/>
              </a:rPr>
              <a:t>Consumer Research</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sym typeface="Arial"/>
              </a:rPr>
              <a:t>Market Segmentation, Targeting and Positioning</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sym typeface="Arial"/>
              </a:rPr>
              <a:t>The Marketing Mix (4 Ps)</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altLang="en-US" sz="2400" b="0" i="0" u="none" strike="noStrike" kern="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sym typeface="Arial"/>
              </a:rPr>
              <a:t>             - Product or service</a:t>
            </a:r>
          </a:p>
          <a:p>
            <a:pPr marL="0" marR="0" lvl="1"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altLang="en-US" sz="2400" b="0" i="0" u="none" strike="noStrike" kern="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sym typeface="Arial"/>
              </a:rPr>
              <a:t>             - Price</a:t>
            </a:r>
          </a:p>
          <a:p>
            <a:pPr marL="0" marR="0" lvl="1"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altLang="en-US" sz="2400" b="0" i="0" u="none" strike="noStrike" kern="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sym typeface="Arial"/>
              </a:rPr>
              <a:t>             - Place</a:t>
            </a:r>
          </a:p>
          <a:p>
            <a:pPr marL="0" marR="0" lvl="1"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altLang="en-US" sz="2400" b="0" i="0" u="none" strike="noStrike" kern="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sym typeface="Arial"/>
              </a:rPr>
              <a:t>             - Promotion</a:t>
            </a: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904565"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Calibri" panose="020F0502020204030204"/>
                <a:ea typeface="+mn-ea"/>
                <a:cs typeface="+mn-cs"/>
              </a:rPr>
              <a:t>Marketing Concept Requirements</a:t>
            </a:r>
          </a:p>
        </p:txBody>
      </p:sp>
      <p:pic>
        <p:nvPicPr>
          <p:cNvPr id="3" name="Picture 2">
            <a:extLst>
              <a:ext uri="{FF2B5EF4-FFF2-40B4-BE49-F238E27FC236}">
                <a16:creationId xmlns:a16="http://schemas.microsoft.com/office/drawing/2014/main" id="{2AE80AED-C827-4C9C-A68E-FEDBF49ED55A}"/>
              </a:ext>
            </a:extLst>
          </p:cNvPr>
          <p:cNvPicPr>
            <a:picLocks noChangeAspect="1"/>
          </p:cNvPicPr>
          <p:nvPr/>
        </p:nvPicPr>
        <p:blipFill>
          <a:blip r:embed="rId3"/>
          <a:stretch>
            <a:fillRect/>
          </a:stretch>
        </p:blipFill>
        <p:spPr>
          <a:xfrm>
            <a:off x="245860" y="1979395"/>
            <a:ext cx="7786677" cy="4041262"/>
          </a:xfrm>
          <a:prstGeom prst="rect">
            <a:avLst/>
          </a:prstGeom>
        </p:spPr>
      </p:pic>
    </p:spTree>
    <p:extLst>
      <p:ext uri="{BB962C8B-B14F-4D97-AF65-F5344CB8AC3E}">
        <p14:creationId xmlns:p14="http://schemas.microsoft.com/office/powerpoint/2010/main" val="1403084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103350"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Calibri" panose="020F0502020204030204"/>
                <a:ea typeface="+mn-ea"/>
                <a:cs typeface="+mn-cs"/>
              </a:rPr>
              <a:t>Forms of Product</a:t>
            </a:r>
          </a:p>
        </p:txBody>
      </p:sp>
      <p:pic>
        <p:nvPicPr>
          <p:cNvPr id="4" name="Picture 3">
            <a:extLst>
              <a:ext uri="{FF2B5EF4-FFF2-40B4-BE49-F238E27FC236}">
                <a16:creationId xmlns:a16="http://schemas.microsoft.com/office/drawing/2014/main" id="{C320EF7F-D0F4-4836-9EC5-02F3F0695185}"/>
              </a:ext>
            </a:extLst>
          </p:cNvPr>
          <p:cNvPicPr>
            <a:picLocks noChangeAspect="1"/>
          </p:cNvPicPr>
          <p:nvPr/>
        </p:nvPicPr>
        <p:blipFill>
          <a:blip r:embed="rId3"/>
          <a:stretch>
            <a:fillRect/>
          </a:stretch>
        </p:blipFill>
        <p:spPr>
          <a:xfrm>
            <a:off x="0" y="1756968"/>
            <a:ext cx="9009684" cy="4851742"/>
          </a:xfrm>
          <a:prstGeom prst="rect">
            <a:avLst/>
          </a:prstGeom>
        </p:spPr>
      </p:pic>
    </p:spTree>
    <p:extLst>
      <p:ext uri="{BB962C8B-B14F-4D97-AF65-F5344CB8AC3E}">
        <p14:creationId xmlns:p14="http://schemas.microsoft.com/office/powerpoint/2010/main" val="2741930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062655" y="30755"/>
            <a:ext cx="8971509" cy="58477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Calibri" panose="020F0502020204030204"/>
                <a:ea typeface="+mn-ea"/>
                <a:cs typeface="+mn-cs"/>
              </a:rPr>
              <a:t>Marketing Environment</a:t>
            </a:r>
          </a:p>
        </p:txBody>
      </p:sp>
      <p:pic>
        <p:nvPicPr>
          <p:cNvPr id="15" name="Picture 14">
            <a:extLst>
              <a:ext uri="{FF2B5EF4-FFF2-40B4-BE49-F238E27FC236}">
                <a16:creationId xmlns:a16="http://schemas.microsoft.com/office/drawing/2014/main" id="{6A46EEFC-C12E-4BEC-82F5-29F813776DE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45860" y="1422135"/>
            <a:ext cx="7589100" cy="5251445"/>
          </a:xfrm>
          <a:prstGeom prst="rect">
            <a:avLst/>
          </a:prstGeom>
        </p:spPr>
      </p:pic>
      <p:pic>
        <p:nvPicPr>
          <p:cNvPr id="16" name="Picture 15">
            <a:extLst>
              <a:ext uri="{FF2B5EF4-FFF2-40B4-BE49-F238E27FC236}">
                <a16:creationId xmlns:a16="http://schemas.microsoft.com/office/drawing/2014/main" id="{9E7C46F8-FB18-4420-AF10-2C8CF278E2FE}"/>
              </a:ext>
            </a:extLst>
          </p:cNvPr>
          <p:cNvPicPr>
            <a:picLocks noChangeAspect="1"/>
          </p:cNvPicPr>
          <p:nvPr/>
        </p:nvPicPr>
        <p:blipFill>
          <a:blip r:embed="rId4"/>
          <a:stretch>
            <a:fillRect/>
          </a:stretch>
        </p:blipFill>
        <p:spPr>
          <a:xfrm>
            <a:off x="6548410" y="1422135"/>
            <a:ext cx="5191180" cy="5143500"/>
          </a:xfrm>
          <a:prstGeom prst="rect">
            <a:avLst/>
          </a:prstGeom>
        </p:spPr>
      </p:pic>
    </p:spTree>
    <p:extLst>
      <p:ext uri="{BB962C8B-B14F-4D97-AF65-F5344CB8AC3E}">
        <p14:creationId xmlns:p14="http://schemas.microsoft.com/office/powerpoint/2010/main" val="541723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84176" y="0"/>
            <a:ext cx="8971509" cy="64633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Calibri" panose="020F0502020204030204"/>
                <a:ea typeface="+mn-ea"/>
                <a:cs typeface="+mn-cs"/>
              </a:rPr>
              <a:t>Marketing Environment</a:t>
            </a:r>
          </a:p>
        </p:txBody>
      </p:sp>
      <p:pic>
        <p:nvPicPr>
          <p:cNvPr id="17" name="Picture 16">
            <a:extLst>
              <a:ext uri="{FF2B5EF4-FFF2-40B4-BE49-F238E27FC236}">
                <a16:creationId xmlns:a16="http://schemas.microsoft.com/office/drawing/2014/main" id="{53F219CD-49DA-4036-A811-67EC71E3F370}"/>
              </a:ext>
            </a:extLst>
          </p:cNvPr>
          <p:cNvPicPr>
            <a:picLocks noChangeAspect="1"/>
          </p:cNvPicPr>
          <p:nvPr/>
        </p:nvPicPr>
        <p:blipFill>
          <a:blip r:embed="rId3"/>
          <a:stretch>
            <a:fillRect/>
          </a:stretch>
        </p:blipFill>
        <p:spPr>
          <a:xfrm>
            <a:off x="1251277" y="1356569"/>
            <a:ext cx="8466844" cy="5501431"/>
          </a:xfrm>
          <a:prstGeom prst="rect">
            <a:avLst/>
          </a:prstGeom>
        </p:spPr>
      </p:pic>
    </p:spTree>
    <p:extLst>
      <p:ext uri="{BB962C8B-B14F-4D97-AF65-F5344CB8AC3E}">
        <p14:creationId xmlns:p14="http://schemas.microsoft.com/office/powerpoint/2010/main" val="1732812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551434" y="1829413"/>
            <a:ext cx="7976117" cy="44012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Societal marketing concept </a:t>
            </a: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requires marketers to fulfill the needs of the target audience in ways that </a:t>
            </a:r>
            <a:r>
              <a:rPr kumimoji="0" lang="en-US" altLang="en-US" sz="2800" b="0" i="0" u="sng" strike="noStrike" kern="1200" cap="none" spc="0" normalizeH="0" baseline="0" noProof="0" dirty="0">
                <a:ln>
                  <a:noFill/>
                </a:ln>
                <a:solidFill>
                  <a:srgbClr val="FF0000"/>
                </a:solidFill>
                <a:effectLst/>
                <a:uLnTx/>
                <a:uFillTx/>
                <a:latin typeface="Calibri" panose="020F0502020204030204"/>
                <a:ea typeface="+mn-ea"/>
                <a:cs typeface="+mn-cs"/>
              </a:rPr>
              <a:t>improve, preserve, and enhance society’s well-being</a:t>
            </a:r>
            <a:r>
              <a:rPr kumimoji="0" lang="en-US" altLang="en-US" sz="2800" b="0" i="0" u="sng"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while meeting their business objectives.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Not all companies focus on society, but some companies believe socially responsible marketing is a part of organizational effectiveness.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Further, not-for-profit advocacy organizations are driven by a mission to encourage actions that are ethically and morally right. </a:t>
            </a:r>
          </a:p>
        </p:txBody>
      </p:sp>
      <p:sp>
        <p:nvSpPr>
          <p:cNvPr id="2" name="Rectangle 1">
            <a:extLst>
              <a:ext uri="{FF2B5EF4-FFF2-40B4-BE49-F238E27FC236}">
                <a16:creationId xmlns:a16="http://schemas.microsoft.com/office/drawing/2014/main" id="{15822044-325A-4EDB-9AC9-821A3BA0EDA4}"/>
              </a:ext>
            </a:extLst>
          </p:cNvPr>
          <p:cNvSpPr/>
          <p:nvPr/>
        </p:nvSpPr>
        <p:spPr>
          <a:xfrm>
            <a:off x="2227625" y="196726"/>
            <a:ext cx="10272902" cy="107721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Calibri" panose="020F0502020204030204"/>
                <a:ea typeface="+mn-ea"/>
                <a:cs typeface="+mn-cs"/>
              </a:rPr>
              <a:t>Socially Responsible Marketing/ Corporate Social Responsibility</a:t>
            </a:r>
          </a:p>
        </p:txBody>
      </p:sp>
      <p:sp>
        <p:nvSpPr>
          <p:cNvPr id="11" name="Rectangle 10">
            <a:extLst>
              <a:ext uri="{FF2B5EF4-FFF2-40B4-BE49-F238E27FC236}">
                <a16:creationId xmlns:a16="http://schemas.microsoft.com/office/drawing/2014/main" id="{9567FDF6-CB25-4BB7-9346-D0EF3A2A07D0}"/>
              </a:ext>
            </a:extLst>
          </p:cNvPr>
          <p:cNvSpPr/>
          <p:nvPr/>
        </p:nvSpPr>
        <p:spPr>
          <a:xfrm>
            <a:off x="9503154" y="3239667"/>
            <a:ext cx="2137412" cy="110799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600" b="1" i="0" u="none" strike="noStrike" kern="1200" cap="none" spc="0" normalizeH="0" baseline="0" noProof="0" dirty="0">
                <a:ln>
                  <a:noFill/>
                </a:ln>
                <a:solidFill>
                  <a:prstClr val="white"/>
                </a:solidFill>
                <a:effectLst/>
                <a:uLnTx/>
                <a:uFillTx/>
                <a:latin typeface="Calibri" panose="020F0502020204030204"/>
                <a:ea typeface="+mn-ea"/>
                <a:cs typeface="+mn-cs"/>
              </a:rPr>
              <a:t>CSR</a:t>
            </a:r>
          </a:p>
        </p:txBody>
      </p:sp>
    </p:spTree>
    <p:extLst>
      <p:ext uri="{BB962C8B-B14F-4D97-AF65-F5344CB8AC3E}">
        <p14:creationId xmlns:p14="http://schemas.microsoft.com/office/powerpoint/2010/main" val="9169075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330063" y="51454"/>
            <a:ext cx="8971509"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Socially Responsible Marketing</a:t>
            </a:r>
          </a:p>
        </p:txBody>
      </p:sp>
      <p:pic>
        <p:nvPicPr>
          <p:cNvPr id="3" name="Picture 2">
            <a:extLst>
              <a:ext uri="{FF2B5EF4-FFF2-40B4-BE49-F238E27FC236}">
                <a16:creationId xmlns:a16="http://schemas.microsoft.com/office/drawing/2014/main" id="{F2514B29-2C24-4850-9F3E-C798059C234D}"/>
              </a:ext>
            </a:extLst>
          </p:cNvPr>
          <p:cNvPicPr>
            <a:picLocks noChangeAspect="1"/>
          </p:cNvPicPr>
          <p:nvPr/>
        </p:nvPicPr>
        <p:blipFill>
          <a:blip r:embed="rId3"/>
          <a:stretch>
            <a:fillRect/>
          </a:stretch>
        </p:blipFill>
        <p:spPr>
          <a:xfrm>
            <a:off x="1455731" y="1617188"/>
            <a:ext cx="9845841" cy="4911956"/>
          </a:xfrm>
          <a:prstGeom prst="rect">
            <a:avLst/>
          </a:prstGeom>
        </p:spPr>
      </p:pic>
    </p:spTree>
    <p:extLst>
      <p:ext uri="{BB962C8B-B14F-4D97-AF65-F5344CB8AC3E}">
        <p14:creationId xmlns:p14="http://schemas.microsoft.com/office/powerpoint/2010/main" val="24032870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680219" y="1736979"/>
            <a:ext cx="7989642" cy="2932341"/>
          </a:xfrm>
          <a:prstGeom prst="rect">
            <a:avLst/>
          </a:prstGeom>
          <a:noFill/>
        </p:spPr>
        <p:txBody>
          <a:bodyPr wrap="square" rtlCol="0">
            <a:spAutoFit/>
          </a:bodyPr>
          <a:lstStyle/>
          <a:p>
            <a:pPr marL="457200" marR="0" lvl="0" indent="-457200" algn="l" defTabSz="914400" rtl="0" eaLnBrk="1" fontAlgn="auto" latinLnBrk="0" hangingPunct="1">
              <a:lnSpc>
                <a:spcPct val="200000"/>
              </a:lnSpc>
              <a:spcBef>
                <a:spcPts val="0"/>
              </a:spcBef>
              <a:spcAft>
                <a:spcPts val="0"/>
              </a:spcAft>
              <a:buClrTx/>
              <a:buSzTx/>
              <a:buFontTx/>
              <a:buAutoNum type="arabicPeriod"/>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Buyer's characteristics influence how he/she perceives and reacts to the stimuli.</a:t>
            </a:r>
          </a:p>
          <a:p>
            <a:pPr marL="457200" marR="0" lvl="0" indent="-457200" algn="l" defTabSz="914400" rtl="0" eaLnBrk="1" fontAlgn="auto" latinLnBrk="0" hangingPunct="1">
              <a:lnSpc>
                <a:spcPct val="200000"/>
              </a:lnSpc>
              <a:spcBef>
                <a:spcPts val="0"/>
              </a:spcBef>
              <a:spcAft>
                <a:spcPts val="0"/>
              </a:spcAft>
              <a:buClrTx/>
              <a:buSzTx/>
              <a:buFontTx/>
              <a:buAutoNum type="arabicPeriod"/>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Buyer's decision process itself affects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 buyer's behavior. </a:t>
            </a:r>
          </a:p>
        </p:txBody>
      </p:sp>
      <p:sp>
        <p:nvSpPr>
          <p:cNvPr id="2" name="Rectangle 1">
            <a:extLst>
              <a:ext uri="{FF2B5EF4-FFF2-40B4-BE49-F238E27FC236}">
                <a16:creationId xmlns:a16="http://schemas.microsoft.com/office/drawing/2014/main" id="{15822044-325A-4EDB-9AC9-821A3BA0EDA4}"/>
              </a:ext>
            </a:extLst>
          </p:cNvPr>
          <p:cNvSpPr/>
          <p:nvPr/>
        </p:nvSpPr>
        <p:spPr>
          <a:xfrm>
            <a:off x="2426260" y="235178"/>
            <a:ext cx="9218572"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00B0F0"/>
                </a:solidFill>
                <a:effectLst/>
                <a:uLnTx/>
                <a:uFillTx/>
                <a:latin typeface="Calibri" panose="020F0502020204030204"/>
                <a:ea typeface="+mn-ea"/>
                <a:cs typeface="+mn-cs"/>
              </a:rPr>
              <a:t>To understand how the stimuli are changed into responses:</a:t>
            </a:r>
            <a:endPar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pic>
        <p:nvPicPr>
          <p:cNvPr id="2050" name="Picture 2" descr="Shopping in Shah Alam - Concorde Hotel Shah Alam">
            <a:extLst>
              <a:ext uri="{FF2B5EF4-FFF2-40B4-BE49-F238E27FC236}">
                <a16:creationId xmlns:a16="http://schemas.microsoft.com/office/drawing/2014/main" id="{F93CE287-14AB-58AE-C88C-7991237EB0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1229" y="2610998"/>
            <a:ext cx="4924595" cy="3693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3160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B0F0"/>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Purchase Influences</a:t>
            </a:r>
          </a:p>
        </p:txBody>
      </p:sp>
      <p:graphicFrame>
        <p:nvGraphicFramePr>
          <p:cNvPr id="14" name="Content Placeholder 5">
            <a:extLst>
              <a:ext uri="{FF2B5EF4-FFF2-40B4-BE49-F238E27FC236}">
                <a16:creationId xmlns:a16="http://schemas.microsoft.com/office/drawing/2014/main" id="{0DEA59E7-3852-492B-B024-AA3411CA75AD}"/>
              </a:ext>
            </a:extLst>
          </p:cNvPr>
          <p:cNvGraphicFramePr>
            <a:graphicFrameLocks/>
          </p:cNvGraphicFramePr>
          <p:nvPr/>
        </p:nvGraphicFramePr>
        <p:xfrm>
          <a:off x="3984752" y="1066969"/>
          <a:ext cx="7499588" cy="59194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Picture 2">
            <a:extLst>
              <a:ext uri="{FF2B5EF4-FFF2-40B4-BE49-F238E27FC236}">
                <a16:creationId xmlns:a16="http://schemas.microsoft.com/office/drawing/2014/main" id="{258A648A-CBC5-3C32-3019-96DCB0E350A2}"/>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9808263" y="-49913"/>
            <a:ext cx="2383737" cy="1125123"/>
          </a:xfrm>
          <a:prstGeom prst="rect">
            <a:avLst/>
          </a:prstGeom>
        </p:spPr>
      </p:pic>
    </p:spTree>
    <p:extLst>
      <p:ext uri="{BB962C8B-B14F-4D97-AF65-F5344CB8AC3E}">
        <p14:creationId xmlns:p14="http://schemas.microsoft.com/office/powerpoint/2010/main" val="25014930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15822044-325A-4EDB-9AC9-821A3BA0EDA4}"/>
              </a:ext>
            </a:extLst>
          </p:cNvPr>
          <p:cNvSpPr/>
          <p:nvPr/>
        </p:nvSpPr>
        <p:spPr>
          <a:xfrm>
            <a:off x="2586917" y="265958"/>
            <a:ext cx="8971509" cy="523220"/>
          </a:xfrm>
          <a:prstGeom prst="rect">
            <a:avLst/>
          </a:prstGeom>
        </p:spPr>
        <p:txBody>
          <a:bodyPr wrap="square">
            <a:spAutoFit/>
          </a:bodyPr>
          <a:lstStyle/>
          <a:p>
            <a:pPr algn="ctr"/>
            <a:r>
              <a:rPr lang="en-US" sz="2800" b="1" dirty="0">
                <a:solidFill>
                  <a:srgbClr val="00B0F0"/>
                </a:solidFill>
              </a:rPr>
              <a:t>How can a car help express its owners’ characteristics?</a:t>
            </a:r>
          </a:p>
        </p:txBody>
      </p:sp>
      <p:pic>
        <p:nvPicPr>
          <p:cNvPr id="8" name="Content Placeholder 6">
            <a:extLst>
              <a:ext uri="{FF2B5EF4-FFF2-40B4-BE49-F238E27FC236}">
                <a16:creationId xmlns:a16="http://schemas.microsoft.com/office/drawing/2014/main" id="{031D3A2B-0C50-43FE-AE66-11F23FD405BA}"/>
              </a:ext>
            </a:extLst>
          </p:cNvPr>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382487" y="2077098"/>
            <a:ext cx="3799262" cy="4702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A picture containing logo&#10;&#10;Description automatically generated">
            <a:extLst>
              <a:ext uri="{FF2B5EF4-FFF2-40B4-BE49-F238E27FC236}">
                <a16:creationId xmlns:a16="http://schemas.microsoft.com/office/drawing/2014/main" id="{2192B595-70BF-4DB0-AE7E-6BD663A591F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483900" y="3224694"/>
            <a:ext cx="3889119" cy="2148491"/>
          </a:xfrm>
          <a:prstGeom prst="rect">
            <a:avLst/>
          </a:prstGeom>
        </p:spPr>
      </p:pic>
      <p:pic>
        <p:nvPicPr>
          <p:cNvPr id="12" name="Picture 2" descr="C:\Users\Dr.Mayar\Desktop\2018-bmw-x5-the-speed-of-safety-large-9.jpg">
            <a:extLst>
              <a:ext uri="{FF2B5EF4-FFF2-40B4-BE49-F238E27FC236}">
                <a16:creationId xmlns:a16="http://schemas.microsoft.com/office/drawing/2014/main" id="{9E1DFFB3-B48B-48F7-9742-C1FA26C662B6}"/>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675186" y="977976"/>
            <a:ext cx="4516814" cy="2413004"/>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6A6965D0-F933-4CA1-9EC1-00E1D03CA50E}"/>
              </a:ext>
            </a:extLst>
          </p:cNvPr>
          <p:cNvSpPr txBox="1"/>
          <p:nvPr/>
        </p:nvSpPr>
        <p:spPr>
          <a:xfrm>
            <a:off x="5082865" y="5481253"/>
            <a:ext cx="6102848" cy="1200329"/>
          </a:xfrm>
          <a:prstGeom prst="rect">
            <a:avLst/>
          </a:prstGeom>
          <a:noFill/>
        </p:spPr>
        <p:txBody>
          <a:bodyPr wrap="square">
            <a:spAutoFit/>
          </a:bodyPr>
          <a:lstStyle/>
          <a:p>
            <a:r>
              <a:rPr lang="en-US" altLang="en-US" dirty="0"/>
              <a:t>The opening vignette suggests that although people buy cars because they need personal transportation, the types of cars people choose are determined not by needs alone, but also by how cars express their owners’ characteristics. </a:t>
            </a:r>
          </a:p>
        </p:txBody>
      </p:sp>
      <p:pic>
        <p:nvPicPr>
          <p:cNvPr id="3" name="Picture 2">
            <a:extLst>
              <a:ext uri="{FF2B5EF4-FFF2-40B4-BE49-F238E27FC236}">
                <a16:creationId xmlns:a16="http://schemas.microsoft.com/office/drawing/2014/main" id="{09F9F381-93B1-9727-7AAB-12A9C27AA0E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34994"/>
            <a:ext cx="2383737" cy="1125123"/>
          </a:xfrm>
          <a:prstGeom prst="rect">
            <a:avLst/>
          </a:prstGeom>
        </p:spPr>
      </p:pic>
    </p:spTree>
    <p:extLst>
      <p:ext uri="{BB962C8B-B14F-4D97-AF65-F5344CB8AC3E}">
        <p14:creationId xmlns:p14="http://schemas.microsoft.com/office/powerpoint/2010/main" val="13308112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14772" y="1285058"/>
            <a:ext cx="8233906" cy="51693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463932" cy="584775"/>
          </a:xfrm>
          <a:prstGeom prst="rect">
            <a:avLst/>
          </a:prstGeom>
        </p:spPr>
        <p:txBody>
          <a:bodyPr wrap="none">
            <a:spAutoFit/>
          </a:bodyPr>
          <a:lstStyle/>
          <a:p>
            <a:r>
              <a:rPr lang="en-US" sz="3200" b="1" dirty="0">
                <a:solidFill>
                  <a:srgbClr val="852F4A"/>
                </a:solidFill>
              </a:rPr>
              <a:t>Marketing Concept Application</a:t>
            </a:r>
          </a:p>
        </p:txBody>
      </p:sp>
      <p:sp>
        <p:nvSpPr>
          <p:cNvPr id="11" name="Google Shape;291;p38">
            <a:extLst>
              <a:ext uri="{FF2B5EF4-FFF2-40B4-BE49-F238E27FC236}">
                <a16:creationId xmlns:a16="http://schemas.microsoft.com/office/drawing/2014/main" id="{4EA92C88-9D21-4A1D-8F6F-580A3D793D85}"/>
              </a:ext>
            </a:extLst>
          </p:cNvPr>
          <p:cNvSpPr txBox="1">
            <a:spLocks/>
          </p:cNvSpPr>
          <p:nvPr/>
        </p:nvSpPr>
        <p:spPr>
          <a:xfrm>
            <a:off x="2435285" y="1803448"/>
            <a:ext cx="3595509" cy="162555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en-US" dirty="0"/>
              <a:t>How does Classico’s ad relate to the marketing concept?</a:t>
            </a:r>
          </a:p>
        </p:txBody>
      </p:sp>
      <p:pic>
        <p:nvPicPr>
          <p:cNvPr id="12" name="Picture 11" descr="Graphical user interface, text&#10;&#10;Description automatically generated">
            <a:extLst>
              <a:ext uri="{FF2B5EF4-FFF2-40B4-BE49-F238E27FC236}">
                <a16:creationId xmlns:a16="http://schemas.microsoft.com/office/drawing/2014/main" id="{C1DB6177-F33C-4D0E-808F-389E2C5BF45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496860" y="1428405"/>
            <a:ext cx="3173276" cy="2567218"/>
          </a:xfrm>
          <a:prstGeom prst="rect">
            <a:avLst/>
          </a:prstGeom>
        </p:spPr>
      </p:pic>
      <p:pic>
        <p:nvPicPr>
          <p:cNvPr id="13" name="Picture 12" descr="A picture containing text, indoor&#10;&#10;Description automatically generated">
            <a:extLst>
              <a:ext uri="{FF2B5EF4-FFF2-40B4-BE49-F238E27FC236}">
                <a16:creationId xmlns:a16="http://schemas.microsoft.com/office/drawing/2014/main" id="{284CB67B-C0A1-42E4-8561-3E0C1CBD83D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213408" y="4262667"/>
            <a:ext cx="4040175" cy="1933758"/>
          </a:xfrm>
          <a:prstGeom prst="rect">
            <a:avLst/>
          </a:prstGeom>
        </p:spPr>
      </p:pic>
      <p:pic>
        <p:nvPicPr>
          <p:cNvPr id="14" name="Picture 13" descr="A picture containing text&#10;&#10;Description automatically generated">
            <a:extLst>
              <a:ext uri="{FF2B5EF4-FFF2-40B4-BE49-F238E27FC236}">
                <a16:creationId xmlns:a16="http://schemas.microsoft.com/office/drawing/2014/main" id="{D7563841-7E4A-4E28-B03A-DA35688DF3CE}"/>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617948" y="3744162"/>
            <a:ext cx="3173276" cy="2567218"/>
          </a:xfrm>
          <a:prstGeom prst="rect">
            <a:avLst/>
          </a:prstGeom>
        </p:spPr>
      </p:pic>
      <p:pic>
        <p:nvPicPr>
          <p:cNvPr id="3" name="Picture 2">
            <a:extLst>
              <a:ext uri="{FF2B5EF4-FFF2-40B4-BE49-F238E27FC236}">
                <a16:creationId xmlns:a16="http://schemas.microsoft.com/office/drawing/2014/main" id="{B66314AF-2CC7-8DCE-45C2-9A7C019B8FE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1548" y="-148789"/>
            <a:ext cx="2383737" cy="1125123"/>
          </a:xfrm>
          <a:prstGeom prst="rect">
            <a:avLst/>
          </a:prstGeom>
        </p:spPr>
      </p:pic>
    </p:spTree>
    <p:extLst>
      <p:ext uri="{BB962C8B-B14F-4D97-AF65-F5344CB8AC3E}">
        <p14:creationId xmlns:p14="http://schemas.microsoft.com/office/powerpoint/2010/main" val="4524974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779051" y="1659212"/>
            <a:ext cx="6878322" cy="3927229"/>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Consumer Research</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Market Segmentation,                 Targeting and Positioning</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The Marketing Mix (4 Ps)</a:t>
            </a:r>
          </a:p>
          <a:p>
            <a:pPr marR="0" lvl="0" algn="l" defTabSz="914400" rtl="0" eaLnBrk="1" fontAlgn="auto" latinLnBrk="0" hangingPunct="1">
              <a:lnSpc>
                <a:spcPct val="100000"/>
              </a:lnSpc>
              <a:spcBef>
                <a:spcPts val="0"/>
              </a:spcBef>
              <a:spcAft>
                <a:spcPts val="0"/>
              </a:spcAft>
              <a:buClr>
                <a:srgbClr val="000000"/>
              </a:buClr>
              <a:buSzTx/>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             - Product or service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             - Price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             - Place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800" b="0" i="0" u="none" strike="noStrike" kern="0" cap="none" spc="0" normalizeH="0" baseline="0" noProof="0" dirty="0">
                <a:ln>
                  <a:noFill/>
                </a:ln>
                <a:solidFill>
                  <a:srgbClr val="2D3956"/>
                </a:solidFill>
                <a:effectLst/>
                <a:uLnTx/>
                <a:uFillTx/>
                <a:latin typeface="Lato" panose="020F0502020204030203" pitchFamily="34" charset="0"/>
                <a:ea typeface="Lato" panose="020F0502020204030203" pitchFamily="34" charset="0"/>
                <a:cs typeface="Lato" panose="020F0502020204030203" pitchFamily="34" charset="0"/>
                <a:sym typeface="Arial"/>
              </a:rPr>
              <a:t>             - Promotion</a:t>
            </a:r>
          </a:p>
          <a:p>
            <a:pPr>
              <a:lnSpc>
                <a:spcPct val="90000"/>
              </a:lnSpc>
            </a:pPr>
            <a:endParaRPr lang="en-US" sz="2800" dirty="0">
              <a:solidFill>
                <a:srgbClr val="2D3956"/>
              </a:solidFill>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904565" cy="584775"/>
          </a:xfrm>
          <a:prstGeom prst="rect">
            <a:avLst/>
          </a:prstGeom>
        </p:spPr>
        <p:txBody>
          <a:bodyPr wrap="none">
            <a:spAutoFit/>
          </a:bodyPr>
          <a:lstStyle/>
          <a:p>
            <a:r>
              <a:rPr lang="en-US" sz="3200" b="1" dirty="0">
                <a:solidFill>
                  <a:srgbClr val="00B0F0"/>
                </a:solidFill>
              </a:rPr>
              <a:t>Marketing Concept Requirements</a:t>
            </a:r>
          </a:p>
        </p:txBody>
      </p:sp>
      <p:pic>
        <p:nvPicPr>
          <p:cNvPr id="4" name="Picture 3">
            <a:extLst>
              <a:ext uri="{FF2B5EF4-FFF2-40B4-BE49-F238E27FC236}">
                <a16:creationId xmlns:a16="http://schemas.microsoft.com/office/drawing/2014/main" id="{FADE3BDB-6B80-400B-A7B9-25AF837C7139}"/>
              </a:ext>
            </a:extLst>
          </p:cNvPr>
          <p:cNvPicPr>
            <a:picLocks noChangeAspect="1"/>
          </p:cNvPicPr>
          <p:nvPr/>
        </p:nvPicPr>
        <p:blipFill>
          <a:blip r:embed="rId3"/>
          <a:stretch>
            <a:fillRect/>
          </a:stretch>
        </p:blipFill>
        <p:spPr>
          <a:xfrm>
            <a:off x="5338332" y="1842092"/>
            <a:ext cx="5796792" cy="4928416"/>
          </a:xfrm>
          <a:prstGeom prst="rect">
            <a:avLst/>
          </a:prstGeom>
        </p:spPr>
      </p:pic>
    </p:spTree>
    <p:extLst>
      <p:ext uri="{BB962C8B-B14F-4D97-AF65-F5344CB8AC3E}">
        <p14:creationId xmlns:p14="http://schemas.microsoft.com/office/powerpoint/2010/main" val="3272208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90118" y="0"/>
            <a:ext cx="6810069" cy="584775"/>
          </a:xfrm>
          <a:prstGeom prst="rect">
            <a:avLst/>
          </a:prstGeom>
        </p:spPr>
        <p:txBody>
          <a:bodyPr wrap="none">
            <a:spAutoFit/>
          </a:bodyPr>
          <a:lstStyle/>
          <a:p>
            <a:r>
              <a:rPr lang="en-US" sz="3200" b="1" dirty="0">
                <a:solidFill>
                  <a:srgbClr val="00B0F0"/>
                </a:solidFill>
              </a:rPr>
              <a:t>Consumers Have Embraced Technology</a:t>
            </a:r>
          </a:p>
        </p:txBody>
      </p:sp>
      <p:pic>
        <p:nvPicPr>
          <p:cNvPr id="13" name="Content Placeholder 5">
            <a:extLst>
              <a:ext uri="{FF2B5EF4-FFF2-40B4-BE49-F238E27FC236}">
                <a16:creationId xmlns:a16="http://schemas.microsoft.com/office/drawing/2014/main" id="{AB83686A-B733-4CC1-A220-ACD3B99DD474}"/>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bwMode="auto">
          <a:xfrm>
            <a:off x="190066" y="1846400"/>
            <a:ext cx="5781566" cy="427972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Content Placeholder 6">
            <a:extLst>
              <a:ext uri="{FF2B5EF4-FFF2-40B4-BE49-F238E27FC236}">
                <a16:creationId xmlns:a16="http://schemas.microsoft.com/office/drawing/2014/main" id="{55C086DD-8905-4987-A2B8-7231B2136E7F}"/>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bwMode="auto">
          <a:xfrm>
            <a:off x="5971632" y="1859447"/>
            <a:ext cx="5211782" cy="445193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94756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8541249" cy="584775"/>
          </a:xfrm>
          <a:prstGeom prst="rect">
            <a:avLst/>
          </a:prstGeom>
        </p:spPr>
        <p:txBody>
          <a:bodyPr wrap="none">
            <a:spAutoFit/>
          </a:bodyPr>
          <a:lstStyle/>
          <a:p>
            <a:r>
              <a:rPr lang="en-US" sz="3200" b="1" dirty="0">
                <a:solidFill>
                  <a:srgbClr val="00B0F0"/>
                </a:solidFill>
              </a:rPr>
              <a:t>How Does Technology Affect The Marketing Mix?</a:t>
            </a:r>
          </a:p>
        </p:txBody>
      </p:sp>
      <p:sp>
        <p:nvSpPr>
          <p:cNvPr id="12" name="Content Placeholder 5">
            <a:extLst>
              <a:ext uri="{FF2B5EF4-FFF2-40B4-BE49-F238E27FC236}">
                <a16:creationId xmlns:a16="http://schemas.microsoft.com/office/drawing/2014/main" id="{EC8E4FAE-ED01-4331-893D-9156A9D8DB85}"/>
              </a:ext>
            </a:extLst>
          </p:cNvPr>
          <p:cNvSpPr txBox="1">
            <a:spLocks/>
          </p:cNvSpPr>
          <p:nvPr/>
        </p:nvSpPr>
        <p:spPr>
          <a:xfrm>
            <a:off x="779225" y="1418189"/>
            <a:ext cx="3505200" cy="50292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defRPr/>
            </a:pPr>
            <a:endParaRPr lang="en-US" dirty="0"/>
          </a:p>
          <a:p>
            <a:pPr algn="l">
              <a:defRPr/>
            </a:pPr>
            <a:r>
              <a:rPr lang="en-US" dirty="0"/>
              <a:t>Provide examples:</a:t>
            </a:r>
          </a:p>
          <a:p>
            <a:pPr marL="342900" indent="-342900" algn="l">
              <a:buFont typeface="Arial" panose="020B0604020202020204" pitchFamily="34" charset="0"/>
              <a:buChar char="•"/>
              <a:defRPr/>
            </a:pPr>
            <a:r>
              <a:rPr lang="en-US" dirty="0"/>
              <a:t>Interactive and novel communication channels</a:t>
            </a:r>
          </a:p>
          <a:p>
            <a:pPr marL="342900" indent="-342900" algn="l">
              <a:buFont typeface="Arial" panose="020B0604020202020204" pitchFamily="34" charset="0"/>
              <a:buChar char="•"/>
              <a:defRPr/>
            </a:pPr>
            <a:r>
              <a:rPr lang="en-US" dirty="0"/>
              <a:t>Customizing products and promotional messages</a:t>
            </a:r>
          </a:p>
          <a:p>
            <a:pPr marL="342900" indent="-342900" algn="l">
              <a:buFont typeface="Arial" panose="020B0604020202020204" pitchFamily="34" charset="0"/>
              <a:buChar char="•"/>
              <a:defRPr/>
            </a:pPr>
            <a:r>
              <a:rPr lang="en-US" dirty="0"/>
              <a:t>Better prices and distribution</a:t>
            </a:r>
          </a:p>
        </p:txBody>
      </p:sp>
      <p:pic>
        <p:nvPicPr>
          <p:cNvPr id="13" name="Picture 2" descr="C:\Users\Dr.Mayar\Desktop\glover2.jpg">
            <a:extLst>
              <a:ext uri="{FF2B5EF4-FFF2-40B4-BE49-F238E27FC236}">
                <a16:creationId xmlns:a16="http://schemas.microsoft.com/office/drawing/2014/main" id="{33136FAE-FC5E-462F-B056-8F5979A6E393}"/>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58431" y="1761089"/>
            <a:ext cx="4916487" cy="4343400"/>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1F1AD08B-3BC5-401A-BBE9-015BED463192}"/>
              </a:ext>
            </a:extLst>
          </p:cNvPr>
          <p:cNvSpPr/>
          <p:nvPr/>
        </p:nvSpPr>
        <p:spPr>
          <a:xfrm>
            <a:off x="4502918" y="4843471"/>
            <a:ext cx="4572000" cy="646331"/>
          </a:xfrm>
          <a:prstGeom prst="rect">
            <a:avLst/>
          </a:prstGeom>
          <a:solidFill>
            <a:schemeClr val="bg1">
              <a:lumMod val="50000"/>
            </a:schemeClr>
          </a:solidFill>
        </p:spPr>
        <p:txBody>
          <a:bodyPr>
            <a:spAutoFit/>
          </a:bodyPr>
          <a:lstStyle/>
          <a:p>
            <a:pPr algn="ctr"/>
            <a:r>
              <a:rPr lang="en-US" b="1" dirty="0" err="1">
                <a:solidFill>
                  <a:schemeClr val="bg1"/>
                </a:solidFill>
              </a:rPr>
              <a:t>Glovo</a:t>
            </a:r>
            <a:r>
              <a:rPr lang="en-US" b="1" dirty="0">
                <a:solidFill>
                  <a:schemeClr val="bg1"/>
                </a:solidFill>
              </a:rPr>
              <a:t>: Order Anything. Food Delivery and Much More</a:t>
            </a:r>
          </a:p>
        </p:txBody>
      </p:sp>
    </p:spTree>
    <p:extLst>
      <p:ext uri="{BB962C8B-B14F-4D97-AF65-F5344CB8AC3E}">
        <p14:creationId xmlns:p14="http://schemas.microsoft.com/office/powerpoint/2010/main" val="36184977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389206" y="2026992"/>
            <a:ext cx="4037223" cy="3010055"/>
          </a:xfrm>
          <a:prstGeom prst="rect">
            <a:avLst/>
          </a:prstGeom>
          <a:noFill/>
        </p:spPr>
        <p:txBody>
          <a:bodyPr wrap="square" rtlCol="0">
            <a:spAutoFit/>
          </a:bodyPr>
          <a:lstStyle/>
          <a:p>
            <a:pPr>
              <a:buFontTx/>
              <a:buNone/>
            </a:pPr>
            <a:r>
              <a:rPr lang="en-US" sz="2400" b="1" dirty="0">
                <a:solidFill>
                  <a:srgbClr val="2D3956"/>
                </a:solidFill>
              </a:rPr>
              <a:t>Provide examples:</a:t>
            </a:r>
          </a:p>
          <a:p>
            <a:pPr marL="342900" indent="-342900">
              <a:buFont typeface="Arial" panose="020B0604020202020204" pitchFamily="34" charset="0"/>
              <a:buChar char="•"/>
            </a:pPr>
            <a:r>
              <a:rPr lang="en-US" sz="2400" dirty="0">
                <a:solidFill>
                  <a:srgbClr val="2D3956"/>
                </a:solidFill>
              </a:rPr>
              <a:t>Interactive and novel communication channels</a:t>
            </a:r>
          </a:p>
          <a:p>
            <a:pPr marL="342900" indent="-342900">
              <a:buFont typeface="Arial" panose="020B0604020202020204" pitchFamily="34" charset="0"/>
              <a:buChar char="•"/>
            </a:pPr>
            <a:r>
              <a:rPr lang="en-US" sz="2400" dirty="0">
                <a:solidFill>
                  <a:srgbClr val="2D3956"/>
                </a:solidFill>
              </a:rPr>
              <a:t>Customizing products and promotional messages</a:t>
            </a:r>
          </a:p>
          <a:p>
            <a:pPr marL="342900" indent="-342900">
              <a:buFont typeface="Arial" panose="020B0604020202020204" pitchFamily="34" charset="0"/>
              <a:buChar char="•"/>
            </a:pPr>
            <a:r>
              <a:rPr lang="en-US" sz="2400" dirty="0">
                <a:solidFill>
                  <a:srgbClr val="2D3956"/>
                </a:solidFill>
              </a:rPr>
              <a:t>Better prices and distribution</a:t>
            </a:r>
          </a:p>
          <a:p>
            <a:pPr marL="533400" indent="-533400">
              <a:lnSpc>
                <a:spcPct val="90000"/>
              </a:lnSpc>
            </a:pPr>
            <a:endParaRPr lang="en-US" sz="2400" dirty="0">
              <a:solidFill>
                <a:srgbClr val="2D3956"/>
              </a:solidFill>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861238" y="0"/>
            <a:ext cx="8541249" cy="584775"/>
          </a:xfrm>
          <a:prstGeom prst="rect">
            <a:avLst/>
          </a:prstGeom>
        </p:spPr>
        <p:txBody>
          <a:bodyPr wrap="none">
            <a:spAutoFit/>
          </a:bodyPr>
          <a:lstStyle/>
          <a:p>
            <a:r>
              <a:rPr lang="en-US" sz="3200" b="1" dirty="0">
                <a:solidFill>
                  <a:srgbClr val="00B0F0"/>
                </a:solidFill>
              </a:rPr>
              <a:t>How Does Technology Affect The Marketing Mix?</a:t>
            </a:r>
          </a:p>
        </p:txBody>
      </p:sp>
      <p:pic>
        <p:nvPicPr>
          <p:cNvPr id="10" name="It&amp;#39;s Official! Cristiano Ronaldo X talabat mart ⚽.mp4">
            <a:hlinkClick r:id="" action="ppaction://media"/>
            <a:extLst>
              <a:ext uri="{FF2B5EF4-FFF2-40B4-BE49-F238E27FC236}">
                <a16:creationId xmlns:a16="http://schemas.microsoft.com/office/drawing/2014/main" id="{A42F941B-D3D8-4012-83C8-24DF5446430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426429" y="1166622"/>
            <a:ext cx="6727361" cy="5254953"/>
          </a:xfrm>
          <a:prstGeom prst="rect">
            <a:avLst/>
          </a:prstGeom>
        </p:spPr>
      </p:pic>
    </p:spTree>
    <p:extLst>
      <p:ext uri="{BB962C8B-B14F-4D97-AF65-F5344CB8AC3E}">
        <p14:creationId xmlns:p14="http://schemas.microsoft.com/office/powerpoint/2010/main" val="15881124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0"/>
                                        </p:tgtEl>
                                      </p:cBhvr>
                                    </p:cmd>
                                  </p:childTnLst>
                                </p:cTn>
                              </p:par>
                            </p:childTnLst>
                          </p:cTn>
                        </p:par>
                      </p:childTnLst>
                    </p:cTn>
                  </p:par>
                </p:childTnLst>
              </p:cTn>
              <p:nextCondLst>
                <p:cond evt="onClick" delay="0">
                  <p:tgtEl>
                    <p:spTgt spid="10"/>
                  </p:tgtEl>
                </p:cond>
              </p:nextCondLst>
            </p:seq>
            <p:video>
              <p:cMediaNode vol="100000">
                <p:cTn id="7" fill="hold" display="0">
                  <p:stCondLst>
                    <p:cond delay="indefinite"/>
                  </p:stCondLst>
                </p:cTn>
                <p:tgtEl>
                  <p:spTgt spid="10"/>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2" name="Content Placeholder 2">
            <a:extLst>
              <a:ext uri="{FF2B5EF4-FFF2-40B4-BE49-F238E27FC236}">
                <a16:creationId xmlns:a16="http://schemas.microsoft.com/office/drawing/2014/main" id="{7D5A2097-DAC9-44C4-A034-E1AACEC5BBCE}"/>
              </a:ext>
            </a:extLst>
          </p:cNvPr>
          <p:cNvSpPr txBox="1">
            <a:spLocks/>
          </p:cNvSpPr>
          <p:nvPr/>
        </p:nvSpPr>
        <p:spPr>
          <a:xfrm>
            <a:off x="3889009" y="4589216"/>
            <a:ext cx="4419600" cy="201136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altLang="en-US" b="1" dirty="0"/>
              <a:t>Emotional bonds </a:t>
            </a:r>
            <a:endParaRPr lang="en-US" dirty="0"/>
          </a:p>
          <a:p>
            <a:pPr marL="0" indent="0">
              <a:buFont typeface="Arial" panose="020B0604020202020204" pitchFamily="34" charset="0"/>
              <a:buNone/>
            </a:pPr>
            <a:r>
              <a:rPr lang="en-US" altLang="en-US" dirty="0"/>
              <a:t>represent a customer’s high level of personal commitment and attachment to the company. </a:t>
            </a:r>
          </a:p>
        </p:txBody>
      </p:sp>
      <p:sp>
        <p:nvSpPr>
          <p:cNvPr id="13" name="Rectangle 12">
            <a:extLst>
              <a:ext uri="{FF2B5EF4-FFF2-40B4-BE49-F238E27FC236}">
                <a16:creationId xmlns:a16="http://schemas.microsoft.com/office/drawing/2014/main" id="{0AF96EF0-3F2E-4CA4-8B36-23C9B1B55673}"/>
              </a:ext>
            </a:extLst>
          </p:cNvPr>
          <p:cNvSpPr/>
          <p:nvPr/>
        </p:nvSpPr>
        <p:spPr>
          <a:xfrm>
            <a:off x="8302992" y="4516868"/>
            <a:ext cx="3886200" cy="2246769"/>
          </a:xfrm>
          <a:prstGeom prst="rect">
            <a:avLst/>
          </a:prstGeom>
        </p:spPr>
        <p:txBody>
          <a:bodyPr wrap="square">
            <a:spAutoFit/>
          </a:bodyPr>
          <a:lstStyle/>
          <a:p>
            <a:r>
              <a:rPr lang="en-US" altLang="en-US" sz="2800" b="1" dirty="0"/>
              <a:t>Transactional bonds </a:t>
            </a:r>
          </a:p>
          <a:p>
            <a:r>
              <a:rPr lang="en-US" altLang="en-US" sz="2800" dirty="0"/>
              <a:t>are the mechanics and structures that facilitate exchanges between consumers and sellers.</a:t>
            </a:r>
          </a:p>
        </p:txBody>
      </p:sp>
      <p:sp>
        <p:nvSpPr>
          <p:cNvPr id="15" name="Rectangle 14">
            <a:extLst>
              <a:ext uri="{FF2B5EF4-FFF2-40B4-BE49-F238E27FC236}">
                <a16:creationId xmlns:a16="http://schemas.microsoft.com/office/drawing/2014/main" id="{F693268C-64FA-439E-AD83-1E9656D84EA5}"/>
              </a:ext>
            </a:extLst>
          </p:cNvPr>
          <p:cNvSpPr/>
          <p:nvPr/>
        </p:nvSpPr>
        <p:spPr>
          <a:xfrm>
            <a:off x="3149168" y="113096"/>
            <a:ext cx="7385740" cy="584775"/>
          </a:xfrm>
          <a:prstGeom prst="rect">
            <a:avLst/>
          </a:prstGeom>
        </p:spPr>
        <p:txBody>
          <a:bodyPr wrap="none">
            <a:spAutoFit/>
          </a:bodyPr>
          <a:lstStyle/>
          <a:p>
            <a:r>
              <a:rPr lang="en-US" sz="3200" b="1" dirty="0">
                <a:solidFill>
                  <a:srgbClr val="00B0F0"/>
                </a:solidFill>
              </a:rPr>
              <a:t>Transactional bonds and Emotional bonds </a:t>
            </a:r>
          </a:p>
        </p:txBody>
      </p:sp>
      <p:pic>
        <p:nvPicPr>
          <p:cNvPr id="1026" name="Picture 2" descr="Customer Loyalty: Emotional vs. Transactional">
            <a:extLst>
              <a:ext uri="{FF2B5EF4-FFF2-40B4-BE49-F238E27FC236}">
                <a16:creationId xmlns:a16="http://schemas.microsoft.com/office/drawing/2014/main" id="{8488E113-0C38-4E06-871A-A646F3C165EC}"/>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921178" y="810967"/>
            <a:ext cx="7739991" cy="3656512"/>
          </a:xfrm>
          <a:prstGeom prst="rect">
            <a:avLst/>
          </a:prstGeom>
          <a:noFill/>
          <a:extLst>
            <a:ext uri="{909E8E84-426E-40DD-AFC4-6F175D3DCCD1}">
              <a14:hiddenFill xmlns:a14="http://schemas.microsoft.com/office/drawing/2010/main">
                <a:solidFill>
                  <a:srgbClr val="FFFFFF"/>
                </a:solidFill>
              </a14:hiddenFill>
            </a:ext>
          </a:extLst>
        </p:spPr>
      </p:pic>
      <p:sp>
        <p:nvSpPr>
          <p:cNvPr id="14" name="Content Placeholder 2">
            <a:extLst>
              <a:ext uri="{FF2B5EF4-FFF2-40B4-BE49-F238E27FC236}">
                <a16:creationId xmlns:a16="http://schemas.microsoft.com/office/drawing/2014/main" id="{A8C6C913-FA5C-4966-8BF5-136E804C0FAF}"/>
              </a:ext>
            </a:extLst>
          </p:cNvPr>
          <p:cNvSpPr txBox="1">
            <a:spLocks/>
          </p:cNvSpPr>
          <p:nvPr/>
        </p:nvSpPr>
        <p:spPr>
          <a:xfrm>
            <a:off x="3642370" y="3650191"/>
            <a:ext cx="7641263" cy="93902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altLang="en-US" b="1" dirty="0">
                <a:solidFill>
                  <a:srgbClr val="C00000"/>
                </a:solidFill>
              </a:rPr>
              <a:t>For every brand/product, we have 2 types of bonds</a:t>
            </a:r>
            <a:endParaRPr lang="en-US" altLang="en-US" dirty="0">
              <a:solidFill>
                <a:srgbClr val="C00000"/>
              </a:solidFill>
            </a:endParaRPr>
          </a:p>
        </p:txBody>
      </p:sp>
      <p:pic>
        <p:nvPicPr>
          <p:cNvPr id="4" name="Picture 3">
            <a:extLst>
              <a:ext uri="{FF2B5EF4-FFF2-40B4-BE49-F238E27FC236}">
                <a16:creationId xmlns:a16="http://schemas.microsoft.com/office/drawing/2014/main" id="{591E933C-1C19-0CBD-3470-E065781047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8367" y="4556425"/>
            <a:ext cx="2387301" cy="1130159"/>
          </a:xfrm>
          <a:prstGeom prst="rect">
            <a:avLst/>
          </a:prstGeom>
        </p:spPr>
      </p:pic>
    </p:spTree>
    <p:extLst>
      <p:ext uri="{BB962C8B-B14F-4D97-AF65-F5344CB8AC3E}">
        <p14:creationId xmlns:p14="http://schemas.microsoft.com/office/powerpoint/2010/main" val="39415719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41157" y="0"/>
            <a:ext cx="5143203" cy="584775"/>
          </a:xfrm>
          <a:prstGeom prst="rect">
            <a:avLst/>
          </a:prstGeom>
        </p:spPr>
        <p:txBody>
          <a:bodyPr wrap="none">
            <a:spAutoFit/>
          </a:bodyPr>
          <a:lstStyle/>
          <a:p>
            <a:r>
              <a:rPr lang="en-US" sz="3200" b="1" dirty="0">
                <a:solidFill>
                  <a:srgbClr val="00B0F0"/>
                </a:solidFill>
              </a:rPr>
              <a:t>The Eleven Determinants Are</a:t>
            </a:r>
          </a:p>
        </p:txBody>
      </p:sp>
      <p:sp>
        <p:nvSpPr>
          <p:cNvPr id="11" name="Content Placeholder 2">
            <a:extLst>
              <a:ext uri="{FF2B5EF4-FFF2-40B4-BE49-F238E27FC236}">
                <a16:creationId xmlns:a16="http://schemas.microsoft.com/office/drawing/2014/main" id="{2FAC5DD2-99A7-4B90-8A44-A4A3CE04FB2D}"/>
              </a:ext>
            </a:extLst>
          </p:cNvPr>
          <p:cNvSpPr txBox="1">
            <a:spLocks/>
          </p:cNvSpPr>
          <p:nvPr/>
        </p:nvSpPr>
        <p:spPr>
          <a:xfrm>
            <a:off x="1060901" y="1826986"/>
            <a:ext cx="3338834" cy="419979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US" altLang="en-US" b="1" dirty="0"/>
          </a:p>
          <a:p>
            <a:pPr marL="457200" indent="-457200" algn="l">
              <a:buAutoNum type="arabicPeriod"/>
            </a:pPr>
            <a:r>
              <a:rPr lang="en-US" altLang="en-US" dirty="0"/>
              <a:t>Adaptation</a:t>
            </a:r>
          </a:p>
          <a:p>
            <a:pPr marL="457200" indent="-457200" algn="l">
              <a:buAutoNum type="arabicPeriod"/>
            </a:pPr>
            <a:r>
              <a:rPr lang="en-US" altLang="en-US" dirty="0"/>
              <a:t>Interactivity</a:t>
            </a:r>
          </a:p>
          <a:p>
            <a:pPr marL="457200" indent="-457200" algn="l">
              <a:buFont typeface="+mj-lt"/>
              <a:buAutoNum type="arabicPeriod"/>
            </a:pPr>
            <a:r>
              <a:rPr lang="en-US" altLang="en-US" dirty="0"/>
              <a:t>Nurturing</a:t>
            </a:r>
          </a:p>
          <a:p>
            <a:pPr marL="457200" indent="-457200" algn="l">
              <a:buFont typeface="+mj-lt"/>
              <a:buAutoNum type="arabicPeriod"/>
            </a:pPr>
            <a:r>
              <a:rPr lang="en-US" altLang="en-US" dirty="0"/>
              <a:t>Commitment</a:t>
            </a:r>
          </a:p>
          <a:p>
            <a:pPr marL="457200" indent="-457200" algn="l">
              <a:buFont typeface="+mj-lt"/>
              <a:buAutoNum type="arabicPeriod"/>
            </a:pPr>
            <a:r>
              <a:rPr lang="en-US" altLang="en-US" dirty="0"/>
              <a:t>Network</a:t>
            </a:r>
          </a:p>
          <a:p>
            <a:pPr algn="l"/>
            <a:endParaRPr lang="en-US" dirty="0"/>
          </a:p>
        </p:txBody>
      </p:sp>
      <p:pic>
        <p:nvPicPr>
          <p:cNvPr id="12" name="Picture 2" descr="C:\Users\Dr.Mayar\Desktop\mms-marketing-phone.jpg">
            <a:extLst>
              <a:ext uri="{FF2B5EF4-FFF2-40B4-BE49-F238E27FC236}">
                <a16:creationId xmlns:a16="http://schemas.microsoft.com/office/drawing/2014/main" id="{EE424BF5-95AA-4ECB-8519-3B23C61E0C40}"/>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337748" y="1378537"/>
            <a:ext cx="2727759" cy="349228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 descr="C:\Users\Dr.Mayar\Desktop\2d9f22a01959fc9451ed8a771024186e.jpg">
            <a:extLst>
              <a:ext uri="{FF2B5EF4-FFF2-40B4-BE49-F238E27FC236}">
                <a16:creationId xmlns:a16="http://schemas.microsoft.com/office/drawing/2014/main" id="{88B77AD9-E963-46ED-AF42-92A7812B713D}"/>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7494919" y="4786308"/>
            <a:ext cx="2429868" cy="182240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C:\Users\Dr.Mayar\Desktop\share_your_story.jpg">
            <a:extLst>
              <a:ext uri="{FF2B5EF4-FFF2-40B4-BE49-F238E27FC236}">
                <a16:creationId xmlns:a16="http://schemas.microsoft.com/office/drawing/2014/main" id="{2D5C69ED-1770-4129-8123-A10877D41C68}"/>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2854252" y="4315174"/>
            <a:ext cx="1988395" cy="203689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Dr.Mayar\Desktop\customer-commitment-brochure-2015-10-1-638.jpg">
            <a:extLst>
              <a:ext uri="{FF2B5EF4-FFF2-40B4-BE49-F238E27FC236}">
                <a16:creationId xmlns:a16="http://schemas.microsoft.com/office/drawing/2014/main" id="{E739B321-FEE4-43B0-A2B2-EDBC93E0A23B}"/>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731852" y="1428065"/>
            <a:ext cx="2763067" cy="3737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29065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524398" y="0"/>
            <a:ext cx="5143203" cy="584775"/>
          </a:xfrm>
          <a:prstGeom prst="rect">
            <a:avLst/>
          </a:prstGeom>
        </p:spPr>
        <p:txBody>
          <a:bodyPr wrap="none">
            <a:spAutoFit/>
          </a:bodyPr>
          <a:lstStyle/>
          <a:p>
            <a:r>
              <a:rPr lang="en-US" sz="3200" b="1" dirty="0">
                <a:solidFill>
                  <a:srgbClr val="00B0F0"/>
                </a:solidFill>
              </a:rPr>
              <a:t>The Eleven Determinants Are</a:t>
            </a:r>
          </a:p>
        </p:txBody>
      </p:sp>
      <p:sp>
        <p:nvSpPr>
          <p:cNvPr id="11" name="Content Placeholder 2">
            <a:extLst>
              <a:ext uri="{FF2B5EF4-FFF2-40B4-BE49-F238E27FC236}">
                <a16:creationId xmlns:a16="http://schemas.microsoft.com/office/drawing/2014/main" id="{2FAC5DD2-99A7-4B90-8A44-A4A3CE04FB2D}"/>
              </a:ext>
            </a:extLst>
          </p:cNvPr>
          <p:cNvSpPr txBox="1">
            <a:spLocks/>
          </p:cNvSpPr>
          <p:nvPr/>
        </p:nvSpPr>
        <p:spPr>
          <a:xfrm>
            <a:off x="1092443" y="2210344"/>
            <a:ext cx="4587756" cy="2584238"/>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dirty="0"/>
              <a:t>6. Assortment</a:t>
            </a:r>
          </a:p>
          <a:p>
            <a:pPr algn="l"/>
            <a:r>
              <a:rPr lang="en-US" altLang="en-US" dirty="0"/>
              <a:t>7. Transaction ease </a:t>
            </a:r>
          </a:p>
          <a:p>
            <a:pPr algn="l"/>
            <a:r>
              <a:rPr lang="en-US" altLang="en-US" dirty="0"/>
              <a:t>8. Engagement</a:t>
            </a:r>
          </a:p>
          <a:p>
            <a:pPr algn="l"/>
            <a:r>
              <a:rPr lang="en-US" altLang="en-US" dirty="0"/>
              <a:t>9. Loyalty</a:t>
            </a:r>
          </a:p>
          <a:p>
            <a:pPr algn="l"/>
            <a:r>
              <a:rPr lang="en-US" altLang="en-US" dirty="0"/>
              <a:t>10. Inertia</a:t>
            </a:r>
          </a:p>
          <a:p>
            <a:pPr algn="l"/>
            <a:r>
              <a:rPr lang="en-US" altLang="en-US" dirty="0"/>
              <a:t>11. Trust</a:t>
            </a:r>
          </a:p>
          <a:p>
            <a:pPr algn="l"/>
            <a:endParaRPr lang="en-US" dirty="0"/>
          </a:p>
        </p:txBody>
      </p:sp>
      <p:pic>
        <p:nvPicPr>
          <p:cNvPr id="6" name="Picture 5">
            <a:extLst>
              <a:ext uri="{FF2B5EF4-FFF2-40B4-BE49-F238E27FC236}">
                <a16:creationId xmlns:a16="http://schemas.microsoft.com/office/drawing/2014/main" id="{51A1299E-491D-4D21-A1D0-C821550FBBD8}"/>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3719273" y="1240113"/>
            <a:ext cx="4565084" cy="2539741"/>
          </a:xfrm>
          <a:prstGeom prst="rect">
            <a:avLst/>
          </a:prstGeom>
        </p:spPr>
      </p:pic>
      <p:pic>
        <p:nvPicPr>
          <p:cNvPr id="17" name="Picture 2" descr="C:\Users\Dr.Mayar\Desktop\13-customer-loyalty-stats.jpg">
            <a:extLst>
              <a:ext uri="{FF2B5EF4-FFF2-40B4-BE49-F238E27FC236}">
                <a16:creationId xmlns:a16="http://schemas.microsoft.com/office/drawing/2014/main" id="{BB930133-5050-4164-9A37-FE58AEA9B7C0}"/>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265509" y="3453207"/>
            <a:ext cx="2948160" cy="315550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Dr.Mayar\Desktop\1_a9-f3EFhEi6dftgQntIxLA.jpeg">
            <a:extLst>
              <a:ext uri="{FF2B5EF4-FFF2-40B4-BE49-F238E27FC236}">
                <a16:creationId xmlns:a16="http://schemas.microsoft.com/office/drawing/2014/main" id="{00D32407-982E-4A01-BB91-453582DC39F1}"/>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3445038" y="4068969"/>
            <a:ext cx="3386321" cy="2539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8822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43203" cy="584775"/>
          </a:xfrm>
          <a:prstGeom prst="rect">
            <a:avLst/>
          </a:prstGeom>
        </p:spPr>
        <p:txBody>
          <a:bodyPr wrap="none">
            <a:spAutoFit/>
          </a:bodyPr>
          <a:lstStyle/>
          <a:p>
            <a:r>
              <a:rPr lang="en-US" sz="3200" b="1" dirty="0">
                <a:solidFill>
                  <a:srgbClr val="00B0F0"/>
                </a:solidFill>
              </a:rPr>
              <a:t>The Eleven Determinants Are</a:t>
            </a:r>
          </a:p>
        </p:txBody>
      </p:sp>
      <p:sp>
        <p:nvSpPr>
          <p:cNvPr id="10" name="Content Placeholder 2">
            <a:extLst>
              <a:ext uri="{FF2B5EF4-FFF2-40B4-BE49-F238E27FC236}">
                <a16:creationId xmlns:a16="http://schemas.microsoft.com/office/drawing/2014/main" id="{7359A966-BD9C-4F3F-94BE-03267B528001}"/>
              </a:ext>
            </a:extLst>
          </p:cNvPr>
          <p:cNvSpPr txBox="1">
            <a:spLocks/>
          </p:cNvSpPr>
          <p:nvPr/>
        </p:nvSpPr>
        <p:spPr>
          <a:xfrm>
            <a:off x="418615" y="1999831"/>
            <a:ext cx="8414535" cy="41078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200" b="1" i="0" u="none" strike="noStrike" kern="1200" cap="none" spc="0" normalizeH="0" baseline="0" noProof="0" dirty="0">
                <a:ln>
                  <a:noFill/>
                </a:ln>
                <a:solidFill>
                  <a:sysClr val="windowText" lastClr="000000"/>
                </a:solidFill>
                <a:effectLst/>
                <a:uLnTx/>
                <a:uFillTx/>
                <a:latin typeface="Calibri"/>
                <a:ea typeface="+mn-ea"/>
                <a:cs typeface="+mn-cs"/>
              </a:rPr>
              <a:t>1. </a:t>
            </a:r>
            <a:r>
              <a:rPr kumimoji="0" lang="en-US" altLang="en-US" sz="3200" b="0" i="1" u="none" strike="noStrike" kern="1200" cap="none" spc="0" normalizeH="0" baseline="0" noProof="0" dirty="0">
                <a:ln>
                  <a:noFill/>
                </a:ln>
                <a:solidFill>
                  <a:sysClr val="windowText" lastClr="000000"/>
                </a:solidFill>
                <a:effectLst/>
                <a:uLnTx/>
                <a:uFillTx/>
                <a:latin typeface="Calibri"/>
                <a:ea typeface="+mn-ea"/>
                <a:cs typeface="+mn-cs"/>
              </a:rPr>
              <a:t>Adaptation: </a:t>
            </a:r>
            <a:r>
              <a:rPr kumimoji="0" lang="en-US" altLang="en-US" sz="3200" b="0" i="0" u="none" strike="noStrike" kern="1200" cap="none" spc="0" normalizeH="0" baseline="0" noProof="0" dirty="0">
                <a:ln>
                  <a:noFill/>
                </a:ln>
                <a:solidFill>
                  <a:sysClr val="windowText" lastClr="000000"/>
                </a:solidFill>
                <a:effectLst/>
                <a:uLnTx/>
                <a:uFillTx/>
                <a:latin typeface="Calibri"/>
                <a:ea typeface="+mn-ea"/>
                <a:cs typeface="+mn-cs"/>
              </a:rPr>
              <a:t>customized solutions (emotional)</a:t>
            </a:r>
            <a:endParaRPr kumimoji="0" lang="en-US" altLang="en-US" sz="3200" b="1" i="0" u="none" strike="noStrike" kern="1200" cap="none" spc="0" normalizeH="0" baseline="0" noProof="0" dirty="0">
              <a:ln>
                <a:noFill/>
              </a:ln>
              <a:solidFill>
                <a:sysClr val="windowText" lastClr="000000"/>
              </a:solidFill>
              <a:effectLst/>
              <a:uLnTx/>
              <a:uFillTx/>
              <a:latin typeface="Calibri"/>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200" b="1" i="0" u="none" strike="noStrike" kern="1200" cap="none" spc="0" normalizeH="0" baseline="0" noProof="0" dirty="0">
                <a:ln>
                  <a:noFill/>
                </a:ln>
                <a:solidFill>
                  <a:sysClr val="windowText" lastClr="000000"/>
                </a:solidFill>
                <a:effectLst/>
                <a:uLnTx/>
                <a:uFillTx/>
                <a:latin typeface="Calibri"/>
                <a:ea typeface="+mn-ea"/>
                <a:cs typeface="+mn-cs"/>
              </a:rPr>
              <a:t>2. </a:t>
            </a:r>
            <a:r>
              <a:rPr kumimoji="0" lang="en-US" altLang="en-US" sz="3200" b="0" i="1" u="none" strike="noStrike" kern="1200" cap="none" spc="0" normalizeH="0" baseline="0" noProof="0" dirty="0">
                <a:ln>
                  <a:noFill/>
                </a:ln>
                <a:solidFill>
                  <a:sysClr val="windowText" lastClr="000000"/>
                </a:solidFill>
                <a:effectLst/>
                <a:uLnTx/>
                <a:uFillTx/>
                <a:latin typeface="Calibri"/>
                <a:ea typeface="+mn-ea"/>
                <a:cs typeface="+mn-cs"/>
              </a:rPr>
              <a:t>Interactivity: </a:t>
            </a:r>
          </a:p>
          <a:p>
            <a:pPr lvl="1" indent="-342900">
              <a:buFont typeface="Arial" pitchFamily="34" charset="0"/>
              <a:buChar char="•"/>
            </a:pPr>
            <a:r>
              <a:rPr kumimoji="0" lang="en-US" altLang="en-US" b="0" i="0" u="none" strike="noStrike" kern="1200" cap="none" spc="0" normalizeH="0" baseline="0" noProof="0" dirty="0">
                <a:ln>
                  <a:noFill/>
                </a:ln>
                <a:solidFill>
                  <a:sysClr val="windowText" lastClr="000000"/>
                </a:solidFill>
                <a:effectLst/>
                <a:uLnTx/>
                <a:uFillTx/>
                <a:latin typeface="Calibri"/>
                <a:ea typeface="+mn-ea"/>
                <a:cs typeface="+mn-cs"/>
              </a:rPr>
              <a:t>Merchandize offerings and tools ; </a:t>
            </a:r>
          </a:p>
          <a:p>
            <a:pPr lvl="1" indent="-342900">
              <a:buFont typeface="Arial" pitchFamily="34" charset="0"/>
              <a:buChar char="•"/>
            </a:pPr>
            <a:r>
              <a:rPr kumimoji="0" lang="en-US" altLang="en-US" b="0" i="0" u="none" strike="noStrike" kern="1200" cap="none" spc="0" normalizeH="0" baseline="0" noProof="0" dirty="0">
                <a:ln>
                  <a:noFill/>
                </a:ln>
                <a:solidFill>
                  <a:sysClr val="windowText" lastClr="000000"/>
                </a:solidFill>
                <a:effectLst/>
                <a:uLnTx/>
                <a:uFillTx/>
                <a:latin typeface="Calibri"/>
                <a:ea typeface="+mn-ea"/>
                <a:cs typeface="+mn-cs"/>
              </a:rPr>
              <a:t>search tool that enables one to quickly locate products; </a:t>
            </a:r>
          </a:p>
          <a:p>
            <a:pPr lvl="1" indent="-342900">
              <a:buFont typeface="Arial" pitchFamily="34" charset="0"/>
              <a:buChar char="•"/>
            </a:pPr>
            <a:r>
              <a:rPr kumimoji="0" lang="en-US" altLang="en-US" b="0" i="0" u="none" strike="noStrike" kern="1200" cap="none" spc="0" normalizeH="0" baseline="0" noProof="0" dirty="0">
                <a:ln>
                  <a:noFill/>
                </a:ln>
                <a:solidFill>
                  <a:sysClr val="windowText" lastClr="000000"/>
                </a:solidFill>
                <a:effectLst/>
                <a:uLnTx/>
                <a:uFillTx/>
                <a:latin typeface="Calibri"/>
                <a:ea typeface="+mn-ea"/>
                <a:cs typeface="+mn-cs"/>
              </a:rPr>
              <a:t>having tools that make comparisons easy; </a:t>
            </a:r>
          </a:p>
          <a:p>
            <a:pPr lvl="1" indent="-342900">
              <a:buFont typeface="Arial" pitchFamily="34" charset="0"/>
              <a:buChar char="•"/>
            </a:pPr>
            <a:r>
              <a:rPr kumimoji="0" lang="en-US" altLang="en-US" b="0" i="0" u="none" strike="noStrike" kern="1200" cap="none" spc="0" normalizeH="0" baseline="0" noProof="0" dirty="0">
                <a:ln>
                  <a:noFill/>
                </a:ln>
                <a:solidFill>
                  <a:sysClr val="windowText" lastClr="000000"/>
                </a:solidFill>
                <a:effectLst/>
                <a:uLnTx/>
                <a:uFillTx/>
                <a:latin typeface="Calibri"/>
                <a:ea typeface="+mn-ea"/>
                <a:cs typeface="+mn-cs"/>
              </a:rPr>
              <a:t>useful information. (transactional)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200" b="0" i="0" u="none" strike="noStrike" kern="1200" cap="none" spc="0" normalizeH="0" baseline="0" noProof="0" dirty="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6469922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a:extLst>
            <a:ext uri="{FF2B5EF4-FFF2-40B4-BE49-F238E27FC236}">
              <a16:creationId xmlns:a16="http://schemas.microsoft.com/office/drawing/2014/main" id="{56A912EC-673E-DE04-345C-445C39F1B6F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C763110-E1CD-903F-C68C-27AC4D9A1095}"/>
              </a:ext>
            </a:extLst>
          </p:cNvPr>
          <p:cNvSpPr/>
          <p:nvPr/>
        </p:nvSpPr>
        <p:spPr>
          <a:xfrm>
            <a:off x="2566598" y="249290"/>
            <a:ext cx="5143203" cy="584775"/>
          </a:xfrm>
          <a:prstGeom prst="rect">
            <a:avLst/>
          </a:prstGeom>
        </p:spPr>
        <p:txBody>
          <a:bodyPr wrap="none">
            <a:spAutoFit/>
          </a:bodyPr>
          <a:lstStyle/>
          <a:p>
            <a:r>
              <a:rPr lang="en-US" sz="3200" b="1" dirty="0">
                <a:solidFill>
                  <a:srgbClr val="00B0F0"/>
                </a:solidFill>
              </a:rPr>
              <a:t>The Eleven Determinants Are</a:t>
            </a:r>
          </a:p>
        </p:txBody>
      </p:sp>
      <p:sp>
        <p:nvSpPr>
          <p:cNvPr id="3" name="Content Placeholder 2">
            <a:extLst>
              <a:ext uri="{FF2B5EF4-FFF2-40B4-BE49-F238E27FC236}">
                <a16:creationId xmlns:a16="http://schemas.microsoft.com/office/drawing/2014/main" id="{8FBEFEF9-656B-BB51-D570-776BFB85D424}"/>
              </a:ext>
            </a:extLst>
          </p:cNvPr>
          <p:cNvSpPr txBox="1">
            <a:spLocks/>
          </p:cNvSpPr>
          <p:nvPr/>
        </p:nvSpPr>
        <p:spPr>
          <a:xfrm>
            <a:off x="420338" y="2066571"/>
            <a:ext cx="8488395" cy="454213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800" b="1" dirty="0"/>
              <a:t>3. </a:t>
            </a:r>
            <a:r>
              <a:rPr lang="en-US" altLang="en-US" sz="2800" i="1" dirty="0"/>
              <a:t>Nurturing: </a:t>
            </a:r>
          </a:p>
          <a:p>
            <a:pPr lvl="1" algn="l">
              <a:buFont typeface="Courier New" panose="02070309020205020404" pitchFamily="49" charset="0"/>
              <a:buChar char="o"/>
            </a:pPr>
            <a:r>
              <a:rPr lang="en-US" altLang="en-US" sz="2600" dirty="0"/>
              <a:t>Receiving reminders</a:t>
            </a:r>
          </a:p>
          <a:p>
            <a:pPr lvl="1" algn="l">
              <a:buFont typeface="Courier New" panose="02070309020205020404" pitchFamily="49" charset="0"/>
              <a:buChar char="o"/>
            </a:pPr>
            <a:r>
              <a:rPr lang="en-US" altLang="en-US" sz="2600" dirty="0"/>
              <a:t>providing relevant information for one’s purchases</a:t>
            </a:r>
          </a:p>
          <a:p>
            <a:pPr lvl="1" algn="l">
              <a:buFont typeface="Courier New" panose="02070309020205020404" pitchFamily="49" charset="0"/>
              <a:buChar char="o"/>
            </a:pPr>
            <a:r>
              <a:rPr lang="en-US" altLang="en-US" sz="2600" dirty="0"/>
              <a:t>acknowledgment of appreciating one’s business. (emotional</a:t>
            </a:r>
            <a:r>
              <a:rPr lang="en-US" altLang="en-US" dirty="0"/>
              <a:t>)</a:t>
            </a:r>
          </a:p>
          <a:p>
            <a:pPr algn="l"/>
            <a:r>
              <a:rPr lang="en-US" altLang="en-US" sz="2800" b="1" dirty="0"/>
              <a:t>4. </a:t>
            </a:r>
            <a:r>
              <a:rPr lang="en-US" altLang="en-US" sz="2800" i="1" dirty="0"/>
              <a:t>Commitment: </a:t>
            </a:r>
          </a:p>
          <a:p>
            <a:pPr marL="800100" lvl="1" indent="-342900" algn="l">
              <a:buFont typeface="Arial" panose="020B0604020202020204" pitchFamily="34" charset="0"/>
              <a:buChar char="•"/>
            </a:pPr>
            <a:r>
              <a:rPr lang="en-US" altLang="en-US" sz="2400" dirty="0"/>
              <a:t>Delivering goods on time; responding to problems encountered; </a:t>
            </a:r>
          </a:p>
          <a:p>
            <a:pPr marL="800100" lvl="1" indent="-342900" algn="l">
              <a:buFont typeface="Arial" panose="020B0604020202020204" pitchFamily="34" charset="0"/>
              <a:buChar char="•"/>
            </a:pPr>
            <a:r>
              <a:rPr lang="en-US" altLang="en-US" sz="2400" dirty="0"/>
              <a:t>customer friendly return policies; </a:t>
            </a:r>
          </a:p>
          <a:p>
            <a:pPr marL="800100" lvl="1" indent="-342900" algn="l">
              <a:buFont typeface="Arial" panose="020B0604020202020204" pitchFamily="34" charset="0"/>
              <a:buChar char="•"/>
            </a:pPr>
            <a:r>
              <a:rPr lang="en-US" altLang="en-US" sz="2400" dirty="0"/>
              <a:t>taking good care of customers</a:t>
            </a:r>
            <a:r>
              <a:rPr lang="en-US" altLang="en-US" dirty="0"/>
              <a:t>. (emotional and transactional)</a:t>
            </a:r>
            <a:endParaRPr lang="en-US" dirty="0"/>
          </a:p>
        </p:txBody>
      </p:sp>
    </p:spTree>
    <p:extLst>
      <p:ext uri="{BB962C8B-B14F-4D97-AF65-F5344CB8AC3E}">
        <p14:creationId xmlns:p14="http://schemas.microsoft.com/office/powerpoint/2010/main" val="39443229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a:extLst>
            <a:ext uri="{FF2B5EF4-FFF2-40B4-BE49-F238E27FC236}">
              <a16:creationId xmlns:a16="http://schemas.microsoft.com/office/drawing/2014/main" id="{1F39205D-92A7-C0D1-2901-75185A6F61D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9FA69CA-BDE9-7FAE-9376-9D9BFA91EFA1}"/>
              </a:ext>
            </a:extLst>
          </p:cNvPr>
          <p:cNvSpPr/>
          <p:nvPr/>
        </p:nvSpPr>
        <p:spPr>
          <a:xfrm>
            <a:off x="2566598" y="249290"/>
            <a:ext cx="5143203" cy="584775"/>
          </a:xfrm>
          <a:prstGeom prst="rect">
            <a:avLst/>
          </a:prstGeom>
        </p:spPr>
        <p:txBody>
          <a:bodyPr wrap="none">
            <a:spAutoFit/>
          </a:bodyPr>
          <a:lstStyle/>
          <a:p>
            <a:r>
              <a:rPr lang="en-US" sz="3200" b="1" dirty="0">
                <a:solidFill>
                  <a:srgbClr val="00B0F0"/>
                </a:solidFill>
              </a:rPr>
              <a:t>The Eleven Determinants Are</a:t>
            </a:r>
          </a:p>
        </p:txBody>
      </p:sp>
      <p:sp>
        <p:nvSpPr>
          <p:cNvPr id="4" name="Content Placeholder 2">
            <a:extLst>
              <a:ext uri="{FF2B5EF4-FFF2-40B4-BE49-F238E27FC236}">
                <a16:creationId xmlns:a16="http://schemas.microsoft.com/office/drawing/2014/main" id="{56C4A57E-B801-991E-86EB-5B3C254F7528}"/>
              </a:ext>
            </a:extLst>
          </p:cNvPr>
          <p:cNvSpPr txBox="1">
            <a:spLocks/>
          </p:cNvSpPr>
          <p:nvPr/>
        </p:nvSpPr>
        <p:spPr>
          <a:xfrm>
            <a:off x="546699" y="1830201"/>
            <a:ext cx="8488395" cy="4542139"/>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500" b="1" i="0" u="none" strike="noStrike" kern="1200" cap="none" spc="0" normalizeH="0" baseline="0" noProof="0" dirty="0">
                <a:ln>
                  <a:noFill/>
                </a:ln>
                <a:solidFill>
                  <a:prstClr val="black"/>
                </a:solidFill>
                <a:effectLst/>
                <a:uLnTx/>
                <a:uFillTx/>
                <a:latin typeface="Calibri"/>
                <a:ea typeface="+mn-ea"/>
                <a:cs typeface="+mn-cs"/>
              </a:rPr>
              <a:t>5. </a:t>
            </a:r>
            <a:r>
              <a:rPr kumimoji="0" lang="en-US" altLang="en-US" sz="2500" b="0" i="1" u="none" strike="noStrike" kern="1200" cap="none" spc="0" normalizeH="0" baseline="0" noProof="0" dirty="0">
                <a:ln>
                  <a:noFill/>
                </a:ln>
                <a:solidFill>
                  <a:prstClr val="black"/>
                </a:solidFill>
                <a:effectLst/>
                <a:uLnTx/>
                <a:uFillTx/>
                <a:latin typeface="Calibri"/>
                <a:ea typeface="+mn-ea"/>
                <a:cs typeface="+mn-cs"/>
              </a:rPr>
              <a:t>Network: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Customers sharing experiences about their product purchases on merchant’s website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useful network for sharing experiences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shoppers benefit from the community of prospects and customers.</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(emotional)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500" b="1" i="0" u="none" strike="noStrike" kern="1200" cap="none" spc="0" normalizeH="0" baseline="0" noProof="0" dirty="0">
                <a:ln>
                  <a:noFill/>
                </a:ln>
                <a:solidFill>
                  <a:prstClr val="black"/>
                </a:solidFill>
                <a:effectLst/>
                <a:uLnTx/>
                <a:uFillTx/>
                <a:latin typeface="Calibri"/>
                <a:ea typeface="+mn-ea"/>
                <a:cs typeface="+mn-cs"/>
              </a:rPr>
              <a:t>6. </a:t>
            </a:r>
            <a:r>
              <a:rPr kumimoji="0" lang="en-US" altLang="en-US" sz="2500" b="0" i="1" u="none" strike="noStrike" kern="1200" cap="none" spc="0" normalizeH="0" baseline="0" noProof="0" dirty="0">
                <a:ln>
                  <a:noFill/>
                </a:ln>
                <a:solidFill>
                  <a:prstClr val="black"/>
                </a:solidFill>
                <a:effectLst/>
                <a:uLnTx/>
                <a:uFillTx/>
                <a:latin typeface="Calibri"/>
                <a:ea typeface="+mn-ea"/>
                <a:cs typeface="+mn-cs"/>
              </a:rPr>
              <a:t>Assortment: </a:t>
            </a:r>
            <a:endParaRPr kumimoji="0" lang="en-US" altLang="en-US" sz="25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 provides “one-stop shopping” for most online purchases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Calibri"/>
                <a:ea typeface="+mn-ea"/>
                <a:cs typeface="+mn-cs"/>
              </a:rPr>
              <a:t>site satisfies shopping needs; carries wide assortment and selection of products. (transactional)</a:t>
            </a:r>
          </a:p>
        </p:txBody>
      </p:sp>
    </p:spTree>
    <p:extLst>
      <p:ext uri="{BB962C8B-B14F-4D97-AF65-F5344CB8AC3E}">
        <p14:creationId xmlns:p14="http://schemas.microsoft.com/office/powerpoint/2010/main" val="11478982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a:extLst>
            <a:ext uri="{FF2B5EF4-FFF2-40B4-BE49-F238E27FC236}">
              <a16:creationId xmlns:a16="http://schemas.microsoft.com/office/drawing/2014/main" id="{4501E3CB-8748-0F9A-259B-571F182C4D6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CA1FB5D-10D0-FB8E-1EBE-DB49BCE7A6AB}"/>
              </a:ext>
            </a:extLst>
          </p:cNvPr>
          <p:cNvSpPr/>
          <p:nvPr/>
        </p:nvSpPr>
        <p:spPr>
          <a:xfrm>
            <a:off x="2566598" y="249290"/>
            <a:ext cx="5143203" cy="584775"/>
          </a:xfrm>
          <a:prstGeom prst="rect">
            <a:avLst/>
          </a:prstGeom>
        </p:spPr>
        <p:txBody>
          <a:bodyPr wrap="none">
            <a:spAutoFit/>
          </a:bodyPr>
          <a:lstStyle/>
          <a:p>
            <a:r>
              <a:rPr lang="en-US" sz="3200" b="1" dirty="0">
                <a:solidFill>
                  <a:srgbClr val="00B0F0"/>
                </a:solidFill>
              </a:rPr>
              <a:t>The Eleven Determinants Are</a:t>
            </a:r>
          </a:p>
        </p:txBody>
      </p:sp>
      <p:sp>
        <p:nvSpPr>
          <p:cNvPr id="3" name="Content Placeholder 2">
            <a:extLst>
              <a:ext uri="{FF2B5EF4-FFF2-40B4-BE49-F238E27FC236}">
                <a16:creationId xmlns:a16="http://schemas.microsoft.com/office/drawing/2014/main" id="{BD62EC32-ADB9-610B-3DB9-A9AC864434B0}"/>
              </a:ext>
            </a:extLst>
          </p:cNvPr>
          <p:cNvSpPr txBox="1">
            <a:spLocks/>
          </p:cNvSpPr>
          <p:nvPr/>
        </p:nvSpPr>
        <p:spPr>
          <a:xfrm>
            <a:off x="607659" y="1972441"/>
            <a:ext cx="8488395" cy="454213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700" b="1" i="0" u="none" strike="noStrike" kern="1200" cap="none" spc="0" normalizeH="0" baseline="0" noProof="0" dirty="0">
                <a:ln>
                  <a:noFill/>
                </a:ln>
                <a:solidFill>
                  <a:prstClr val="black"/>
                </a:solidFill>
                <a:effectLst/>
                <a:uLnTx/>
                <a:uFillTx/>
                <a:latin typeface="Calibri"/>
                <a:ea typeface="+mn-ea"/>
                <a:cs typeface="+mn-cs"/>
              </a:rPr>
              <a:t>7. </a:t>
            </a:r>
            <a:r>
              <a:rPr kumimoji="0" lang="en-US" altLang="en-US" sz="2700" b="0" i="1" u="none" strike="noStrike" kern="1200" cap="none" spc="0" normalizeH="0" baseline="0" noProof="0" dirty="0">
                <a:ln>
                  <a:noFill/>
                </a:ln>
                <a:solidFill>
                  <a:prstClr val="black"/>
                </a:solidFill>
                <a:effectLst/>
                <a:uLnTx/>
                <a:uFillTx/>
                <a:latin typeface="Calibri"/>
                <a:ea typeface="+mn-ea"/>
                <a:cs typeface="+mn-cs"/>
              </a:rPr>
              <a:t>Transaction ease: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Calibri"/>
                <a:ea typeface="+mn-ea"/>
                <a:cs typeface="+mn-cs"/>
              </a:rPr>
              <a:t>site is user-friendly and enables quick transactions. (transactional)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700" b="1" i="0" u="none" strike="noStrike" kern="1200" cap="none" spc="0" normalizeH="0" baseline="0" noProof="0" dirty="0">
                <a:ln>
                  <a:noFill/>
                </a:ln>
                <a:solidFill>
                  <a:prstClr val="black"/>
                </a:solidFill>
                <a:effectLst/>
                <a:uLnTx/>
                <a:uFillTx/>
                <a:latin typeface="Calibri"/>
                <a:ea typeface="+mn-ea"/>
                <a:cs typeface="+mn-cs"/>
              </a:rPr>
              <a:t>8. </a:t>
            </a:r>
            <a:r>
              <a:rPr kumimoji="0" lang="en-US" altLang="en-US" sz="2700" b="0" i="1" u="none" strike="noStrike" kern="1200" cap="none" spc="0" normalizeH="0" baseline="0" noProof="0" dirty="0">
                <a:ln>
                  <a:noFill/>
                </a:ln>
                <a:solidFill>
                  <a:prstClr val="black"/>
                </a:solidFill>
                <a:effectLst/>
                <a:uLnTx/>
                <a:uFillTx/>
                <a:latin typeface="Calibri"/>
                <a:ea typeface="+mn-ea"/>
                <a:cs typeface="+mn-cs"/>
              </a:rPr>
              <a:t>Engagement: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Calibri"/>
                <a:ea typeface="+mn-ea"/>
                <a:cs typeface="+mn-cs"/>
              </a:rPr>
              <a:t>site design is attractive; enjoyable shopping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Calibri"/>
                <a:ea typeface="+mn-ea"/>
                <a:cs typeface="+mn-cs"/>
              </a:rPr>
              <a:t>feel that the site is inviting;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Calibri"/>
                <a:ea typeface="+mn-ea"/>
                <a:cs typeface="+mn-cs"/>
              </a:rPr>
              <a:t>feel comfortable shopping </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Calibri"/>
                <a:ea typeface="+mn-ea"/>
                <a:cs typeface="+mn-cs"/>
              </a:rPr>
              <a:t>(emotional)</a:t>
            </a:r>
          </a:p>
        </p:txBody>
      </p:sp>
    </p:spTree>
    <p:extLst>
      <p:ext uri="{BB962C8B-B14F-4D97-AF65-F5344CB8AC3E}">
        <p14:creationId xmlns:p14="http://schemas.microsoft.com/office/powerpoint/2010/main" val="21377659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a:extLst>
            <a:ext uri="{FF2B5EF4-FFF2-40B4-BE49-F238E27FC236}">
              <a16:creationId xmlns:a16="http://schemas.microsoft.com/office/drawing/2014/main" id="{6ABC5212-7BE8-C226-883D-D53A260F0AA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1674B0A-11FD-8139-72D9-B12EBBE6E7F9}"/>
              </a:ext>
            </a:extLst>
          </p:cNvPr>
          <p:cNvSpPr/>
          <p:nvPr/>
        </p:nvSpPr>
        <p:spPr>
          <a:xfrm>
            <a:off x="2566598" y="249290"/>
            <a:ext cx="5143203" cy="584775"/>
          </a:xfrm>
          <a:prstGeom prst="rect">
            <a:avLst/>
          </a:prstGeom>
        </p:spPr>
        <p:txBody>
          <a:bodyPr wrap="none">
            <a:spAutoFit/>
          </a:bodyPr>
          <a:lstStyle/>
          <a:p>
            <a:r>
              <a:rPr lang="en-US" sz="3200" b="1" dirty="0">
                <a:solidFill>
                  <a:srgbClr val="00B0F0"/>
                </a:solidFill>
              </a:rPr>
              <a:t>The Eleven Determinants Are</a:t>
            </a:r>
          </a:p>
        </p:txBody>
      </p:sp>
      <p:sp>
        <p:nvSpPr>
          <p:cNvPr id="4" name="Content Placeholder 2">
            <a:extLst>
              <a:ext uri="{FF2B5EF4-FFF2-40B4-BE49-F238E27FC236}">
                <a16:creationId xmlns:a16="http://schemas.microsoft.com/office/drawing/2014/main" id="{60F47236-8436-F189-06B6-B0BAC204F418}"/>
              </a:ext>
            </a:extLst>
          </p:cNvPr>
          <p:cNvSpPr txBox="1">
            <a:spLocks/>
          </p:cNvSpPr>
          <p:nvPr/>
        </p:nvSpPr>
        <p:spPr>
          <a:xfrm>
            <a:off x="359745" y="1830201"/>
            <a:ext cx="8205135" cy="4542139"/>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000" b="1" i="0" u="none" strike="noStrike" kern="1200" cap="none" spc="0" normalizeH="0" baseline="0" noProof="0" dirty="0">
                <a:ln>
                  <a:noFill/>
                </a:ln>
                <a:solidFill>
                  <a:prstClr val="black"/>
                </a:solidFill>
                <a:effectLst/>
                <a:uLnTx/>
                <a:uFillTx/>
                <a:latin typeface="Calibri"/>
                <a:ea typeface="+mn-ea"/>
                <a:cs typeface="+mn-cs"/>
              </a:rPr>
              <a:t>9. </a:t>
            </a:r>
            <a:r>
              <a:rPr kumimoji="0" lang="en-US" altLang="en-US" sz="3000" b="0" i="1" u="none" strike="noStrike" kern="1200" cap="none" spc="0" normalizeH="0" baseline="0" noProof="0" dirty="0">
                <a:ln>
                  <a:noFill/>
                </a:ln>
                <a:solidFill>
                  <a:prstClr val="black"/>
                </a:solidFill>
                <a:effectLst/>
                <a:uLnTx/>
                <a:uFillTx/>
                <a:latin typeface="Calibri"/>
                <a:ea typeface="+mn-ea"/>
                <a:cs typeface="+mn-cs"/>
              </a:rPr>
              <a:t>Loyalty: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Seldom consider switching to another merchant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Usually click on the merchant’s site whenever needing to make a purchase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like to navigate the site; (emotional and transactional)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000" b="1" i="0" u="none" strike="noStrike" kern="1200" cap="none" spc="0" normalizeH="0" baseline="0" noProof="0" dirty="0">
                <a:ln>
                  <a:noFill/>
                </a:ln>
                <a:solidFill>
                  <a:prstClr val="black"/>
                </a:solidFill>
                <a:effectLst/>
                <a:uLnTx/>
                <a:uFillTx/>
                <a:latin typeface="Calibri"/>
                <a:ea typeface="+mn-ea"/>
                <a:cs typeface="+mn-cs"/>
              </a:rPr>
              <a:t>10. </a:t>
            </a:r>
            <a:r>
              <a:rPr kumimoji="0" lang="en-US" altLang="en-US" sz="3000" b="0" i="1" u="none" strike="noStrike" kern="1200" cap="none" spc="0" normalizeH="0" baseline="0" noProof="0" dirty="0">
                <a:ln>
                  <a:noFill/>
                </a:ln>
                <a:solidFill>
                  <a:prstClr val="black"/>
                </a:solidFill>
                <a:effectLst/>
                <a:uLnTx/>
                <a:uFillTx/>
                <a:latin typeface="Calibri"/>
                <a:ea typeface="+mn-ea"/>
                <a:cs typeface="+mn-cs"/>
              </a:rPr>
              <a:t>Inertia: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not worth the bother to switch;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difficult to stop shopping elsewhere;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High cost in time, money, to change .</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(transactional)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0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Content Placeholder 2">
            <a:extLst>
              <a:ext uri="{FF2B5EF4-FFF2-40B4-BE49-F238E27FC236}">
                <a16:creationId xmlns:a16="http://schemas.microsoft.com/office/drawing/2014/main" id="{1F39F49A-128E-A70A-4F0D-BB4A4DAAA42C}"/>
              </a:ext>
            </a:extLst>
          </p:cNvPr>
          <p:cNvSpPr txBox="1">
            <a:spLocks/>
          </p:cNvSpPr>
          <p:nvPr/>
        </p:nvSpPr>
        <p:spPr>
          <a:xfrm>
            <a:off x="8564880" y="2157543"/>
            <a:ext cx="3423920" cy="3436994"/>
          </a:xfrm>
          <a:prstGeom prst="rect">
            <a:avLst/>
          </a:prstGeom>
        </p:spPr>
        <p:txBody>
          <a:bodyPr vert="horz" lIns="91440" tIns="45720" rIns="91440" bIns="45720" rtlCol="0">
            <a:normAutofit fontScale="850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3200" b="1" i="0" u="none" strike="noStrike" kern="1200" cap="none" spc="0" normalizeH="0" baseline="0" noProof="0" dirty="0">
                <a:ln>
                  <a:noFill/>
                </a:ln>
                <a:solidFill>
                  <a:schemeClr val="bg1"/>
                </a:solidFill>
                <a:effectLst/>
                <a:uLnTx/>
                <a:uFillTx/>
                <a:latin typeface="Calibri"/>
                <a:ea typeface="+mn-ea"/>
                <a:cs typeface="+mn-cs"/>
              </a:rPr>
              <a:t>11. </a:t>
            </a:r>
            <a:r>
              <a:rPr kumimoji="0" lang="en-US" altLang="en-US" sz="3200" b="0" i="1" u="none" strike="noStrike" kern="1200" cap="none" spc="0" normalizeH="0" baseline="0" noProof="0" dirty="0">
                <a:ln>
                  <a:noFill/>
                </a:ln>
                <a:solidFill>
                  <a:schemeClr val="bg1"/>
                </a:solidFill>
                <a:effectLst/>
                <a:uLnTx/>
                <a:uFillTx/>
                <a:latin typeface="Calibri"/>
                <a:ea typeface="+mn-ea"/>
                <a:cs typeface="+mn-cs"/>
              </a:rPr>
              <a:t>Trust: </a:t>
            </a:r>
            <a:endParaRPr kumimoji="0" lang="en-US" altLang="en-US" sz="3200" b="0" i="0" u="none" strike="noStrike" kern="1200" cap="none" spc="0" normalizeH="0" baseline="0" noProof="0" dirty="0">
              <a:ln>
                <a:noFill/>
              </a:ln>
              <a:solidFill>
                <a:schemeClr val="bg1"/>
              </a:solidFill>
              <a:effectLst/>
              <a:uLnTx/>
              <a:uFillTx/>
              <a:latin typeface="Calibri"/>
              <a:ea typeface="+mn-ea"/>
              <a:cs typeface="+mn-cs"/>
            </a:endParaRP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chemeClr val="bg1"/>
                </a:solidFill>
                <a:effectLst/>
                <a:uLnTx/>
                <a:uFillTx/>
                <a:latin typeface="Calibri"/>
                <a:ea typeface="+mn-ea"/>
                <a:cs typeface="+mn-cs"/>
              </a:rPr>
              <a:t>complete purchase transactions successfully; </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chemeClr val="bg1"/>
                </a:solidFill>
                <a:effectLst/>
                <a:uLnTx/>
                <a:uFillTx/>
                <a:latin typeface="Calibri"/>
                <a:ea typeface="+mn-ea"/>
                <a:cs typeface="+mn-cs"/>
              </a:rPr>
              <a:t>trusting the site’s performance; </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chemeClr val="bg1"/>
                </a:solidFill>
                <a:effectLst/>
                <a:uLnTx/>
                <a:uFillTx/>
                <a:latin typeface="Calibri"/>
                <a:ea typeface="+mn-ea"/>
                <a:cs typeface="+mn-cs"/>
              </a:rPr>
              <a:t>feeling reliable and honest. (emotional)</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a:ea typeface="+mn-ea"/>
              <a:cs typeface="+mn-cs"/>
            </a:endParaRPr>
          </a:p>
        </p:txBody>
      </p:sp>
    </p:spTree>
    <p:extLst>
      <p:ext uri="{BB962C8B-B14F-4D97-AF65-F5344CB8AC3E}">
        <p14:creationId xmlns:p14="http://schemas.microsoft.com/office/powerpoint/2010/main" val="10812908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8278805" cy="584775"/>
          </a:xfrm>
          <a:prstGeom prst="rect">
            <a:avLst/>
          </a:prstGeom>
        </p:spPr>
        <p:txBody>
          <a:bodyPr wrap="none">
            <a:spAutoFit/>
          </a:bodyPr>
          <a:lstStyle/>
          <a:p>
            <a:r>
              <a:rPr lang="en-US" sz="3200" b="1" dirty="0">
                <a:solidFill>
                  <a:srgbClr val="00B0F0"/>
                </a:solidFill>
              </a:rPr>
              <a:t>Consumer behavior stems  from four disciplines</a:t>
            </a:r>
          </a:p>
        </p:txBody>
      </p:sp>
      <p:sp>
        <p:nvSpPr>
          <p:cNvPr id="12" name="Content Placeholder 4">
            <a:extLst>
              <a:ext uri="{FF2B5EF4-FFF2-40B4-BE49-F238E27FC236}">
                <a16:creationId xmlns:a16="http://schemas.microsoft.com/office/drawing/2014/main" id="{DF8E665A-26A5-40BD-9EB1-B0FB077C7199}"/>
              </a:ext>
            </a:extLst>
          </p:cNvPr>
          <p:cNvSpPr txBox="1">
            <a:spLocks/>
          </p:cNvSpPr>
          <p:nvPr/>
        </p:nvSpPr>
        <p:spPr>
          <a:xfrm>
            <a:off x="1426208" y="2209065"/>
            <a:ext cx="4368417" cy="283795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indent="-514350" algn="l">
              <a:buFont typeface="+mj-lt"/>
              <a:buAutoNum type="arabicPeriod"/>
            </a:pPr>
            <a:r>
              <a:rPr lang="en-US" sz="2800" dirty="0"/>
              <a:t>Psychology (human mind, mental factor)</a:t>
            </a:r>
          </a:p>
          <a:p>
            <a:pPr marL="514350" indent="-514350" algn="l">
              <a:buFont typeface="+mj-lt"/>
              <a:buAutoNum type="arabicPeriod"/>
            </a:pPr>
            <a:r>
              <a:rPr lang="en-US" sz="2800" dirty="0"/>
              <a:t>Sociology (social groups)</a:t>
            </a:r>
          </a:p>
          <a:p>
            <a:pPr marL="514350" indent="-514350" algn="l">
              <a:buFont typeface="+mj-lt"/>
              <a:buAutoNum type="arabicPeriod"/>
            </a:pPr>
            <a:r>
              <a:rPr lang="en-US" sz="2800" dirty="0"/>
              <a:t>Anthropology(cultural societies)</a:t>
            </a:r>
          </a:p>
          <a:p>
            <a:pPr marL="514350" indent="-514350" algn="l">
              <a:buFont typeface="+mj-lt"/>
              <a:buAutoNum type="arabicPeriod"/>
            </a:pPr>
            <a:r>
              <a:rPr lang="en-US" sz="2800" dirty="0"/>
              <a:t>Communication </a:t>
            </a:r>
          </a:p>
        </p:txBody>
      </p:sp>
      <p:pic>
        <p:nvPicPr>
          <p:cNvPr id="6" name="Picture 5">
            <a:extLst>
              <a:ext uri="{FF2B5EF4-FFF2-40B4-BE49-F238E27FC236}">
                <a16:creationId xmlns:a16="http://schemas.microsoft.com/office/drawing/2014/main" id="{971D9588-A1F9-460D-92FA-5BDB952D4C95}"/>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794625" y="1630028"/>
            <a:ext cx="5317587" cy="4857630"/>
          </a:xfrm>
          <a:prstGeom prst="rect">
            <a:avLst/>
          </a:prstGeom>
        </p:spPr>
      </p:pic>
    </p:spTree>
    <p:extLst>
      <p:ext uri="{BB962C8B-B14F-4D97-AF65-F5344CB8AC3E}">
        <p14:creationId xmlns:p14="http://schemas.microsoft.com/office/powerpoint/2010/main" val="18902200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0" y="2513590"/>
            <a:ext cx="3760342" cy="1077218"/>
          </a:xfrm>
          <a:prstGeom prst="rect">
            <a:avLst/>
          </a:prstGeom>
        </p:spPr>
        <p:txBody>
          <a:bodyPr wrap="square">
            <a:spAutoFit/>
          </a:bodyPr>
          <a:lstStyle/>
          <a:p>
            <a:pPr algn="ctr"/>
            <a:r>
              <a:rPr lang="en-US" sz="3200" b="1" dirty="0">
                <a:solidFill>
                  <a:srgbClr val="00B0F0"/>
                </a:solidFill>
              </a:rPr>
              <a:t>Consumer Decision Making Process</a:t>
            </a:r>
          </a:p>
        </p:txBody>
      </p:sp>
      <p:pic>
        <p:nvPicPr>
          <p:cNvPr id="4" name="Picture 3">
            <a:extLst>
              <a:ext uri="{FF2B5EF4-FFF2-40B4-BE49-F238E27FC236}">
                <a16:creationId xmlns:a16="http://schemas.microsoft.com/office/drawing/2014/main" id="{3ED74E16-80DC-401E-9C98-9394F30FC530}"/>
              </a:ext>
            </a:extLst>
          </p:cNvPr>
          <p:cNvPicPr>
            <a:picLocks noChangeAspect="1"/>
          </p:cNvPicPr>
          <p:nvPr/>
        </p:nvPicPr>
        <p:blipFill>
          <a:blip r:embed="rId3"/>
          <a:stretch>
            <a:fillRect/>
          </a:stretch>
        </p:blipFill>
        <p:spPr>
          <a:xfrm>
            <a:off x="3760342" y="0"/>
            <a:ext cx="8431658" cy="6858000"/>
          </a:xfrm>
          <a:prstGeom prst="rect">
            <a:avLst/>
          </a:prstGeom>
        </p:spPr>
      </p:pic>
    </p:spTree>
    <p:extLst>
      <p:ext uri="{BB962C8B-B14F-4D97-AF65-F5344CB8AC3E}">
        <p14:creationId xmlns:p14="http://schemas.microsoft.com/office/powerpoint/2010/main" val="20930027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To Sum Up…</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2303206" y="1821766"/>
            <a:ext cx="8396479" cy="3516347"/>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sz="2000" b="1" dirty="0"/>
              <a:t>We described the evolution of the marketing concept, marketing strategies for satisfying consumers’ needs, and socially responsible marketing.</a:t>
            </a:r>
          </a:p>
          <a:p>
            <a:pPr marL="298450" lvl="0" indent="-285750">
              <a:lnSpc>
                <a:spcPct val="100000"/>
              </a:lnSpc>
              <a:spcBef>
                <a:spcPts val="1739"/>
              </a:spcBef>
              <a:buFont typeface="Arial" panose="020B0604020202020204" pitchFamily="34" charset="0"/>
              <a:buChar char="•"/>
            </a:pPr>
            <a:r>
              <a:rPr lang="en-US" sz="2000" b="1" dirty="0"/>
              <a:t>Understood how the Internet and related technologies improve marketing transactions by adding value that benefits both marketers and customers.</a:t>
            </a:r>
          </a:p>
          <a:p>
            <a:pPr marL="298450" lvl="0" indent="-285750">
              <a:lnSpc>
                <a:spcPct val="100000"/>
              </a:lnSpc>
              <a:spcBef>
                <a:spcPts val="1739"/>
              </a:spcBef>
              <a:buFont typeface="Arial" panose="020B0604020202020204" pitchFamily="34" charset="0"/>
              <a:buChar char="•"/>
            </a:pPr>
            <a:r>
              <a:rPr lang="en-US" sz="2000" b="1" dirty="0"/>
              <a:t>Explained the interrelationships among customer value, satisfaction, and retention, and using technology to design more effective retention strategies.</a:t>
            </a:r>
          </a:p>
          <a:p>
            <a:pPr marL="298450" lvl="0" indent="-285750">
              <a:lnSpc>
                <a:spcPct val="100000"/>
              </a:lnSpc>
              <a:spcBef>
                <a:spcPts val="1739"/>
              </a:spcBef>
              <a:buFont typeface="Arial" panose="020B0604020202020204" pitchFamily="34" charset="0"/>
              <a:buChar char="•"/>
            </a:pPr>
            <a:r>
              <a:rPr lang="en-US" sz="2000" b="1" dirty="0"/>
              <a:t>Understood consumer behavior as an interdisciplinary area, consumer decision-making, and the structure of this book.</a:t>
            </a:r>
          </a:p>
        </p:txBody>
      </p:sp>
      <p:pic>
        <p:nvPicPr>
          <p:cNvPr id="7" name="Picture 6">
            <a:extLst>
              <a:ext uri="{FF2B5EF4-FFF2-40B4-BE49-F238E27FC236}">
                <a16:creationId xmlns:a16="http://schemas.microsoft.com/office/drawing/2014/main" id="{AC2B1806-B582-0E92-0106-1B9CD4DA065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Rectangle 7">
            <a:extLst>
              <a:ext uri="{FF2B5EF4-FFF2-40B4-BE49-F238E27FC236}">
                <a16:creationId xmlns:a16="http://schemas.microsoft.com/office/drawing/2014/main" id="{8A7453D9-39D5-F0F8-B212-90CBC54E7B9F}"/>
              </a:ext>
            </a:extLst>
          </p:cNvPr>
          <p:cNvSpPr/>
          <p:nvPr/>
        </p:nvSpPr>
        <p:spPr>
          <a:xfrm>
            <a:off x="266849" y="934979"/>
            <a:ext cx="5845114" cy="5363007"/>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sz="2000" b="1" dirty="0"/>
              <a:t>We described the evolution of the marketing concept, marketing strategies for satisfying consumers’ needs, and socially responsible marketing.</a:t>
            </a:r>
          </a:p>
          <a:p>
            <a:pPr marL="298450" lvl="0" indent="-285750">
              <a:lnSpc>
                <a:spcPct val="100000"/>
              </a:lnSpc>
              <a:spcBef>
                <a:spcPts val="1739"/>
              </a:spcBef>
              <a:buFont typeface="Arial" panose="020B0604020202020204" pitchFamily="34" charset="0"/>
              <a:buChar char="•"/>
            </a:pPr>
            <a:r>
              <a:rPr lang="en-US" sz="2000" b="1" dirty="0"/>
              <a:t>Understood how the Internet and related technologies improve marketing transactions by adding value that benefits both marketers and customers.</a:t>
            </a:r>
          </a:p>
          <a:p>
            <a:pPr marL="298450" lvl="0" indent="-285750">
              <a:lnSpc>
                <a:spcPct val="100000"/>
              </a:lnSpc>
              <a:spcBef>
                <a:spcPts val="1739"/>
              </a:spcBef>
              <a:buFont typeface="Arial" panose="020B0604020202020204" pitchFamily="34" charset="0"/>
              <a:buChar char="•"/>
            </a:pPr>
            <a:r>
              <a:rPr lang="en-US" sz="2000" b="1" dirty="0"/>
              <a:t>Explained the interrelationships among customer value, satisfaction, and retention, and using technology to design more effective retention strategies.</a:t>
            </a:r>
          </a:p>
          <a:p>
            <a:pPr marL="298450" lvl="0" indent="-285750">
              <a:lnSpc>
                <a:spcPct val="100000"/>
              </a:lnSpc>
              <a:spcBef>
                <a:spcPts val="1739"/>
              </a:spcBef>
              <a:buFont typeface="Arial" panose="020B0604020202020204" pitchFamily="34" charset="0"/>
              <a:buChar char="•"/>
            </a:pPr>
            <a:r>
              <a:rPr lang="en-US" sz="2000" b="1" dirty="0"/>
              <a:t>Understood consumer behavior as an interdisciplinary area, consumer decision-making, and the structure of this book.</a:t>
            </a:r>
          </a:p>
        </p:txBody>
      </p:sp>
      <p:sp>
        <p:nvSpPr>
          <p:cNvPr id="9" name="TextBox 8">
            <a:extLst>
              <a:ext uri="{FF2B5EF4-FFF2-40B4-BE49-F238E27FC236}">
                <a16:creationId xmlns:a16="http://schemas.microsoft.com/office/drawing/2014/main" id="{D7647420-6EF8-3363-29D5-CC2728B5BF34}"/>
              </a:ext>
            </a:extLst>
          </p:cNvPr>
          <p:cNvSpPr txBox="1"/>
          <p:nvPr/>
        </p:nvSpPr>
        <p:spPr>
          <a:xfrm>
            <a:off x="6022596" y="4575994"/>
            <a:ext cx="711200" cy="646331"/>
          </a:xfrm>
          <a:prstGeom prst="rect">
            <a:avLst/>
          </a:prstGeom>
          <a:solidFill>
            <a:srgbClr val="19C3FF"/>
          </a:solidFill>
        </p:spPr>
        <p:txBody>
          <a:bodyPr wrap="square" rtlCol="0">
            <a:spAutoFit/>
          </a:bodyPr>
          <a:lstStyle/>
          <a:p>
            <a:pPr algn="ctr"/>
            <a:r>
              <a:rPr lang="en-GB" sz="3600" b="1" dirty="0">
                <a:solidFill>
                  <a:schemeClr val="bg1"/>
                </a:solidFill>
              </a:rPr>
              <a:t>1</a:t>
            </a:r>
            <a:endParaRPr lang="en-GB" sz="1400" b="1" dirty="0">
              <a:solidFill>
                <a:schemeClr val="bg1"/>
              </a:solidFill>
            </a:endParaRPr>
          </a:p>
        </p:txBody>
      </p:sp>
    </p:spTree>
    <p:extLst>
      <p:ext uri="{BB962C8B-B14F-4D97-AF65-F5344CB8AC3E}">
        <p14:creationId xmlns:p14="http://schemas.microsoft.com/office/powerpoint/2010/main" val="871901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3F8BB84-5B1E-46C8-8BAD-055FD16B11EB}"/>
</file>

<file path=customXml/itemProps2.xml><?xml version="1.0" encoding="utf-8"?>
<ds:datastoreItem xmlns:ds="http://schemas.openxmlformats.org/officeDocument/2006/customXml" ds:itemID="{4C6CF6C6-D39F-41A1-9D20-073CDB514AEC}"/>
</file>

<file path=customXml/itemProps3.xml><?xml version="1.0" encoding="utf-8"?>
<ds:datastoreItem xmlns:ds="http://schemas.openxmlformats.org/officeDocument/2006/customXml" ds:itemID="{CB54C597-B4C7-4E2D-BA4C-4089A471B513}"/>
</file>

<file path=docProps/app.xml><?xml version="1.0" encoding="utf-8"?>
<Properties xmlns="http://schemas.openxmlformats.org/officeDocument/2006/extended-properties" xmlns:vt="http://schemas.openxmlformats.org/officeDocument/2006/docPropsVTypes">
  <TotalTime>4109</TotalTime>
  <Words>1367</Words>
  <Application>Microsoft Office PowerPoint</Application>
  <PresentationFormat>Widescreen</PresentationFormat>
  <Paragraphs>215</Paragraphs>
  <Slides>37</Slides>
  <Notes>8</Notes>
  <HiddenSlides>0</HiddenSlides>
  <MMClips>2</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Arial</vt:lpstr>
      <vt:lpstr>Calibri</vt:lpstr>
      <vt:lpstr>Calibri Light</vt:lpstr>
      <vt:lpstr>Candara</vt:lpstr>
      <vt:lpstr>Courier New</vt:lpstr>
      <vt:lpstr>Lato</vt:lpstr>
      <vt:lpstr>Roboto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228</cp:revision>
  <dcterms:created xsi:type="dcterms:W3CDTF">2023-04-29T09:08:23Z</dcterms:created>
  <dcterms:modified xsi:type="dcterms:W3CDTF">2025-01-18T09:27:17Z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