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EA386-A711-4DCA-AE96-EBF597842E2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DEEDC-D26A-4E0B-B9E1-AA4396F70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678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EA386-A711-4DCA-AE96-EBF597842E2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DEEDC-D26A-4E0B-B9E1-AA4396F70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52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13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27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811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341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Intelligence?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80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Artificial Intelligence?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04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Artificial Intelligence?</a:t>
            </a:r>
            <a:br>
              <a:rPr lang="en-US" spc="-305" smtClean="0"/>
            </a:br>
            <a:r>
              <a:rPr lang="en-US" spc="-305" smtClean="0">
                <a:solidFill>
                  <a:srgbClr val="FFC000"/>
                </a:solidFill>
              </a:rPr>
              <a:t>More Definitions</a:t>
            </a:r>
            <a:endParaRPr lang="en-US" spc="-305" dirty="0">
              <a:solidFill>
                <a:srgbClr val="FFC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279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Artificial Intelligence?</a:t>
            </a:r>
            <a:br>
              <a:rPr lang="en-US" spc="-305" smtClean="0"/>
            </a:br>
            <a:r>
              <a:rPr lang="en-US" sz="2000" spc="-305" smtClean="0"/>
              <a:t/>
            </a:r>
            <a:br>
              <a:rPr lang="en-US" sz="2000" spc="-305" smtClean="0"/>
            </a:br>
            <a:r>
              <a:rPr lang="en-US" sz="2200" u="sng" spc="100" smtClean="0"/>
              <a:t>Four Main Approaches</a:t>
            </a:r>
            <a:r>
              <a:rPr lang="en-US" sz="2200" spc="100" smtClean="0"/>
              <a:t> that have been followed, each by different people with different methods.</a:t>
            </a:r>
            <a:endParaRPr lang="en-US" sz="2200" spc="1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81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377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Artificial Intelligence?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225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i="1" spc="-305" smtClean="0"/>
              <a:t>Systems that Act Like Humans … ?!</a:t>
            </a:r>
            <a:endParaRPr lang="en-US" i="1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42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pc="-305" smtClean="0"/>
              <a:t>Systems that Act Like Humans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60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pc="-305" smtClean="0"/>
              <a:t>Systems that Act Like Humans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03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Total Turing Test?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27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  <a:spcBef>
                <a:spcPct val="0"/>
              </a:spcBef>
            </a:pPr>
            <a:r>
              <a:rPr lang="en-US" sz="2800" spc="-305" smtClean="0"/>
              <a:t>Total Turing Test?</a:t>
            </a:r>
            <a:endParaRPr lang="en-US" sz="3100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81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  <a:spcBef>
                <a:spcPct val="0"/>
              </a:spcBef>
            </a:pPr>
            <a:r>
              <a:rPr lang="en-US" sz="2800" spc="-305" smtClean="0"/>
              <a:t>Total Turing Test?</a:t>
            </a:r>
            <a:endParaRPr lang="en-US" sz="3100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65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The Chinese Room Argument</a:t>
            </a:r>
            <a:br>
              <a:rPr lang="en-AU" smtClean="0"/>
            </a:br>
            <a:r>
              <a:rPr lang="en-AU" sz="2200" smtClean="0"/>
              <a:t>John Rogers Searle (born July 31, 1932) is an American philosopher</a:t>
            </a:r>
            <a:endParaRPr lang="ar-EG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462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900" smtClean="0"/>
              <a:t>The Chinese Room Argument</a:t>
            </a:r>
            <a:br>
              <a:rPr lang="en-AU" sz="2900" smtClean="0"/>
            </a:br>
            <a:r>
              <a:rPr lang="en-AU" sz="2000" i="1" smtClean="0"/>
              <a:t>(Continued)</a:t>
            </a:r>
            <a:endParaRPr lang="ar-EG" sz="2000" b="1" i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08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900" smtClean="0"/>
              <a:t>The Chinese Room Argument</a:t>
            </a:r>
            <a:br>
              <a:rPr lang="en-AU" sz="2900" smtClean="0"/>
            </a:br>
            <a:r>
              <a:rPr lang="en-AU" sz="2000" i="1" smtClean="0"/>
              <a:t>(Continued)</a:t>
            </a:r>
            <a:endParaRPr lang="ar-EG" sz="2000" b="1" i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200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900" smtClean="0"/>
              <a:t>The Chinese Room Argument</a:t>
            </a:r>
            <a:br>
              <a:rPr lang="en-AU" sz="2900" smtClean="0"/>
            </a:br>
            <a:r>
              <a:rPr lang="en-AU" sz="2000" i="1" smtClean="0"/>
              <a:t>(Continued)</a:t>
            </a:r>
            <a:endParaRPr lang="ar-EG" sz="2000" b="1" i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396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900" b="1" smtClean="0"/>
              <a:t>Types of AI </a:t>
            </a:r>
            <a:endParaRPr lang="ar-EG" sz="2000" b="1" i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994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629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7115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0704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18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719462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425134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62385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0694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7954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61832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84743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58304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92367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479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3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Widescreen</PresentationFormat>
  <Paragraphs>17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Resources for this lecture</vt:lpstr>
      <vt:lpstr>PowerPoint Presentation</vt:lpstr>
      <vt:lpstr>What is Intelligence?</vt:lpstr>
      <vt:lpstr>What is Artificial Intelligence?</vt:lpstr>
      <vt:lpstr>What is Artificial Intelligence? More Definitions</vt:lpstr>
      <vt:lpstr>What is Artificial Intelligence?  Four Main Approaches that have been followed, each by different people with different methods.</vt:lpstr>
      <vt:lpstr>PowerPoint Presentation</vt:lpstr>
      <vt:lpstr>What is Artificial Intelligence?</vt:lpstr>
      <vt:lpstr>Systems that Act Like Humans … ?!</vt:lpstr>
      <vt:lpstr>Systems that Act Like Humans</vt:lpstr>
      <vt:lpstr>Systems that Act Like Humans</vt:lpstr>
      <vt:lpstr>Total Turing Test?</vt:lpstr>
      <vt:lpstr>Total Turing Test?</vt:lpstr>
      <vt:lpstr>Total Turing Test?</vt:lpstr>
      <vt:lpstr>The Chinese Room Argument John Rogers Searle (born July 31, 1932) is an American philosopher</vt:lpstr>
      <vt:lpstr>The Chinese Room Argument (Continued)</vt:lpstr>
      <vt:lpstr>The Chinese Room Argument (Continued)</vt:lpstr>
      <vt:lpstr>The Chinese Room Argument (Continued)</vt:lpstr>
      <vt:lpstr>Types of AI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2025-06-05T08:52:56Z</dcterms:created>
  <dcterms:modified xsi:type="dcterms:W3CDTF">2025-06-05T08:52:56Z</dcterms:modified>
</cp:coreProperties>
</file>