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1BC6E-C69B-BB49-22F0-60DED05BD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6DCFC0-7F90-4196-AF95-1DF3CEC2D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0087E-C40A-47DB-8A4C-7F02A1F331B2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BE1E0E-2396-4AF3-1549-D0F8B9CBA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15EFEF-1681-89FD-DF43-97768EB20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9820E-168D-40ED-854D-35D1CE1FE6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45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C4626C-00F6-4A88-D961-E421A6833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380756-139D-DF92-1BBD-C4C825D00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2B9A2-11B5-8AFC-6C58-47E0102830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0087E-C40A-47DB-8A4C-7F02A1F331B2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7A46D-67D7-E384-F0E3-6A2133A00E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6516B-712B-DDAA-7A0F-35907A6F83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9820E-168D-40ED-854D-35D1CE1FE6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66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72C99-26EE-4156-3804-E4C4DE13A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803EF5-F787-B78F-3001-A81C13E21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82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82"/>
    </mc:Choice>
    <mc:Fallback xmlns="">
      <p:transition spd="slow" advTm="13408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7BEE21-F6DB-5074-9E89-D9E56FB04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988B95-963A-DB7B-5786-664879E06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708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6B5DD3-0BC7-EF0D-C801-966B72603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A4FFB-A2AE-608A-4185-B11A3335E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18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95FB7-DD59-DFF9-9E20-D4CE762BA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8BB8D-BBBB-269A-7535-493244698C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5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575628-AA09-B104-7BE2-DF22AB885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FA5F2-9B23-9BF4-981B-693D69E12F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78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8E6034-0A0D-61EC-6B33-7DAEC19E7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C5F2AF-BC5F-F9F5-15A7-5F66DB203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3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C7A41A-5600-B7ED-0DA4-35BE10B0A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47ECB3-114F-3A52-361A-2DAF3C41FD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85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0D8997-E3FE-1463-2C48-D67830804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D24CD7-C8A6-BF15-626A-3411FFD337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05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799A2-53C1-DA50-9C41-A4BA093E7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E631E-FEE2-32B5-4E0B-1564347B34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84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C4F842-EB4C-27B2-8140-BC8F98ADB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41886-71D4-6297-3D94-B792234072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14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CEE62A-85B6-ECBA-6D41-535C428A5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15311-D7DF-476F-831C-3862DAC2B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33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461398-646C-9E38-ECD6-EB748EBBB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59525-9737-AA7B-6641-9B4E8A9D58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30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A67064-83B4-DB3D-06BA-0392E1E5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6190E-87DC-E84A-0B58-633EE3459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771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2FE7F-E5BE-E75B-7FD0-404A85912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762DB-BA4C-18EB-F5B6-E303C11B1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65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210A81-F0BB-1B85-9B5D-53175D6FC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3BFDED-F69B-4575-7F0A-227A214EB1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353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85763F-D588-A733-47AC-814632B70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58259C-EDB6-9D1E-6046-A2E25FDA9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9042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B0C4B-A508-CB17-4D6E-667A98259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E7D7B-BC19-4A63-55A1-84E144601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543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1C1EA-5154-E014-9AFE-0E8C2B967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F42AD-5D31-9380-8146-1B77321CDC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1860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124DA7-D2B0-08EC-93DF-6BA50587A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3372F7-AC8D-06DD-6DFC-60BD2B31EC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506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D48BC8-F68D-C60C-F10C-6CEFE70BE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C45FD-B3A8-D568-DDC7-C3A26C1E0C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69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C64A3-B7E8-3569-BB6C-AC944FC85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5CC4A2-EE8A-D9DC-AB22-1CE5372638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585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DD0AAF-6D23-0B48-F5A4-1DC74D95C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71F982-5358-F9CC-29C4-939C33ACE6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598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565C4-2581-4108-E854-A6D297BD4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DE548-A38A-97EA-44B2-0BD58AF2D5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618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108928-02BD-6F0F-78BF-C30AD27DC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9D5E34-4AAA-851F-86DA-43C0FE8793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0398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E0819D-7DD6-C2D7-9C2B-569044E8D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9A35B2-D248-F8D3-7308-306F40E541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226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B8214D-7627-9328-8DAD-2B6B45BFA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D36CA5-9CA4-4F5E-DD35-2284D21BD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9212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BA6A3C-B164-CF04-96A1-42DF556F3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51D4A-3509-042E-54AC-9AACFE621A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3333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682C53-166F-F62C-F308-05DAE6D42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E8DD96-BEB7-BBF5-53B4-339BBC110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876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60AC6A-8C99-7EFF-6923-B7DF023E8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693DE-69FE-9CD2-79E8-678D83D388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651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CBB02E-4390-2883-49D2-EB39A616F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DC2A3-BF8B-2FE7-759B-D2795C0AA1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4619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B60B93-F886-A83D-93CD-BB94B43FC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13E9D-6AA3-C98C-6385-B125CF4F0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2706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52E7CF-19CD-764D-B337-9A52E69F0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9D4EF-D29E-FE19-26D2-47DBE07FA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843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A0A131-84EB-6EBF-2D77-860DA5FB9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9610D-6656-EF11-54CE-C534A294F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146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AB5A6-DA18-7CCE-483D-B0E4CFB96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4B85A-77E1-0CCB-ED66-5CD933A92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6446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44769A-30A7-1423-60B9-1DCCB534C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9DD7A-6D2F-E62E-CA1C-F5DE98D625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034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220187-D400-5B65-72F8-1614A4DB4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A45E5-C48E-84EB-BF1B-2D469F2261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1826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E6C0A3-E5C0-D59B-D169-13EC2334A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23327-F98A-C193-AFB3-A433FA071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0268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217DD6-0CF7-4776-597C-0063C8709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1CEE3-4E8A-D57F-B747-96C495B80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721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9C6F9B-BD20-4BD9-C6EE-377334B00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613515-3087-2958-B46C-A81B07027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531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9BC725-1D1E-D7BB-0F22-9CBDFEE31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8278E-D2A0-8FBB-D71F-E23E07ECF0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207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4F422-BE70-C5ED-5DC3-5E127A0CC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EDD0FD-DE01-B151-AF30-DD1B389103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402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4E455C-1700-28B3-FA0E-F00811749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256BA-9A19-A35A-8C18-F92A46E3B3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0431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55C1DD-E894-8A5F-DF5F-E254F96C0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1D0F2-A341-D726-3638-30664CE53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3821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D4D5E-83B3-D8D3-78D1-BF928D479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44973-52AA-8D11-746F-0C1C7AEE14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573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79EE43-CBA5-563C-F624-F3EF068EA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6F5687-8F42-8FA0-5572-F879B68D9A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4622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8A8AD2-9799-80AD-017A-B0F1746A8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3C83C-6A77-737A-D412-D52BE670D4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987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940D03-4694-113D-2B55-FD5DA9CCF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DC951-807D-303F-D0F9-55765C04B3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682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C223FA-D648-51E2-7D81-7DED1476B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24E52-1BEE-EC86-0E82-75FB5F7EB3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7969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CD70B-B43D-FEBF-7F6C-C940BF257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32638-4C6D-E752-1E61-8C7AA0257F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989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AD7AB-9C7F-3892-8A02-F9C902BE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D56C8-B312-BDD7-7E63-D9E6834F81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40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9DFEF8-1F71-E0FB-5CF6-389E3DDFC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D6F85-2CD1-6B1E-5AD8-15DE8281F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920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2ECF65-9AAB-3B81-3F7C-5784DD659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2CC6F-059A-90A3-3A31-2B5905C277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9731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ED2EB1-F4EF-9F13-ABAE-19EE3A5F6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26BE81-AD74-9AE8-63D2-B15E566A7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5441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1FDEA0-CBE4-4424-A4C3-6D2D3C000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CDC642-1A04-5F81-C474-C5A1C0AF39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111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0B3A87-8AE3-54E2-96C8-9376679CF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E1960-1CF9-6C0F-140C-E4A8CE28E3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8896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CCD8C5-E62B-1EC0-0A2C-F7992C2B1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CF5ED-B895-3E21-619F-C73B714EAE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81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2"/>
    </mc:Choice>
    <mc:Fallback xmlns="">
      <p:transition spd="slow" advTm="1185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60F7D3-F40A-48DE-B94D-9097ED17AE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59142A-CA20-4D32-8EDD-AA96B6DAF8D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B51E1CFD-D90E-4926-A450-C3E766881C9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ahmed alwakeel</cp:lastModifiedBy>
  <cp:revision>2</cp:revision>
  <dcterms:created xsi:type="dcterms:W3CDTF">2025-07-25T13:10:42Z</dcterms:created>
  <dcterms:modified xsi:type="dcterms:W3CDTF">2025-07-25T20:16:28Z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