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61" d="100"/>
          <a:sy n="61" d="100"/>
        </p:scale>
        <p:origin x="50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0ADDE-7B6C-DD27-CE00-C665CAA205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AF128D-D0C2-EFE1-599A-9B70BF3ABF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21DC9-FD7D-6C31-49FE-802D217EF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3EEE6-5566-94B3-A139-674EEB1DD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670A7-BA3D-30E1-BDEC-ABE1C327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950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7591E-C1D4-885D-5ACE-E534EA097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1871EC-499B-8F04-6BAC-1C8D8815E6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49C262-30A3-3BF8-64A8-A4BE3B16D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25E4A6-2B19-49F2-6755-ABE0437C2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40A84-2BC3-BF3C-9AFA-35A5C91FC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789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7AE7C-2331-4C5B-CA2B-C0F6675C7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631F0A-ECD3-BA0D-A833-FDC4CEC8F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F4F045-6310-4BBC-8DEF-446A90BDC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55A9B5-EC9C-A8D9-C660-97C17A3D4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00DEA9-416B-6CAD-EA28-15C08F532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371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7EB96-9243-A758-6C21-BFA23D931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AEBF1B-E662-A6BC-C411-6766FACF89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749B03-B863-F02F-9233-E57CC8B082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1EC1A-9A49-6BB3-EFFC-474B934A0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A9237D-8154-19D3-1243-DEAB13586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8BF5BA-F624-F4B6-7F9F-B35CF58A7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532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BEF90-61F0-2DFD-D96D-0F1E2FF17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64E62B-C8BC-279A-A187-17B53217C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43CBB2-F8FA-0367-798A-74E622FA66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B97CB3-0E74-275E-3676-231112A6D8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6E89F1-7A4E-30E9-16FC-60FAA7DCF9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37D4E1-4F73-E5E8-4430-642CC4B07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A986C8-AF69-BADE-3450-CE2F61C17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3F05FAF-EB6F-5266-2B85-84FECE6C7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747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17F92-A303-530C-AE63-5439FA345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529613-B4E8-8CEE-8AF3-4DCA26998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5B0887-85A2-CF65-64B1-E2E04B5DF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35714D-0694-FAE0-E8AC-788B52ECE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66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C7D332-4EB9-61A6-BBB7-C4D86C38E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59D1F7-B4B9-B606-55D4-D338C5ACA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0255A8-74EB-B47E-7FE0-5259FFFD4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228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25763-733D-015C-1F6E-EB91646E7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48EB92-4A3B-ED07-475E-6DF313F92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65F48B-D291-26E6-6E3B-32B15AC914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5548FC-F0BC-7069-5B37-161485F08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A169EA-F46F-3631-E761-85A37F213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2E8F03-9EE3-73DE-A852-B7FE330C2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19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4FD2E-16DD-8FB6-4263-336A7B487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B89424-C611-465D-D76D-C24FB23083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5CDBB6-4F67-4562-5531-B63628D078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1E14D4-B22A-C77B-51AA-1B365FECE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82F790-7CB5-41CE-A421-1868CE01A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041699-5B3C-02EA-6D52-490F3D058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418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55346-2EC1-8775-5698-228AC35FF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6A5B1C-013C-8CB7-9CE7-96C8889AF3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280486-2CE6-347E-9400-71EAFA198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B643CF-5DB8-86E2-5BD7-E804BFBBB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1E95A8-1ECD-54F6-F312-F51362727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837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91A6F5-444B-B909-9F34-6DE6E8B3EC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77F517-A143-A275-840F-61CE9E4E82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D94A5-7A1C-E5B0-D029-F890CEB4E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2982B5-B117-10D7-20F8-2B59BE006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CBFF5-729D-4D72-95A3-00C9F4A84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976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258E04-5EF3-7F07-5B16-0A907E3E0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0520BE-B4EF-6337-A3C7-65AA298534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9F9E69-841F-42C6-0460-E4D6819F32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80129A-8423-4249-B1A8-9B926DC8FCD0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05D174-2549-66AF-DDF6-DBB74B00AF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3436E9-D8FF-9E35-DFE1-7122050911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3C08C4-3019-4359-9D03-B6A2A4CD9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96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7AD1B-6938-11D9-AD59-29EA32026D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877590-E234-FDFE-08B0-4EEA8D47195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8487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dimaa</dc:creator>
  <cp:lastModifiedBy>dimaa</cp:lastModifiedBy>
  <cp:revision>1</cp:revision>
  <dcterms:created xsi:type="dcterms:W3CDTF">2025-05-06T10:56:36Z</dcterms:created>
  <dcterms:modified xsi:type="dcterms:W3CDTF">2025-05-06T10:57:13Z</dcterms:modified>
</cp:coreProperties>
</file>