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8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9C47A-E7E1-D017-5CA3-26AEF0BB2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557CA5-C7C4-1A1E-F7B0-997A2DA296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12335-80D5-92D5-F8BC-E80706660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65FD15-D790-0263-8FAF-1CA068450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FB8677-9401-C09B-84A2-47466F911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99073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38F33-30F9-3D48-36FC-858FE2A46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84E66-AED4-AFE3-ECF9-20C3D60CF1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70B66-6C01-3013-DD61-638BF8082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23B5C-4824-FD13-A13A-FCE277A77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AD0D69-5D90-2E0E-92B8-B651E8C82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06403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2F681-0D5D-210A-FA77-77BF36CCF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B0BD02-3881-04A5-2BE0-D4B441B156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6C237-D634-B720-028E-3B57F545A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4F6081-C066-5445-9F2D-78F7A0D9C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F389F-C402-2BB4-BDB8-032B135BF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33387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C1C7A-C0FD-B2E0-C7DC-4706F7AD5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C1878E-D2A4-24D2-28D6-86142685E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1CD9F9-6323-8DB8-F06C-731873D4EE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C65274-A5FC-DA80-736B-547F25A7F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3F263A-39C0-55E8-4BEE-7C8416962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F2BE14-0F5A-386C-E59B-D3B2E2DD3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07537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1B297-0A3E-0141-7522-9078AE04B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C24393-6D73-3F37-CA7F-18DCFC0B94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6AA00F-34C3-E63E-8AAC-5A4D26754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101127-49EB-CD73-6247-6682D327DC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1105FC-253F-7293-9034-2E909F76FB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66B949-9A65-A6CD-A189-455E6108C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5F7A68-B68E-30D6-031E-2EE0388F4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A6DB86-FF04-DAD9-7A96-B3EDCFF45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35484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DD24E-F340-6984-9C64-D823764D8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FE3662-494E-8624-00F8-823654C8D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23BCF9-1002-7402-CC77-2D33D90A2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1602E0-CFD8-296E-E8DA-24F61EA24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7619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B44918-262A-1B18-89FD-3CB39D11E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5D88DE-2B9E-F576-5219-4C745E575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DBC576-2138-64DB-400F-B4E5D60E9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1569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D7D97-D918-C99A-4765-23EB67CCA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0240B-5265-112A-F1C8-A6ECC291F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A5758F-B8C8-4028-F856-5E1CA00354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60C65B-78D6-4F83-163C-6DAFBE058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67328E-D1B9-0C1F-E7F6-3E500306B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C238B2-D871-11E5-8C20-C332CBADA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26183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C660E-C355-6441-73D6-6B08E1013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8581BD-1322-3926-403F-FA136DCFB2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7CF24B-367C-7232-429B-4F5BBCCD9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A52A1D-8498-4F06-A332-70EFE7573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B5B7A6-E25F-2684-C598-25716E240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DED3E9-77C9-8459-D3B6-801238177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23291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A96C0-25BF-BED8-061E-53FB2C0F3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DC3E64-0605-6B90-1C58-387529A20F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42710-F837-3F3D-9D96-91FA240D6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5915DE-2097-2799-3F06-AA2848361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4C7C3-B665-9396-04BD-8A096F29D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00212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06C51F-088D-AA39-E077-CD90B7AB97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7BCCB2-BD78-20C0-7CEF-3840A81B3A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62A4A-7897-757F-F8C3-C7A193E01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5D96-30AF-A3FC-7D67-1E5B5669F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DCFA5-545E-3163-2729-C603C3A9D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6076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DBDEF0-B908-FFB4-E1D9-9E55F829E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859592-701C-C1DC-D5A6-7529204BE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7CFE9-06BD-18EB-E2C1-D15F64348A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A91893-4400-492A-A1BE-1D4C6D852318}" type="datetimeFigureOut">
              <a:rPr lang="ar-EG" smtClean="0"/>
              <a:t>25/11/1446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08E9C-7F7B-8CC3-0101-C60023D85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F2366B-1789-089E-8FE5-9EAF993EC6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DA8117-81E1-47B8-8167-5E2C2F3614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942547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DDBE7D58-B7E7-22D6-1C3F-2C2CD852D9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775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B31C5050-72C8-CBA3-1D5F-42393805D6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10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9BFECB85-946F-E699-75D8-A0BFA8ECC2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413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60D5B87-B0B5-A3DA-848F-BAF710B75B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629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C90AEDAB-EE56-00F8-1FEE-870DA656AD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735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348A6567-60A6-15CA-C4EA-62AEC72CC3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73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27C2E542-45A6-4132-5214-1EE9A3E8AE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942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CE45F244-A81D-938C-6112-DA19941797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15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4516BA32-4C22-1188-609F-C220F013C5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414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30D2DBAE-68C7-63AE-CB50-329D15ACB1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324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884505E-1068-E602-44D0-B6F5E57864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81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AB125A6B-417D-7CC5-B8DE-FD2BB08924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730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E400BB96-F1A6-76A3-22FD-C2AD2B865B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90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836085A1-EA19-1F1F-DC91-E79F0349CD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031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0C5D158B-6134-8204-624A-B16CECD83B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465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C02898D-8BA8-9F43-3DD6-00F8CEADE1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4548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182BDBF3-6E0C-A189-0187-B265D48C9D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653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1FBB8531-8F6C-5184-0F20-D3EE9C1773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7581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5F721B51-9970-2002-55D9-A58A74CFB5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517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076967F0-8C8F-C439-DFE4-E744B146B3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5320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C6F16914-0BB4-8E78-1F4A-B58E4E3726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923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B91BB54F-3BA3-8E11-E398-F83A966A06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025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2A56885A-6729-6581-5B5C-6C258BD74D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5013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20E7C8F9-8CDF-5BDC-9D1D-FBEB45F83F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7153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D96F601C-1BEA-9137-F8D9-E8D274669C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989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02BE27E-9518-B07E-E3C0-2D6CC16292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117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E5F6F0FA-05E3-0E98-1CFF-8F24C0DB2A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2911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FEFAEDB-BA16-BB5B-A474-170A7A3985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5087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8F752DD9-300B-E886-B147-34D7CC31C9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0223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FB6F96E-F1BA-F1E3-B1D7-F72A6C15C8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7156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AD77752D-AE88-362B-FB18-8B9BBE2174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611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3B8ABDEB-7760-BA19-A7E0-744BD11B17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603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A2E6DD60-5C4D-E16A-6C9B-110E5D4440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2946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825DBD18-79A6-2F23-49F5-6D49533D2A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3078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A168E2E3-B9BB-DD0A-5D1C-E04C98F6D7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4033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B9B57247-0876-B255-7D35-280E7B968A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9881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0ED8142F-6128-14AC-C025-240EA634AE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9485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E77D74DF-892C-FFB2-9842-6EF5522DB1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4571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CB430D51-EE01-9D08-B783-39869B081C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6469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5111E65F-A4EB-FBB0-3C42-D0133AEFA6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5348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8BB3546F-AFBA-1CC9-04E1-542816F643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233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1</cp:revision>
  <dcterms:created xsi:type="dcterms:W3CDTF">2025-05-22T17:45:39Z</dcterms:created>
  <dcterms:modified xsi:type="dcterms:W3CDTF">2025-05-22T17:46:38Z</dcterms:modified>
</cp:coreProperties>
</file>