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ableStyles" Target="tableStyles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heme" Target="theme/theme1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2335A6-A427-4F69-EBC8-0E638173C2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309FB15-D7E7-6D60-FDCB-F6B39BE68C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53DBF5-7E29-4B68-B2E1-0112F2AF94B0}" type="datetimeFigureOut">
              <a:rPr lang="en-CA" smtClean="0"/>
              <a:t>2024-10-04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A2FF1B9-4D68-FD7B-B82A-674C4CB7A9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6F873F9-5C4E-68A1-5201-632458A3B7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C5CA6A-45E2-4A82-89FA-9F42FCB89555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499083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EBAD60B-AB82-3F29-918B-479130711A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3DA5488-0BE4-837C-BEBF-D5A6C7659A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0DCB20-786D-2A1B-02CF-AD76FFED9B9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A53DBF5-7E29-4B68-B2E1-0112F2AF94B0}" type="datetimeFigureOut">
              <a:rPr lang="en-CA" smtClean="0"/>
              <a:t>2024-10-04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7D4A85-90BD-BA78-5BE9-27DA15083CA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EA2559-DC9F-B0B6-5415-E24251EFD04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CC5CA6A-45E2-4A82-89FA-9F42FCB89555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625395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ABF9CC0-B115-F2C4-E74C-2AB12B4DC5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59340A8-0076-8A85-AB44-5949DA486DF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32056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4C7599F-6ADC-7F45-5E17-051FB51799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650D5EB-31CB-5207-A2D3-74EC005EC67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35992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76CBC81-C73C-BFE1-DA96-09F9993C85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A362686-4C90-B2B9-D9B0-75918596A49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17931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6781714-5412-8F66-6AB2-9AF178AB7A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BA3561D-9567-0E07-528F-D6CEA4ACE3B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64902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8E739A9-A764-FB9C-2417-9E0081E2DD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1F0543C-8669-2D3C-B655-506A750D83F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43772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7D228B6-A527-C775-6E10-9F5C255963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137299F-7D45-9E4D-624D-C1C067F8EF7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99193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58FC598-E11B-5031-0403-E1EE80F0A7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4CB64A5-064B-E6C9-C2E5-3C2F762AEF4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20288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E51ED12-B6FD-5F1E-6301-EA04FB5B9B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716B97B-3B1A-7833-418B-316814E1F91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69897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15D7265-7A32-CFC3-7FC3-892C10FBEB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F73050A-E1DF-3A5B-C1E5-18950EA4407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607488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E0B96F1-726F-1F2C-DB6D-F78B35E50F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94E1B0E-637C-EE9D-F0D3-29EACBA1FC5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394716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0831591-9820-A465-D4F1-61DB975981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4BABC35-E6B4-7833-EDDE-A0719C7DCA1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92524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22C4D6D-EAF1-B175-DAF4-FB30DFB074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78D7572-9A70-BED0-9993-2A804A2F916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312765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3A16170-06B0-4652-9A07-6F2CA4A50D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647B9D3-D247-35E6-5F37-A1C107F6CDA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676693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D6F2853-25A2-A6A1-C644-B899968A0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EA5AC73-3F16-EE25-6F7D-A8CD230EE1F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940548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499E938-9ECF-09BF-E186-EB8853CF4C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95FEC39-4E46-0C86-E1FC-25FFF8496A1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4460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16A9946-3CDF-EF46-A96B-1490815244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DD0308C-70EF-50E0-B5F2-5CB072957C4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436718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6768FD7-C595-2CE6-BF62-D128717F6D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437F6DC-F1F8-2627-843A-8AB0BA79CEE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909183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42F9E55-59DC-0B6F-A358-8E4D5686C1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4103F4E-B984-31C7-094F-999A58C7710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749689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2BCC2F4-5861-01D9-08A7-B3F0D5CBD8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631F90E-E56F-DB71-4049-03EAC56B08A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720178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E2AB544-EB68-C9EA-548A-2EA05438A8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783EE15-0978-B6CC-F824-9B3AB29DDC5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135753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F07A74F-7BF3-7214-4BF7-464EFFA75A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6BE65C5-E0E0-BAA5-B451-39E68A432EC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985489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400FBAE-24CF-2586-4B42-5AF58EB8F8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DACA771-4AEE-9AB9-A8C8-3458A59EE2C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474393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8A116E8-986E-9AC4-1C0D-DACEE81ED0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05E2EE9-9E39-4093-F293-7B1D8B3F838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026538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51CB50E-E4D3-5C3C-7219-9F3BA88F4F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FFA6BE0-3A8B-B013-0FCF-6FCD744D3DC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55528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E68DACC-257D-6BE8-A3EB-2D7ADC3AE9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CBB4959-9EA0-A734-B935-238012FF78D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465243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A09DA25-90AB-74EF-3C27-D5B72A174D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4260849-AC88-2EE8-9442-37ADF744242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223431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9524D33-0CDE-BD31-0387-02A40E2AA9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DE9BDD8-B07F-5F36-2D8C-A59FF221A60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053846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5184403-AD27-78AF-DA04-F9C4BE471A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D9BD6CF-15D9-BD31-B417-65B2B5F0020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65607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C6F0332-7B2F-E0C9-A6C7-E40DF4E201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348A3FA-EDFC-4208-623C-C9F4294B5DB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852619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4AD222F-1F65-1FB5-81C4-A2DFB8B0E0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25A7576-ADA2-A6C9-D2C0-4E4649DB6D6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630493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DE9CDFF-8EEB-8750-FEC3-D8533A09C9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6D41A97-0D22-EA93-BA89-0331A67845B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803687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419D80F-C163-65CC-B2D5-30E50E13D5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CED91E9-F6DC-ABFE-29C5-2D092BFB8E1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499463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80413A8-1178-A088-34FF-F060C63AFA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B49E486-4BAF-6A36-B3EA-16819D7E728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918614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991C279-55DA-5541-77C9-F12E1220AB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D1C3DCC-9320-149B-26DC-2E703AF4EEC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803756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3963BBC-9CCF-AA31-79E1-84E6DF7D27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8EC610E-7404-AAA1-F536-48E113AD270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671806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59B89D3-1FDE-010C-9E3E-8D1C10B7B2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F838798-7312-6DE6-C253-7409418994C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699073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26DA42C-E402-BB4D-26DD-69295E42F0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7A8FF60-9F60-6356-0AB3-4201C9D7794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305926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5F33713-5648-2384-CBC5-C8CF825B0B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AA53290-EE0B-DA55-8A48-7A8C018A843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799028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B5FCD44-E9ED-3195-96FC-DDCB3FEA23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0C5B1B6-CB61-87C0-9021-FD58DB25073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026288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845413E-F5CB-7D6A-D004-0412BBAFEA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C77A76D-CACE-1F68-C90E-F8DAC39FB32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558892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411ECF7-F43B-FEF0-402B-D9AF8174B9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84C6A52-B5F0-B9A6-4FC2-F77CCF96A98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471622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DC05F56-92F9-0768-A60D-FDFB54B9D9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31BF94F-8CC8-F89D-CDD3-A39AE5B5DF1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301925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DE529C8-0838-CD85-CC86-212388C9BA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94DF5E0-EA63-D22C-4121-DCF615C192C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4525181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E0B30DD-E6E9-3483-E695-D7608AB446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A7FD6DE-1367-F2DF-87F2-C19BD72D443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251539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E23EA1A-A087-FC19-A066-B5CCB07A7F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49A64B9-4CC7-F865-97D7-EBBAA8F6018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2214205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F3CA29D-5333-21F5-52A4-0344AF49FB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6BBDDFF-5F95-3539-E677-2EB892F5A8B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950730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95A9D62-E96B-D0F5-E117-6E40FC9DD8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CBEC64E-4F2C-6BB5-BDD7-3563C0CD320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7481064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40FC4A2-9867-2BDD-F001-E187FAC4DA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32AE604-FD68-2682-E0D4-A116558E82E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5714735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9698532-D04F-0420-16C0-CC6162A636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A352E9B-ECB0-E9C9-0B48-2EC10363898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8752755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CFE0650-B927-0350-6559-9998CCC47D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41715AC-99E1-8D4D-298E-1F2DD864863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5891834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FE7BBA2-B912-E8AE-F290-2BBBB26028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4F6EBB0-ACC7-A06A-A26C-046E5B509C1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5048987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D7D18C9-1802-35B3-B54D-AD75CC21F5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60F052E-B60E-7973-49A0-2D59213E265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3173789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A61D0C9-4837-6E0F-22E3-E2676E3490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571C447-F76C-6DB7-39AD-C372C153F28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72232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53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53</vt:i4>
      </vt:variant>
    </vt:vector>
  </HeadingPairs>
  <TitlesOfParts>
    <vt:vector size="57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Dr.Khalid Eskaf</dc:creator>
  <cp:lastModifiedBy>Dr.Khalid Eskaf</cp:lastModifiedBy>
  <cp:revision>1</cp:revision>
  <dcterms:created xsi:type="dcterms:W3CDTF">2024-10-04T23:20:39Z</dcterms:created>
  <dcterms:modified xsi:type="dcterms:W3CDTF">2024-10-04T23:20:39Z</dcterms:modified>
</cp:coreProperties>
</file>