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6"/>
  </p:notesMasterIdLst>
  <p:sldIdLst>
    <p:sldId id="480" r:id="rId5"/>
    <p:sldId id="303" r:id="rId6"/>
    <p:sldId id="271" r:id="rId7"/>
    <p:sldId id="313" r:id="rId8"/>
    <p:sldId id="276" r:id="rId9"/>
    <p:sldId id="256" r:id="rId10"/>
    <p:sldId id="496" r:id="rId11"/>
    <p:sldId id="497" r:id="rId12"/>
    <p:sldId id="498" r:id="rId13"/>
    <p:sldId id="499" r:id="rId14"/>
    <p:sldId id="500" r:id="rId15"/>
    <p:sldId id="306" r:id="rId16"/>
    <p:sldId id="501" r:id="rId17"/>
    <p:sldId id="502" r:id="rId18"/>
    <p:sldId id="503" r:id="rId19"/>
    <p:sldId id="504" r:id="rId20"/>
    <p:sldId id="505" r:id="rId21"/>
    <p:sldId id="506" r:id="rId22"/>
    <p:sldId id="507" r:id="rId23"/>
    <p:sldId id="508" r:id="rId24"/>
    <p:sldId id="349"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256"/>
            <p14:sldId id="496"/>
            <p14:sldId id="497"/>
            <p14:sldId id="498"/>
            <p14:sldId id="499"/>
            <p14:sldId id="500"/>
            <p14:sldId id="306"/>
            <p14:sldId id="501"/>
            <p14:sldId id="502"/>
            <p14:sldId id="503"/>
            <p14:sldId id="504"/>
            <p14:sldId id="505"/>
            <p14:sldId id="506"/>
            <p14:sldId id="507"/>
            <p14:sldId id="50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00AEEF"/>
    <a:srgbClr val="FFD200"/>
    <a:srgbClr val="203E5F"/>
    <a:srgbClr val="F58221"/>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2" d="100"/>
          <a:sy n="102" d="100"/>
        </p:scale>
        <p:origin x="834"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svg"/><Relationship Id="rId1" Type="http://schemas.openxmlformats.org/officeDocument/2006/relationships/image" Target="../media/image15.png"/><Relationship Id="rId6" Type="http://schemas.openxmlformats.org/officeDocument/2006/relationships/image" Target="../media/image20.svg"/><Relationship Id="rId5" Type="http://schemas.openxmlformats.org/officeDocument/2006/relationships/image" Target="../media/image19.png"/><Relationship Id="rId4" Type="http://schemas.openxmlformats.org/officeDocument/2006/relationships/image" Target="../media/image18.svg"/></Relationships>
</file>

<file path=ppt/diagrams/_rels/data2.xml.rels><?xml version="1.0" encoding="UTF-8" standalone="yes"?>
<Relationships xmlns="http://schemas.openxmlformats.org/package/2006/relationships"><Relationship Id="rId8" Type="http://schemas.openxmlformats.org/officeDocument/2006/relationships/image" Target="../media/image28.svg"/><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image" Target="../media/image22.svg"/><Relationship Id="rId1" Type="http://schemas.openxmlformats.org/officeDocument/2006/relationships/image" Target="../media/image21.png"/><Relationship Id="rId6" Type="http://schemas.openxmlformats.org/officeDocument/2006/relationships/image" Target="../media/image26.svg"/><Relationship Id="rId5" Type="http://schemas.openxmlformats.org/officeDocument/2006/relationships/image" Target="../media/image25.png"/><Relationship Id="rId4" Type="http://schemas.openxmlformats.org/officeDocument/2006/relationships/image" Target="../media/image24.svg"/></Relationships>
</file>

<file path=ppt/diagrams/_rels/drawing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svg"/><Relationship Id="rId1" Type="http://schemas.openxmlformats.org/officeDocument/2006/relationships/image" Target="../media/image15.png"/><Relationship Id="rId6" Type="http://schemas.openxmlformats.org/officeDocument/2006/relationships/image" Target="../media/image20.svg"/><Relationship Id="rId5" Type="http://schemas.openxmlformats.org/officeDocument/2006/relationships/image" Target="../media/image19.png"/><Relationship Id="rId4" Type="http://schemas.openxmlformats.org/officeDocument/2006/relationships/image" Target="../media/image18.svg"/></Relationships>
</file>

<file path=ppt/diagrams/_rels/drawing2.xml.rels><?xml version="1.0" encoding="UTF-8" standalone="yes"?>
<Relationships xmlns="http://schemas.openxmlformats.org/package/2006/relationships"><Relationship Id="rId8" Type="http://schemas.openxmlformats.org/officeDocument/2006/relationships/image" Target="../media/image28.svg"/><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image" Target="../media/image22.svg"/><Relationship Id="rId1" Type="http://schemas.openxmlformats.org/officeDocument/2006/relationships/image" Target="../media/image21.png"/><Relationship Id="rId6" Type="http://schemas.openxmlformats.org/officeDocument/2006/relationships/image" Target="../media/image26.svg"/><Relationship Id="rId5" Type="http://schemas.openxmlformats.org/officeDocument/2006/relationships/image" Target="../media/image25.png"/><Relationship Id="rId4" Type="http://schemas.openxmlformats.org/officeDocument/2006/relationships/image" Target="../media/image24.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9F688CC-EF99-446B-ADD7-C2AF5D0565A5}"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C03C8941-8B8E-40FD-BDF7-24AF5B1BE608}">
      <dgm:prSet/>
      <dgm:spPr/>
      <dgm:t>
        <a:bodyPr/>
        <a:lstStyle/>
        <a:p>
          <a:pPr>
            <a:lnSpc>
              <a:spcPct val="150000"/>
            </a:lnSpc>
            <a:spcAft>
              <a:spcPts val="0"/>
            </a:spcAft>
          </a:pPr>
          <a:r>
            <a:rPr lang="en-GB" b="1" dirty="0">
              <a:latin typeface="Alexandria"/>
            </a:rPr>
            <a:t>At the same time, people in society continuously contribute to shaping the new media through the ways in which they use, adapt, or resist them.  </a:t>
          </a:r>
          <a:endParaRPr lang="en-US" dirty="0">
            <a:latin typeface="Alexandria"/>
          </a:endParaRPr>
        </a:p>
      </dgm:t>
    </dgm:pt>
    <dgm:pt modelId="{6BA5CF08-F726-42FD-98B1-C4B807908822}" type="parTrans" cxnId="{98819CF0-7451-4561-B615-A216979F9868}">
      <dgm:prSet/>
      <dgm:spPr/>
      <dgm:t>
        <a:bodyPr/>
        <a:lstStyle/>
        <a:p>
          <a:endParaRPr lang="en-US"/>
        </a:p>
      </dgm:t>
    </dgm:pt>
    <dgm:pt modelId="{28CCAA1E-690D-42B8-9246-56BA1348D9F5}" type="sibTrans" cxnId="{98819CF0-7451-4561-B615-A216979F9868}">
      <dgm:prSet/>
      <dgm:spPr/>
      <dgm:t>
        <a:bodyPr/>
        <a:lstStyle/>
        <a:p>
          <a:endParaRPr lang="en-US"/>
        </a:p>
      </dgm:t>
    </dgm:pt>
    <dgm:pt modelId="{FA8A7436-752E-4AA5-A1EC-712FC69E0B6C}">
      <dgm:prSet custT="1"/>
      <dgm:spPr/>
      <dgm:t>
        <a:bodyPr/>
        <a:lstStyle/>
        <a:p>
          <a:pPr marL="0" lvl="0" indent="0" algn="ctr" defTabSz="488950">
            <a:lnSpc>
              <a:spcPct val="150000"/>
            </a:lnSpc>
            <a:spcBef>
              <a:spcPct val="0"/>
            </a:spcBef>
            <a:spcAft>
              <a:spcPts val="0"/>
            </a:spcAft>
            <a:buNone/>
          </a:pPr>
          <a:r>
            <a:rPr lang="en-GB" sz="1100" b="1" kern="1200" dirty="0">
              <a:solidFill>
                <a:prstClr val="black">
                  <a:hueOff val="0"/>
                  <a:satOff val="0"/>
                  <a:lumOff val="0"/>
                  <a:alphaOff val="0"/>
                </a:prstClr>
              </a:solidFill>
              <a:latin typeface="Alexandria"/>
              <a:ea typeface="+mn-ea"/>
              <a:cs typeface="+mn-cs"/>
            </a:rPr>
            <a:t>This is a society characterised by information flowing through global networks at unprecedented speeds. New undergraduate and postgraduate courses are appearing that specialise in  understanding ‘digital society’, ‘digital culture’, or ‘digital media and society.</a:t>
          </a:r>
          <a:endParaRPr lang="en-US" sz="1100" b="1" kern="1200" dirty="0">
            <a:solidFill>
              <a:prstClr val="black">
                <a:hueOff val="0"/>
                <a:satOff val="0"/>
                <a:lumOff val="0"/>
                <a:alphaOff val="0"/>
              </a:prstClr>
            </a:solidFill>
            <a:latin typeface="Alexandria"/>
            <a:ea typeface="+mn-ea"/>
            <a:cs typeface="+mn-cs"/>
          </a:endParaRPr>
        </a:p>
      </dgm:t>
    </dgm:pt>
    <dgm:pt modelId="{FD0DA2D5-47AC-40D4-946B-CA590F5CCFFC}" type="parTrans" cxnId="{7509D8FF-1FD3-48F8-B611-23BEE393FC36}">
      <dgm:prSet/>
      <dgm:spPr/>
      <dgm:t>
        <a:bodyPr/>
        <a:lstStyle/>
        <a:p>
          <a:endParaRPr lang="en-US"/>
        </a:p>
      </dgm:t>
    </dgm:pt>
    <dgm:pt modelId="{7A229693-397E-4227-B8E6-85BAEFCBF114}" type="sibTrans" cxnId="{7509D8FF-1FD3-48F8-B611-23BEE393FC36}">
      <dgm:prSet/>
      <dgm:spPr/>
      <dgm:t>
        <a:bodyPr/>
        <a:lstStyle/>
        <a:p>
          <a:endParaRPr lang="en-US"/>
        </a:p>
      </dgm:t>
    </dgm:pt>
    <dgm:pt modelId="{1E3CC4AE-5072-4FAC-8397-7E9499EDB09B}">
      <dgm:prSet custT="1"/>
      <dgm:spPr/>
      <dgm:t>
        <a:bodyPr/>
        <a:lstStyle/>
        <a:p>
          <a:pPr marL="0" lvl="0" indent="0" algn="ctr" defTabSz="488950">
            <a:lnSpc>
              <a:spcPct val="150000"/>
            </a:lnSpc>
            <a:spcBef>
              <a:spcPct val="0"/>
            </a:spcBef>
            <a:spcAft>
              <a:spcPts val="0"/>
            </a:spcAft>
            <a:buNone/>
          </a:pPr>
          <a:r>
            <a:rPr lang="en-GB" sz="1100" b="1" kern="1200" dirty="0">
              <a:solidFill>
                <a:prstClr val="black">
                  <a:hueOff val="0"/>
                  <a:satOff val="0"/>
                  <a:lumOff val="0"/>
                  <a:alphaOff val="0"/>
                </a:prstClr>
              </a:solidFill>
              <a:latin typeface="Alexandria"/>
              <a:ea typeface="+mn-ea"/>
              <a:cs typeface="+mn-cs"/>
            </a:rPr>
            <a:t>New fields of research have grown into the disciplines of ‘digital sociology’ and the ‘digital humanities. </a:t>
          </a:r>
          <a:endParaRPr lang="en-US" sz="1100" b="1" kern="1200" dirty="0">
            <a:solidFill>
              <a:prstClr val="black">
                <a:hueOff val="0"/>
                <a:satOff val="0"/>
                <a:lumOff val="0"/>
                <a:alphaOff val="0"/>
              </a:prstClr>
            </a:solidFill>
            <a:latin typeface="Alexandria"/>
            <a:ea typeface="+mn-ea"/>
            <a:cs typeface="+mn-cs"/>
          </a:endParaRPr>
        </a:p>
      </dgm:t>
    </dgm:pt>
    <dgm:pt modelId="{75F7F2D4-6808-481A-9A33-D4926D583223}" type="parTrans" cxnId="{D7E5B501-8298-4981-B587-0FB1D1322666}">
      <dgm:prSet/>
      <dgm:spPr/>
      <dgm:t>
        <a:bodyPr/>
        <a:lstStyle/>
        <a:p>
          <a:endParaRPr lang="en-US"/>
        </a:p>
      </dgm:t>
    </dgm:pt>
    <dgm:pt modelId="{C7C0FF0E-20B9-477C-9402-5073A28539AB}" type="sibTrans" cxnId="{D7E5B501-8298-4981-B587-0FB1D1322666}">
      <dgm:prSet/>
      <dgm:spPr/>
      <dgm:t>
        <a:bodyPr/>
        <a:lstStyle/>
        <a:p>
          <a:endParaRPr lang="en-US"/>
        </a:p>
      </dgm:t>
    </dgm:pt>
    <dgm:pt modelId="{B347683D-D658-4F85-B41F-71BAC568F06B}" type="pres">
      <dgm:prSet presAssocID="{89F688CC-EF99-446B-ADD7-C2AF5D0565A5}" presName="root" presStyleCnt="0">
        <dgm:presLayoutVars>
          <dgm:dir/>
          <dgm:resizeHandles val="exact"/>
        </dgm:presLayoutVars>
      </dgm:prSet>
      <dgm:spPr/>
    </dgm:pt>
    <dgm:pt modelId="{FD1C221C-C336-4A3A-946E-0D2B8791FDCF}" type="pres">
      <dgm:prSet presAssocID="{C03C8941-8B8E-40FD-BDF7-24AF5B1BE608}" presName="compNode" presStyleCnt="0"/>
      <dgm:spPr/>
    </dgm:pt>
    <dgm:pt modelId="{EDF36ACA-7103-4A0D-AB1D-ABAD04F43779}" type="pres">
      <dgm:prSet presAssocID="{C03C8941-8B8E-40FD-BDF7-24AF5B1BE608}"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Connections"/>
        </a:ext>
      </dgm:extLst>
    </dgm:pt>
    <dgm:pt modelId="{CFCC4BD9-E622-469A-B329-722B0B21D16E}" type="pres">
      <dgm:prSet presAssocID="{C03C8941-8B8E-40FD-BDF7-24AF5B1BE608}" presName="spaceRect" presStyleCnt="0"/>
      <dgm:spPr/>
    </dgm:pt>
    <dgm:pt modelId="{1BF887A2-C029-461C-8916-07DB75E945CB}" type="pres">
      <dgm:prSet presAssocID="{C03C8941-8B8E-40FD-BDF7-24AF5B1BE608}" presName="textRect" presStyleLbl="revTx" presStyleIdx="0" presStyleCnt="3">
        <dgm:presLayoutVars>
          <dgm:chMax val="1"/>
          <dgm:chPref val="1"/>
        </dgm:presLayoutVars>
      </dgm:prSet>
      <dgm:spPr/>
    </dgm:pt>
    <dgm:pt modelId="{8F914C3F-29F9-4A55-9CD9-457B59ACAC6D}" type="pres">
      <dgm:prSet presAssocID="{28CCAA1E-690D-42B8-9246-56BA1348D9F5}" presName="sibTrans" presStyleCnt="0"/>
      <dgm:spPr/>
    </dgm:pt>
    <dgm:pt modelId="{640BCCAF-2363-4910-9408-C79CAFC99310}" type="pres">
      <dgm:prSet presAssocID="{FA8A7436-752E-4AA5-A1EC-712FC69E0B6C}" presName="compNode" presStyleCnt="0"/>
      <dgm:spPr/>
    </dgm:pt>
    <dgm:pt modelId="{998DCA8F-4F3D-453B-B7A3-265F626ABE36}" type="pres">
      <dgm:prSet presAssocID="{FA8A7436-752E-4AA5-A1EC-712FC69E0B6C}"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Classroom"/>
        </a:ext>
      </dgm:extLst>
    </dgm:pt>
    <dgm:pt modelId="{83F0E64B-F293-4F6F-AEEA-574A4CBC1EFF}" type="pres">
      <dgm:prSet presAssocID="{FA8A7436-752E-4AA5-A1EC-712FC69E0B6C}" presName="spaceRect" presStyleCnt="0"/>
      <dgm:spPr/>
    </dgm:pt>
    <dgm:pt modelId="{4B5A07B6-C59C-4E73-9EAE-AE7F26CB4654}" type="pres">
      <dgm:prSet presAssocID="{FA8A7436-752E-4AA5-A1EC-712FC69E0B6C}" presName="textRect" presStyleLbl="revTx" presStyleIdx="1" presStyleCnt="3" custScaleX="131113">
        <dgm:presLayoutVars>
          <dgm:chMax val="1"/>
          <dgm:chPref val="1"/>
        </dgm:presLayoutVars>
      </dgm:prSet>
      <dgm:spPr/>
    </dgm:pt>
    <dgm:pt modelId="{16EE569A-37C1-4A1D-83AB-5F7CF56DC162}" type="pres">
      <dgm:prSet presAssocID="{7A229693-397E-4227-B8E6-85BAEFCBF114}" presName="sibTrans" presStyleCnt="0"/>
      <dgm:spPr/>
    </dgm:pt>
    <dgm:pt modelId="{CAA9F6F9-8849-4060-BCCA-51513FA02D85}" type="pres">
      <dgm:prSet presAssocID="{1E3CC4AE-5072-4FAC-8397-7E9499EDB09B}" presName="compNode" presStyleCnt="0"/>
      <dgm:spPr/>
    </dgm:pt>
    <dgm:pt modelId="{96D8D4B2-959F-487C-85FB-6D6F84F16E23}" type="pres">
      <dgm:prSet presAssocID="{1E3CC4AE-5072-4FAC-8397-7E9499EDB09B}"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Bank"/>
        </a:ext>
      </dgm:extLst>
    </dgm:pt>
    <dgm:pt modelId="{DE51F63C-6F3B-46E7-B8A2-8D59145FB17D}" type="pres">
      <dgm:prSet presAssocID="{1E3CC4AE-5072-4FAC-8397-7E9499EDB09B}" presName="spaceRect" presStyleCnt="0"/>
      <dgm:spPr/>
    </dgm:pt>
    <dgm:pt modelId="{F8F444C0-6B2F-4DE1-B2F6-8E9303D2CE4B}" type="pres">
      <dgm:prSet presAssocID="{1E3CC4AE-5072-4FAC-8397-7E9499EDB09B}" presName="textRect" presStyleLbl="revTx" presStyleIdx="2" presStyleCnt="3" custScaleX="147140">
        <dgm:presLayoutVars>
          <dgm:chMax val="1"/>
          <dgm:chPref val="1"/>
        </dgm:presLayoutVars>
      </dgm:prSet>
      <dgm:spPr/>
    </dgm:pt>
  </dgm:ptLst>
  <dgm:cxnLst>
    <dgm:cxn modelId="{D7E5B501-8298-4981-B587-0FB1D1322666}" srcId="{89F688CC-EF99-446B-ADD7-C2AF5D0565A5}" destId="{1E3CC4AE-5072-4FAC-8397-7E9499EDB09B}" srcOrd="2" destOrd="0" parTransId="{75F7F2D4-6808-481A-9A33-D4926D583223}" sibTransId="{C7C0FF0E-20B9-477C-9402-5073A28539AB}"/>
    <dgm:cxn modelId="{5E2DFA78-92B3-47B1-ABA1-208A3FFC1027}" type="presOf" srcId="{C03C8941-8B8E-40FD-BDF7-24AF5B1BE608}" destId="{1BF887A2-C029-461C-8916-07DB75E945CB}" srcOrd="0" destOrd="0" presId="urn:microsoft.com/office/officeart/2018/2/layout/IconLabelList"/>
    <dgm:cxn modelId="{AFE336AE-F7C0-4496-B7E7-4A18762C2B08}" type="presOf" srcId="{FA8A7436-752E-4AA5-A1EC-712FC69E0B6C}" destId="{4B5A07B6-C59C-4E73-9EAE-AE7F26CB4654}" srcOrd="0" destOrd="0" presId="urn:microsoft.com/office/officeart/2018/2/layout/IconLabelList"/>
    <dgm:cxn modelId="{1DAF64D3-382B-4277-A12E-EDD9404D3C96}" type="presOf" srcId="{89F688CC-EF99-446B-ADD7-C2AF5D0565A5}" destId="{B347683D-D658-4F85-B41F-71BAC568F06B}" srcOrd="0" destOrd="0" presId="urn:microsoft.com/office/officeart/2018/2/layout/IconLabelList"/>
    <dgm:cxn modelId="{33821FEB-BBB6-4A57-A42A-E92D75B58EE2}" type="presOf" srcId="{1E3CC4AE-5072-4FAC-8397-7E9499EDB09B}" destId="{F8F444C0-6B2F-4DE1-B2F6-8E9303D2CE4B}" srcOrd="0" destOrd="0" presId="urn:microsoft.com/office/officeart/2018/2/layout/IconLabelList"/>
    <dgm:cxn modelId="{98819CF0-7451-4561-B615-A216979F9868}" srcId="{89F688CC-EF99-446B-ADD7-C2AF5D0565A5}" destId="{C03C8941-8B8E-40FD-BDF7-24AF5B1BE608}" srcOrd="0" destOrd="0" parTransId="{6BA5CF08-F726-42FD-98B1-C4B807908822}" sibTransId="{28CCAA1E-690D-42B8-9246-56BA1348D9F5}"/>
    <dgm:cxn modelId="{7509D8FF-1FD3-48F8-B611-23BEE393FC36}" srcId="{89F688CC-EF99-446B-ADD7-C2AF5D0565A5}" destId="{FA8A7436-752E-4AA5-A1EC-712FC69E0B6C}" srcOrd="1" destOrd="0" parTransId="{FD0DA2D5-47AC-40D4-946B-CA590F5CCFFC}" sibTransId="{7A229693-397E-4227-B8E6-85BAEFCBF114}"/>
    <dgm:cxn modelId="{8B4CF9C0-9CF9-4140-BCC2-01CF2EE5BAE0}" type="presParOf" srcId="{B347683D-D658-4F85-B41F-71BAC568F06B}" destId="{FD1C221C-C336-4A3A-946E-0D2B8791FDCF}" srcOrd="0" destOrd="0" presId="urn:microsoft.com/office/officeart/2018/2/layout/IconLabelList"/>
    <dgm:cxn modelId="{CC98CFFD-3718-4FB1-8AD1-573994C1C439}" type="presParOf" srcId="{FD1C221C-C336-4A3A-946E-0D2B8791FDCF}" destId="{EDF36ACA-7103-4A0D-AB1D-ABAD04F43779}" srcOrd="0" destOrd="0" presId="urn:microsoft.com/office/officeart/2018/2/layout/IconLabelList"/>
    <dgm:cxn modelId="{BA7FE8F8-7218-481B-9D2A-668660A1424B}" type="presParOf" srcId="{FD1C221C-C336-4A3A-946E-0D2B8791FDCF}" destId="{CFCC4BD9-E622-469A-B329-722B0B21D16E}" srcOrd="1" destOrd="0" presId="urn:microsoft.com/office/officeart/2018/2/layout/IconLabelList"/>
    <dgm:cxn modelId="{3C539DEF-44B2-4D6F-9276-3596166338C0}" type="presParOf" srcId="{FD1C221C-C336-4A3A-946E-0D2B8791FDCF}" destId="{1BF887A2-C029-461C-8916-07DB75E945CB}" srcOrd="2" destOrd="0" presId="urn:microsoft.com/office/officeart/2018/2/layout/IconLabelList"/>
    <dgm:cxn modelId="{F254BEDD-84C2-4D63-83ED-0CEF52AC60E7}" type="presParOf" srcId="{B347683D-D658-4F85-B41F-71BAC568F06B}" destId="{8F914C3F-29F9-4A55-9CD9-457B59ACAC6D}" srcOrd="1" destOrd="0" presId="urn:microsoft.com/office/officeart/2018/2/layout/IconLabelList"/>
    <dgm:cxn modelId="{0295E883-666D-4AD3-BA10-5722763C0A04}" type="presParOf" srcId="{B347683D-D658-4F85-B41F-71BAC568F06B}" destId="{640BCCAF-2363-4910-9408-C79CAFC99310}" srcOrd="2" destOrd="0" presId="urn:microsoft.com/office/officeart/2018/2/layout/IconLabelList"/>
    <dgm:cxn modelId="{30D1EAB7-A3BE-417D-B8EF-06480BBD11FD}" type="presParOf" srcId="{640BCCAF-2363-4910-9408-C79CAFC99310}" destId="{998DCA8F-4F3D-453B-B7A3-265F626ABE36}" srcOrd="0" destOrd="0" presId="urn:microsoft.com/office/officeart/2018/2/layout/IconLabelList"/>
    <dgm:cxn modelId="{BAA0BBE8-A355-40B7-B074-98F68151FA87}" type="presParOf" srcId="{640BCCAF-2363-4910-9408-C79CAFC99310}" destId="{83F0E64B-F293-4F6F-AEEA-574A4CBC1EFF}" srcOrd="1" destOrd="0" presId="urn:microsoft.com/office/officeart/2018/2/layout/IconLabelList"/>
    <dgm:cxn modelId="{62D132E7-2AEB-4AB4-92EE-42B94334FEE2}" type="presParOf" srcId="{640BCCAF-2363-4910-9408-C79CAFC99310}" destId="{4B5A07B6-C59C-4E73-9EAE-AE7F26CB4654}" srcOrd="2" destOrd="0" presId="urn:microsoft.com/office/officeart/2018/2/layout/IconLabelList"/>
    <dgm:cxn modelId="{3E64D143-F102-486D-96C8-9E8DF0AB0D8D}" type="presParOf" srcId="{B347683D-D658-4F85-B41F-71BAC568F06B}" destId="{16EE569A-37C1-4A1D-83AB-5F7CF56DC162}" srcOrd="3" destOrd="0" presId="urn:microsoft.com/office/officeart/2018/2/layout/IconLabelList"/>
    <dgm:cxn modelId="{C329179C-42F7-487E-A26C-B1F10ED9CA14}" type="presParOf" srcId="{B347683D-D658-4F85-B41F-71BAC568F06B}" destId="{CAA9F6F9-8849-4060-BCCA-51513FA02D85}" srcOrd="4" destOrd="0" presId="urn:microsoft.com/office/officeart/2018/2/layout/IconLabelList"/>
    <dgm:cxn modelId="{10F3FCE4-8E82-4BBA-BFCB-485EE71855BE}" type="presParOf" srcId="{CAA9F6F9-8849-4060-BCCA-51513FA02D85}" destId="{96D8D4B2-959F-487C-85FB-6D6F84F16E23}" srcOrd="0" destOrd="0" presId="urn:microsoft.com/office/officeart/2018/2/layout/IconLabelList"/>
    <dgm:cxn modelId="{FB7A8E45-8372-4883-96E7-F7322AEB09BF}" type="presParOf" srcId="{CAA9F6F9-8849-4060-BCCA-51513FA02D85}" destId="{DE51F63C-6F3B-46E7-B8A2-8D59145FB17D}" srcOrd="1" destOrd="0" presId="urn:microsoft.com/office/officeart/2018/2/layout/IconLabelList"/>
    <dgm:cxn modelId="{FADD47D5-8E92-4546-B010-DCB72917016E}" type="presParOf" srcId="{CAA9F6F9-8849-4060-BCCA-51513FA02D85}" destId="{F8F444C0-6B2F-4DE1-B2F6-8E9303D2CE4B}" srcOrd="2" destOrd="0" presId="urn:microsoft.com/office/officeart/2018/2/layout/IconLabel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384D3A4-EA96-4015-AD1E-68F89D17ED4B}"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89822831-2658-4739-9F68-90B70FC8A6C8}">
      <dgm:prSet/>
      <dgm:spPr/>
      <dgm:t>
        <a:bodyPr/>
        <a:lstStyle/>
        <a:p>
          <a:pPr>
            <a:lnSpc>
              <a:spcPct val="150000"/>
            </a:lnSpc>
            <a:spcAft>
              <a:spcPts val="0"/>
            </a:spcAft>
          </a:pPr>
          <a:r>
            <a:rPr lang="en-GB" b="1" dirty="0"/>
            <a:t>knowledge and information are now widely accessible through the Internet;</a:t>
          </a:r>
          <a:endParaRPr lang="en-US" dirty="0"/>
        </a:p>
      </dgm:t>
    </dgm:pt>
    <dgm:pt modelId="{9EA76DD6-0D83-4B7A-8AB9-B56BB62B0C52}" type="parTrans" cxnId="{4776EEE9-A81D-44E0-A79D-603235614493}">
      <dgm:prSet/>
      <dgm:spPr/>
      <dgm:t>
        <a:bodyPr/>
        <a:lstStyle/>
        <a:p>
          <a:endParaRPr lang="en-US"/>
        </a:p>
      </dgm:t>
    </dgm:pt>
    <dgm:pt modelId="{F7399478-1B54-42A8-B92C-DD1BE9E1CEA0}" type="sibTrans" cxnId="{4776EEE9-A81D-44E0-A79D-603235614493}">
      <dgm:prSet/>
      <dgm:spPr/>
      <dgm:t>
        <a:bodyPr/>
        <a:lstStyle/>
        <a:p>
          <a:pPr>
            <a:lnSpc>
              <a:spcPct val="100000"/>
            </a:lnSpc>
          </a:pPr>
          <a:endParaRPr lang="en-US"/>
        </a:p>
      </dgm:t>
    </dgm:pt>
    <dgm:pt modelId="{4DBF3142-8B15-4E21-A37A-EFC3D4B2DA41}">
      <dgm:prSet custT="1"/>
      <dgm:spPr/>
      <dgm:t>
        <a:bodyPr/>
        <a:lstStyle/>
        <a:p>
          <a:pPr marL="0" lvl="0" indent="0" algn="l" defTabSz="533400">
            <a:lnSpc>
              <a:spcPct val="150000"/>
            </a:lnSpc>
            <a:spcBef>
              <a:spcPct val="0"/>
            </a:spcBef>
            <a:spcAft>
              <a:spcPts val="0"/>
            </a:spcAft>
            <a:buNone/>
          </a:pPr>
          <a:r>
            <a:rPr lang="en-GB" sz="1200" b="1" kern="1200" dirty="0">
              <a:solidFill>
                <a:prstClr val="black">
                  <a:hueOff val="0"/>
                  <a:satOff val="0"/>
                  <a:lumOff val="0"/>
                  <a:alphaOff val="0"/>
                </a:prstClr>
              </a:solidFill>
              <a:latin typeface="Calibri"/>
              <a:ea typeface="+mn-ea"/>
              <a:cs typeface="+mn-cs"/>
            </a:rPr>
            <a:t>use of new technological devices such as computers, mobile phones, tablet computers, and other related tools;</a:t>
          </a:r>
          <a:endParaRPr lang="en-US" sz="1200" b="1" kern="1200" dirty="0">
            <a:solidFill>
              <a:prstClr val="black">
                <a:hueOff val="0"/>
                <a:satOff val="0"/>
                <a:lumOff val="0"/>
                <a:alphaOff val="0"/>
              </a:prstClr>
            </a:solidFill>
            <a:latin typeface="Calibri"/>
            <a:ea typeface="+mn-ea"/>
            <a:cs typeface="+mn-cs"/>
          </a:endParaRPr>
        </a:p>
      </dgm:t>
    </dgm:pt>
    <dgm:pt modelId="{CF6405FF-6088-4327-BBE6-314FEE5EC6E7}" type="parTrans" cxnId="{FDC22C9A-E703-4269-A0E1-AD8F3822046E}">
      <dgm:prSet/>
      <dgm:spPr/>
      <dgm:t>
        <a:bodyPr/>
        <a:lstStyle/>
        <a:p>
          <a:endParaRPr lang="en-US"/>
        </a:p>
      </dgm:t>
    </dgm:pt>
    <dgm:pt modelId="{825CCDBD-B2D4-45C9-B41A-249EBCB4923F}" type="sibTrans" cxnId="{FDC22C9A-E703-4269-A0E1-AD8F3822046E}">
      <dgm:prSet/>
      <dgm:spPr/>
      <dgm:t>
        <a:bodyPr/>
        <a:lstStyle/>
        <a:p>
          <a:pPr>
            <a:lnSpc>
              <a:spcPct val="100000"/>
            </a:lnSpc>
          </a:pPr>
          <a:endParaRPr lang="en-US"/>
        </a:p>
      </dgm:t>
    </dgm:pt>
    <dgm:pt modelId="{FC7B0EEE-D311-449F-9AE2-FE6109D1ECF0}">
      <dgm:prSet custT="1"/>
      <dgm:spPr/>
      <dgm:t>
        <a:bodyPr/>
        <a:lstStyle/>
        <a:p>
          <a:pPr marL="0" lvl="0" indent="0" algn="l" defTabSz="533400">
            <a:lnSpc>
              <a:spcPct val="150000"/>
            </a:lnSpc>
            <a:spcBef>
              <a:spcPct val="0"/>
            </a:spcBef>
            <a:spcAft>
              <a:spcPts val="0"/>
            </a:spcAft>
            <a:buNone/>
          </a:pPr>
          <a:r>
            <a:rPr lang="en-GB" sz="1200" b="1" kern="1200" dirty="0">
              <a:solidFill>
                <a:prstClr val="black">
                  <a:hueOff val="0"/>
                  <a:satOff val="0"/>
                  <a:lumOff val="0"/>
                  <a:alphaOff val="0"/>
                </a:prstClr>
              </a:solidFill>
              <a:latin typeface="Calibri"/>
              <a:ea typeface="+mn-ea"/>
              <a:cs typeface="+mn-cs"/>
            </a:rPr>
            <a:t>use of the social networks within work or private life for informal learning;</a:t>
          </a:r>
          <a:endParaRPr lang="en-US" sz="1200" b="1" kern="1200" dirty="0">
            <a:solidFill>
              <a:prstClr val="black">
                <a:hueOff val="0"/>
                <a:satOff val="0"/>
                <a:lumOff val="0"/>
                <a:alphaOff val="0"/>
              </a:prstClr>
            </a:solidFill>
            <a:latin typeface="Calibri"/>
            <a:ea typeface="+mn-ea"/>
            <a:cs typeface="+mn-cs"/>
          </a:endParaRPr>
        </a:p>
      </dgm:t>
    </dgm:pt>
    <dgm:pt modelId="{0797D991-5EE6-47E9-8676-F9C68831C3EC}" type="parTrans" cxnId="{8A132310-4B89-4DC7-88EE-B5D7688586D3}">
      <dgm:prSet/>
      <dgm:spPr/>
      <dgm:t>
        <a:bodyPr/>
        <a:lstStyle/>
        <a:p>
          <a:endParaRPr lang="en-US"/>
        </a:p>
      </dgm:t>
    </dgm:pt>
    <dgm:pt modelId="{136D79D1-992D-4AF1-91DD-0353955E7871}" type="sibTrans" cxnId="{8A132310-4B89-4DC7-88EE-B5D7688586D3}">
      <dgm:prSet/>
      <dgm:spPr/>
      <dgm:t>
        <a:bodyPr/>
        <a:lstStyle/>
        <a:p>
          <a:pPr>
            <a:lnSpc>
              <a:spcPct val="100000"/>
            </a:lnSpc>
          </a:pPr>
          <a:endParaRPr lang="en-US"/>
        </a:p>
      </dgm:t>
    </dgm:pt>
    <dgm:pt modelId="{1F3EDC1E-5E76-49D2-B2A3-D80EA071AF89}">
      <dgm:prSet custT="1"/>
      <dgm:spPr/>
      <dgm:t>
        <a:bodyPr/>
        <a:lstStyle/>
        <a:p>
          <a:pPr marL="0" lvl="0" indent="0" algn="l" defTabSz="533400">
            <a:lnSpc>
              <a:spcPct val="150000"/>
            </a:lnSpc>
            <a:spcBef>
              <a:spcPct val="0"/>
            </a:spcBef>
            <a:spcAft>
              <a:spcPts val="0"/>
            </a:spcAft>
            <a:buNone/>
          </a:pPr>
          <a:r>
            <a:rPr lang="en-GB" sz="1200" b="1" kern="1200" dirty="0">
              <a:solidFill>
                <a:prstClr val="black">
                  <a:hueOff val="0"/>
                  <a:satOff val="0"/>
                  <a:lumOff val="0"/>
                  <a:alphaOff val="0"/>
                </a:prstClr>
              </a:solidFill>
              <a:latin typeface="Calibri"/>
              <a:ea typeface="+mn-ea"/>
              <a:cs typeface="+mn-cs"/>
            </a:rPr>
            <a:t>and the need for all citizens to develop and master digital skills to adopt changes and to take advantage of them.</a:t>
          </a:r>
          <a:endParaRPr lang="en-US" sz="1200" b="1" kern="1200" dirty="0">
            <a:solidFill>
              <a:prstClr val="black">
                <a:hueOff val="0"/>
                <a:satOff val="0"/>
                <a:lumOff val="0"/>
                <a:alphaOff val="0"/>
              </a:prstClr>
            </a:solidFill>
            <a:latin typeface="Calibri"/>
            <a:ea typeface="+mn-ea"/>
            <a:cs typeface="+mn-cs"/>
          </a:endParaRPr>
        </a:p>
      </dgm:t>
    </dgm:pt>
    <dgm:pt modelId="{6C9613EF-FF5A-46B7-9C2F-113DD4BAFA52}" type="parTrans" cxnId="{6A760D89-70ED-42A0-8499-1BA6E9D7600A}">
      <dgm:prSet/>
      <dgm:spPr/>
      <dgm:t>
        <a:bodyPr/>
        <a:lstStyle/>
        <a:p>
          <a:endParaRPr lang="en-US"/>
        </a:p>
      </dgm:t>
    </dgm:pt>
    <dgm:pt modelId="{20174195-B98F-497F-96EA-75FB61A27A58}" type="sibTrans" cxnId="{6A760D89-70ED-42A0-8499-1BA6E9D7600A}">
      <dgm:prSet/>
      <dgm:spPr/>
      <dgm:t>
        <a:bodyPr/>
        <a:lstStyle/>
        <a:p>
          <a:endParaRPr lang="en-US"/>
        </a:p>
      </dgm:t>
    </dgm:pt>
    <dgm:pt modelId="{EEB28B96-DEA3-43C8-AE73-E7E0FB281842}" type="pres">
      <dgm:prSet presAssocID="{1384D3A4-EA96-4015-AD1E-68F89D17ED4B}" presName="root" presStyleCnt="0">
        <dgm:presLayoutVars>
          <dgm:dir/>
          <dgm:resizeHandles val="exact"/>
        </dgm:presLayoutVars>
      </dgm:prSet>
      <dgm:spPr/>
    </dgm:pt>
    <dgm:pt modelId="{23B8DF9B-2B80-4835-BFF1-1F71D91233EE}" type="pres">
      <dgm:prSet presAssocID="{1384D3A4-EA96-4015-AD1E-68F89D17ED4B}" presName="container" presStyleCnt="0">
        <dgm:presLayoutVars>
          <dgm:dir/>
          <dgm:resizeHandles val="exact"/>
        </dgm:presLayoutVars>
      </dgm:prSet>
      <dgm:spPr/>
    </dgm:pt>
    <dgm:pt modelId="{643D822A-74B6-4240-B733-D684F030D96B}" type="pres">
      <dgm:prSet presAssocID="{89822831-2658-4739-9F68-90B70FC8A6C8}" presName="compNode" presStyleCnt="0"/>
      <dgm:spPr/>
    </dgm:pt>
    <dgm:pt modelId="{32DEA763-F84D-4EA4-9B6D-418E4025D3A4}" type="pres">
      <dgm:prSet presAssocID="{89822831-2658-4739-9F68-90B70FC8A6C8}" presName="iconBgRect" presStyleLbl="bgShp" presStyleIdx="0" presStyleCnt="4"/>
      <dgm:spPr/>
    </dgm:pt>
    <dgm:pt modelId="{B0C214E1-2AC1-4A6C-B7E3-40B181F9B0E4}" type="pres">
      <dgm:prSet presAssocID="{89822831-2658-4739-9F68-90B70FC8A6C8}"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Programmer"/>
        </a:ext>
      </dgm:extLst>
    </dgm:pt>
    <dgm:pt modelId="{E6C8BB2E-94D8-45FA-80FC-BD2A3EC1883E}" type="pres">
      <dgm:prSet presAssocID="{89822831-2658-4739-9F68-90B70FC8A6C8}" presName="spaceRect" presStyleCnt="0"/>
      <dgm:spPr/>
    </dgm:pt>
    <dgm:pt modelId="{AECF61BE-AAB5-47C4-A245-743933CFC10F}" type="pres">
      <dgm:prSet presAssocID="{89822831-2658-4739-9F68-90B70FC8A6C8}" presName="textRect" presStyleLbl="revTx" presStyleIdx="0" presStyleCnt="4">
        <dgm:presLayoutVars>
          <dgm:chMax val="1"/>
          <dgm:chPref val="1"/>
        </dgm:presLayoutVars>
      </dgm:prSet>
      <dgm:spPr/>
    </dgm:pt>
    <dgm:pt modelId="{6437E886-2B08-497F-A0BD-58C611E10048}" type="pres">
      <dgm:prSet presAssocID="{F7399478-1B54-42A8-B92C-DD1BE9E1CEA0}" presName="sibTrans" presStyleLbl="sibTrans2D1" presStyleIdx="0" presStyleCnt="0"/>
      <dgm:spPr/>
    </dgm:pt>
    <dgm:pt modelId="{9F55295D-58C1-468C-9E0B-6A2EAA569F5B}" type="pres">
      <dgm:prSet presAssocID="{4DBF3142-8B15-4E21-A37A-EFC3D4B2DA41}" presName="compNode" presStyleCnt="0"/>
      <dgm:spPr/>
    </dgm:pt>
    <dgm:pt modelId="{DAB270D8-E175-4A3E-85B9-E5B557A92F95}" type="pres">
      <dgm:prSet presAssocID="{4DBF3142-8B15-4E21-A37A-EFC3D4B2DA41}" presName="iconBgRect" presStyleLbl="bgShp" presStyleIdx="1" presStyleCnt="4"/>
      <dgm:spPr/>
    </dgm:pt>
    <dgm:pt modelId="{EE8D3522-B475-458C-8879-DD3A6442AB6D}" type="pres">
      <dgm:prSet presAssocID="{4DBF3142-8B15-4E21-A37A-EFC3D4B2DA41}"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Laptop"/>
        </a:ext>
      </dgm:extLst>
    </dgm:pt>
    <dgm:pt modelId="{A5EF276C-FF83-40CC-85DC-F98798CAF576}" type="pres">
      <dgm:prSet presAssocID="{4DBF3142-8B15-4E21-A37A-EFC3D4B2DA41}" presName="spaceRect" presStyleCnt="0"/>
      <dgm:spPr/>
    </dgm:pt>
    <dgm:pt modelId="{46FD2B04-010B-49FA-AEA0-7204DC8D3D78}" type="pres">
      <dgm:prSet presAssocID="{4DBF3142-8B15-4E21-A37A-EFC3D4B2DA41}" presName="textRect" presStyleLbl="revTx" presStyleIdx="1" presStyleCnt="4">
        <dgm:presLayoutVars>
          <dgm:chMax val="1"/>
          <dgm:chPref val="1"/>
        </dgm:presLayoutVars>
      </dgm:prSet>
      <dgm:spPr/>
    </dgm:pt>
    <dgm:pt modelId="{815B443F-EF43-4897-90B2-0D72FF0ABB3E}" type="pres">
      <dgm:prSet presAssocID="{825CCDBD-B2D4-45C9-B41A-249EBCB4923F}" presName="sibTrans" presStyleLbl="sibTrans2D1" presStyleIdx="0" presStyleCnt="0"/>
      <dgm:spPr/>
    </dgm:pt>
    <dgm:pt modelId="{B753735B-AEEE-4F2E-9A48-92AF29C26AD3}" type="pres">
      <dgm:prSet presAssocID="{FC7B0EEE-D311-449F-9AE2-FE6109D1ECF0}" presName="compNode" presStyleCnt="0"/>
      <dgm:spPr/>
    </dgm:pt>
    <dgm:pt modelId="{9388AB16-4680-477B-9C2A-13D1FF4BE2DE}" type="pres">
      <dgm:prSet presAssocID="{FC7B0EEE-D311-449F-9AE2-FE6109D1ECF0}" presName="iconBgRect" presStyleLbl="bgShp" presStyleIdx="2" presStyleCnt="4"/>
      <dgm:spPr/>
    </dgm:pt>
    <dgm:pt modelId="{534AEB15-A8F7-48B4-87E8-131DA77D3D6E}" type="pres">
      <dgm:prSet presAssocID="{FC7B0EEE-D311-449F-9AE2-FE6109D1ECF0}"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User Network"/>
        </a:ext>
      </dgm:extLst>
    </dgm:pt>
    <dgm:pt modelId="{7A94FE6D-CCC8-4529-9BBC-AEA008DF35A3}" type="pres">
      <dgm:prSet presAssocID="{FC7B0EEE-D311-449F-9AE2-FE6109D1ECF0}" presName="spaceRect" presStyleCnt="0"/>
      <dgm:spPr/>
    </dgm:pt>
    <dgm:pt modelId="{96B2CF92-7461-4D29-A87C-E4674EB164E7}" type="pres">
      <dgm:prSet presAssocID="{FC7B0EEE-D311-449F-9AE2-FE6109D1ECF0}" presName="textRect" presStyleLbl="revTx" presStyleIdx="2" presStyleCnt="4">
        <dgm:presLayoutVars>
          <dgm:chMax val="1"/>
          <dgm:chPref val="1"/>
        </dgm:presLayoutVars>
      </dgm:prSet>
      <dgm:spPr/>
    </dgm:pt>
    <dgm:pt modelId="{80B40E81-033B-420C-BBCE-DEEA5D7F9822}" type="pres">
      <dgm:prSet presAssocID="{136D79D1-992D-4AF1-91DD-0353955E7871}" presName="sibTrans" presStyleLbl="sibTrans2D1" presStyleIdx="0" presStyleCnt="0"/>
      <dgm:spPr/>
    </dgm:pt>
    <dgm:pt modelId="{1FF7528B-7F9B-44F3-8538-7BB684FFDA24}" type="pres">
      <dgm:prSet presAssocID="{1F3EDC1E-5E76-49D2-B2A3-D80EA071AF89}" presName="compNode" presStyleCnt="0"/>
      <dgm:spPr/>
    </dgm:pt>
    <dgm:pt modelId="{CF3C2775-FEF8-4083-BD2D-81B928BFA52C}" type="pres">
      <dgm:prSet presAssocID="{1F3EDC1E-5E76-49D2-B2A3-D80EA071AF89}" presName="iconBgRect" presStyleLbl="bgShp" presStyleIdx="3" presStyleCnt="4"/>
      <dgm:spPr/>
    </dgm:pt>
    <dgm:pt modelId="{3F4EDB22-B8FD-42D0-9400-FEE60AA1A98E}" type="pres">
      <dgm:prSet presAssocID="{1F3EDC1E-5E76-49D2-B2A3-D80EA071AF89}"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Bitcoin"/>
        </a:ext>
      </dgm:extLst>
    </dgm:pt>
    <dgm:pt modelId="{39010CC6-D6A9-4749-AFFB-A35921ADE186}" type="pres">
      <dgm:prSet presAssocID="{1F3EDC1E-5E76-49D2-B2A3-D80EA071AF89}" presName="spaceRect" presStyleCnt="0"/>
      <dgm:spPr/>
    </dgm:pt>
    <dgm:pt modelId="{4EBC2ADA-8C71-42ED-B930-E72ED3EA41C9}" type="pres">
      <dgm:prSet presAssocID="{1F3EDC1E-5E76-49D2-B2A3-D80EA071AF89}" presName="textRect" presStyleLbl="revTx" presStyleIdx="3" presStyleCnt="4">
        <dgm:presLayoutVars>
          <dgm:chMax val="1"/>
          <dgm:chPref val="1"/>
        </dgm:presLayoutVars>
      </dgm:prSet>
      <dgm:spPr/>
    </dgm:pt>
  </dgm:ptLst>
  <dgm:cxnLst>
    <dgm:cxn modelId="{23FF110D-8FC7-4A5C-8BE5-15C8D4CF78B4}" type="presOf" srcId="{136D79D1-992D-4AF1-91DD-0353955E7871}" destId="{80B40E81-033B-420C-BBCE-DEEA5D7F9822}" srcOrd="0" destOrd="0" presId="urn:microsoft.com/office/officeart/2018/2/layout/IconCircleList"/>
    <dgm:cxn modelId="{8A132310-4B89-4DC7-88EE-B5D7688586D3}" srcId="{1384D3A4-EA96-4015-AD1E-68F89D17ED4B}" destId="{FC7B0EEE-D311-449F-9AE2-FE6109D1ECF0}" srcOrd="2" destOrd="0" parTransId="{0797D991-5EE6-47E9-8676-F9C68831C3EC}" sibTransId="{136D79D1-992D-4AF1-91DD-0353955E7871}"/>
    <dgm:cxn modelId="{D6946512-809E-4400-9BE2-5929FBDEDA71}" type="presOf" srcId="{825CCDBD-B2D4-45C9-B41A-249EBCB4923F}" destId="{815B443F-EF43-4897-90B2-0D72FF0ABB3E}" srcOrd="0" destOrd="0" presId="urn:microsoft.com/office/officeart/2018/2/layout/IconCircleList"/>
    <dgm:cxn modelId="{2EF11944-1F87-43F8-8BB6-31BDAD3C1196}" type="presOf" srcId="{1F3EDC1E-5E76-49D2-B2A3-D80EA071AF89}" destId="{4EBC2ADA-8C71-42ED-B930-E72ED3EA41C9}" srcOrd="0" destOrd="0" presId="urn:microsoft.com/office/officeart/2018/2/layout/IconCircleList"/>
    <dgm:cxn modelId="{6A760D89-70ED-42A0-8499-1BA6E9D7600A}" srcId="{1384D3A4-EA96-4015-AD1E-68F89D17ED4B}" destId="{1F3EDC1E-5E76-49D2-B2A3-D80EA071AF89}" srcOrd="3" destOrd="0" parTransId="{6C9613EF-FF5A-46B7-9C2F-113DD4BAFA52}" sibTransId="{20174195-B98F-497F-96EA-75FB61A27A58}"/>
    <dgm:cxn modelId="{92D0CA8D-5ACA-4F16-A90C-519510C37945}" type="presOf" srcId="{4DBF3142-8B15-4E21-A37A-EFC3D4B2DA41}" destId="{46FD2B04-010B-49FA-AEA0-7204DC8D3D78}" srcOrd="0" destOrd="0" presId="urn:microsoft.com/office/officeart/2018/2/layout/IconCircleList"/>
    <dgm:cxn modelId="{7B8B128E-EF32-4E0B-A14D-80E56C0EBA69}" type="presOf" srcId="{1384D3A4-EA96-4015-AD1E-68F89D17ED4B}" destId="{EEB28B96-DEA3-43C8-AE73-E7E0FB281842}" srcOrd="0" destOrd="0" presId="urn:microsoft.com/office/officeart/2018/2/layout/IconCircleList"/>
    <dgm:cxn modelId="{FDC22C9A-E703-4269-A0E1-AD8F3822046E}" srcId="{1384D3A4-EA96-4015-AD1E-68F89D17ED4B}" destId="{4DBF3142-8B15-4E21-A37A-EFC3D4B2DA41}" srcOrd="1" destOrd="0" parTransId="{CF6405FF-6088-4327-BBE6-314FEE5EC6E7}" sibTransId="{825CCDBD-B2D4-45C9-B41A-249EBCB4923F}"/>
    <dgm:cxn modelId="{B7B60EB4-E2E5-40D9-8FE5-AB447914227F}" type="presOf" srcId="{89822831-2658-4739-9F68-90B70FC8A6C8}" destId="{AECF61BE-AAB5-47C4-A245-743933CFC10F}" srcOrd="0" destOrd="0" presId="urn:microsoft.com/office/officeart/2018/2/layout/IconCircleList"/>
    <dgm:cxn modelId="{C09CABE1-6C77-4FE2-85BB-CB1F9E3418BF}" type="presOf" srcId="{F7399478-1B54-42A8-B92C-DD1BE9E1CEA0}" destId="{6437E886-2B08-497F-A0BD-58C611E10048}" srcOrd="0" destOrd="0" presId="urn:microsoft.com/office/officeart/2018/2/layout/IconCircleList"/>
    <dgm:cxn modelId="{A1B0A3E6-59AC-4D99-BEEE-2EA1007F1649}" type="presOf" srcId="{FC7B0EEE-D311-449F-9AE2-FE6109D1ECF0}" destId="{96B2CF92-7461-4D29-A87C-E4674EB164E7}" srcOrd="0" destOrd="0" presId="urn:microsoft.com/office/officeart/2018/2/layout/IconCircleList"/>
    <dgm:cxn modelId="{4776EEE9-A81D-44E0-A79D-603235614493}" srcId="{1384D3A4-EA96-4015-AD1E-68F89D17ED4B}" destId="{89822831-2658-4739-9F68-90B70FC8A6C8}" srcOrd="0" destOrd="0" parTransId="{9EA76DD6-0D83-4B7A-8AB9-B56BB62B0C52}" sibTransId="{F7399478-1B54-42A8-B92C-DD1BE9E1CEA0}"/>
    <dgm:cxn modelId="{962DEEF3-D4D6-4D78-BE16-ABC29AB6F272}" type="presParOf" srcId="{EEB28B96-DEA3-43C8-AE73-E7E0FB281842}" destId="{23B8DF9B-2B80-4835-BFF1-1F71D91233EE}" srcOrd="0" destOrd="0" presId="urn:microsoft.com/office/officeart/2018/2/layout/IconCircleList"/>
    <dgm:cxn modelId="{1342DAF4-A23A-457E-8AE4-DB085F9DE4AB}" type="presParOf" srcId="{23B8DF9B-2B80-4835-BFF1-1F71D91233EE}" destId="{643D822A-74B6-4240-B733-D684F030D96B}" srcOrd="0" destOrd="0" presId="urn:microsoft.com/office/officeart/2018/2/layout/IconCircleList"/>
    <dgm:cxn modelId="{5AE31D8E-92B6-49A2-81F6-DDFF7D30D8BB}" type="presParOf" srcId="{643D822A-74B6-4240-B733-D684F030D96B}" destId="{32DEA763-F84D-4EA4-9B6D-418E4025D3A4}" srcOrd="0" destOrd="0" presId="urn:microsoft.com/office/officeart/2018/2/layout/IconCircleList"/>
    <dgm:cxn modelId="{E6FB3F33-BE9F-4D74-A24D-121A2C5E967C}" type="presParOf" srcId="{643D822A-74B6-4240-B733-D684F030D96B}" destId="{B0C214E1-2AC1-4A6C-B7E3-40B181F9B0E4}" srcOrd="1" destOrd="0" presId="urn:microsoft.com/office/officeart/2018/2/layout/IconCircleList"/>
    <dgm:cxn modelId="{66892DA0-F70D-401E-A8D3-65DB877B624E}" type="presParOf" srcId="{643D822A-74B6-4240-B733-D684F030D96B}" destId="{E6C8BB2E-94D8-45FA-80FC-BD2A3EC1883E}" srcOrd="2" destOrd="0" presId="urn:microsoft.com/office/officeart/2018/2/layout/IconCircleList"/>
    <dgm:cxn modelId="{44232B4F-038D-4F87-9552-73E61B5FC068}" type="presParOf" srcId="{643D822A-74B6-4240-B733-D684F030D96B}" destId="{AECF61BE-AAB5-47C4-A245-743933CFC10F}" srcOrd="3" destOrd="0" presId="urn:microsoft.com/office/officeart/2018/2/layout/IconCircleList"/>
    <dgm:cxn modelId="{25216C38-C546-40CA-8BC0-4BF2C105C676}" type="presParOf" srcId="{23B8DF9B-2B80-4835-BFF1-1F71D91233EE}" destId="{6437E886-2B08-497F-A0BD-58C611E10048}" srcOrd="1" destOrd="0" presId="urn:microsoft.com/office/officeart/2018/2/layout/IconCircleList"/>
    <dgm:cxn modelId="{2432CC55-4A55-4368-977A-A34C914E22A0}" type="presParOf" srcId="{23B8DF9B-2B80-4835-BFF1-1F71D91233EE}" destId="{9F55295D-58C1-468C-9E0B-6A2EAA569F5B}" srcOrd="2" destOrd="0" presId="urn:microsoft.com/office/officeart/2018/2/layout/IconCircleList"/>
    <dgm:cxn modelId="{2D65430A-C880-4D45-8A55-E945F5EE93BE}" type="presParOf" srcId="{9F55295D-58C1-468C-9E0B-6A2EAA569F5B}" destId="{DAB270D8-E175-4A3E-85B9-E5B557A92F95}" srcOrd="0" destOrd="0" presId="urn:microsoft.com/office/officeart/2018/2/layout/IconCircleList"/>
    <dgm:cxn modelId="{71FC6A59-7A24-47D8-9AD9-809CD4E81A2C}" type="presParOf" srcId="{9F55295D-58C1-468C-9E0B-6A2EAA569F5B}" destId="{EE8D3522-B475-458C-8879-DD3A6442AB6D}" srcOrd="1" destOrd="0" presId="urn:microsoft.com/office/officeart/2018/2/layout/IconCircleList"/>
    <dgm:cxn modelId="{73D1EB2B-DD77-4163-81D9-308851DC54F2}" type="presParOf" srcId="{9F55295D-58C1-468C-9E0B-6A2EAA569F5B}" destId="{A5EF276C-FF83-40CC-85DC-F98798CAF576}" srcOrd="2" destOrd="0" presId="urn:microsoft.com/office/officeart/2018/2/layout/IconCircleList"/>
    <dgm:cxn modelId="{F07CB852-037D-4CDA-B9BD-DB6BA7720411}" type="presParOf" srcId="{9F55295D-58C1-468C-9E0B-6A2EAA569F5B}" destId="{46FD2B04-010B-49FA-AEA0-7204DC8D3D78}" srcOrd="3" destOrd="0" presId="urn:microsoft.com/office/officeart/2018/2/layout/IconCircleList"/>
    <dgm:cxn modelId="{95C900E0-AE4B-4A0F-BDAC-AD1E0DDAF8C0}" type="presParOf" srcId="{23B8DF9B-2B80-4835-BFF1-1F71D91233EE}" destId="{815B443F-EF43-4897-90B2-0D72FF0ABB3E}" srcOrd="3" destOrd="0" presId="urn:microsoft.com/office/officeart/2018/2/layout/IconCircleList"/>
    <dgm:cxn modelId="{80254A4D-9E7E-416A-8BA7-610FF6E2300A}" type="presParOf" srcId="{23B8DF9B-2B80-4835-BFF1-1F71D91233EE}" destId="{B753735B-AEEE-4F2E-9A48-92AF29C26AD3}" srcOrd="4" destOrd="0" presId="urn:microsoft.com/office/officeart/2018/2/layout/IconCircleList"/>
    <dgm:cxn modelId="{AACC75BA-77CC-40D1-9113-DE291DDE75AF}" type="presParOf" srcId="{B753735B-AEEE-4F2E-9A48-92AF29C26AD3}" destId="{9388AB16-4680-477B-9C2A-13D1FF4BE2DE}" srcOrd="0" destOrd="0" presId="urn:microsoft.com/office/officeart/2018/2/layout/IconCircleList"/>
    <dgm:cxn modelId="{604C27A6-EF1B-46CF-B62E-1D882787CB10}" type="presParOf" srcId="{B753735B-AEEE-4F2E-9A48-92AF29C26AD3}" destId="{534AEB15-A8F7-48B4-87E8-131DA77D3D6E}" srcOrd="1" destOrd="0" presId="urn:microsoft.com/office/officeart/2018/2/layout/IconCircleList"/>
    <dgm:cxn modelId="{85B9900B-8A06-45C6-B65F-54EC51578CF5}" type="presParOf" srcId="{B753735B-AEEE-4F2E-9A48-92AF29C26AD3}" destId="{7A94FE6D-CCC8-4529-9BBC-AEA008DF35A3}" srcOrd="2" destOrd="0" presId="urn:microsoft.com/office/officeart/2018/2/layout/IconCircleList"/>
    <dgm:cxn modelId="{F5BCF0C9-1423-4947-AB73-6A31F297153C}" type="presParOf" srcId="{B753735B-AEEE-4F2E-9A48-92AF29C26AD3}" destId="{96B2CF92-7461-4D29-A87C-E4674EB164E7}" srcOrd="3" destOrd="0" presId="urn:microsoft.com/office/officeart/2018/2/layout/IconCircleList"/>
    <dgm:cxn modelId="{85023792-3702-4011-83FC-397FB2C7B48F}" type="presParOf" srcId="{23B8DF9B-2B80-4835-BFF1-1F71D91233EE}" destId="{80B40E81-033B-420C-BBCE-DEEA5D7F9822}" srcOrd="5" destOrd="0" presId="urn:microsoft.com/office/officeart/2018/2/layout/IconCircleList"/>
    <dgm:cxn modelId="{00CBFA74-BB22-4027-A06D-C04F73AEB488}" type="presParOf" srcId="{23B8DF9B-2B80-4835-BFF1-1F71D91233EE}" destId="{1FF7528B-7F9B-44F3-8538-7BB684FFDA24}" srcOrd="6" destOrd="0" presId="urn:microsoft.com/office/officeart/2018/2/layout/IconCircleList"/>
    <dgm:cxn modelId="{71BE1150-DF21-472D-9FDA-94FD077969C5}" type="presParOf" srcId="{1FF7528B-7F9B-44F3-8538-7BB684FFDA24}" destId="{CF3C2775-FEF8-4083-BD2D-81B928BFA52C}" srcOrd="0" destOrd="0" presId="urn:microsoft.com/office/officeart/2018/2/layout/IconCircleList"/>
    <dgm:cxn modelId="{D0777B2E-A519-4C3F-A5B1-5313C5A28EF5}" type="presParOf" srcId="{1FF7528B-7F9B-44F3-8538-7BB684FFDA24}" destId="{3F4EDB22-B8FD-42D0-9400-FEE60AA1A98E}" srcOrd="1" destOrd="0" presId="urn:microsoft.com/office/officeart/2018/2/layout/IconCircleList"/>
    <dgm:cxn modelId="{CAAB2E3F-276C-45DE-A887-C5950F6E92E9}" type="presParOf" srcId="{1FF7528B-7F9B-44F3-8538-7BB684FFDA24}" destId="{39010CC6-D6A9-4749-AFFB-A35921ADE186}" srcOrd="2" destOrd="0" presId="urn:microsoft.com/office/officeart/2018/2/layout/IconCircleList"/>
    <dgm:cxn modelId="{2DE90836-EC3E-4568-B553-FFBA127F054E}" type="presParOf" srcId="{1FF7528B-7F9B-44F3-8538-7BB684FFDA24}" destId="{4EBC2ADA-8C71-42ED-B930-E72ED3EA41C9}" srcOrd="3" destOrd="0" presId="urn:microsoft.com/office/officeart/2018/2/layout/IconCircl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9F3A171-6C56-432C-817E-B0A8C0FE10C7}"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FE6BCC68-3A1C-40DA-B4EE-967286CE9009}">
      <dgm:prSet/>
      <dgm:spPr/>
      <dgm:t>
        <a:bodyPr/>
        <a:lstStyle/>
        <a:p>
          <a:r>
            <a:rPr lang="en-GB" b="1" i="0"/>
            <a:t>Reduced manual labor:</a:t>
          </a:r>
          <a:endParaRPr lang="en-US"/>
        </a:p>
      </dgm:t>
    </dgm:pt>
    <dgm:pt modelId="{5FABFEF7-E7C3-46CE-AA84-EA92E7FF5727}" type="parTrans" cxnId="{DC2AEF5B-9DF7-441E-89F3-317331AE971F}">
      <dgm:prSet/>
      <dgm:spPr/>
      <dgm:t>
        <a:bodyPr/>
        <a:lstStyle/>
        <a:p>
          <a:endParaRPr lang="en-US"/>
        </a:p>
      </dgm:t>
    </dgm:pt>
    <dgm:pt modelId="{171E3BF5-AEB8-4D55-8DA1-4E56320AF2C4}" type="sibTrans" cxnId="{DC2AEF5B-9DF7-441E-89F3-317331AE971F}">
      <dgm:prSet/>
      <dgm:spPr/>
      <dgm:t>
        <a:bodyPr/>
        <a:lstStyle/>
        <a:p>
          <a:endParaRPr lang="en-US"/>
        </a:p>
      </dgm:t>
    </dgm:pt>
    <dgm:pt modelId="{ADD7CCDA-8CDF-47C8-B754-7456492DF052}">
      <dgm:prSet/>
      <dgm:spPr/>
      <dgm:t>
        <a:bodyPr/>
        <a:lstStyle/>
        <a:p>
          <a:r>
            <a:rPr lang="en-GB" b="1" dirty="0"/>
            <a:t>Actually, digitalizing would mean being involved less in manual </a:t>
          </a:r>
          <a:r>
            <a:rPr lang="en-GB" b="1" dirty="0" err="1"/>
            <a:t>labor</a:t>
          </a:r>
          <a:r>
            <a:rPr lang="en-GB" b="1" dirty="0"/>
            <a:t> and more in technical or machinery or computer-based </a:t>
          </a:r>
          <a:r>
            <a:rPr lang="en-GB" b="1" dirty="0" err="1"/>
            <a:t>labor</a:t>
          </a:r>
          <a:r>
            <a:rPr lang="en-GB" b="1" dirty="0"/>
            <a:t>. </a:t>
          </a:r>
          <a:endParaRPr lang="en-US" dirty="0"/>
        </a:p>
      </dgm:t>
    </dgm:pt>
    <dgm:pt modelId="{304FBF69-15FA-4551-9FA4-922F81E2A65F}" type="parTrans" cxnId="{EB853A45-FF1E-4FB3-A521-C442E2EE8660}">
      <dgm:prSet/>
      <dgm:spPr/>
      <dgm:t>
        <a:bodyPr/>
        <a:lstStyle/>
        <a:p>
          <a:endParaRPr lang="en-US"/>
        </a:p>
      </dgm:t>
    </dgm:pt>
    <dgm:pt modelId="{253EC503-95F2-4DAD-9F37-76D596C317E9}" type="sibTrans" cxnId="{EB853A45-FF1E-4FB3-A521-C442E2EE8660}">
      <dgm:prSet/>
      <dgm:spPr/>
      <dgm:t>
        <a:bodyPr/>
        <a:lstStyle/>
        <a:p>
          <a:endParaRPr lang="en-US"/>
        </a:p>
      </dgm:t>
    </dgm:pt>
    <dgm:pt modelId="{4FE9D87E-E086-4DB5-9EDB-18D5F3AACD33}">
      <dgm:prSet/>
      <dgm:spPr/>
      <dgm:t>
        <a:bodyPr/>
        <a:lstStyle/>
        <a:p>
          <a:r>
            <a:rPr lang="en-GB" b="1" dirty="0"/>
            <a:t>This would, in the long run, make the human force less required because the tasks would be performed by Artificial intelligence.</a:t>
          </a:r>
          <a:endParaRPr lang="en-US" dirty="0"/>
        </a:p>
      </dgm:t>
    </dgm:pt>
    <dgm:pt modelId="{BDE947C1-0873-49C7-BD27-99E91A44ED35}" type="parTrans" cxnId="{6322F683-368E-4C89-BF8A-BBC210A87F7D}">
      <dgm:prSet/>
      <dgm:spPr/>
      <dgm:t>
        <a:bodyPr/>
        <a:lstStyle/>
        <a:p>
          <a:endParaRPr lang="en-US"/>
        </a:p>
      </dgm:t>
    </dgm:pt>
    <dgm:pt modelId="{D12D6EAD-A897-451F-92C5-5E9DCB583CC1}" type="sibTrans" cxnId="{6322F683-368E-4C89-BF8A-BBC210A87F7D}">
      <dgm:prSet/>
      <dgm:spPr/>
      <dgm:t>
        <a:bodyPr/>
        <a:lstStyle/>
        <a:p>
          <a:endParaRPr lang="en-US"/>
        </a:p>
      </dgm:t>
    </dgm:pt>
    <dgm:pt modelId="{D8FF1856-6009-4B1D-8961-0BD98A0CD5CC}" type="pres">
      <dgm:prSet presAssocID="{A9F3A171-6C56-432C-817E-B0A8C0FE10C7}" presName="hierChild1" presStyleCnt="0">
        <dgm:presLayoutVars>
          <dgm:chPref val="1"/>
          <dgm:dir/>
          <dgm:animOne val="branch"/>
          <dgm:animLvl val="lvl"/>
          <dgm:resizeHandles/>
        </dgm:presLayoutVars>
      </dgm:prSet>
      <dgm:spPr/>
    </dgm:pt>
    <dgm:pt modelId="{0792E82D-2538-4FAB-B479-47FE81AEE4BF}" type="pres">
      <dgm:prSet presAssocID="{FE6BCC68-3A1C-40DA-B4EE-967286CE9009}" presName="hierRoot1" presStyleCnt="0"/>
      <dgm:spPr/>
    </dgm:pt>
    <dgm:pt modelId="{F11A44B7-022D-41FE-970A-1DEAB999EACF}" type="pres">
      <dgm:prSet presAssocID="{FE6BCC68-3A1C-40DA-B4EE-967286CE9009}" presName="composite" presStyleCnt="0"/>
      <dgm:spPr/>
    </dgm:pt>
    <dgm:pt modelId="{03C12EAB-76E9-48B6-8E8F-DD4FF4D4FD6F}" type="pres">
      <dgm:prSet presAssocID="{FE6BCC68-3A1C-40DA-B4EE-967286CE9009}" presName="background" presStyleLbl="node0" presStyleIdx="0" presStyleCnt="1"/>
      <dgm:spPr/>
    </dgm:pt>
    <dgm:pt modelId="{AC4F9F17-31EE-4DBD-8742-13F6B6EF4FA2}" type="pres">
      <dgm:prSet presAssocID="{FE6BCC68-3A1C-40DA-B4EE-967286CE9009}" presName="text" presStyleLbl="fgAcc0" presStyleIdx="0" presStyleCnt="1">
        <dgm:presLayoutVars>
          <dgm:chPref val="3"/>
        </dgm:presLayoutVars>
      </dgm:prSet>
      <dgm:spPr/>
    </dgm:pt>
    <dgm:pt modelId="{97D20AB0-6115-478A-9F9E-24F8BB0590F5}" type="pres">
      <dgm:prSet presAssocID="{FE6BCC68-3A1C-40DA-B4EE-967286CE9009}" presName="hierChild2" presStyleCnt="0"/>
      <dgm:spPr/>
    </dgm:pt>
    <dgm:pt modelId="{746E5446-EE0D-4A54-8AB9-E748E4F72ED7}" type="pres">
      <dgm:prSet presAssocID="{304FBF69-15FA-4551-9FA4-922F81E2A65F}" presName="Name10" presStyleLbl="parChTrans1D2" presStyleIdx="0" presStyleCnt="2"/>
      <dgm:spPr/>
    </dgm:pt>
    <dgm:pt modelId="{81E5507A-D5DC-4CE2-AAFE-8522B9F56B9E}" type="pres">
      <dgm:prSet presAssocID="{ADD7CCDA-8CDF-47C8-B754-7456492DF052}" presName="hierRoot2" presStyleCnt="0"/>
      <dgm:spPr/>
    </dgm:pt>
    <dgm:pt modelId="{8122A5CA-1B7F-4B51-BF86-601A63C58B21}" type="pres">
      <dgm:prSet presAssocID="{ADD7CCDA-8CDF-47C8-B754-7456492DF052}" presName="composite2" presStyleCnt="0"/>
      <dgm:spPr/>
    </dgm:pt>
    <dgm:pt modelId="{59184020-5492-4EC6-9543-C8E19E75E5CC}" type="pres">
      <dgm:prSet presAssocID="{ADD7CCDA-8CDF-47C8-B754-7456492DF052}" presName="background2" presStyleLbl="node2" presStyleIdx="0" presStyleCnt="2"/>
      <dgm:spPr/>
    </dgm:pt>
    <dgm:pt modelId="{8FBF8C2E-E904-44CC-B1F8-8E1F57387B6F}" type="pres">
      <dgm:prSet presAssocID="{ADD7CCDA-8CDF-47C8-B754-7456492DF052}" presName="text2" presStyleLbl="fgAcc2" presStyleIdx="0" presStyleCnt="2">
        <dgm:presLayoutVars>
          <dgm:chPref val="3"/>
        </dgm:presLayoutVars>
      </dgm:prSet>
      <dgm:spPr/>
    </dgm:pt>
    <dgm:pt modelId="{53E5108B-3390-4081-B660-EF9FD9BCD318}" type="pres">
      <dgm:prSet presAssocID="{ADD7CCDA-8CDF-47C8-B754-7456492DF052}" presName="hierChild3" presStyleCnt="0"/>
      <dgm:spPr/>
    </dgm:pt>
    <dgm:pt modelId="{3A5DDA5E-874D-4412-90C6-7DA86F2ED1F9}" type="pres">
      <dgm:prSet presAssocID="{BDE947C1-0873-49C7-BD27-99E91A44ED35}" presName="Name10" presStyleLbl="parChTrans1D2" presStyleIdx="1" presStyleCnt="2"/>
      <dgm:spPr/>
    </dgm:pt>
    <dgm:pt modelId="{02EDA0E7-00CF-41E3-B5EB-80B3E7048785}" type="pres">
      <dgm:prSet presAssocID="{4FE9D87E-E086-4DB5-9EDB-18D5F3AACD33}" presName="hierRoot2" presStyleCnt="0"/>
      <dgm:spPr/>
    </dgm:pt>
    <dgm:pt modelId="{4E7A1CFF-2F59-4B21-A6F8-9F5094996134}" type="pres">
      <dgm:prSet presAssocID="{4FE9D87E-E086-4DB5-9EDB-18D5F3AACD33}" presName="composite2" presStyleCnt="0"/>
      <dgm:spPr/>
    </dgm:pt>
    <dgm:pt modelId="{F4B91FF1-9A28-4F18-9278-09644540247B}" type="pres">
      <dgm:prSet presAssocID="{4FE9D87E-E086-4DB5-9EDB-18D5F3AACD33}" presName="background2" presStyleLbl="node2" presStyleIdx="1" presStyleCnt="2"/>
      <dgm:spPr/>
    </dgm:pt>
    <dgm:pt modelId="{F50DBD8C-8013-4B23-B556-DAA839C77D99}" type="pres">
      <dgm:prSet presAssocID="{4FE9D87E-E086-4DB5-9EDB-18D5F3AACD33}" presName="text2" presStyleLbl="fgAcc2" presStyleIdx="1" presStyleCnt="2">
        <dgm:presLayoutVars>
          <dgm:chPref val="3"/>
        </dgm:presLayoutVars>
      </dgm:prSet>
      <dgm:spPr/>
    </dgm:pt>
    <dgm:pt modelId="{3022CC2E-EFAE-4FF7-9EDA-0D6E652CD428}" type="pres">
      <dgm:prSet presAssocID="{4FE9D87E-E086-4DB5-9EDB-18D5F3AACD33}" presName="hierChild3" presStyleCnt="0"/>
      <dgm:spPr/>
    </dgm:pt>
  </dgm:ptLst>
  <dgm:cxnLst>
    <dgm:cxn modelId="{4B4DBA31-76AE-4A8B-91F9-40A27800A3CE}" type="presOf" srcId="{4FE9D87E-E086-4DB5-9EDB-18D5F3AACD33}" destId="{F50DBD8C-8013-4B23-B556-DAA839C77D99}" srcOrd="0" destOrd="0" presId="urn:microsoft.com/office/officeart/2005/8/layout/hierarchy1"/>
    <dgm:cxn modelId="{DC2AEF5B-9DF7-441E-89F3-317331AE971F}" srcId="{A9F3A171-6C56-432C-817E-B0A8C0FE10C7}" destId="{FE6BCC68-3A1C-40DA-B4EE-967286CE9009}" srcOrd="0" destOrd="0" parTransId="{5FABFEF7-E7C3-46CE-AA84-EA92E7FF5727}" sibTransId="{171E3BF5-AEB8-4D55-8DA1-4E56320AF2C4}"/>
    <dgm:cxn modelId="{EB853A45-FF1E-4FB3-A521-C442E2EE8660}" srcId="{FE6BCC68-3A1C-40DA-B4EE-967286CE9009}" destId="{ADD7CCDA-8CDF-47C8-B754-7456492DF052}" srcOrd="0" destOrd="0" parTransId="{304FBF69-15FA-4551-9FA4-922F81E2A65F}" sibTransId="{253EC503-95F2-4DAD-9F37-76D596C317E9}"/>
    <dgm:cxn modelId="{BBEED86A-BB65-407A-9102-20CEC4DE4355}" type="presOf" srcId="{304FBF69-15FA-4551-9FA4-922F81E2A65F}" destId="{746E5446-EE0D-4A54-8AB9-E748E4F72ED7}" srcOrd="0" destOrd="0" presId="urn:microsoft.com/office/officeart/2005/8/layout/hierarchy1"/>
    <dgm:cxn modelId="{0BF9997E-B89A-4F53-A6AB-17423A46DF57}" type="presOf" srcId="{A9F3A171-6C56-432C-817E-B0A8C0FE10C7}" destId="{D8FF1856-6009-4B1D-8961-0BD98A0CD5CC}" srcOrd="0" destOrd="0" presId="urn:microsoft.com/office/officeart/2005/8/layout/hierarchy1"/>
    <dgm:cxn modelId="{6322F683-368E-4C89-BF8A-BBC210A87F7D}" srcId="{FE6BCC68-3A1C-40DA-B4EE-967286CE9009}" destId="{4FE9D87E-E086-4DB5-9EDB-18D5F3AACD33}" srcOrd="1" destOrd="0" parTransId="{BDE947C1-0873-49C7-BD27-99E91A44ED35}" sibTransId="{D12D6EAD-A897-451F-92C5-5E9DCB583CC1}"/>
    <dgm:cxn modelId="{4782F5C1-F9D6-40C8-854B-125ABBC9691E}" type="presOf" srcId="{ADD7CCDA-8CDF-47C8-B754-7456492DF052}" destId="{8FBF8C2E-E904-44CC-B1F8-8E1F57387B6F}" srcOrd="0" destOrd="0" presId="urn:microsoft.com/office/officeart/2005/8/layout/hierarchy1"/>
    <dgm:cxn modelId="{48C3C3CD-4511-428C-9FD2-CAB5D3546668}" type="presOf" srcId="{BDE947C1-0873-49C7-BD27-99E91A44ED35}" destId="{3A5DDA5E-874D-4412-90C6-7DA86F2ED1F9}" srcOrd="0" destOrd="0" presId="urn:microsoft.com/office/officeart/2005/8/layout/hierarchy1"/>
    <dgm:cxn modelId="{5E7FB6D4-098D-4D74-8864-70A2C28E05E3}" type="presOf" srcId="{FE6BCC68-3A1C-40DA-B4EE-967286CE9009}" destId="{AC4F9F17-31EE-4DBD-8742-13F6B6EF4FA2}" srcOrd="0" destOrd="0" presId="urn:microsoft.com/office/officeart/2005/8/layout/hierarchy1"/>
    <dgm:cxn modelId="{CBB96FA7-CF21-478A-AE18-9043762D2B41}" type="presParOf" srcId="{D8FF1856-6009-4B1D-8961-0BD98A0CD5CC}" destId="{0792E82D-2538-4FAB-B479-47FE81AEE4BF}" srcOrd="0" destOrd="0" presId="urn:microsoft.com/office/officeart/2005/8/layout/hierarchy1"/>
    <dgm:cxn modelId="{75242071-F81F-45FF-A6A5-78BA8CEF817C}" type="presParOf" srcId="{0792E82D-2538-4FAB-B479-47FE81AEE4BF}" destId="{F11A44B7-022D-41FE-970A-1DEAB999EACF}" srcOrd="0" destOrd="0" presId="urn:microsoft.com/office/officeart/2005/8/layout/hierarchy1"/>
    <dgm:cxn modelId="{5134BC79-4D50-4FA1-B2C4-D4E118E3AD00}" type="presParOf" srcId="{F11A44B7-022D-41FE-970A-1DEAB999EACF}" destId="{03C12EAB-76E9-48B6-8E8F-DD4FF4D4FD6F}" srcOrd="0" destOrd="0" presId="urn:microsoft.com/office/officeart/2005/8/layout/hierarchy1"/>
    <dgm:cxn modelId="{4A4F9AEF-E60B-42EA-ADFE-3FD8EA0CCC5C}" type="presParOf" srcId="{F11A44B7-022D-41FE-970A-1DEAB999EACF}" destId="{AC4F9F17-31EE-4DBD-8742-13F6B6EF4FA2}" srcOrd="1" destOrd="0" presId="urn:microsoft.com/office/officeart/2005/8/layout/hierarchy1"/>
    <dgm:cxn modelId="{6D2FB670-BF77-4A63-9BE5-F6E7BA7040AF}" type="presParOf" srcId="{0792E82D-2538-4FAB-B479-47FE81AEE4BF}" destId="{97D20AB0-6115-478A-9F9E-24F8BB0590F5}" srcOrd="1" destOrd="0" presId="urn:microsoft.com/office/officeart/2005/8/layout/hierarchy1"/>
    <dgm:cxn modelId="{2C65AA8A-083E-440B-AD9F-B7FD1055E3EA}" type="presParOf" srcId="{97D20AB0-6115-478A-9F9E-24F8BB0590F5}" destId="{746E5446-EE0D-4A54-8AB9-E748E4F72ED7}" srcOrd="0" destOrd="0" presId="urn:microsoft.com/office/officeart/2005/8/layout/hierarchy1"/>
    <dgm:cxn modelId="{26E91B50-5266-4AF4-8C35-CC9FEBC6E342}" type="presParOf" srcId="{97D20AB0-6115-478A-9F9E-24F8BB0590F5}" destId="{81E5507A-D5DC-4CE2-AAFE-8522B9F56B9E}" srcOrd="1" destOrd="0" presId="urn:microsoft.com/office/officeart/2005/8/layout/hierarchy1"/>
    <dgm:cxn modelId="{219EBB51-8F62-4BC7-A7C2-90D6F33480C9}" type="presParOf" srcId="{81E5507A-D5DC-4CE2-AAFE-8522B9F56B9E}" destId="{8122A5CA-1B7F-4B51-BF86-601A63C58B21}" srcOrd="0" destOrd="0" presId="urn:microsoft.com/office/officeart/2005/8/layout/hierarchy1"/>
    <dgm:cxn modelId="{D619F527-927C-4FF0-9E3B-C61F8CC9D181}" type="presParOf" srcId="{8122A5CA-1B7F-4B51-BF86-601A63C58B21}" destId="{59184020-5492-4EC6-9543-C8E19E75E5CC}" srcOrd="0" destOrd="0" presId="urn:microsoft.com/office/officeart/2005/8/layout/hierarchy1"/>
    <dgm:cxn modelId="{ED16D681-DFA2-48FF-8A93-837D1747F690}" type="presParOf" srcId="{8122A5CA-1B7F-4B51-BF86-601A63C58B21}" destId="{8FBF8C2E-E904-44CC-B1F8-8E1F57387B6F}" srcOrd="1" destOrd="0" presId="urn:microsoft.com/office/officeart/2005/8/layout/hierarchy1"/>
    <dgm:cxn modelId="{D1F99D3E-BB71-4B1B-B74A-869D1AF6E322}" type="presParOf" srcId="{81E5507A-D5DC-4CE2-AAFE-8522B9F56B9E}" destId="{53E5108B-3390-4081-B660-EF9FD9BCD318}" srcOrd="1" destOrd="0" presId="urn:microsoft.com/office/officeart/2005/8/layout/hierarchy1"/>
    <dgm:cxn modelId="{9A114909-8061-4C3B-8132-EFB198EDA610}" type="presParOf" srcId="{97D20AB0-6115-478A-9F9E-24F8BB0590F5}" destId="{3A5DDA5E-874D-4412-90C6-7DA86F2ED1F9}" srcOrd="2" destOrd="0" presId="urn:microsoft.com/office/officeart/2005/8/layout/hierarchy1"/>
    <dgm:cxn modelId="{548D61F6-C6AA-4047-BD68-391E43023E8B}" type="presParOf" srcId="{97D20AB0-6115-478A-9F9E-24F8BB0590F5}" destId="{02EDA0E7-00CF-41E3-B5EB-80B3E7048785}" srcOrd="3" destOrd="0" presId="urn:microsoft.com/office/officeart/2005/8/layout/hierarchy1"/>
    <dgm:cxn modelId="{865E7DA5-8664-45B7-9DA6-CC06586D5A08}" type="presParOf" srcId="{02EDA0E7-00CF-41E3-B5EB-80B3E7048785}" destId="{4E7A1CFF-2F59-4B21-A6F8-9F5094996134}" srcOrd="0" destOrd="0" presId="urn:microsoft.com/office/officeart/2005/8/layout/hierarchy1"/>
    <dgm:cxn modelId="{E7E499A7-4FC4-43E0-B0B1-58CB59412725}" type="presParOf" srcId="{4E7A1CFF-2F59-4B21-A6F8-9F5094996134}" destId="{F4B91FF1-9A28-4F18-9278-09644540247B}" srcOrd="0" destOrd="0" presId="urn:microsoft.com/office/officeart/2005/8/layout/hierarchy1"/>
    <dgm:cxn modelId="{A118C2CE-A915-44D5-A158-2973470401FF}" type="presParOf" srcId="{4E7A1CFF-2F59-4B21-A6F8-9F5094996134}" destId="{F50DBD8C-8013-4B23-B556-DAA839C77D99}" srcOrd="1" destOrd="0" presId="urn:microsoft.com/office/officeart/2005/8/layout/hierarchy1"/>
    <dgm:cxn modelId="{49AFEC02-4FD6-4881-A345-92A376E4DE31}" type="presParOf" srcId="{02EDA0E7-00CF-41E3-B5EB-80B3E7048785}" destId="{3022CC2E-EFAE-4FF7-9EDA-0D6E652CD428}" srcOrd="1" destOrd="0" presId="urn:microsoft.com/office/officeart/2005/8/layout/hierarchy1"/>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19BA413-1F8C-4D8F-B7A6-120956B31681}"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en-US"/>
        </a:p>
      </dgm:t>
    </dgm:pt>
    <dgm:pt modelId="{9EB1E4E5-7D27-421B-AB88-3E34BC81B380}">
      <dgm:prSet custT="1"/>
      <dgm:spPr/>
      <dgm:t>
        <a:bodyPr/>
        <a:lstStyle/>
        <a:p>
          <a:r>
            <a:rPr lang="en-GB" sz="2800" b="1" i="0" dirty="0"/>
            <a:t>Improved life of citizens:</a:t>
          </a:r>
          <a:endParaRPr lang="en-US" sz="2800" dirty="0"/>
        </a:p>
      </dgm:t>
    </dgm:pt>
    <dgm:pt modelId="{E216BFBB-8D41-4D55-8FBA-C61D2C5E1077}" type="parTrans" cxnId="{D974B8EC-450E-4057-88B9-B2F0D047EB37}">
      <dgm:prSet/>
      <dgm:spPr/>
      <dgm:t>
        <a:bodyPr/>
        <a:lstStyle/>
        <a:p>
          <a:endParaRPr lang="en-US"/>
        </a:p>
      </dgm:t>
    </dgm:pt>
    <dgm:pt modelId="{3D14A32E-B705-4209-9D31-CFC1F9FCEC91}" type="sibTrans" cxnId="{D974B8EC-450E-4057-88B9-B2F0D047EB37}">
      <dgm:prSet/>
      <dgm:spPr/>
      <dgm:t>
        <a:bodyPr/>
        <a:lstStyle/>
        <a:p>
          <a:endParaRPr lang="en-US"/>
        </a:p>
      </dgm:t>
    </dgm:pt>
    <dgm:pt modelId="{9EA5F948-9948-48A8-A8B3-331F439AE53E}">
      <dgm:prSet custT="1"/>
      <dgm:spPr/>
      <dgm:t>
        <a:bodyPr/>
        <a:lstStyle/>
        <a:p>
          <a:pPr marL="0" indent="0" algn="just" defTabSz="933450"/>
          <a:r>
            <a:rPr lang="en-GB" sz="1200" dirty="0">
              <a:latin typeface="Alexandria"/>
            </a:rPr>
            <a:t>The definition of a machine reads, ‘anything which makes human life simple’. This is true in our lives too. We can imagine the shift and the turns our lives took after the coming of computers, the internet, and machinery of the like.</a:t>
          </a:r>
          <a:endParaRPr lang="en-US" sz="1200" dirty="0">
            <a:latin typeface="Alexandria"/>
          </a:endParaRPr>
        </a:p>
      </dgm:t>
    </dgm:pt>
    <dgm:pt modelId="{2CCA127E-90A2-467B-B431-7ED829E8C11C}" type="parTrans" cxnId="{A5B5F320-ECCA-4B8C-8536-45BF991842D6}">
      <dgm:prSet/>
      <dgm:spPr/>
      <dgm:t>
        <a:bodyPr/>
        <a:lstStyle/>
        <a:p>
          <a:endParaRPr lang="en-US"/>
        </a:p>
      </dgm:t>
    </dgm:pt>
    <dgm:pt modelId="{DDFDAE28-6001-4395-A472-FFBD88808B01}" type="sibTrans" cxnId="{A5B5F320-ECCA-4B8C-8536-45BF991842D6}">
      <dgm:prSet/>
      <dgm:spPr/>
      <dgm:t>
        <a:bodyPr/>
        <a:lstStyle/>
        <a:p>
          <a:endParaRPr lang="en-US"/>
        </a:p>
      </dgm:t>
    </dgm:pt>
    <dgm:pt modelId="{D0BE2831-D97E-4787-A701-80291D8C9EFF}">
      <dgm:prSet custT="1"/>
      <dgm:spPr/>
      <dgm:t>
        <a:bodyPr/>
        <a:lstStyle/>
        <a:p>
          <a:pPr algn="just"/>
          <a:r>
            <a:rPr lang="en-GB" sz="1400" dirty="0">
              <a:latin typeface="Alexandria"/>
            </a:rPr>
            <a:t>Everything human beings do is directed to make lives easier and for every person in the world.</a:t>
          </a:r>
          <a:endParaRPr lang="en-US" sz="1400" dirty="0">
            <a:latin typeface="Alexandria"/>
          </a:endParaRPr>
        </a:p>
      </dgm:t>
    </dgm:pt>
    <dgm:pt modelId="{9649D129-520E-455F-BAE6-2D08CC61A6CF}" type="parTrans" cxnId="{E833C6B4-6D57-4D50-A7D4-2C8E5B5A6134}">
      <dgm:prSet/>
      <dgm:spPr/>
      <dgm:t>
        <a:bodyPr/>
        <a:lstStyle/>
        <a:p>
          <a:endParaRPr lang="en-US"/>
        </a:p>
      </dgm:t>
    </dgm:pt>
    <dgm:pt modelId="{3D382241-A20D-413C-9C88-11E954BF22F2}" type="sibTrans" cxnId="{E833C6B4-6D57-4D50-A7D4-2C8E5B5A6134}">
      <dgm:prSet/>
      <dgm:spPr/>
      <dgm:t>
        <a:bodyPr/>
        <a:lstStyle/>
        <a:p>
          <a:endParaRPr lang="en-US"/>
        </a:p>
      </dgm:t>
    </dgm:pt>
    <dgm:pt modelId="{299C3779-0CD5-4011-9890-374C65256041}">
      <dgm:prSet custT="1"/>
      <dgm:spPr/>
      <dgm:t>
        <a:bodyPr/>
        <a:lstStyle/>
        <a:p>
          <a:pPr algn="just"/>
          <a:r>
            <a:rPr lang="en-GB" sz="1200" dirty="0">
              <a:latin typeface="Alexandria"/>
            </a:rPr>
            <a:t>The daily developments in the world of science with the coming of life-like robots. everything is possible because the human mind wants to make things go easier and more accessible to all. So, a digitalized society would be definitely a society that has to offer a better life to its citizens.</a:t>
          </a:r>
          <a:endParaRPr lang="en-US" sz="1200" dirty="0">
            <a:latin typeface="Alexandria"/>
          </a:endParaRPr>
        </a:p>
      </dgm:t>
    </dgm:pt>
    <dgm:pt modelId="{66CF8715-4A7E-45AF-9AB8-71B907FB8811}" type="parTrans" cxnId="{BF7A93CA-D761-4068-AFE6-81906DD1FECB}">
      <dgm:prSet/>
      <dgm:spPr/>
      <dgm:t>
        <a:bodyPr/>
        <a:lstStyle/>
        <a:p>
          <a:endParaRPr lang="en-US"/>
        </a:p>
      </dgm:t>
    </dgm:pt>
    <dgm:pt modelId="{C9EBC9DC-AB7B-4400-9A0F-04D03FBF4775}" type="sibTrans" cxnId="{BF7A93CA-D761-4068-AFE6-81906DD1FECB}">
      <dgm:prSet/>
      <dgm:spPr/>
      <dgm:t>
        <a:bodyPr/>
        <a:lstStyle/>
        <a:p>
          <a:endParaRPr lang="en-US"/>
        </a:p>
      </dgm:t>
    </dgm:pt>
    <dgm:pt modelId="{FD90894A-344B-4CB6-A643-F14B22C26681}" type="pres">
      <dgm:prSet presAssocID="{519BA413-1F8C-4D8F-B7A6-120956B31681}" presName="outerComposite" presStyleCnt="0">
        <dgm:presLayoutVars>
          <dgm:chMax val="5"/>
          <dgm:dir/>
          <dgm:resizeHandles val="exact"/>
        </dgm:presLayoutVars>
      </dgm:prSet>
      <dgm:spPr/>
    </dgm:pt>
    <dgm:pt modelId="{26CFFB76-5FA0-4907-AB28-BAF4C1B02CB9}" type="pres">
      <dgm:prSet presAssocID="{519BA413-1F8C-4D8F-B7A6-120956B31681}" presName="dummyMaxCanvas" presStyleCnt="0">
        <dgm:presLayoutVars/>
      </dgm:prSet>
      <dgm:spPr/>
    </dgm:pt>
    <dgm:pt modelId="{DD83BB64-DAC0-4AB0-B4E6-8729F4008EC1}" type="pres">
      <dgm:prSet presAssocID="{519BA413-1F8C-4D8F-B7A6-120956B31681}" presName="FourNodes_1" presStyleLbl="node1" presStyleIdx="0" presStyleCnt="4" custLinFactNeighborX="1060" custLinFactNeighborY="-33080">
        <dgm:presLayoutVars>
          <dgm:bulletEnabled val="1"/>
        </dgm:presLayoutVars>
      </dgm:prSet>
      <dgm:spPr/>
    </dgm:pt>
    <dgm:pt modelId="{BA2BA26F-C492-4879-9E33-EA3968A7FBCB}" type="pres">
      <dgm:prSet presAssocID="{519BA413-1F8C-4D8F-B7A6-120956B31681}" presName="FourNodes_2" presStyleLbl="node1" presStyleIdx="1" presStyleCnt="4" custScaleX="106669" custScaleY="117112">
        <dgm:presLayoutVars>
          <dgm:bulletEnabled val="1"/>
        </dgm:presLayoutVars>
      </dgm:prSet>
      <dgm:spPr/>
    </dgm:pt>
    <dgm:pt modelId="{C728D306-74BE-499A-9D30-89A3035710FC}" type="pres">
      <dgm:prSet presAssocID="{519BA413-1F8C-4D8F-B7A6-120956B31681}" presName="FourNodes_3" presStyleLbl="node1" presStyleIdx="2" presStyleCnt="4" custScaleX="105384">
        <dgm:presLayoutVars>
          <dgm:bulletEnabled val="1"/>
        </dgm:presLayoutVars>
      </dgm:prSet>
      <dgm:spPr/>
    </dgm:pt>
    <dgm:pt modelId="{9B49617A-B02F-4AAA-8F73-4EB149415A03}" type="pres">
      <dgm:prSet presAssocID="{519BA413-1F8C-4D8F-B7A6-120956B31681}" presName="FourNodes_4" presStyleLbl="node1" presStyleIdx="3" presStyleCnt="4" custScaleX="113745">
        <dgm:presLayoutVars>
          <dgm:bulletEnabled val="1"/>
        </dgm:presLayoutVars>
      </dgm:prSet>
      <dgm:spPr/>
    </dgm:pt>
    <dgm:pt modelId="{4D9DFA94-0108-41DB-9452-24892DFCE316}" type="pres">
      <dgm:prSet presAssocID="{519BA413-1F8C-4D8F-B7A6-120956B31681}" presName="FourConn_1-2" presStyleLbl="fgAccFollowNode1" presStyleIdx="0" presStyleCnt="3" custScaleY="100000" custLinFactNeighborX="31677" custLinFactNeighborY="4200">
        <dgm:presLayoutVars>
          <dgm:bulletEnabled val="1"/>
        </dgm:presLayoutVars>
      </dgm:prSet>
      <dgm:spPr/>
    </dgm:pt>
    <dgm:pt modelId="{B5E88FB1-32C7-4A3A-8962-45108FC5C597}" type="pres">
      <dgm:prSet presAssocID="{519BA413-1F8C-4D8F-B7A6-120956B31681}" presName="FourConn_2-3" presStyleLbl="fgAccFollowNode1" presStyleIdx="1" presStyleCnt="3" custScaleY="100000">
        <dgm:presLayoutVars>
          <dgm:bulletEnabled val="1"/>
        </dgm:presLayoutVars>
      </dgm:prSet>
      <dgm:spPr/>
    </dgm:pt>
    <dgm:pt modelId="{9DA5220E-453D-470E-8E6F-ACD968D3D821}" type="pres">
      <dgm:prSet presAssocID="{519BA413-1F8C-4D8F-B7A6-120956B31681}" presName="FourConn_3-4" presStyleLbl="fgAccFollowNode1" presStyleIdx="2" presStyleCnt="3" custLinFactNeighborX="28027" custLinFactNeighborY="-6006">
        <dgm:presLayoutVars>
          <dgm:bulletEnabled val="1"/>
        </dgm:presLayoutVars>
      </dgm:prSet>
      <dgm:spPr/>
    </dgm:pt>
    <dgm:pt modelId="{99B4FF45-EE14-4C5E-9613-2996871CBB92}" type="pres">
      <dgm:prSet presAssocID="{519BA413-1F8C-4D8F-B7A6-120956B31681}" presName="FourNodes_1_text" presStyleLbl="node1" presStyleIdx="3" presStyleCnt="4">
        <dgm:presLayoutVars>
          <dgm:bulletEnabled val="1"/>
        </dgm:presLayoutVars>
      </dgm:prSet>
      <dgm:spPr/>
    </dgm:pt>
    <dgm:pt modelId="{1AA8486C-B28A-4014-90A3-B55B470B573D}" type="pres">
      <dgm:prSet presAssocID="{519BA413-1F8C-4D8F-B7A6-120956B31681}" presName="FourNodes_2_text" presStyleLbl="node1" presStyleIdx="3" presStyleCnt="4">
        <dgm:presLayoutVars>
          <dgm:bulletEnabled val="1"/>
        </dgm:presLayoutVars>
      </dgm:prSet>
      <dgm:spPr/>
    </dgm:pt>
    <dgm:pt modelId="{6E65365D-B4B9-470E-ACFE-7FDFE92AB611}" type="pres">
      <dgm:prSet presAssocID="{519BA413-1F8C-4D8F-B7A6-120956B31681}" presName="FourNodes_3_text" presStyleLbl="node1" presStyleIdx="3" presStyleCnt="4">
        <dgm:presLayoutVars>
          <dgm:bulletEnabled val="1"/>
        </dgm:presLayoutVars>
      </dgm:prSet>
      <dgm:spPr/>
    </dgm:pt>
    <dgm:pt modelId="{36F4E822-62DB-44B0-B0C0-9EA90BC37BAC}" type="pres">
      <dgm:prSet presAssocID="{519BA413-1F8C-4D8F-B7A6-120956B31681}" presName="FourNodes_4_text" presStyleLbl="node1" presStyleIdx="3" presStyleCnt="4">
        <dgm:presLayoutVars>
          <dgm:bulletEnabled val="1"/>
        </dgm:presLayoutVars>
      </dgm:prSet>
      <dgm:spPr/>
    </dgm:pt>
  </dgm:ptLst>
  <dgm:cxnLst>
    <dgm:cxn modelId="{D0F5FC04-21AD-4BAF-8CA1-8441D0D1B170}" type="presOf" srcId="{DDFDAE28-6001-4395-A472-FFBD88808B01}" destId="{B5E88FB1-32C7-4A3A-8962-45108FC5C597}" srcOrd="0" destOrd="0" presId="urn:microsoft.com/office/officeart/2005/8/layout/vProcess5"/>
    <dgm:cxn modelId="{A5B5F320-ECCA-4B8C-8536-45BF991842D6}" srcId="{519BA413-1F8C-4D8F-B7A6-120956B31681}" destId="{9EA5F948-9948-48A8-A8B3-331F439AE53E}" srcOrd="1" destOrd="0" parTransId="{2CCA127E-90A2-467B-B431-7ED829E8C11C}" sibTransId="{DDFDAE28-6001-4395-A472-FFBD88808B01}"/>
    <dgm:cxn modelId="{FD62423A-8DD5-430F-BB05-A1C350700363}" type="presOf" srcId="{D0BE2831-D97E-4787-A701-80291D8C9EFF}" destId="{C728D306-74BE-499A-9D30-89A3035710FC}" srcOrd="0" destOrd="0" presId="urn:microsoft.com/office/officeart/2005/8/layout/vProcess5"/>
    <dgm:cxn modelId="{589E234A-87CA-4B56-9318-62D9E0353C2A}" type="presOf" srcId="{9EB1E4E5-7D27-421B-AB88-3E34BC81B380}" destId="{DD83BB64-DAC0-4AB0-B4E6-8729F4008EC1}" srcOrd="0" destOrd="0" presId="urn:microsoft.com/office/officeart/2005/8/layout/vProcess5"/>
    <dgm:cxn modelId="{0A081F4B-BA70-47DC-B96A-4E033BA3FB39}" type="presOf" srcId="{3D382241-A20D-413C-9C88-11E954BF22F2}" destId="{9DA5220E-453D-470E-8E6F-ACD968D3D821}" srcOrd="0" destOrd="0" presId="urn:microsoft.com/office/officeart/2005/8/layout/vProcess5"/>
    <dgm:cxn modelId="{FA06C86B-D48E-489D-85B5-CAE428253321}" type="presOf" srcId="{299C3779-0CD5-4011-9890-374C65256041}" destId="{9B49617A-B02F-4AAA-8F73-4EB149415A03}" srcOrd="0" destOrd="0" presId="urn:microsoft.com/office/officeart/2005/8/layout/vProcess5"/>
    <dgm:cxn modelId="{56D90D57-1D6F-4AAF-AA7D-967EE8325294}" type="presOf" srcId="{9EB1E4E5-7D27-421B-AB88-3E34BC81B380}" destId="{99B4FF45-EE14-4C5E-9613-2996871CBB92}" srcOrd="1" destOrd="0" presId="urn:microsoft.com/office/officeart/2005/8/layout/vProcess5"/>
    <dgm:cxn modelId="{E833C6B4-6D57-4D50-A7D4-2C8E5B5A6134}" srcId="{519BA413-1F8C-4D8F-B7A6-120956B31681}" destId="{D0BE2831-D97E-4787-A701-80291D8C9EFF}" srcOrd="2" destOrd="0" parTransId="{9649D129-520E-455F-BAE6-2D08CC61A6CF}" sibTransId="{3D382241-A20D-413C-9C88-11E954BF22F2}"/>
    <dgm:cxn modelId="{B372CCB8-BDB9-4E1E-8BC4-324182432AC5}" type="presOf" srcId="{9EA5F948-9948-48A8-A8B3-331F439AE53E}" destId="{1AA8486C-B28A-4014-90A3-B55B470B573D}" srcOrd="1" destOrd="0" presId="urn:microsoft.com/office/officeart/2005/8/layout/vProcess5"/>
    <dgm:cxn modelId="{BF7A93CA-D761-4068-AFE6-81906DD1FECB}" srcId="{519BA413-1F8C-4D8F-B7A6-120956B31681}" destId="{299C3779-0CD5-4011-9890-374C65256041}" srcOrd="3" destOrd="0" parTransId="{66CF8715-4A7E-45AF-9AB8-71B907FB8811}" sibTransId="{C9EBC9DC-AB7B-4400-9A0F-04D03FBF4775}"/>
    <dgm:cxn modelId="{6ED999CC-943E-4B3F-B64B-8B73961B90B9}" type="presOf" srcId="{519BA413-1F8C-4D8F-B7A6-120956B31681}" destId="{FD90894A-344B-4CB6-A643-F14B22C26681}" srcOrd="0" destOrd="0" presId="urn:microsoft.com/office/officeart/2005/8/layout/vProcess5"/>
    <dgm:cxn modelId="{3A7263E6-CE69-4B1F-B84D-2B93A7E58D80}" type="presOf" srcId="{9EA5F948-9948-48A8-A8B3-331F439AE53E}" destId="{BA2BA26F-C492-4879-9E33-EA3968A7FBCB}" srcOrd="0" destOrd="0" presId="urn:microsoft.com/office/officeart/2005/8/layout/vProcess5"/>
    <dgm:cxn modelId="{D974B8EC-450E-4057-88B9-B2F0D047EB37}" srcId="{519BA413-1F8C-4D8F-B7A6-120956B31681}" destId="{9EB1E4E5-7D27-421B-AB88-3E34BC81B380}" srcOrd="0" destOrd="0" parTransId="{E216BFBB-8D41-4D55-8FBA-C61D2C5E1077}" sibTransId="{3D14A32E-B705-4209-9D31-CFC1F9FCEC91}"/>
    <dgm:cxn modelId="{25CF28F5-24E2-4C16-B632-9F3A6D64EE96}" type="presOf" srcId="{D0BE2831-D97E-4787-A701-80291D8C9EFF}" destId="{6E65365D-B4B9-470E-ACFE-7FDFE92AB611}" srcOrd="1" destOrd="0" presId="urn:microsoft.com/office/officeart/2005/8/layout/vProcess5"/>
    <dgm:cxn modelId="{7BBAEEF6-3014-49E8-9445-E26AC549F503}" type="presOf" srcId="{299C3779-0CD5-4011-9890-374C65256041}" destId="{36F4E822-62DB-44B0-B0C0-9EA90BC37BAC}" srcOrd="1" destOrd="0" presId="urn:microsoft.com/office/officeart/2005/8/layout/vProcess5"/>
    <dgm:cxn modelId="{A1B487FB-AC50-41CF-96EB-AA248D32759C}" type="presOf" srcId="{3D14A32E-B705-4209-9D31-CFC1F9FCEC91}" destId="{4D9DFA94-0108-41DB-9452-24892DFCE316}" srcOrd="0" destOrd="0" presId="urn:microsoft.com/office/officeart/2005/8/layout/vProcess5"/>
    <dgm:cxn modelId="{4DC87D61-D46B-41D6-9405-45301A62C502}" type="presParOf" srcId="{FD90894A-344B-4CB6-A643-F14B22C26681}" destId="{26CFFB76-5FA0-4907-AB28-BAF4C1B02CB9}" srcOrd="0" destOrd="0" presId="urn:microsoft.com/office/officeart/2005/8/layout/vProcess5"/>
    <dgm:cxn modelId="{ED9FB244-A958-4512-942C-BA7BB71F4A7E}" type="presParOf" srcId="{FD90894A-344B-4CB6-A643-F14B22C26681}" destId="{DD83BB64-DAC0-4AB0-B4E6-8729F4008EC1}" srcOrd="1" destOrd="0" presId="urn:microsoft.com/office/officeart/2005/8/layout/vProcess5"/>
    <dgm:cxn modelId="{6AD6B1B1-2E5E-4477-A377-3B0C040D94F2}" type="presParOf" srcId="{FD90894A-344B-4CB6-A643-F14B22C26681}" destId="{BA2BA26F-C492-4879-9E33-EA3968A7FBCB}" srcOrd="2" destOrd="0" presId="urn:microsoft.com/office/officeart/2005/8/layout/vProcess5"/>
    <dgm:cxn modelId="{BBFB5B37-8B37-44F5-A386-1EA95BD3AE7A}" type="presParOf" srcId="{FD90894A-344B-4CB6-A643-F14B22C26681}" destId="{C728D306-74BE-499A-9D30-89A3035710FC}" srcOrd="3" destOrd="0" presId="urn:microsoft.com/office/officeart/2005/8/layout/vProcess5"/>
    <dgm:cxn modelId="{88E246CF-7D82-4C16-87A7-22567168A49B}" type="presParOf" srcId="{FD90894A-344B-4CB6-A643-F14B22C26681}" destId="{9B49617A-B02F-4AAA-8F73-4EB149415A03}" srcOrd="4" destOrd="0" presId="urn:microsoft.com/office/officeart/2005/8/layout/vProcess5"/>
    <dgm:cxn modelId="{D0C6AE1B-C612-4D9A-BEBD-19C48D6589F9}" type="presParOf" srcId="{FD90894A-344B-4CB6-A643-F14B22C26681}" destId="{4D9DFA94-0108-41DB-9452-24892DFCE316}" srcOrd="5" destOrd="0" presId="urn:microsoft.com/office/officeart/2005/8/layout/vProcess5"/>
    <dgm:cxn modelId="{86BF7E95-1B4F-4238-803F-147E21A676A7}" type="presParOf" srcId="{FD90894A-344B-4CB6-A643-F14B22C26681}" destId="{B5E88FB1-32C7-4A3A-8962-45108FC5C597}" srcOrd="6" destOrd="0" presId="urn:microsoft.com/office/officeart/2005/8/layout/vProcess5"/>
    <dgm:cxn modelId="{234252AC-2C90-4C22-B932-D751B81A02A3}" type="presParOf" srcId="{FD90894A-344B-4CB6-A643-F14B22C26681}" destId="{9DA5220E-453D-470E-8E6F-ACD968D3D821}" srcOrd="7" destOrd="0" presId="urn:microsoft.com/office/officeart/2005/8/layout/vProcess5"/>
    <dgm:cxn modelId="{106BAC12-6471-4A56-BFBB-D0F4CD09DF3D}" type="presParOf" srcId="{FD90894A-344B-4CB6-A643-F14B22C26681}" destId="{99B4FF45-EE14-4C5E-9613-2996871CBB92}" srcOrd="8" destOrd="0" presId="urn:microsoft.com/office/officeart/2005/8/layout/vProcess5"/>
    <dgm:cxn modelId="{946B1678-7B02-47F5-8DF2-684449BFD2CE}" type="presParOf" srcId="{FD90894A-344B-4CB6-A643-F14B22C26681}" destId="{1AA8486C-B28A-4014-90A3-B55B470B573D}" srcOrd="9" destOrd="0" presId="urn:microsoft.com/office/officeart/2005/8/layout/vProcess5"/>
    <dgm:cxn modelId="{64EDC5F3-763E-4AAF-B82C-8BF7D2AEB417}" type="presParOf" srcId="{FD90894A-344B-4CB6-A643-F14B22C26681}" destId="{6E65365D-B4B9-470E-ACFE-7FDFE92AB611}" srcOrd="10" destOrd="0" presId="urn:microsoft.com/office/officeart/2005/8/layout/vProcess5"/>
    <dgm:cxn modelId="{3F90AEA9-F4EB-476D-B79C-8DD315EBD0E2}" type="presParOf" srcId="{FD90894A-344B-4CB6-A643-F14B22C26681}" destId="{36F4E822-62DB-44B0-B0C0-9EA90BC37BAC}" srcOrd="11"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9F3A171-6C56-432C-817E-B0A8C0FE10C7}" type="doc">
      <dgm:prSet loTypeId="urn:microsoft.com/office/officeart/2005/8/layout/hierarchy4" loCatId="hierarchy" qsTypeId="urn:microsoft.com/office/officeart/2005/8/quickstyle/simple1" qsCatId="simple" csTypeId="urn:microsoft.com/office/officeart/2005/8/colors/accent1_2" csCatId="accent1" phldr="1"/>
      <dgm:spPr/>
      <dgm:t>
        <a:bodyPr/>
        <a:lstStyle/>
        <a:p>
          <a:endParaRPr lang="en-US"/>
        </a:p>
      </dgm:t>
    </dgm:pt>
    <dgm:pt modelId="{FE6BCC68-3A1C-40DA-B4EE-967286CE9009}">
      <dgm:prSet custT="1"/>
      <dgm:spPr/>
      <dgm:t>
        <a:bodyPr/>
        <a:lstStyle/>
        <a:p>
          <a:r>
            <a:rPr lang="en-GB" sz="1800" b="1" i="0" dirty="0"/>
            <a:t>Increase in learning opportunities</a:t>
          </a:r>
        </a:p>
      </dgm:t>
    </dgm:pt>
    <dgm:pt modelId="{5FABFEF7-E7C3-46CE-AA84-EA92E7FF5727}" type="parTrans" cxnId="{DC2AEF5B-9DF7-441E-89F3-317331AE971F}">
      <dgm:prSet/>
      <dgm:spPr/>
      <dgm:t>
        <a:bodyPr/>
        <a:lstStyle/>
        <a:p>
          <a:endParaRPr lang="en-US"/>
        </a:p>
      </dgm:t>
    </dgm:pt>
    <dgm:pt modelId="{171E3BF5-AEB8-4D55-8DA1-4E56320AF2C4}" type="sibTrans" cxnId="{DC2AEF5B-9DF7-441E-89F3-317331AE971F}">
      <dgm:prSet/>
      <dgm:spPr/>
      <dgm:t>
        <a:bodyPr/>
        <a:lstStyle/>
        <a:p>
          <a:endParaRPr lang="en-US"/>
        </a:p>
      </dgm:t>
    </dgm:pt>
    <dgm:pt modelId="{ADD7CCDA-8CDF-47C8-B754-7456492DF052}">
      <dgm:prSet custT="1"/>
      <dgm:spPr/>
      <dgm:t>
        <a:bodyPr/>
        <a:lstStyle/>
        <a:p>
          <a:pPr>
            <a:lnSpc>
              <a:spcPct val="150000"/>
            </a:lnSpc>
            <a:spcAft>
              <a:spcPts val="0"/>
            </a:spcAft>
          </a:pPr>
          <a:r>
            <a:rPr lang="en-GB" sz="1200" b="1" dirty="0">
              <a:latin typeface="Alexandria"/>
            </a:rPr>
            <a:t>  Students nowadays think out of the box and are learning new skills every day through their tools.</a:t>
          </a:r>
        </a:p>
      </dgm:t>
    </dgm:pt>
    <dgm:pt modelId="{304FBF69-15FA-4551-9FA4-922F81E2A65F}" type="parTrans" cxnId="{EB853A45-FF1E-4FB3-A521-C442E2EE8660}">
      <dgm:prSet/>
      <dgm:spPr/>
      <dgm:t>
        <a:bodyPr/>
        <a:lstStyle/>
        <a:p>
          <a:endParaRPr lang="en-US"/>
        </a:p>
      </dgm:t>
    </dgm:pt>
    <dgm:pt modelId="{253EC503-95F2-4DAD-9F37-76D596C317E9}" type="sibTrans" cxnId="{EB853A45-FF1E-4FB3-A521-C442E2EE8660}">
      <dgm:prSet/>
      <dgm:spPr/>
      <dgm:t>
        <a:bodyPr/>
        <a:lstStyle/>
        <a:p>
          <a:endParaRPr lang="en-US"/>
        </a:p>
      </dgm:t>
    </dgm:pt>
    <dgm:pt modelId="{4FE9D87E-E086-4DB5-9EDB-18D5F3AACD33}">
      <dgm:prSet custT="1"/>
      <dgm:spPr/>
      <dgm:t>
        <a:bodyPr/>
        <a:lstStyle/>
        <a:p>
          <a:pPr>
            <a:lnSpc>
              <a:spcPct val="150000"/>
            </a:lnSpc>
            <a:spcAft>
              <a:spcPts val="0"/>
            </a:spcAft>
          </a:pPr>
          <a:r>
            <a:rPr lang="en-GB" sz="1200" b="1" kern="1200" dirty="0"/>
            <a:t>Affiliate </a:t>
          </a:r>
          <a:r>
            <a:rPr lang="en-GB" sz="1100" b="1" kern="1200" dirty="0">
              <a:solidFill>
                <a:prstClr val="white"/>
              </a:solidFill>
              <a:latin typeface="Alexandria"/>
              <a:ea typeface="+mn-ea"/>
              <a:cs typeface="+mn-cs"/>
            </a:rPr>
            <a:t>marketing, freelancing, digital marketing, and even online teaching or graphic designing are possible and available to children these days to try their hands on.</a:t>
          </a:r>
          <a:endParaRPr lang="en-US" sz="1100" b="1" kern="1200" dirty="0">
            <a:solidFill>
              <a:prstClr val="white"/>
            </a:solidFill>
            <a:latin typeface="Alexandria"/>
            <a:ea typeface="+mn-ea"/>
            <a:cs typeface="+mn-cs"/>
          </a:endParaRPr>
        </a:p>
      </dgm:t>
    </dgm:pt>
    <dgm:pt modelId="{BDE947C1-0873-49C7-BD27-99E91A44ED35}" type="parTrans" cxnId="{6322F683-368E-4C89-BF8A-BBC210A87F7D}">
      <dgm:prSet/>
      <dgm:spPr/>
      <dgm:t>
        <a:bodyPr/>
        <a:lstStyle/>
        <a:p>
          <a:endParaRPr lang="en-US"/>
        </a:p>
      </dgm:t>
    </dgm:pt>
    <dgm:pt modelId="{D12D6EAD-A897-451F-92C5-5E9DCB583CC1}" type="sibTrans" cxnId="{6322F683-368E-4C89-BF8A-BBC210A87F7D}">
      <dgm:prSet/>
      <dgm:spPr/>
      <dgm:t>
        <a:bodyPr/>
        <a:lstStyle/>
        <a:p>
          <a:endParaRPr lang="en-US"/>
        </a:p>
      </dgm:t>
    </dgm:pt>
    <dgm:pt modelId="{FF6C7789-8D92-4331-96ED-F1E6C8600E6A}">
      <dgm:prSet custT="1"/>
      <dgm:spPr/>
      <dgm:t>
        <a:bodyPr/>
        <a:lstStyle/>
        <a:p>
          <a:pPr>
            <a:lnSpc>
              <a:spcPct val="150000"/>
            </a:lnSpc>
            <a:spcAft>
              <a:spcPts val="0"/>
            </a:spcAft>
          </a:pPr>
          <a:r>
            <a:rPr lang="en-GB" sz="1050" b="1" kern="1200" dirty="0">
              <a:solidFill>
                <a:prstClr val="white"/>
              </a:solidFill>
              <a:latin typeface="Alexandria"/>
              <a:ea typeface="+mn-ea"/>
              <a:cs typeface="+mn-cs"/>
            </a:rPr>
            <a:t>Life has grown so much and opportunities have increased and are available worldwide, all you need is a device to give you information and a heart and mind which is ready to dream. </a:t>
          </a:r>
          <a:endParaRPr lang="en-US" sz="1050" b="1" kern="1200" dirty="0">
            <a:solidFill>
              <a:prstClr val="white"/>
            </a:solidFill>
            <a:latin typeface="Alexandria"/>
            <a:ea typeface="+mn-ea"/>
            <a:cs typeface="+mn-cs"/>
          </a:endParaRPr>
        </a:p>
      </dgm:t>
    </dgm:pt>
    <dgm:pt modelId="{F9A84019-B9BE-4B7A-A52A-3EF837886788}" type="parTrans" cxnId="{E90BA91E-B891-468F-B4C2-5F31DA2ABEAB}">
      <dgm:prSet/>
      <dgm:spPr/>
      <dgm:t>
        <a:bodyPr/>
        <a:lstStyle/>
        <a:p>
          <a:endParaRPr lang="en-GB"/>
        </a:p>
      </dgm:t>
    </dgm:pt>
    <dgm:pt modelId="{72180D57-EB7A-44AF-B95E-2335E370A037}" type="sibTrans" cxnId="{E90BA91E-B891-468F-B4C2-5F31DA2ABEAB}">
      <dgm:prSet/>
      <dgm:spPr/>
      <dgm:t>
        <a:bodyPr/>
        <a:lstStyle/>
        <a:p>
          <a:endParaRPr lang="en-GB"/>
        </a:p>
      </dgm:t>
    </dgm:pt>
    <dgm:pt modelId="{606B314A-1C39-4392-AAC8-5BE7666F1FA9}">
      <dgm:prSet custT="1"/>
      <dgm:spPr/>
      <dgm:t>
        <a:bodyPr/>
        <a:lstStyle/>
        <a:p>
          <a:pPr>
            <a:lnSpc>
              <a:spcPct val="150000"/>
            </a:lnSpc>
            <a:spcAft>
              <a:spcPts val="0"/>
            </a:spcAft>
          </a:pPr>
          <a:r>
            <a:rPr lang="en-GB" sz="1200" b="1" kern="1200" dirty="0">
              <a:solidFill>
                <a:prstClr val="white"/>
              </a:solidFill>
              <a:latin typeface="Alexandria"/>
              <a:ea typeface="+mn-ea"/>
              <a:cs typeface="+mn-cs"/>
            </a:rPr>
            <a:t>A digital society is not traditional, it is not conventional but something that has a larger horizon for itself.</a:t>
          </a:r>
          <a:endParaRPr lang="en-US" sz="1200" b="1" kern="1200" dirty="0">
            <a:solidFill>
              <a:prstClr val="white"/>
            </a:solidFill>
            <a:latin typeface="Alexandria"/>
            <a:ea typeface="+mn-ea"/>
            <a:cs typeface="+mn-cs"/>
          </a:endParaRPr>
        </a:p>
      </dgm:t>
    </dgm:pt>
    <dgm:pt modelId="{DC61A7B6-EB70-47CD-884A-DCDF1F0CB549}" type="parTrans" cxnId="{B3C4E222-3269-4D03-9C45-CF2BED6A3146}">
      <dgm:prSet/>
      <dgm:spPr/>
      <dgm:t>
        <a:bodyPr/>
        <a:lstStyle/>
        <a:p>
          <a:endParaRPr lang="en-GB"/>
        </a:p>
      </dgm:t>
    </dgm:pt>
    <dgm:pt modelId="{64C000FC-3646-4EE0-82D8-D665B6C6C45B}" type="sibTrans" cxnId="{B3C4E222-3269-4D03-9C45-CF2BED6A3146}">
      <dgm:prSet/>
      <dgm:spPr/>
      <dgm:t>
        <a:bodyPr/>
        <a:lstStyle/>
        <a:p>
          <a:endParaRPr lang="en-GB"/>
        </a:p>
      </dgm:t>
    </dgm:pt>
    <dgm:pt modelId="{158D21B6-A01A-4B3F-98E8-600FBCEC5EF1}" type="pres">
      <dgm:prSet presAssocID="{A9F3A171-6C56-432C-817E-B0A8C0FE10C7}" presName="Name0" presStyleCnt="0">
        <dgm:presLayoutVars>
          <dgm:chPref val="1"/>
          <dgm:dir/>
          <dgm:animOne val="branch"/>
          <dgm:animLvl val="lvl"/>
          <dgm:resizeHandles/>
        </dgm:presLayoutVars>
      </dgm:prSet>
      <dgm:spPr/>
    </dgm:pt>
    <dgm:pt modelId="{D4E861BF-C679-4C8C-88CE-57357FB6410E}" type="pres">
      <dgm:prSet presAssocID="{FE6BCC68-3A1C-40DA-B4EE-967286CE9009}" presName="vertOne" presStyleCnt="0"/>
      <dgm:spPr/>
    </dgm:pt>
    <dgm:pt modelId="{E099038F-E9C4-4F6F-AAED-3FBF45FFC34C}" type="pres">
      <dgm:prSet presAssocID="{FE6BCC68-3A1C-40DA-B4EE-967286CE9009}" presName="txOne" presStyleLbl="node0" presStyleIdx="0" presStyleCnt="1" custScaleY="37740">
        <dgm:presLayoutVars>
          <dgm:chPref val="3"/>
        </dgm:presLayoutVars>
      </dgm:prSet>
      <dgm:spPr/>
    </dgm:pt>
    <dgm:pt modelId="{E70D54B7-7A0C-4458-8A18-1512A6AFE5DE}" type="pres">
      <dgm:prSet presAssocID="{FE6BCC68-3A1C-40DA-B4EE-967286CE9009}" presName="parTransOne" presStyleCnt="0"/>
      <dgm:spPr/>
    </dgm:pt>
    <dgm:pt modelId="{4B64B98A-6756-4D34-B8EF-22A81181ADF6}" type="pres">
      <dgm:prSet presAssocID="{FE6BCC68-3A1C-40DA-B4EE-967286CE9009}" presName="horzOne" presStyleCnt="0"/>
      <dgm:spPr/>
    </dgm:pt>
    <dgm:pt modelId="{65B90774-DF4E-425E-A3F4-B3910905A7AB}" type="pres">
      <dgm:prSet presAssocID="{ADD7CCDA-8CDF-47C8-B754-7456492DF052}" presName="vertTwo" presStyleCnt="0"/>
      <dgm:spPr/>
    </dgm:pt>
    <dgm:pt modelId="{2086DF4B-2717-48A2-A9A5-555A9DF69DEA}" type="pres">
      <dgm:prSet presAssocID="{ADD7CCDA-8CDF-47C8-B754-7456492DF052}" presName="txTwo" presStyleLbl="node2" presStyleIdx="0" presStyleCnt="4">
        <dgm:presLayoutVars>
          <dgm:chPref val="3"/>
        </dgm:presLayoutVars>
      </dgm:prSet>
      <dgm:spPr/>
    </dgm:pt>
    <dgm:pt modelId="{E4873154-C313-4BF6-BD85-D1AEA0D070B7}" type="pres">
      <dgm:prSet presAssocID="{ADD7CCDA-8CDF-47C8-B754-7456492DF052}" presName="horzTwo" presStyleCnt="0"/>
      <dgm:spPr/>
    </dgm:pt>
    <dgm:pt modelId="{6D0536A1-589B-4138-897F-6B33729AD7E5}" type="pres">
      <dgm:prSet presAssocID="{253EC503-95F2-4DAD-9F37-76D596C317E9}" presName="sibSpaceTwo" presStyleCnt="0"/>
      <dgm:spPr/>
    </dgm:pt>
    <dgm:pt modelId="{857ED395-750D-47B8-AB16-7CC8433038E8}" type="pres">
      <dgm:prSet presAssocID="{4FE9D87E-E086-4DB5-9EDB-18D5F3AACD33}" presName="vertTwo" presStyleCnt="0"/>
      <dgm:spPr/>
    </dgm:pt>
    <dgm:pt modelId="{279424EF-CFDD-4970-9F00-CAD2A566E219}" type="pres">
      <dgm:prSet presAssocID="{4FE9D87E-E086-4DB5-9EDB-18D5F3AACD33}" presName="txTwo" presStyleLbl="node2" presStyleIdx="1" presStyleCnt="4" custScaleX="112411">
        <dgm:presLayoutVars>
          <dgm:chPref val="3"/>
        </dgm:presLayoutVars>
      </dgm:prSet>
      <dgm:spPr/>
    </dgm:pt>
    <dgm:pt modelId="{4A8B73F0-F5B1-4D88-8F0E-A4DF6AF642A4}" type="pres">
      <dgm:prSet presAssocID="{4FE9D87E-E086-4DB5-9EDB-18D5F3AACD33}" presName="horzTwo" presStyleCnt="0"/>
      <dgm:spPr/>
    </dgm:pt>
    <dgm:pt modelId="{62A66EB3-2549-4BE3-B9B2-245E44E4DA93}" type="pres">
      <dgm:prSet presAssocID="{D12D6EAD-A897-451F-92C5-5E9DCB583CC1}" presName="sibSpaceTwo" presStyleCnt="0"/>
      <dgm:spPr/>
    </dgm:pt>
    <dgm:pt modelId="{9D56F258-FF11-4FB7-8922-EC70FA0AD3C3}" type="pres">
      <dgm:prSet presAssocID="{FF6C7789-8D92-4331-96ED-F1E6C8600E6A}" presName="vertTwo" presStyleCnt="0"/>
      <dgm:spPr/>
    </dgm:pt>
    <dgm:pt modelId="{42C7D4DB-908D-4166-93E8-CFAC8E7FBAC6}" type="pres">
      <dgm:prSet presAssocID="{FF6C7789-8D92-4331-96ED-F1E6C8600E6A}" presName="txTwo" presStyleLbl="node2" presStyleIdx="2" presStyleCnt="4" custScaleX="127330">
        <dgm:presLayoutVars>
          <dgm:chPref val="3"/>
        </dgm:presLayoutVars>
      </dgm:prSet>
      <dgm:spPr/>
    </dgm:pt>
    <dgm:pt modelId="{ACB0587C-2716-4F5E-8AE0-DE33DED31135}" type="pres">
      <dgm:prSet presAssocID="{FF6C7789-8D92-4331-96ED-F1E6C8600E6A}" presName="horzTwo" presStyleCnt="0"/>
      <dgm:spPr/>
    </dgm:pt>
    <dgm:pt modelId="{AF75FCF0-D61C-40CF-89BC-A7EF6F0D8CA0}" type="pres">
      <dgm:prSet presAssocID="{72180D57-EB7A-44AF-B95E-2335E370A037}" presName="sibSpaceTwo" presStyleCnt="0"/>
      <dgm:spPr/>
    </dgm:pt>
    <dgm:pt modelId="{EA5C9669-9196-491F-BD92-067EA207EB6C}" type="pres">
      <dgm:prSet presAssocID="{606B314A-1C39-4392-AAC8-5BE7666F1FA9}" presName="vertTwo" presStyleCnt="0"/>
      <dgm:spPr/>
    </dgm:pt>
    <dgm:pt modelId="{B417A104-C19D-44B7-B44E-059A0E5923DB}" type="pres">
      <dgm:prSet presAssocID="{606B314A-1C39-4392-AAC8-5BE7666F1FA9}" presName="txTwo" presStyleLbl="node2" presStyleIdx="3" presStyleCnt="4">
        <dgm:presLayoutVars>
          <dgm:chPref val="3"/>
        </dgm:presLayoutVars>
      </dgm:prSet>
      <dgm:spPr/>
    </dgm:pt>
    <dgm:pt modelId="{CBA21E97-17AC-4CFC-BEF3-60D00DA99ABE}" type="pres">
      <dgm:prSet presAssocID="{606B314A-1C39-4392-AAC8-5BE7666F1FA9}" presName="horzTwo" presStyleCnt="0"/>
      <dgm:spPr/>
    </dgm:pt>
  </dgm:ptLst>
  <dgm:cxnLst>
    <dgm:cxn modelId="{E90BA91E-B891-468F-B4C2-5F31DA2ABEAB}" srcId="{FE6BCC68-3A1C-40DA-B4EE-967286CE9009}" destId="{FF6C7789-8D92-4331-96ED-F1E6C8600E6A}" srcOrd="2" destOrd="0" parTransId="{F9A84019-B9BE-4B7A-A52A-3EF837886788}" sibTransId="{72180D57-EB7A-44AF-B95E-2335E370A037}"/>
    <dgm:cxn modelId="{B3C4E222-3269-4D03-9C45-CF2BED6A3146}" srcId="{FE6BCC68-3A1C-40DA-B4EE-967286CE9009}" destId="{606B314A-1C39-4392-AAC8-5BE7666F1FA9}" srcOrd="3" destOrd="0" parTransId="{DC61A7B6-EB70-47CD-884A-DCDF1F0CB549}" sibTransId="{64C000FC-3646-4EE0-82D8-D665B6C6C45B}"/>
    <dgm:cxn modelId="{DC2AEF5B-9DF7-441E-89F3-317331AE971F}" srcId="{A9F3A171-6C56-432C-817E-B0A8C0FE10C7}" destId="{FE6BCC68-3A1C-40DA-B4EE-967286CE9009}" srcOrd="0" destOrd="0" parTransId="{5FABFEF7-E7C3-46CE-AA84-EA92E7FF5727}" sibTransId="{171E3BF5-AEB8-4D55-8DA1-4E56320AF2C4}"/>
    <dgm:cxn modelId="{7A7FE041-B07F-4BFE-92D7-7DBCC7900E4F}" type="presOf" srcId="{ADD7CCDA-8CDF-47C8-B754-7456492DF052}" destId="{2086DF4B-2717-48A2-A9A5-555A9DF69DEA}" srcOrd="0" destOrd="0" presId="urn:microsoft.com/office/officeart/2005/8/layout/hierarchy4"/>
    <dgm:cxn modelId="{EB853A45-FF1E-4FB3-A521-C442E2EE8660}" srcId="{FE6BCC68-3A1C-40DA-B4EE-967286CE9009}" destId="{ADD7CCDA-8CDF-47C8-B754-7456492DF052}" srcOrd="0" destOrd="0" parTransId="{304FBF69-15FA-4551-9FA4-922F81E2A65F}" sibTransId="{253EC503-95F2-4DAD-9F37-76D596C317E9}"/>
    <dgm:cxn modelId="{F3187748-B103-4DF4-B4AD-7D9B8F55A62A}" type="presOf" srcId="{FE6BCC68-3A1C-40DA-B4EE-967286CE9009}" destId="{E099038F-E9C4-4F6F-AAED-3FBF45FFC34C}" srcOrd="0" destOrd="0" presId="urn:microsoft.com/office/officeart/2005/8/layout/hierarchy4"/>
    <dgm:cxn modelId="{6322F683-368E-4C89-BF8A-BBC210A87F7D}" srcId="{FE6BCC68-3A1C-40DA-B4EE-967286CE9009}" destId="{4FE9D87E-E086-4DB5-9EDB-18D5F3AACD33}" srcOrd="1" destOrd="0" parTransId="{BDE947C1-0873-49C7-BD27-99E91A44ED35}" sibTransId="{D12D6EAD-A897-451F-92C5-5E9DCB583CC1}"/>
    <dgm:cxn modelId="{4DC81F86-90C4-4C37-A3D5-3E699A0BF36B}" type="presOf" srcId="{FF6C7789-8D92-4331-96ED-F1E6C8600E6A}" destId="{42C7D4DB-908D-4166-93E8-CFAC8E7FBAC6}" srcOrd="0" destOrd="0" presId="urn:microsoft.com/office/officeart/2005/8/layout/hierarchy4"/>
    <dgm:cxn modelId="{D4F7939E-F057-4FB0-BA95-4F7F40EA7A72}" type="presOf" srcId="{A9F3A171-6C56-432C-817E-B0A8C0FE10C7}" destId="{158D21B6-A01A-4B3F-98E8-600FBCEC5EF1}" srcOrd="0" destOrd="0" presId="urn:microsoft.com/office/officeart/2005/8/layout/hierarchy4"/>
    <dgm:cxn modelId="{4A5AA9AA-FFBD-4793-82EB-AE8B63718FE2}" type="presOf" srcId="{606B314A-1C39-4392-AAC8-5BE7666F1FA9}" destId="{B417A104-C19D-44B7-B44E-059A0E5923DB}" srcOrd="0" destOrd="0" presId="urn:microsoft.com/office/officeart/2005/8/layout/hierarchy4"/>
    <dgm:cxn modelId="{A1DCA2C8-D78C-45D5-BBE2-886B2A037A37}" type="presOf" srcId="{4FE9D87E-E086-4DB5-9EDB-18D5F3AACD33}" destId="{279424EF-CFDD-4970-9F00-CAD2A566E219}" srcOrd="0" destOrd="0" presId="urn:microsoft.com/office/officeart/2005/8/layout/hierarchy4"/>
    <dgm:cxn modelId="{329F0C21-D414-41FA-B0AD-86247709543E}" type="presParOf" srcId="{158D21B6-A01A-4B3F-98E8-600FBCEC5EF1}" destId="{D4E861BF-C679-4C8C-88CE-57357FB6410E}" srcOrd="0" destOrd="0" presId="urn:microsoft.com/office/officeart/2005/8/layout/hierarchy4"/>
    <dgm:cxn modelId="{E40E328C-2CF2-4B69-81F0-430D41922C28}" type="presParOf" srcId="{D4E861BF-C679-4C8C-88CE-57357FB6410E}" destId="{E099038F-E9C4-4F6F-AAED-3FBF45FFC34C}" srcOrd="0" destOrd="0" presId="urn:microsoft.com/office/officeart/2005/8/layout/hierarchy4"/>
    <dgm:cxn modelId="{37219FDA-8260-45C5-BF65-00984C008E55}" type="presParOf" srcId="{D4E861BF-C679-4C8C-88CE-57357FB6410E}" destId="{E70D54B7-7A0C-4458-8A18-1512A6AFE5DE}" srcOrd="1" destOrd="0" presId="urn:microsoft.com/office/officeart/2005/8/layout/hierarchy4"/>
    <dgm:cxn modelId="{84543F77-438C-40D3-AD45-F8C7E085F460}" type="presParOf" srcId="{D4E861BF-C679-4C8C-88CE-57357FB6410E}" destId="{4B64B98A-6756-4D34-B8EF-22A81181ADF6}" srcOrd="2" destOrd="0" presId="urn:microsoft.com/office/officeart/2005/8/layout/hierarchy4"/>
    <dgm:cxn modelId="{35A9B12F-9BF1-4C63-806B-DADB94AF36CB}" type="presParOf" srcId="{4B64B98A-6756-4D34-B8EF-22A81181ADF6}" destId="{65B90774-DF4E-425E-A3F4-B3910905A7AB}" srcOrd="0" destOrd="0" presId="urn:microsoft.com/office/officeart/2005/8/layout/hierarchy4"/>
    <dgm:cxn modelId="{2F19CDC0-BB02-4831-BBE3-000F25F9C4A9}" type="presParOf" srcId="{65B90774-DF4E-425E-A3F4-B3910905A7AB}" destId="{2086DF4B-2717-48A2-A9A5-555A9DF69DEA}" srcOrd="0" destOrd="0" presId="urn:microsoft.com/office/officeart/2005/8/layout/hierarchy4"/>
    <dgm:cxn modelId="{71A550C8-63B0-444A-A9C3-ADAAB73ADE2A}" type="presParOf" srcId="{65B90774-DF4E-425E-A3F4-B3910905A7AB}" destId="{E4873154-C313-4BF6-BD85-D1AEA0D070B7}" srcOrd="1" destOrd="0" presId="urn:microsoft.com/office/officeart/2005/8/layout/hierarchy4"/>
    <dgm:cxn modelId="{5F6731D8-C714-4DC6-BFD1-5090332BD549}" type="presParOf" srcId="{4B64B98A-6756-4D34-B8EF-22A81181ADF6}" destId="{6D0536A1-589B-4138-897F-6B33729AD7E5}" srcOrd="1" destOrd="0" presId="urn:microsoft.com/office/officeart/2005/8/layout/hierarchy4"/>
    <dgm:cxn modelId="{BAAA9917-9DF4-4375-A73F-92E68B24404D}" type="presParOf" srcId="{4B64B98A-6756-4D34-B8EF-22A81181ADF6}" destId="{857ED395-750D-47B8-AB16-7CC8433038E8}" srcOrd="2" destOrd="0" presId="urn:microsoft.com/office/officeart/2005/8/layout/hierarchy4"/>
    <dgm:cxn modelId="{CC2AF5BC-DC12-4EA3-B047-8527A19D2ED0}" type="presParOf" srcId="{857ED395-750D-47B8-AB16-7CC8433038E8}" destId="{279424EF-CFDD-4970-9F00-CAD2A566E219}" srcOrd="0" destOrd="0" presId="urn:microsoft.com/office/officeart/2005/8/layout/hierarchy4"/>
    <dgm:cxn modelId="{235C4D59-BCDF-4BDB-9836-D137F58DFFAC}" type="presParOf" srcId="{857ED395-750D-47B8-AB16-7CC8433038E8}" destId="{4A8B73F0-F5B1-4D88-8F0E-A4DF6AF642A4}" srcOrd="1" destOrd="0" presId="urn:microsoft.com/office/officeart/2005/8/layout/hierarchy4"/>
    <dgm:cxn modelId="{77FF44B5-C512-4764-8D69-847D0A809C35}" type="presParOf" srcId="{4B64B98A-6756-4D34-B8EF-22A81181ADF6}" destId="{62A66EB3-2549-4BE3-B9B2-245E44E4DA93}" srcOrd="3" destOrd="0" presId="urn:microsoft.com/office/officeart/2005/8/layout/hierarchy4"/>
    <dgm:cxn modelId="{DB5E2C80-C765-4359-AEDD-C339DCB73827}" type="presParOf" srcId="{4B64B98A-6756-4D34-B8EF-22A81181ADF6}" destId="{9D56F258-FF11-4FB7-8922-EC70FA0AD3C3}" srcOrd="4" destOrd="0" presId="urn:microsoft.com/office/officeart/2005/8/layout/hierarchy4"/>
    <dgm:cxn modelId="{990F121A-0707-4799-AB0B-A56D2BAC3582}" type="presParOf" srcId="{9D56F258-FF11-4FB7-8922-EC70FA0AD3C3}" destId="{42C7D4DB-908D-4166-93E8-CFAC8E7FBAC6}" srcOrd="0" destOrd="0" presId="urn:microsoft.com/office/officeart/2005/8/layout/hierarchy4"/>
    <dgm:cxn modelId="{6756C71D-FB1A-4F8C-9D48-6D6449E9A77F}" type="presParOf" srcId="{9D56F258-FF11-4FB7-8922-EC70FA0AD3C3}" destId="{ACB0587C-2716-4F5E-8AE0-DE33DED31135}" srcOrd="1" destOrd="0" presId="urn:microsoft.com/office/officeart/2005/8/layout/hierarchy4"/>
    <dgm:cxn modelId="{86E4E693-3BEA-4527-A80B-C346BF434113}" type="presParOf" srcId="{4B64B98A-6756-4D34-B8EF-22A81181ADF6}" destId="{AF75FCF0-D61C-40CF-89BC-A7EF6F0D8CA0}" srcOrd="5" destOrd="0" presId="urn:microsoft.com/office/officeart/2005/8/layout/hierarchy4"/>
    <dgm:cxn modelId="{78D7B9E7-E516-428E-ACEB-10F5B150B780}" type="presParOf" srcId="{4B64B98A-6756-4D34-B8EF-22A81181ADF6}" destId="{EA5C9669-9196-491F-BD92-067EA207EB6C}" srcOrd="6" destOrd="0" presId="urn:microsoft.com/office/officeart/2005/8/layout/hierarchy4"/>
    <dgm:cxn modelId="{A93EE316-7C6F-4C3B-8BAD-0AD1C043C523}" type="presParOf" srcId="{EA5C9669-9196-491F-BD92-067EA207EB6C}" destId="{B417A104-C19D-44B7-B44E-059A0E5923DB}" srcOrd="0" destOrd="0" presId="urn:microsoft.com/office/officeart/2005/8/layout/hierarchy4"/>
    <dgm:cxn modelId="{A3D587F4-EF8A-40DD-B668-E15D01F39D95}" type="presParOf" srcId="{EA5C9669-9196-491F-BD92-067EA207EB6C}" destId="{CBA21E97-17AC-4CFC-BEF3-60D00DA99ABE}" srcOrd="1" destOrd="0" presId="urn:microsoft.com/office/officeart/2005/8/layout/hierarchy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A9F3A171-6C56-432C-817E-B0A8C0FE10C7}" type="doc">
      <dgm:prSet loTypeId="urn:microsoft.com/office/officeart/2005/8/layout/hierarchy4" loCatId="hierarchy" qsTypeId="urn:microsoft.com/office/officeart/2005/8/quickstyle/simple1" qsCatId="simple" csTypeId="urn:microsoft.com/office/officeart/2005/8/colors/accent1_2" csCatId="accent1" phldr="1"/>
      <dgm:spPr/>
      <dgm:t>
        <a:bodyPr/>
        <a:lstStyle/>
        <a:p>
          <a:endParaRPr lang="en-US"/>
        </a:p>
      </dgm:t>
    </dgm:pt>
    <dgm:pt modelId="{FE6BCC68-3A1C-40DA-B4EE-967286CE9009}">
      <dgm:prSet custT="1"/>
      <dgm:spPr/>
      <dgm:t>
        <a:bodyPr/>
        <a:lstStyle/>
        <a:p>
          <a:r>
            <a:rPr lang="en-GB" sz="1800" b="1" i="0" dirty="0"/>
            <a:t>Changed education system</a:t>
          </a:r>
        </a:p>
      </dgm:t>
    </dgm:pt>
    <dgm:pt modelId="{5FABFEF7-E7C3-46CE-AA84-EA92E7FF5727}" type="parTrans" cxnId="{DC2AEF5B-9DF7-441E-89F3-317331AE971F}">
      <dgm:prSet/>
      <dgm:spPr/>
      <dgm:t>
        <a:bodyPr/>
        <a:lstStyle/>
        <a:p>
          <a:endParaRPr lang="en-US"/>
        </a:p>
      </dgm:t>
    </dgm:pt>
    <dgm:pt modelId="{171E3BF5-AEB8-4D55-8DA1-4E56320AF2C4}" type="sibTrans" cxnId="{DC2AEF5B-9DF7-441E-89F3-317331AE971F}">
      <dgm:prSet/>
      <dgm:spPr/>
      <dgm:t>
        <a:bodyPr/>
        <a:lstStyle/>
        <a:p>
          <a:endParaRPr lang="en-US"/>
        </a:p>
      </dgm:t>
    </dgm:pt>
    <dgm:pt modelId="{ADD7CCDA-8CDF-47C8-B754-7456492DF052}">
      <dgm:prSet custT="1"/>
      <dgm:spPr/>
      <dgm:t>
        <a:bodyPr/>
        <a:lstStyle/>
        <a:p>
          <a:pPr>
            <a:lnSpc>
              <a:spcPct val="150000"/>
            </a:lnSpc>
            <a:spcAft>
              <a:spcPts val="0"/>
            </a:spcAft>
          </a:pPr>
          <a:r>
            <a:rPr lang="en-GB" sz="1100" b="1" dirty="0">
              <a:latin typeface="Alexandria"/>
            </a:rPr>
            <a:t>It would not be wrong to repeat ourselves because we cannot help but think that what would our children do if there was not any internet during Covid imposed lockdown? </a:t>
          </a:r>
        </a:p>
        <a:p>
          <a:pPr>
            <a:lnSpc>
              <a:spcPct val="90000"/>
            </a:lnSpc>
            <a:spcAft>
              <a:spcPct val="35000"/>
            </a:spcAft>
          </a:pPr>
          <a:endParaRPr lang="en-GB" sz="1400" b="1" dirty="0"/>
        </a:p>
      </dgm:t>
    </dgm:pt>
    <dgm:pt modelId="{304FBF69-15FA-4551-9FA4-922F81E2A65F}" type="parTrans" cxnId="{EB853A45-FF1E-4FB3-A521-C442E2EE8660}">
      <dgm:prSet/>
      <dgm:spPr/>
      <dgm:t>
        <a:bodyPr/>
        <a:lstStyle/>
        <a:p>
          <a:endParaRPr lang="en-US"/>
        </a:p>
      </dgm:t>
    </dgm:pt>
    <dgm:pt modelId="{253EC503-95F2-4DAD-9F37-76D596C317E9}" type="sibTrans" cxnId="{EB853A45-FF1E-4FB3-A521-C442E2EE8660}">
      <dgm:prSet/>
      <dgm:spPr/>
      <dgm:t>
        <a:bodyPr/>
        <a:lstStyle/>
        <a:p>
          <a:endParaRPr lang="en-US"/>
        </a:p>
      </dgm:t>
    </dgm:pt>
    <dgm:pt modelId="{4FE9D87E-E086-4DB5-9EDB-18D5F3AACD33}">
      <dgm:prSet custT="1"/>
      <dgm:spPr/>
      <dgm:t>
        <a:bodyPr/>
        <a:lstStyle/>
        <a:p>
          <a:pPr algn="ctr">
            <a:lnSpc>
              <a:spcPct val="150000"/>
            </a:lnSpc>
            <a:spcAft>
              <a:spcPts val="0"/>
            </a:spcAft>
          </a:pPr>
          <a:r>
            <a:rPr lang="en-GB" sz="1050" b="1" dirty="0">
              <a:latin typeface="Alexandria"/>
            </a:rPr>
            <a:t>This would have been a literal blow to the government, the teachers, and the students alike. The present times have taught us the need and importance of digitalization on a global level. </a:t>
          </a:r>
        </a:p>
        <a:p>
          <a:pPr algn="ctr">
            <a:lnSpc>
              <a:spcPct val="90000"/>
            </a:lnSpc>
            <a:spcAft>
              <a:spcPct val="35000"/>
            </a:spcAft>
          </a:pPr>
          <a:endParaRPr lang="en-US" sz="900" dirty="0"/>
        </a:p>
      </dgm:t>
    </dgm:pt>
    <dgm:pt modelId="{BDE947C1-0873-49C7-BD27-99E91A44ED35}" type="parTrans" cxnId="{6322F683-368E-4C89-BF8A-BBC210A87F7D}">
      <dgm:prSet/>
      <dgm:spPr/>
      <dgm:t>
        <a:bodyPr/>
        <a:lstStyle/>
        <a:p>
          <a:endParaRPr lang="en-US"/>
        </a:p>
      </dgm:t>
    </dgm:pt>
    <dgm:pt modelId="{D12D6EAD-A897-451F-92C5-5E9DCB583CC1}" type="sibTrans" cxnId="{6322F683-368E-4C89-BF8A-BBC210A87F7D}">
      <dgm:prSet/>
      <dgm:spPr/>
      <dgm:t>
        <a:bodyPr/>
        <a:lstStyle/>
        <a:p>
          <a:endParaRPr lang="en-US"/>
        </a:p>
      </dgm:t>
    </dgm:pt>
    <dgm:pt modelId="{FF6C7789-8D92-4331-96ED-F1E6C8600E6A}">
      <dgm:prSet custT="1"/>
      <dgm:spPr/>
      <dgm:t>
        <a:bodyPr/>
        <a:lstStyle/>
        <a:p>
          <a:pPr>
            <a:lnSpc>
              <a:spcPct val="150000"/>
            </a:lnSpc>
            <a:spcAft>
              <a:spcPts val="0"/>
            </a:spcAft>
          </a:pPr>
          <a:r>
            <a:rPr lang="en-GB" sz="1050" b="1" dirty="0">
              <a:latin typeface="Alexandria"/>
            </a:rPr>
            <a:t>Our National Education Policy is also bent on giving the students an option of blended classes with both online and offline options. </a:t>
          </a:r>
        </a:p>
        <a:p>
          <a:pPr>
            <a:lnSpc>
              <a:spcPct val="90000"/>
            </a:lnSpc>
            <a:spcAft>
              <a:spcPct val="35000"/>
            </a:spcAft>
          </a:pPr>
          <a:endParaRPr lang="en-US" sz="1200" dirty="0"/>
        </a:p>
      </dgm:t>
    </dgm:pt>
    <dgm:pt modelId="{F9A84019-B9BE-4B7A-A52A-3EF837886788}" type="parTrans" cxnId="{E90BA91E-B891-468F-B4C2-5F31DA2ABEAB}">
      <dgm:prSet/>
      <dgm:spPr/>
      <dgm:t>
        <a:bodyPr/>
        <a:lstStyle/>
        <a:p>
          <a:endParaRPr lang="en-GB"/>
        </a:p>
      </dgm:t>
    </dgm:pt>
    <dgm:pt modelId="{72180D57-EB7A-44AF-B95E-2335E370A037}" type="sibTrans" cxnId="{E90BA91E-B891-468F-B4C2-5F31DA2ABEAB}">
      <dgm:prSet/>
      <dgm:spPr/>
      <dgm:t>
        <a:bodyPr/>
        <a:lstStyle/>
        <a:p>
          <a:endParaRPr lang="en-GB"/>
        </a:p>
      </dgm:t>
    </dgm:pt>
    <dgm:pt modelId="{606B314A-1C39-4392-AAC8-5BE7666F1FA9}">
      <dgm:prSet custT="1"/>
      <dgm:spPr/>
      <dgm:t>
        <a:bodyPr/>
        <a:lstStyle/>
        <a:p>
          <a:pPr>
            <a:lnSpc>
              <a:spcPct val="150000"/>
            </a:lnSpc>
            <a:spcAft>
              <a:spcPts val="0"/>
            </a:spcAft>
          </a:pPr>
          <a:r>
            <a:rPr lang="en-GB" sz="1100" b="1" dirty="0">
              <a:latin typeface="Alexandria"/>
            </a:rPr>
            <a:t>Digitalization in education began with the introduction of projectors and whiteboards in private and government schools</a:t>
          </a:r>
        </a:p>
        <a:p>
          <a:pPr>
            <a:lnSpc>
              <a:spcPct val="90000"/>
            </a:lnSpc>
            <a:spcAft>
              <a:spcPct val="35000"/>
            </a:spcAft>
          </a:pPr>
          <a:endParaRPr lang="en-US" sz="1400" dirty="0"/>
        </a:p>
      </dgm:t>
    </dgm:pt>
    <dgm:pt modelId="{DC61A7B6-EB70-47CD-884A-DCDF1F0CB549}" type="parTrans" cxnId="{B3C4E222-3269-4D03-9C45-CF2BED6A3146}">
      <dgm:prSet/>
      <dgm:spPr/>
      <dgm:t>
        <a:bodyPr/>
        <a:lstStyle/>
        <a:p>
          <a:endParaRPr lang="en-GB"/>
        </a:p>
      </dgm:t>
    </dgm:pt>
    <dgm:pt modelId="{64C000FC-3646-4EE0-82D8-D665B6C6C45B}" type="sibTrans" cxnId="{B3C4E222-3269-4D03-9C45-CF2BED6A3146}">
      <dgm:prSet/>
      <dgm:spPr/>
      <dgm:t>
        <a:bodyPr/>
        <a:lstStyle/>
        <a:p>
          <a:endParaRPr lang="en-GB"/>
        </a:p>
      </dgm:t>
    </dgm:pt>
    <dgm:pt modelId="{158D21B6-A01A-4B3F-98E8-600FBCEC5EF1}" type="pres">
      <dgm:prSet presAssocID="{A9F3A171-6C56-432C-817E-B0A8C0FE10C7}" presName="Name0" presStyleCnt="0">
        <dgm:presLayoutVars>
          <dgm:chPref val="1"/>
          <dgm:dir/>
          <dgm:animOne val="branch"/>
          <dgm:animLvl val="lvl"/>
          <dgm:resizeHandles/>
        </dgm:presLayoutVars>
      </dgm:prSet>
      <dgm:spPr/>
    </dgm:pt>
    <dgm:pt modelId="{D4E861BF-C679-4C8C-88CE-57357FB6410E}" type="pres">
      <dgm:prSet presAssocID="{FE6BCC68-3A1C-40DA-B4EE-967286CE9009}" presName="vertOne" presStyleCnt="0"/>
      <dgm:spPr/>
    </dgm:pt>
    <dgm:pt modelId="{E099038F-E9C4-4F6F-AAED-3FBF45FFC34C}" type="pres">
      <dgm:prSet presAssocID="{FE6BCC68-3A1C-40DA-B4EE-967286CE9009}" presName="txOne" presStyleLbl="node0" presStyleIdx="0" presStyleCnt="1" custScaleY="37740">
        <dgm:presLayoutVars>
          <dgm:chPref val="3"/>
        </dgm:presLayoutVars>
      </dgm:prSet>
      <dgm:spPr/>
    </dgm:pt>
    <dgm:pt modelId="{E70D54B7-7A0C-4458-8A18-1512A6AFE5DE}" type="pres">
      <dgm:prSet presAssocID="{FE6BCC68-3A1C-40DA-B4EE-967286CE9009}" presName="parTransOne" presStyleCnt="0"/>
      <dgm:spPr/>
    </dgm:pt>
    <dgm:pt modelId="{4B64B98A-6756-4D34-B8EF-22A81181ADF6}" type="pres">
      <dgm:prSet presAssocID="{FE6BCC68-3A1C-40DA-B4EE-967286CE9009}" presName="horzOne" presStyleCnt="0"/>
      <dgm:spPr/>
    </dgm:pt>
    <dgm:pt modelId="{65B90774-DF4E-425E-A3F4-B3910905A7AB}" type="pres">
      <dgm:prSet presAssocID="{ADD7CCDA-8CDF-47C8-B754-7456492DF052}" presName="vertTwo" presStyleCnt="0"/>
      <dgm:spPr/>
    </dgm:pt>
    <dgm:pt modelId="{2086DF4B-2717-48A2-A9A5-555A9DF69DEA}" type="pres">
      <dgm:prSet presAssocID="{ADD7CCDA-8CDF-47C8-B754-7456492DF052}" presName="txTwo" presStyleLbl="node2" presStyleIdx="0" presStyleCnt="4">
        <dgm:presLayoutVars>
          <dgm:chPref val="3"/>
        </dgm:presLayoutVars>
      </dgm:prSet>
      <dgm:spPr/>
    </dgm:pt>
    <dgm:pt modelId="{E4873154-C313-4BF6-BD85-D1AEA0D070B7}" type="pres">
      <dgm:prSet presAssocID="{ADD7CCDA-8CDF-47C8-B754-7456492DF052}" presName="horzTwo" presStyleCnt="0"/>
      <dgm:spPr/>
    </dgm:pt>
    <dgm:pt modelId="{6D0536A1-589B-4138-897F-6B33729AD7E5}" type="pres">
      <dgm:prSet presAssocID="{253EC503-95F2-4DAD-9F37-76D596C317E9}" presName="sibSpaceTwo" presStyleCnt="0"/>
      <dgm:spPr/>
    </dgm:pt>
    <dgm:pt modelId="{857ED395-750D-47B8-AB16-7CC8433038E8}" type="pres">
      <dgm:prSet presAssocID="{4FE9D87E-E086-4DB5-9EDB-18D5F3AACD33}" presName="vertTwo" presStyleCnt="0"/>
      <dgm:spPr/>
    </dgm:pt>
    <dgm:pt modelId="{279424EF-CFDD-4970-9F00-CAD2A566E219}" type="pres">
      <dgm:prSet presAssocID="{4FE9D87E-E086-4DB5-9EDB-18D5F3AACD33}" presName="txTwo" presStyleLbl="node2" presStyleIdx="1" presStyleCnt="4">
        <dgm:presLayoutVars>
          <dgm:chPref val="3"/>
        </dgm:presLayoutVars>
      </dgm:prSet>
      <dgm:spPr/>
    </dgm:pt>
    <dgm:pt modelId="{4A8B73F0-F5B1-4D88-8F0E-A4DF6AF642A4}" type="pres">
      <dgm:prSet presAssocID="{4FE9D87E-E086-4DB5-9EDB-18D5F3AACD33}" presName="horzTwo" presStyleCnt="0"/>
      <dgm:spPr/>
    </dgm:pt>
    <dgm:pt modelId="{62A66EB3-2549-4BE3-B9B2-245E44E4DA93}" type="pres">
      <dgm:prSet presAssocID="{D12D6EAD-A897-451F-92C5-5E9DCB583CC1}" presName="sibSpaceTwo" presStyleCnt="0"/>
      <dgm:spPr/>
    </dgm:pt>
    <dgm:pt modelId="{9D56F258-FF11-4FB7-8922-EC70FA0AD3C3}" type="pres">
      <dgm:prSet presAssocID="{FF6C7789-8D92-4331-96ED-F1E6C8600E6A}" presName="vertTwo" presStyleCnt="0"/>
      <dgm:spPr/>
    </dgm:pt>
    <dgm:pt modelId="{42C7D4DB-908D-4166-93E8-CFAC8E7FBAC6}" type="pres">
      <dgm:prSet presAssocID="{FF6C7789-8D92-4331-96ED-F1E6C8600E6A}" presName="txTwo" presStyleLbl="node2" presStyleIdx="2" presStyleCnt="4" custScaleX="103798">
        <dgm:presLayoutVars>
          <dgm:chPref val="3"/>
        </dgm:presLayoutVars>
      </dgm:prSet>
      <dgm:spPr/>
    </dgm:pt>
    <dgm:pt modelId="{ACB0587C-2716-4F5E-8AE0-DE33DED31135}" type="pres">
      <dgm:prSet presAssocID="{FF6C7789-8D92-4331-96ED-F1E6C8600E6A}" presName="horzTwo" presStyleCnt="0"/>
      <dgm:spPr/>
    </dgm:pt>
    <dgm:pt modelId="{AF75FCF0-D61C-40CF-89BC-A7EF6F0D8CA0}" type="pres">
      <dgm:prSet presAssocID="{72180D57-EB7A-44AF-B95E-2335E370A037}" presName="sibSpaceTwo" presStyleCnt="0"/>
      <dgm:spPr/>
    </dgm:pt>
    <dgm:pt modelId="{EA5C9669-9196-491F-BD92-067EA207EB6C}" type="pres">
      <dgm:prSet presAssocID="{606B314A-1C39-4392-AAC8-5BE7666F1FA9}" presName="vertTwo" presStyleCnt="0"/>
      <dgm:spPr/>
    </dgm:pt>
    <dgm:pt modelId="{B417A104-C19D-44B7-B44E-059A0E5923DB}" type="pres">
      <dgm:prSet presAssocID="{606B314A-1C39-4392-AAC8-5BE7666F1FA9}" presName="txTwo" presStyleLbl="node2" presStyleIdx="3" presStyleCnt="4">
        <dgm:presLayoutVars>
          <dgm:chPref val="3"/>
        </dgm:presLayoutVars>
      </dgm:prSet>
      <dgm:spPr/>
    </dgm:pt>
    <dgm:pt modelId="{CBA21E97-17AC-4CFC-BEF3-60D00DA99ABE}" type="pres">
      <dgm:prSet presAssocID="{606B314A-1C39-4392-AAC8-5BE7666F1FA9}" presName="horzTwo" presStyleCnt="0"/>
      <dgm:spPr/>
    </dgm:pt>
  </dgm:ptLst>
  <dgm:cxnLst>
    <dgm:cxn modelId="{E90BA91E-B891-468F-B4C2-5F31DA2ABEAB}" srcId="{FE6BCC68-3A1C-40DA-B4EE-967286CE9009}" destId="{FF6C7789-8D92-4331-96ED-F1E6C8600E6A}" srcOrd="2" destOrd="0" parTransId="{F9A84019-B9BE-4B7A-A52A-3EF837886788}" sibTransId="{72180D57-EB7A-44AF-B95E-2335E370A037}"/>
    <dgm:cxn modelId="{B3C4E222-3269-4D03-9C45-CF2BED6A3146}" srcId="{FE6BCC68-3A1C-40DA-B4EE-967286CE9009}" destId="{606B314A-1C39-4392-AAC8-5BE7666F1FA9}" srcOrd="3" destOrd="0" parTransId="{DC61A7B6-EB70-47CD-884A-DCDF1F0CB549}" sibTransId="{64C000FC-3646-4EE0-82D8-D665B6C6C45B}"/>
    <dgm:cxn modelId="{DC2AEF5B-9DF7-441E-89F3-317331AE971F}" srcId="{A9F3A171-6C56-432C-817E-B0A8C0FE10C7}" destId="{FE6BCC68-3A1C-40DA-B4EE-967286CE9009}" srcOrd="0" destOrd="0" parTransId="{5FABFEF7-E7C3-46CE-AA84-EA92E7FF5727}" sibTransId="{171E3BF5-AEB8-4D55-8DA1-4E56320AF2C4}"/>
    <dgm:cxn modelId="{7A7FE041-B07F-4BFE-92D7-7DBCC7900E4F}" type="presOf" srcId="{ADD7CCDA-8CDF-47C8-B754-7456492DF052}" destId="{2086DF4B-2717-48A2-A9A5-555A9DF69DEA}" srcOrd="0" destOrd="0" presId="urn:microsoft.com/office/officeart/2005/8/layout/hierarchy4"/>
    <dgm:cxn modelId="{EB853A45-FF1E-4FB3-A521-C442E2EE8660}" srcId="{FE6BCC68-3A1C-40DA-B4EE-967286CE9009}" destId="{ADD7CCDA-8CDF-47C8-B754-7456492DF052}" srcOrd="0" destOrd="0" parTransId="{304FBF69-15FA-4551-9FA4-922F81E2A65F}" sibTransId="{253EC503-95F2-4DAD-9F37-76D596C317E9}"/>
    <dgm:cxn modelId="{F3187748-B103-4DF4-B4AD-7D9B8F55A62A}" type="presOf" srcId="{FE6BCC68-3A1C-40DA-B4EE-967286CE9009}" destId="{E099038F-E9C4-4F6F-AAED-3FBF45FFC34C}" srcOrd="0" destOrd="0" presId="urn:microsoft.com/office/officeart/2005/8/layout/hierarchy4"/>
    <dgm:cxn modelId="{6322F683-368E-4C89-BF8A-BBC210A87F7D}" srcId="{FE6BCC68-3A1C-40DA-B4EE-967286CE9009}" destId="{4FE9D87E-E086-4DB5-9EDB-18D5F3AACD33}" srcOrd="1" destOrd="0" parTransId="{BDE947C1-0873-49C7-BD27-99E91A44ED35}" sibTransId="{D12D6EAD-A897-451F-92C5-5E9DCB583CC1}"/>
    <dgm:cxn modelId="{4DC81F86-90C4-4C37-A3D5-3E699A0BF36B}" type="presOf" srcId="{FF6C7789-8D92-4331-96ED-F1E6C8600E6A}" destId="{42C7D4DB-908D-4166-93E8-CFAC8E7FBAC6}" srcOrd="0" destOrd="0" presId="urn:microsoft.com/office/officeart/2005/8/layout/hierarchy4"/>
    <dgm:cxn modelId="{D4F7939E-F057-4FB0-BA95-4F7F40EA7A72}" type="presOf" srcId="{A9F3A171-6C56-432C-817E-B0A8C0FE10C7}" destId="{158D21B6-A01A-4B3F-98E8-600FBCEC5EF1}" srcOrd="0" destOrd="0" presId="urn:microsoft.com/office/officeart/2005/8/layout/hierarchy4"/>
    <dgm:cxn modelId="{4A5AA9AA-FFBD-4793-82EB-AE8B63718FE2}" type="presOf" srcId="{606B314A-1C39-4392-AAC8-5BE7666F1FA9}" destId="{B417A104-C19D-44B7-B44E-059A0E5923DB}" srcOrd="0" destOrd="0" presId="urn:microsoft.com/office/officeart/2005/8/layout/hierarchy4"/>
    <dgm:cxn modelId="{A1DCA2C8-D78C-45D5-BBE2-886B2A037A37}" type="presOf" srcId="{4FE9D87E-E086-4DB5-9EDB-18D5F3AACD33}" destId="{279424EF-CFDD-4970-9F00-CAD2A566E219}" srcOrd="0" destOrd="0" presId="urn:microsoft.com/office/officeart/2005/8/layout/hierarchy4"/>
    <dgm:cxn modelId="{329F0C21-D414-41FA-B0AD-86247709543E}" type="presParOf" srcId="{158D21B6-A01A-4B3F-98E8-600FBCEC5EF1}" destId="{D4E861BF-C679-4C8C-88CE-57357FB6410E}" srcOrd="0" destOrd="0" presId="urn:microsoft.com/office/officeart/2005/8/layout/hierarchy4"/>
    <dgm:cxn modelId="{E40E328C-2CF2-4B69-81F0-430D41922C28}" type="presParOf" srcId="{D4E861BF-C679-4C8C-88CE-57357FB6410E}" destId="{E099038F-E9C4-4F6F-AAED-3FBF45FFC34C}" srcOrd="0" destOrd="0" presId="urn:microsoft.com/office/officeart/2005/8/layout/hierarchy4"/>
    <dgm:cxn modelId="{37219FDA-8260-45C5-BF65-00984C008E55}" type="presParOf" srcId="{D4E861BF-C679-4C8C-88CE-57357FB6410E}" destId="{E70D54B7-7A0C-4458-8A18-1512A6AFE5DE}" srcOrd="1" destOrd="0" presId="urn:microsoft.com/office/officeart/2005/8/layout/hierarchy4"/>
    <dgm:cxn modelId="{84543F77-438C-40D3-AD45-F8C7E085F460}" type="presParOf" srcId="{D4E861BF-C679-4C8C-88CE-57357FB6410E}" destId="{4B64B98A-6756-4D34-B8EF-22A81181ADF6}" srcOrd="2" destOrd="0" presId="urn:microsoft.com/office/officeart/2005/8/layout/hierarchy4"/>
    <dgm:cxn modelId="{35A9B12F-9BF1-4C63-806B-DADB94AF36CB}" type="presParOf" srcId="{4B64B98A-6756-4D34-B8EF-22A81181ADF6}" destId="{65B90774-DF4E-425E-A3F4-B3910905A7AB}" srcOrd="0" destOrd="0" presId="urn:microsoft.com/office/officeart/2005/8/layout/hierarchy4"/>
    <dgm:cxn modelId="{2F19CDC0-BB02-4831-BBE3-000F25F9C4A9}" type="presParOf" srcId="{65B90774-DF4E-425E-A3F4-B3910905A7AB}" destId="{2086DF4B-2717-48A2-A9A5-555A9DF69DEA}" srcOrd="0" destOrd="0" presId="urn:microsoft.com/office/officeart/2005/8/layout/hierarchy4"/>
    <dgm:cxn modelId="{71A550C8-63B0-444A-A9C3-ADAAB73ADE2A}" type="presParOf" srcId="{65B90774-DF4E-425E-A3F4-B3910905A7AB}" destId="{E4873154-C313-4BF6-BD85-D1AEA0D070B7}" srcOrd="1" destOrd="0" presId="urn:microsoft.com/office/officeart/2005/8/layout/hierarchy4"/>
    <dgm:cxn modelId="{5F6731D8-C714-4DC6-BFD1-5090332BD549}" type="presParOf" srcId="{4B64B98A-6756-4D34-B8EF-22A81181ADF6}" destId="{6D0536A1-589B-4138-897F-6B33729AD7E5}" srcOrd="1" destOrd="0" presId="urn:microsoft.com/office/officeart/2005/8/layout/hierarchy4"/>
    <dgm:cxn modelId="{BAAA9917-9DF4-4375-A73F-92E68B24404D}" type="presParOf" srcId="{4B64B98A-6756-4D34-B8EF-22A81181ADF6}" destId="{857ED395-750D-47B8-AB16-7CC8433038E8}" srcOrd="2" destOrd="0" presId="urn:microsoft.com/office/officeart/2005/8/layout/hierarchy4"/>
    <dgm:cxn modelId="{CC2AF5BC-DC12-4EA3-B047-8527A19D2ED0}" type="presParOf" srcId="{857ED395-750D-47B8-AB16-7CC8433038E8}" destId="{279424EF-CFDD-4970-9F00-CAD2A566E219}" srcOrd="0" destOrd="0" presId="urn:microsoft.com/office/officeart/2005/8/layout/hierarchy4"/>
    <dgm:cxn modelId="{235C4D59-BCDF-4BDB-9836-D137F58DFFAC}" type="presParOf" srcId="{857ED395-750D-47B8-AB16-7CC8433038E8}" destId="{4A8B73F0-F5B1-4D88-8F0E-A4DF6AF642A4}" srcOrd="1" destOrd="0" presId="urn:microsoft.com/office/officeart/2005/8/layout/hierarchy4"/>
    <dgm:cxn modelId="{77FF44B5-C512-4764-8D69-847D0A809C35}" type="presParOf" srcId="{4B64B98A-6756-4D34-B8EF-22A81181ADF6}" destId="{62A66EB3-2549-4BE3-B9B2-245E44E4DA93}" srcOrd="3" destOrd="0" presId="urn:microsoft.com/office/officeart/2005/8/layout/hierarchy4"/>
    <dgm:cxn modelId="{DB5E2C80-C765-4359-AEDD-C339DCB73827}" type="presParOf" srcId="{4B64B98A-6756-4D34-B8EF-22A81181ADF6}" destId="{9D56F258-FF11-4FB7-8922-EC70FA0AD3C3}" srcOrd="4" destOrd="0" presId="urn:microsoft.com/office/officeart/2005/8/layout/hierarchy4"/>
    <dgm:cxn modelId="{990F121A-0707-4799-AB0B-A56D2BAC3582}" type="presParOf" srcId="{9D56F258-FF11-4FB7-8922-EC70FA0AD3C3}" destId="{42C7D4DB-908D-4166-93E8-CFAC8E7FBAC6}" srcOrd="0" destOrd="0" presId="urn:microsoft.com/office/officeart/2005/8/layout/hierarchy4"/>
    <dgm:cxn modelId="{6756C71D-FB1A-4F8C-9D48-6D6449E9A77F}" type="presParOf" srcId="{9D56F258-FF11-4FB7-8922-EC70FA0AD3C3}" destId="{ACB0587C-2716-4F5E-8AE0-DE33DED31135}" srcOrd="1" destOrd="0" presId="urn:microsoft.com/office/officeart/2005/8/layout/hierarchy4"/>
    <dgm:cxn modelId="{86E4E693-3BEA-4527-A80B-C346BF434113}" type="presParOf" srcId="{4B64B98A-6756-4D34-B8EF-22A81181ADF6}" destId="{AF75FCF0-D61C-40CF-89BC-A7EF6F0D8CA0}" srcOrd="5" destOrd="0" presId="urn:microsoft.com/office/officeart/2005/8/layout/hierarchy4"/>
    <dgm:cxn modelId="{78D7B9E7-E516-428E-ACEB-10F5B150B780}" type="presParOf" srcId="{4B64B98A-6756-4D34-B8EF-22A81181ADF6}" destId="{EA5C9669-9196-491F-BD92-067EA207EB6C}" srcOrd="6" destOrd="0" presId="urn:microsoft.com/office/officeart/2005/8/layout/hierarchy4"/>
    <dgm:cxn modelId="{A93EE316-7C6F-4C3B-8BAD-0AD1C043C523}" type="presParOf" srcId="{EA5C9669-9196-491F-BD92-067EA207EB6C}" destId="{B417A104-C19D-44B7-B44E-059A0E5923DB}" srcOrd="0" destOrd="0" presId="urn:microsoft.com/office/officeart/2005/8/layout/hierarchy4"/>
    <dgm:cxn modelId="{A3D587F4-EF8A-40DD-B668-E15D01F39D95}" type="presParOf" srcId="{EA5C9669-9196-491F-BD92-067EA207EB6C}" destId="{CBA21E97-17AC-4CFC-BEF3-60D00DA99ABE}" srcOrd="1" destOrd="0" presId="urn:microsoft.com/office/officeart/2005/8/layout/hierarchy4"/>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F36ACA-7103-4A0D-AB1D-ABAD04F43779}">
      <dsp:nvSpPr>
        <dsp:cNvPr id="0" name=""/>
        <dsp:cNvSpPr/>
      </dsp:nvSpPr>
      <dsp:spPr>
        <a:xfrm>
          <a:off x="485510" y="523261"/>
          <a:ext cx="791015" cy="79101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BF887A2-C029-461C-8916-07DB75E945CB}">
      <dsp:nvSpPr>
        <dsp:cNvPr id="0" name=""/>
        <dsp:cNvSpPr/>
      </dsp:nvSpPr>
      <dsp:spPr>
        <a:xfrm>
          <a:off x="2112" y="1759065"/>
          <a:ext cx="1757812" cy="17291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50000"/>
            </a:lnSpc>
            <a:spcBef>
              <a:spcPct val="0"/>
            </a:spcBef>
            <a:spcAft>
              <a:spcPts val="0"/>
            </a:spcAft>
            <a:buNone/>
          </a:pPr>
          <a:r>
            <a:rPr lang="en-GB" sz="1100" b="1" kern="1200" dirty="0">
              <a:latin typeface="Alexandria"/>
            </a:rPr>
            <a:t>At the same time, people in society continuously contribute to shaping the new media through the ways in which they use, adapt, or resist them.  </a:t>
          </a:r>
          <a:endParaRPr lang="en-US" sz="1100" kern="1200" dirty="0">
            <a:latin typeface="Alexandria"/>
          </a:endParaRPr>
        </a:p>
      </dsp:txBody>
      <dsp:txXfrm>
        <a:off x="2112" y="1759065"/>
        <a:ext cx="1757812" cy="1729187"/>
      </dsp:txXfrm>
    </dsp:sp>
    <dsp:sp modelId="{998DCA8F-4F3D-453B-B7A3-265F626ABE36}">
      <dsp:nvSpPr>
        <dsp:cNvPr id="0" name=""/>
        <dsp:cNvSpPr/>
      </dsp:nvSpPr>
      <dsp:spPr>
        <a:xfrm>
          <a:off x="2824394" y="523261"/>
          <a:ext cx="791015" cy="79101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B5A07B6-C59C-4E73-9EAE-AE7F26CB4654}">
      <dsp:nvSpPr>
        <dsp:cNvPr id="0" name=""/>
        <dsp:cNvSpPr/>
      </dsp:nvSpPr>
      <dsp:spPr>
        <a:xfrm>
          <a:off x="2067542" y="1759065"/>
          <a:ext cx="2304720" cy="17291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50000"/>
            </a:lnSpc>
            <a:spcBef>
              <a:spcPct val="0"/>
            </a:spcBef>
            <a:spcAft>
              <a:spcPts val="0"/>
            </a:spcAft>
            <a:buNone/>
          </a:pPr>
          <a:r>
            <a:rPr lang="en-GB" sz="1100" b="1" kern="1200" dirty="0">
              <a:solidFill>
                <a:prstClr val="black">
                  <a:hueOff val="0"/>
                  <a:satOff val="0"/>
                  <a:lumOff val="0"/>
                  <a:alphaOff val="0"/>
                </a:prstClr>
              </a:solidFill>
              <a:latin typeface="Alexandria"/>
              <a:ea typeface="+mn-ea"/>
              <a:cs typeface="+mn-cs"/>
            </a:rPr>
            <a:t>This is a society characterised by information flowing through global networks at unprecedented speeds. New undergraduate and postgraduate courses are appearing that specialise in  understanding ‘digital society’, ‘digital culture’, or ‘digital media and society.</a:t>
          </a:r>
          <a:endParaRPr lang="en-US" sz="1100" b="1" kern="1200" dirty="0">
            <a:solidFill>
              <a:prstClr val="black">
                <a:hueOff val="0"/>
                <a:satOff val="0"/>
                <a:lumOff val="0"/>
                <a:alphaOff val="0"/>
              </a:prstClr>
            </a:solidFill>
            <a:latin typeface="Alexandria"/>
            <a:ea typeface="+mn-ea"/>
            <a:cs typeface="+mn-cs"/>
          </a:endParaRPr>
        </a:p>
      </dsp:txBody>
      <dsp:txXfrm>
        <a:off x="2067542" y="1759065"/>
        <a:ext cx="2304720" cy="1729187"/>
      </dsp:txXfrm>
    </dsp:sp>
    <dsp:sp modelId="{96D8D4B2-959F-487C-85FB-6D6F84F16E23}">
      <dsp:nvSpPr>
        <dsp:cNvPr id="0" name=""/>
        <dsp:cNvSpPr/>
      </dsp:nvSpPr>
      <dsp:spPr>
        <a:xfrm>
          <a:off x="5577594" y="523261"/>
          <a:ext cx="791015" cy="79101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8F444C0-6B2F-4DE1-B2F6-8E9303D2CE4B}">
      <dsp:nvSpPr>
        <dsp:cNvPr id="0" name=""/>
        <dsp:cNvSpPr/>
      </dsp:nvSpPr>
      <dsp:spPr>
        <a:xfrm>
          <a:off x="4679880" y="1759065"/>
          <a:ext cx="2586445" cy="17291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50000"/>
            </a:lnSpc>
            <a:spcBef>
              <a:spcPct val="0"/>
            </a:spcBef>
            <a:spcAft>
              <a:spcPts val="0"/>
            </a:spcAft>
            <a:buNone/>
          </a:pPr>
          <a:r>
            <a:rPr lang="en-GB" sz="1100" b="1" kern="1200" dirty="0">
              <a:solidFill>
                <a:prstClr val="black">
                  <a:hueOff val="0"/>
                  <a:satOff val="0"/>
                  <a:lumOff val="0"/>
                  <a:alphaOff val="0"/>
                </a:prstClr>
              </a:solidFill>
              <a:latin typeface="Alexandria"/>
              <a:ea typeface="+mn-ea"/>
              <a:cs typeface="+mn-cs"/>
            </a:rPr>
            <a:t>New fields of research have grown into the disciplines of ‘digital sociology’ and the ‘digital humanities. </a:t>
          </a:r>
          <a:endParaRPr lang="en-US" sz="1100" b="1" kern="1200" dirty="0">
            <a:solidFill>
              <a:prstClr val="black">
                <a:hueOff val="0"/>
                <a:satOff val="0"/>
                <a:lumOff val="0"/>
                <a:alphaOff val="0"/>
              </a:prstClr>
            </a:solidFill>
            <a:latin typeface="Alexandria"/>
            <a:ea typeface="+mn-ea"/>
            <a:cs typeface="+mn-cs"/>
          </a:endParaRPr>
        </a:p>
      </dsp:txBody>
      <dsp:txXfrm>
        <a:off x="4679880" y="1759065"/>
        <a:ext cx="2586445" cy="172918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DEA763-F84D-4EA4-9B6D-418E4025D3A4}">
      <dsp:nvSpPr>
        <dsp:cNvPr id="0" name=""/>
        <dsp:cNvSpPr/>
      </dsp:nvSpPr>
      <dsp:spPr>
        <a:xfrm>
          <a:off x="49850" y="687422"/>
          <a:ext cx="977356" cy="97735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0C214E1-2AC1-4A6C-B7E3-40B181F9B0E4}">
      <dsp:nvSpPr>
        <dsp:cNvPr id="0" name=""/>
        <dsp:cNvSpPr/>
      </dsp:nvSpPr>
      <dsp:spPr>
        <a:xfrm>
          <a:off x="255095" y="892667"/>
          <a:ext cx="566866" cy="56686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ECF61BE-AAB5-47C4-A245-743933CFC10F}">
      <dsp:nvSpPr>
        <dsp:cNvPr id="0" name=""/>
        <dsp:cNvSpPr/>
      </dsp:nvSpPr>
      <dsp:spPr>
        <a:xfrm>
          <a:off x="1236639" y="687422"/>
          <a:ext cx="2303767" cy="9773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622300">
            <a:lnSpc>
              <a:spcPct val="150000"/>
            </a:lnSpc>
            <a:spcBef>
              <a:spcPct val="0"/>
            </a:spcBef>
            <a:spcAft>
              <a:spcPts val="0"/>
            </a:spcAft>
            <a:buNone/>
          </a:pPr>
          <a:r>
            <a:rPr lang="en-GB" sz="1400" b="1" kern="1200" dirty="0"/>
            <a:t>knowledge and information are now widely accessible through the Internet;</a:t>
          </a:r>
          <a:endParaRPr lang="en-US" sz="1400" kern="1200" dirty="0"/>
        </a:p>
      </dsp:txBody>
      <dsp:txXfrm>
        <a:off x="1236639" y="687422"/>
        <a:ext cx="2303767" cy="977356"/>
      </dsp:txXfrm>
    </dsp:sp>
    <dsp:sp modelId="{DAB270D8-E175-4A3E-85B9-E5B557A92F95}">
      <dsp:nvSpPr>
        <dsp:cNvPr id="0" name=""/>
        <dsp:cNvSpPr/>
      </dsp:nvSpPr>
      <dsp:spPr>
        <a:xfrm>
          <a:off x="3941822" y="687422"/>
          <a:ext cx="977356" cy="97735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E8D3522-B475-458C-8879-DD3A6442AB6D}">
      <dsp:nvSpPr>
        <dsp:cNvPr id="0" name=""/>
        <dsp:cNvSpPr/>
      </dsp:nvSpPr>
      <dsp:spPr>
        <a:xfrm>
          <a:off x="4147066" y="892667"/>
          <a:ext cx="566866" cy="56686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6FD2B04-010B-49FA-AEA0-7204DC8D3D78}">
      <dsp:nvSpPr>
        <dsp:cNvPr id="0" name=""/>
        <dsp:cNvSpPr/>
      </dsp:nvSpPr>
      <dsp:spPr>
        <a:xfrm>
          <a:off x="5128611" y="687422"/>
          <a:ext cx="2303767" cy="9773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533400">
            <a:lnSpc>
              <a:spcPct val="150000"/>
            </a:lnSpc>
            <a:spcBef>
              <a:spcPct val="0"/>
            </a:spcBef>
            <a:spcAft>
              <a:spcPts val="0"/>
            </a:spcAft>
            <a:buNone/>
          </a:pPr>
          <a:r>
            <a:rPr lang="en-GB" sz="1200" b="1" kern="1200" dirty="0">
              <a:solidFill>
                <a:prstClr val="black">
                  <a:hueOff val="0"/>
                  <a:satOff val="0"/>
                  <a:lumOff val="0"/>
                  <a:alphaOff val="0"/>
                </a:prstClr>
              </a:solidFill>
              <a:latin typeface="Calibri"/>
              <a:ea typeface="+mn-ea"/>
              <a:cs typeface="+mn-cs"/>
            </a:rPr>
            <a:t>use of new technological devices such as computers, mobile phones, tablet computers, and other related tools;</a:t>
          </a:r>
          <a:endParaRPr lang="en-US" sz="1200" b="1" kern="1200" dirty="0">
            <a:solidFill>
              <a:prstClr val="black">
                <a:hueOff val="0"/>
                <a:satOff val="0"/>
                <a:lumOff val="0"/>
                <a:alphaOff val="0"/>
              </a:prstClr>
            </a:solidFill>
            <a:latin typeface="Calibri"/>
            <a:ea typeface="+mn-ea"/>
            <a:cs typeface="+mn-cs"/>
          </a:endParaRPr>
        </a:p>
      </dsp:txBody>
      <dsp:txXfrm>
        <a:off x="5128611" y="687422"/>
        <a:ext cx="2303767" cy="977356"/>
      </dsp:txXfrm>
    </dsp:sp>
    <dsp:sp modelId="{9388AB16-4680-477B-9C2A-13D1FF4BE2DE}">
      <dsp:nvSpPr>
        <dsp:cNvPr id="0" name=""/>
        <dsp:cNvSpPr/>
      </dsp:nvSpPr>
      <dsp:spPr>
        <a:xfrm>
          <a:off x="49850" y="2346736"/>
          <a:ext cx="977356" cy="97735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34AEB15-A8F7-48B4-87E8-131DA77D3D6E}">
      <dsp:nvSpPr>
        <dsp:cNvPr id="0" name=""/>
        <dsp:cNvSpPr/>
      </dsp:nvSpPr>
      <dsp:spPr>
        <a:xfrm>
          <a:off x="255095" y="2551981"/>
          <a:ext cx="566866" cy="56686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6B2CF92-7461-4D29-A87C-E4674EB164E7}">
      <dsp:nvSpPr>
        <dsp:cNvPr id="0" name=""/>
        <dsp:cNvSpPr/>
      </dsp:nvSpPr>
      <dsp:spPr>
        <a:xfrm>
          <a:off x="1236639" y="2346736"/>
          <a:ext cx="2303767" cy="9773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533400">
            <a:lnSpc>
              <a:spcPct val="150000"/>
            </a:lnSpc>
            <a:spcBef>
              <a:spcPct val="0"/>
            </a:spcBef>
            <a:spcAft>
              <a:spcPts val="0"/>
            </a:spcAft>
            <a:buNone/>
          </a:pPr>
          <a:r>
            <a:rPr lang="en-GB" sz="1200" b="1" kern="1200" dirty="0">
              <a:solidFill>
                <a:prstClr val="black">
                  <a:hueOff val="0"/>
                  <a:satOff val="0"/>
                  <a:lumOff val="0"/>
                  <a:alphaOff val="0"/>
                </a:prstClr>
              </a:solidFill>
              <a:latin typeface="Calibri"/>
              <a:ea typeface="+mn-ea"/>
              <a:cs typeface="+mn-cs"/>
            </a:rPr>
            <a:t>use of the social networks within work or private life for informal learning;</a:t>
          </a:r>
          <a:endParaRPr lang="en-US" sz="1200" b="1" kern="1200" dirty="0">
            <a:solidFill>
              <a:prstClr val="black">
                <a:hueOff val="0"/>
                <a:satOff val="0"/>
                <a:lumOff val="0"/>
                <a:alphaOff val="0"/>
              </a:prstClr>
            </a:solidFill>
            <a:latin typeface="Calibri"/>
            <a:ea typeface="+mn-ea"/>
            <a:cs typeface="+mn-cs"/>
          </a:endParaRPr>
        </a:p>
      </dsp:txBody>
      <dsp:txXfrm>
        <a:off x="1236639" y="2346736"/>
        <a:ext cx="2303767" cy="977356"/>
      </dsp:txXfrm>
    </dsp:sp>
    <dsp:sp modelId="{CF3C2775-FEF8-4083-BD2D-81B928BFA52C}">
      <dsp:nvSpPr>
        <dsp:cNvPr id="0" name=""/>
        <dsp:cNvSpPr/>
      </dsp:nvSpPr>
      <dsp:spPr>
        <a:xfrm>
          <a:off x="3941822" y="2346736"/>
          <a:ext cx="977356" cy="97735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F4EDB22-B8FD-42D0-9400-FEE60AA1A98E}">
      <dsp:nvSpPr>
        <dsp:cNvPr id="0" name=""/>
        <dsp:cNvSpPr/>
      </dsp:nvSpPr>
      <dsp:spPr>
        <a:xfrm>
          <a:off x="4147066" y="2551981"/>
          <a:ext cx="566866" cy="56686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EBC2ADA-8C71-42ED-B930-E72ED3EA41C9}">
      <dsp:nvSpPr>
        <dsp:cNvPr id="0" name=""/>
        <dsp:cNvSpPr/>
      </dsp:nvSpPr>
      <dsp:spPr>
        <a:xfrm>
          <a:off x="5128611" y="2346736"/>
          <a:ext cx="2303767" cy="9773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533400">
            <a:lnSpc>
              <a:spcPct val="150000"/>
            </a:lnSpc>
            <a:spcBef>
              <a:spcPct val="0"/>
            </a:spcBef>
            <a:spcAft>
              <a:spcPts val="0"/>
            </a:spcAft>
            <a:buNone/>
          </a:pPr>
          <a:r>
            <a:rPr lang="en-GB" sz="1200" b="1" kern="1200" dirty="0">
              <a:solidFill>
                <a:prstClr val="black">
                  <a:hueOff val="0"/>
                  <a:satOff val="0"/>
                  <a:lumOff val="0"/>
                  <a:alphaOff val="0"/>
                </a:prstClr>
              </a:solidFill>
              <a:latin typeface="Calibri"/>
              <a:ea typeface="+mn-ea"/>
              <a:cs typeface="+mn-cs"/>
            </a:rPr>
            <a:t>and the need for all citizens to develop and master digital skills to adopt changes and to take advantage of them.</a:t>
          </a:r>
          <a:endParaRPr lang="en-US" sz="1200" b="1" kern="1200" dirty="0">
            <a:solidFill>
              <a:prstClr val="black">
                <a:hueOff val="0"/>
                <a:satOff val="0"/>
                <a:lumOff val="0"/>
                <a:alphaOff val="0"/>
              </a:prstClr>
            </a:solidFill>
            <a:latin typeface="Calibri"/>
            <a:ea typeface="+mn-ea"/>
            <a:cs typeface="+mn-cs"/>
          </a:endParaRPr>
        </a:p>
      </dsp:txBody>
      <dsp:txXfrm>
        <a:off x="5128611" y="2346736"/>
        <a:ext cx="2303767" cy="97735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A5DDA5E-874D-4412-90C6-7DA86F2ED1F9}">
      <dsp:nvSpPr>
        <dsp:cNvPr id="0" name=""/>
        <dsp:cNvSpPr/>
      </dsp:nvSpPr>
      <dsp:spPr>
        <a:xfrm>
          <a:off x="3243613" y="1269629"/>
          <a:ext cx="1219774" cy="580501"/>
        </a:xfrm>
        <a:custGeom>
          <a:avLst/>
          <a:gdLst/>
          <a:ahLst/>
          <a:cxnLst/>
          <a:rect l="0" t="0" r="0" b="0"/>
          <a:pathLst>
            <a:path>
              <a:moveTo>
                <a:pt x="0" y="0"/>
              </a:moveTo>
              <a:lnTo>
                <a:pt x="0" y="395594"/>
              </a:lnTo>
              <a:lnTo>
                <a:pt x="1219774" y="395594"/>
              </a:lnTo>
              <a:lnTo>
                <a:pt x="1219774" y="58050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46E5446-EE0D-4A54-8AB9-E748E4F72ED7}">
      <dsp:nvSpPr>
        <dsp:cNvPr id="0" name=""/>
        <dsp:cNvSpPr/>
      </dsp:nvSpPr>
      <dsp:spPr>
        <a:xfrm>
          <a:off x="2023839" y="1269629"/>
          <a:ext cx="1219774" cy="580501"/>
        </a:xfrm>
        <a:custGeom>
          <a:avLst/>
          <a:gdLst/>
          <a:ahLst/>
          <a:cxnLst/>
          <a:rect l="0" t="0" r="0" b="0"/>
          <a:pathLst>
            <a:path>
              <a:moveTo>
                <a:pt x="1219774" y="0"/>
              </a:moveTo>
              <a:lnTo>
                <a:pt x="1219774" y="395594"/>
              </a:lnTo>
              <a:lnTo>
                <a:pt x="0" y="395594"/>
              </a:lnTo>
              <a:lnTo>
                <a:pt x="0" y="58050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3C12EAB-76E9-48B6-8E8F-DD4FF4D4FD6F}">
      <dsp:nvSpPr>
        <dsp:cNvPr id="0" name=""/>
        <dsp:cNvSpPr/>
      </dsp:nvSpPr>
      <dsp:spPr>
        <a:xfrm>
          <a:off x="2245616" y="2172"/>
          <a:ext cx="1995994" cy="126745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C4F9F17-31EE-4DBD-8742-13F6B6EF4FA2}">
      <dsp:nvSpPr>
        <dsp:cNvPr id="0" name=""/>
        <dsp:cNvSpPr/>
      </dsp:nvSpPr>
      <dsp:spPr>
        <a:xfrm>
          <a:off x="2467393" y="212860"/>
          <a:ext cx="1995994" cy="126745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b="1" i="0" kern="1200"/>
            <a:t>Reduced manual labor:</a:t>
          </a:r>
          <a:endParaRPr lang="en-US" sz="1300" kern="1200"/>
        </a:p>
      </dsp:txBody>
      <dsp:txXfrm>
        <a:off x="2504516" y="249983"/>
        <a:ext cx="1921748" cy="1193210"/>
      </dsp:txXfrm>
    </dsp:sp>
    <dsp:sp modelId="{59184020-5492-4EC6-9543-C8E19E75E5CC}">
      <dsp:nvSpPr>
        <dsp:cNvPr id="0" name=""/>
        <dsp:cNvSpPr/>
      </dsp:nvSpPr>
      <dsp:spPr>
        <a:xfrm>
          <a:off x="1025842" y="1850130"/>
          <a:ext cx="1995994" cy="126745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FBF8C2E-E904-44CC-B1F8-8E1F57387B6F}">
      <dsp:nvSpPr>
        <dsp:cNvPr id="0" name=""/>
        <dsp:cNvSpPr/>
      </dsp:nvSpPr>
      <dsp:spPr>
        <a:xfrm>
          <a:off x="1247619" y="2060818"/>
          <a:ext cx="1995994" cy="126745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b="1" kern="1200" dirty="0"/>
            <a:t>Actually, digitalizing would mean being involved less in manual </a:t>
          </a:r>
          <a:r>
            <a:rPr lang="en-GB" sz="1300" b="1" kern="1200" dirty="0" err="1"/>
            <a:t>labor</a:t>
          </a:r>
          <a:r>
            <a:rPr lang="en-GB" sz="1300" b="1" kern="1200" dirty="0"/>
            <a:t> and more in technical or machinery or computer-based </a:t>
          </a:r>
          <a:r>
            <a:rPr lang="en-GB" sz="1300" b="1" kern="1200" dirty="0" err="1"/>
            <a:t>labor</a:t>
          </a:r>
          <a:r>
            <a:rPr lang="en-GB" sz="1300" b="1" kern="1200" dirty="0"/>
            <a:t>. </a:t>
          </a:r>
          <a:endParaRPr lang="en-US" sz="1300" kern="1200" dirty="0"/>
        </a:p>
      </dsp:txBody>
      <dsp:txXfrm>
        <a:off x="1284742" y="2097941"/>
        <a:ext cx="1921748" cy="1193210"/>
      </dsp:txXfrm>
    </dsp:sp>
    <dsp:sp modelId="{F4B91FF1-9A28-4F18-9278-09644540247B}">
      <dsp:nvSpPr>
        <dsp:cNvPr id="0" name=""/>
        <dsp:cNvSpPr/>
      </dsp:nvSpPr>
      <dsp:spPr>
        <a:xfrm>
          <a:off x="3465390" y="1850130"/>
          <a:ext cx="1995994" cy="126745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50DBD8C-8013-4B23-B556-DAA839C77D99}">
      <dsp:nvSpPr>
        <dsp:cNvPr id="0" name=""/>
        <dsp:cNvSpPr/>
      </dsp:nvSpPr>
      <dsp:spPr>
        <a:xfrm>
          <a:off x="3687167" y="2060818"/>
          <a:ext cx="1995994" cy="126745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b="1" kern="1200" dirty="0"/>
            <a:t>This would, in the long run, make the human force less required because the tasks would be performed by Artificial intelligence.</a:t>
          </a:r>
          <a:endParaRPr lang="en-US" sz="1300" kern="1200" dirty="0"/>
        </a:p>
      </dsp:txBody>
      <dsp:txXfrm>
        <a:off x="3724290" y="2097941"/>
        <a:ext cx="1921748" cy="119321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83BB64-DAC0-4AB0-B4E6-8729F4008EC1}">
      <dsp:nvSpPr>
        <dsp:cNvPr id="0" name=""/>
        <dsp:cNvSpPr/>
      </dsp:nvSpPr>
      <dsp:spPr>
        <a:xfrm>
          <a:off x="-123151" y="0"/>
          <a:ext cx="5182617" cy="72443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b="1" i="0" kern="1200" dirty="0"/>
            <a:t>Improved life of citizens:</a:t>
          </a:r>
          <a:endParaRPr lang="en-US" sz="2800" kern="1200" dirty="0"/>
        </a:p>
      </dsp:txBody>
      <dsp:txXfrm>
        <a:off x="-101933" y="21218"/>
        <a:ext cx="4339676" cy="682003"/>
      </dsp:txXfrm>
    </dsp:sp>
    <dsp:sp modelId="{BA2BA26F-C492-4879-9E33-EA3968A7FBCB}">
      <dsp:nvSpPr>
        <dsp:cNvPr id="0" name=""/>
        <dsp:cNvSpPr/>
      </dsp:nvSpPr>
      <dsp:spPr>
        <a:xfrm>
          <a:off x="83142" y="794172"/>
          <a:ext cx="5528246" cy="84840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just" defTabSz="933450">
            <a:lnSpc>
              <a:spcPct val="90000"/>
            </a:lnSpc>
            <a:spcBef>
              <a:spcPct val="0"/>
            </a:spcBef>
            <a:spcAft>
              <a:spcPct val="35000"/>
            </a:spcAft>
            <a:buNone/>
          </a:pPr>
          <a:r>
            <a:rPr lang="en-GB" sz="1200" kern="1200" dirty="0">
              <a:latin typeface="Alexandria"/>
            </a:rPr>
            <a:t>The definition of a machine reads, ‘anything which makes human life simple’. This is true in our lives too. We can imagine the shift and the turns our lives took after the coming of computers, the internet, and machinery of the like.</a:t>
          </a:r>
          <a:endParaRPr lang="en-US" sz="1200" kern="1200" dirty="0">
            <a:latin typeface="Alexandria"/>
          </a:endParaRPr>
        </a:p>
      </dsp:txBody>
      <dsp:txXfrm>
        <a:off x="107991" y="819021"/>
        <a:ext cx="4513268" cy="798707"/>
      </dsp:txXfrm>
    </dsp:sp>
    <dsp:sp modelId="{C728D306-74BE-499A-9D30-89A3035710FC}">
      <dsp:nvSpPr>
        <dsp:cNvPr id="0" name=""/>
        <dsp:cNvSpPr/>
      </dsp:nvSpPr>
      <dsp:spPr>
        <a:xfrm>
          <a:off x="544006" y="1712310"/>
          <a:ext cx="5461649" cy="72443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just" defTabSz="622300">
            <a:lnSpc>
              <a:spcPct val="90000"/>
            </a:lnSpc>
            <a:spcBef>
              <a:spcPct val="0"/>
            </a:spcBef>
            <a:spcAft>
              <a:spcPct val="35000"/>
            </a:spcAft>
            <a:buNone/>
          </a:pPr>
          <a:r>
            <a:rPr lang="en-GB" sz="1400" kern="1200" dirty="0">
              <a:latin typeface="Alexandria"/>
            </a:rPr>
            <a:t>Everything human beings do is directed to make lives easier and for every person in the world.</a:t>
          </a:r>
          <a:endParaRPr lang="en-US" sz="1400" kern="1200" dirty="0">
            <a:latin typeface="Alexandria"/>
          </a:endParaRPr>
        </a:p>
      </dsp:txBody>
      <dsp:txXfrm>
        <a:off x="565224" y="1733528"/>
        <a:ext cx="4472389" cy="682003"/>
      </dsp:txXfrm>
    </dsp:sp>
    <dsp:sp modelId="{9B49617A-B02F-4AAA-8F73-4EB149415A03}">
      <dsp:nvSpPr>
        <dsp:cNvPr id="0" name=""/>
        <dsp:cNvSpPr/>
      </dsp:nvSpPr>
      <dsp:spPr>
        <a:xfrm>
          <a:off x="761391" y="2568465"/>
          <a:ext cx="5894968" cy="72443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just" defTabSz="533400">
            <a:lnSpc>
              <a:spcPct val="90000"/>
            </a:lnSpc>
            <a:spcBef>
              <a:spcPct val="0"/>
            </a:spcBef>
            <a:spcAft>
              <a:spcPct val="35000"/>
            </a:spcAft>
            <a:buNone/>
          </a:pPr>
          <a:r>
            <a:rPr lang="en-GB" sz="1200" kern="1200" dirty="0">
              <a:latin typeface="Alexandria"/>
            </a:rPr>
            <a:t>The daily developments in the world of science with the coming of life-like robots. everything is possible because the human mind wants to make things go easier and more accessible to all. So, a digitalized society would be definitely a society that has to offer a better life to its citizens.</a:t>
          </a:r>
          <a:endParaRPr lang="en-US" sz="1200" kern="1200" dirty="0">
            <a:latin typeface="Alexandria"/>
          </a:endParaRPr>
        </a:p>
      </dsp:txBody>
      <dsp:txXfrm>
        <a:off x="782609" y="2589683"/>
        <a:ext cx="4823220" cy="682003"/>
      </dsp:txXfrm>
    </dsp:sp>
    <dsp:sp modelId="{4D9DFA94-0108-41DB-9452-24892DFCE316}">
      <dsp:nvSpPr>
        <dsp:cNvPr id="0" name=""/>
        <dsp:cNvSpPr/>
      </dsp:nvSpPr>
      <dsp:spPr>
        <a:xfrm>
          <a:off x="4682806" y="574631"/>
          <a:ext cx="470885" cy="470885"/>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670" tIns="26670" rIns="26670" bIns="26670" numCol="1" spcCol="1270" anchor="ctr" anchorCtr="0">
          <a:noAutofit/>
        </a:bodyPr>
        <a:lstStyle/>
        <a:p>
          <a:pPr marL="0" lvl="0" indent="0" algn="ctr" defTabSz="933450">
            <a:lnSpc>
              <a:spcPct val="90000"/>
            </a:lnSpc>
            <a:spcBef>
              <a:spcPct val="0"/>
            </a:spcBef>
            <a:spcAft>
              <a:spcPct val="35000"/>
            </a:spcAft>
            <a:buNone/>
          </a:pPr>
          <a:endParaRPr lang="en-US" sz="2100" kern="1200"/>
        </a:p>
      </dsp:txBody>
      <dsp:txXfrm>
        <a:off x="4788755" y="574631"/>
        <a:ext cx="258987" cy="354341"/>
      </dsp:txXfrm>
    </dsp:sp>
    <dsp:sp modelId="{B5E88FB1-32C7-4A3A-8962-45108FC5C597}">
      <dsp:nvSpPr>
        <dsp:cNvPr id="0" name=""/>
        <dsp:cNvSpPr/>
      </dsp:nvSpPr>
      <dsp:spPr>
        <a:xfrm>
          <a:off x="4967688" y="1411009"/>
          <a:ext cx="470885" cy="470885"/>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670" tIns="26670" rIns="26670" bIns="26670" numCol="1" spcCol="1270" anchor="ctr" anchorCtr="0">
          <a:noAutofit/>
        </a:bodyPr>
        <a:lstStyle/>
        <a:p>
          <a:pPr marL="0" lvl="0" indent="0" algn="ctr" defTabSz="933450">
            <a:lnSpc>
              <a:spcPct val="90000"/>
            </a:lnSpc>
            <a:spcBef>
              <a:spcPct val="0"/>
            </a:spcBef>
            <a:spcAft>
              <a:spcPct val="35000"/>
            </a:spcAft>
            <a:buNone/>
          </a:pPr>
          <a:endParaRPr lang="en-US" sz="2100" kern="1200"/>
        </a:p>
      </dsp:txBody>
      <dsp:txXfrm>
        <a:off x="5073637" y="1411009"/>
        <a:ext cx="258987" cy="354341"/>
      </dsp:txXfrm>
    </dsp:sp>
    <dsp:sp modelId="{9DA5220E-453D-470E-8E6F-ACD968D3D821}">
      <dsp:nvSpPr>
        <dsp:cNvPr id="0" name=""/>
        <dsp:cNvSpPr/>
      </dsp:nvSpPr>
      <dsp:spPr>
        <a:xfrm>
          <a:off x="5527229" y="2238883"/>
          <a:ext cx="470885" cy="470885"/>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670" tIns="26670" rIns="26670" bIns="26670" numCol="1" spcCol="1270" anchor="ctr" anchorCtr="0">
          <a:noAutofit/>
        </a:bodyPr>
        <a:lstStyle/>
        <a:p>
          <a:pPr marL="0" lvl="0" indent="0" algn="ctr" defTabSz="933450">
            <a:lnSpc>
              <a:spcPct val="90000"/>
            </a:lnSpc>
            <a:spcBef>
              <a:spcPct val="0"/>
            </a:spcBef>
            <a:spcAft>
              <a:spcPct val="35000"/>
            </a:spcAft>
            <a:buNone/>
          </a:pPr>
          <a:endParaRPr lang="en-US" sz="2100" kern="1200"/>
        </a:p>
      </dsp:txBody>
      <dsp:txXfrm>
        <a:off x="5633178" y="2238883"/>
        <a:ext cx="258987" cy="35434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99038F-E9C4-4F6F-AAED-3FBF45FFC34C}">
      <dsp:nvSpPr>
        <dsp:cNvPr id="0" name=""/>
        <dsp:cNvSpPr/>
      </dsp:nvSpPr>
      <dsp:spPr>
        <a:xfrm>
          <a:off x="3764" y="502"/>
          <a:ext cx="6816187" cy="97749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1" i="0" kern="1200" dirty="0"/>
            <a:t>Increase in learning opportunities</a:t>
          </a:r>
        </a:p>
      </dsp:txBody>
      <dsp:txXfrm>
        <a:off x="32394" y="29132"/>
        <a:ext cx="6758927" cy="920238"/>
      </dsp:txXfrm>
    </dsp:sp>
    <dsp:sp modelId="{2086DF4B-2717-48A2-A9A5-555A9DF69DEA}">
      <dsp:nvSpPr>
        <dsp:cNvPr id="0" name=""/>
        <dsp:cNvSpPr/>
      </dsp:nvSpPr>
      <dsp:spPr>
        <a:xfrm>
          <a:off x="3764" y="1236609"/>
          <a:ext cx="1466032" cy="259008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150000"/>
            </a:lnSpc>
            <a:spcBef>
              <a:spcPct val="0"/>
            </a:spcBef>
            <a:spcAft>
              <a:spcPts val="0"/>
            </a:spcAft>
            <a:buNone/>
          </a:pPr>
          <a:r>
            <a:rPr lang="en-GB" sz="1200" b="1" kern="1200" dirty="0">
              <a:latin typeface="Alexandria"/>
            </a:rPr>
            <a:t>  Students nowadays think out of the box and are learning new skills every day through their tools.</a:t>
          </a:r>
        </a:p>
      </dsp:txBody>
      <dsp:txXfrm>
        <a:off x="46703" y="1279548"/>
        <a:ext cx="1380154" cy="2504208"/>
      </dsp:txXfrm>
    </dsp:sp>
    <dsp:sp modelId="{279424EF-CFDD-4970-9F00-CAD2A566E219}">
      <dsp:nvSpPr>
        <dsp:cNvPr id="0" name=""/>
        <dsp:cNvSpPr/>
      </dsp:nvSpPr>
      <dsp:spPr>
        <a:xfrm>
          <a:off x="1592943" y="1236609"/>
          <a:ext cx="1647982" cy="259008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150000"/>
            </a:lnSpc>
            <a:spcBef>
              <a:spcPct val="0"/>
            </a:spcBef>
            <a:spcAft>
              <a:spcPts val="0"/>
            </a:spcAft>
            <a:buNone/>
          </a:pPr>
          <a:r>
            <a:rPr lang="en-GB" sz="1200" b="1" kern="1200" dirty="0"/>
            <a:t>Affiliate </a:t>
          </a:r>
          <a:r>
            <a:rPr lang="en-GB" sz="1100" b="1" kern="1200" dirty="0">
              <a:solidFill>
                <a:prstClr val="white"/>
              </a:solidFill>
              <a:latin typeface="Alexandria"/>
              <a:ea typeface="+mn-ea"/>
              <a:cs typeface="+mn-cs"/>
            </a:rPr>
            <a:t>marketing, freelancing, digital marketing, and even online teaching or graphic designing are possible and available to children these days to try their hands on.</a:t>
          </a:r>
          <a:endParaRPr lang="en-US" sz="1100" b="1" kern="1200" dirty="0">
            <a:solidFill>
              <a:prstClr val="white"/>
            </a:solidFill>
            <a:latin typeface="Alexandria"/>
            <a:ea typeface="+mn-ea"/>
            <a:cs typeface="+mn-cs"/>
          </a:endParaRPr>
        </a:p>
      </dsp:txBody>
      <dsp:txXfrm>
        <a:off x="1641211" y="1284877"/>
        <a:ext cx="1551446" cy="2493550"/>
      </dsp:txXfrm>
    </dsp:sp>
    <dsp:sp modelId="{42C7D4DB-908D-4166-93E8-CFAC8E7FBAC6}">
      <dsp:nvSpPr>
        <dsp:cNvPr id="0" name=""/>
        <dsp:cNvSpPr/>
      </dsp:nvSpPr>
      <dsp:spPr>
        <a:xfrm>
          <a:off x="3364072" y="1236609"/>
          <a:ext cx="1866699" cy="259008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66725">
            <a:lnSpc>
              <a:spcPct val="150000"/>
            </a:lnSpc>
            <a:spcBef>
              <a:spcPct val="0"/>
            </a:spcBef>
            <a:spcAft>
              <a:spcPts val="0"/>
            </a:spcAft>
            <a:buNone/>
          </a:pPr>
          <a:r>
            <a:rPr lang="en-GB" sz="1050" b="1" kern="1200" dirty="0">
              <a:solidFill>
                <a:prstClr val="white"/>
              </a:solidFill>
              <a:latin typeface="Alexandria"/>
              <a:ea typeface="+mn-ea"/>
              <a:cs typeface="+mn-cs"/>
            </a:rPr>
            <a:t>Life has grown so much and opportunities have increased and are available worldwide, all you need is a device to give you information and a heart and mind which is ready to dream. </a:t>
          </a:r>
          <a:endParaRPr lang="en-US" sz="1050" b="1" kern="1200" dirty="0">
            <a:solidFill>
              <a:prstClr val="white"/>
            </a:solidFill>
            <a:latin typeface="Alexandria"/>
            <a:ea typeface="+mn-ea"/>
            <a:cs typeface="+mn-cs"/>
          </a:endParaRPr>
        </a:p>
      </dsp:txBody>
      <dsp:txXfrm>
        <a:off x="3418746" y="1291283"/>
        <a:ext cx="1757351" cy="2480738"/>
      </dsp:txXfrm>
    </dsp:sp>
    <dsp:sp modelId="{B417A104-C19D-44B7-B44E-059A0E5923DB}">
      <dsp:nvSpPr>
        <dsp:cNvPr id="0" name=""/>
        <dsp:cNvSpPr/>
      </dsp:nvSpPr>
      <dsp:spPr>
        <a:xfrm>
          <a:off x="5353918" y="1236609"/>
          <a:ext cx="1466032" cy="259008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150000"/>
            </a:lnSpc>
            <a:spcBef>
              <a:spcPct val="0"/>
            </a:spcBef>
            <a:spcAft>
              <a:spcPts val="0"/>
            </a:spcAft>
            <a:buNone/>
          </a:pPr>
          <a:r>
            <a:rPr lang="en-GB" sz="1200" b="1" kern="1200" dirty="0">
              <a:solidFill>
                <a:prstClr val="white"/>
              </a:solidFill>
              <a:latin typeface="Alexandria"/>
              <a:ea typeface="+mn-ea"/>
              <a:cs typeface="+mn-cs"/>
            </a:rPr>
            <a:t>A digital society is not traditional, it is not conventional but something that has a larger horizon for itself.</a:t>
          </a:r>
          <a:endParaRPr lang="en-US" sz="1200" b="1" kern="1200" dirty="0">
            <a:solidFill>
              <a:prstClr val="white"/>
            </a:solidFill>
            <a:latin typeface="Alexandria"/>
            <a:ea typeface="+mn-ea"/>
            <a:cs typeface="+mn-cs"/>
          </a:endParaRPr>
        </a:p>
      </dsp:txBody>
      <dsp:txXfrm>
        <a:off x="5396857" y="1279548"/>
        <a:ext cx="1380154" cy="250420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99038F-E9C4-4F6F-AAED-3FBF45FFC34C}">
      <dsp:nvSpPr>
        <dsp:cNvPr id="0" name=""/>
        <dsp:cNvSpPr/>
      </dsp:nvSpPr>
      <dsp:spPr>
        <a:xfrm>
          <a:off x="3050" y="1321"/>
          <a:ext cx="7432577" cy="83589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1" i="0" kern="1200" dirty="0"/>
            <a:t>Changed education system</a:t>
          </a:r>
        </a:p>
      </dsp:txBody>
      <dsp:txXfrm>
        <a:off x="27532" y="25803"/>
        <a:ext cx="7383613" cy="786930"/>
      </dsp:txXfrm>
    </dsp:sp>
    <dsp:sp modelId="{2086DF4B-2717-48A2-A9A5-555A9DF69DEA}">
      <dsp:nvSpPr>
        <dsp:cNvPr id="0" name=""/>
        <dsp:cNvSpPr/>
      </dsp:nvSpPr>
      <dsp:spPr>
        <a:xfrm>
          <a:off x="3050" y="1114248"/>
          <a:ext cx="1732543" cy="221487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150000"/>
            </a:lnSpc>
            <a:spcBef>
              <a:spcPct val="0"/>
            </a:spcBef>
            <a:spcAft>
              <a:spcPts val="0"/>
            </a:spcAft>
            <a:buNone/>
          </a:pPr>
          <a:r>
            <a:rPr lang="en-GB" sz="1100" b="1" kern="1200" dirty="0">
              <a:latin typeface="Alexandria"/>
            </a:rPr>
            <a:t>It would not be wrong to repeat ourselves because we cannot help but think that what would our children do if there was not any internet during Covid imposed lockdown? </a:t>
          </a:r>
        </a:p>
        <a:p>
          <a:pPr marL="0" lvl="0" indent="0" algn="ctr" defTabSz="488950">
            <a:lnSpc>
              <a:spcPct val="90000"/>
            </a:lnSpc>
            <a:spcBef>
              <a:spcPct val="0"/>
            </a:spcBef>
            <a:spcAft>
              <a:spcPct val="35000"/>
            </a:spcAft>
            <a:buNone/>
          </a:pPr>
          <a:endParaRPr lang="en-GB" sz="1400" b="1" kern="1200" dirty="0"/>
        </a:p>
      </dsp:txBody>
      <dsp:txXfrm>
        <a:off x="53794" y="1164992"/>
        <a:ext cx="1631055" cy="2113390"/>
      </dsp:txXfrm>
    </dsp:sp>
    <dsp:sp modelId="{279424EF-CFDD-4970-9F00-CAD2A566E219}">
      <dsp:nvSpPr>
        <dsp:cNvPr id="0" name=""/>
        <dsp:cNvSpPr/>
      </dsp:nvSpPr>
      <dsp:spPr>
        <a:xfrm>
          <a:off x="1881127" y="1114248"/>
          <a:ext cx="1732543" cy="221487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66725">
            <a:lnSpc>
              <a:spcPct val="150000"/>
            </a:lnSpc>
            <a:spcBef>
              <a:spcPct val="0"/>
            </a:spcBef>
            <a:spcAft>
              <a:spcPts val="0"/>
            </a:spcAft>
            <a:buNone/>
          </a:pPr>
          <a:r>
            <a:rPr lang="en-GB" sz="1050" b="1" kern="1200" dirty="0">
              <a:latin typeface="Alexandria"/>
            </a:rPr>
            <a:t>This would have been a literal blow to the government, the teachers, and the students alike. The present times have taught us the need and importance of digitalization on a global level. </a:t>
          </a:r>
        </a:p>
        <a:p>
          <a:pPr marL="0" lvl="0" indent="0" algn="ctr" defTabSz="466725">
            <a:lnSpc>
              <a:spcPct val="90000"/>
            </a:lnSpc>
            <a:spcBef>
              <a:spcPct val="0"/>
            </a:spcBef>
            <a:spcAft>
              <a:spcPct val="35000"/>
            </a:spcAft>
            <a:buNone/>
          </a:pPr>
          <a:endParaRPr lang="en-US" sz="900" kern="1200" dirty="0"/>
        </a:p>
      </dsp:txBody>
      <dsp:txXfrm>
        <a:off x="1931871" y="1164992"/>
        <a:ext cx="1631055" cy="2113390"/>
      </dsp:txXfrm>
    </dsp:sp>
    <dsp:sp modelId="{42C7D4DB-908D-4166-93E8-CFAC8E7FBAC6}">
      <dsp:nvSpPr>
        <dsp:cNvPr id="0" name=""/>
        <dsp:cNvSpPr/>
      </dsp:nvSpPr>
      <dsp:spPr>
        <a:xfrm>
          <a:off x="3759204" y="1114248"/>
          <a:ext cx="1798345" cy="221487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66725">
            <a:lnSpc>
              <a:spcPct val="150000"/>
            </a:lnSpc>
            <a:spcBef>
              <a:spcPct val="0"/>
            </a:spcBef>
            <a:spcAft>
              <a:spcPts val="0"/>
            </a:spcAft>
            <a:buNone/>
          </a:pPr>
          <a:r>
            <a:rPr lang="en-GB" sz="1050" b="1" kern="1200" dirty="0">
              <a:latin typeface="Alexandria"/>
            </a:rPr>
            <a:t>Our National Education Policy is also bent on giving the students an option of blended classes with both online and offline options. </a:t>
          </a:r>
        </a:p>
        <a:p>
          <a:pPr marL="0" lvl="0" indent="0" algn="ctr" defTabSz="466725">
            <a:lnSpc>
              <a:spcPct val="90000"/>
            </a:lnSpc>
            <a:spcBef>
              <a:spcPct val="0"/>
            </a:spcBef>
            <a:spcAft>
              <a:spcPct val="35000"/>
            </a:spcAft>
            <a:buNone/>
          </a:pPr>
          <a:endParaRPr lang="en-US" sz="1200" kern="1200" dirty="0"/>
        </a:p>
      </dsp:txBody>
      <dsp:txXfrm>
        <a:off x="3811876" y="1166920"/>
        <a:ext cx="1693001" cy="2109534"/>
      </dsp:txXfrm>
    </dsp:sp>
    <dsp:sp modelId="{B417A104-C19D-44B7-B44E-059A0E5923DB}">
      <dsp:nvSpPr>
        <dsp:cNvPr id="0" name=""/>
        <dsp:cNvSpPr/>
      </dsp:nvSpPr>
      <dsp:spPr>
        <a:xfrm>
          <a:off x="5703084" y="1114248"/>
          <a:ext cx="1732543" cy="221487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150000"/>
            </a:lnSpc>
            <a:spcBef>
              <a:spcPct val="0"/>
            </a:spcBef>
            <a:spcAft>
              <a:spcPts val="0"/>
            </a:spcAft>
            <a:buNone/>
          </a:pPr>
          <a:r>
            <a:rPr lang="en-GB" sz="1100" b="1" kern="1200" dirty="0">
              <a:latin typeface="Alexandria"/>
            </a:rPr>
            <a:t>Digitalization in education began with the introduction of projectors and whiteboards in private and government schools</a:t>
          </a:r>
        </a:p>
        <a:p>
          <a:pPr marL="0" lvl="0" indent="0" algn="ctr" defTabSz="488950">
            <a:lnSpc>
              <a:spcPct val="90000"/>
            </a:lnSpc>
            <a:spcBef>
              <a:spcPct val="0"/>
            </a:spcBef>
            <a:spcAft>
              <a:spcPct val="35000"/>
            </a:spcAft>
            <a:buNone/>
          </a:pPr>
          <a:endParaRPr lang="en-US" sz="1400" kern="1200" dirty="0"/>
        </a:p>
      </dsp:txBody>
      <dsp:txXfrm>
        <a:off x="5753828" y="1164992"/>
        <a:ext cx="1631055" cy="2113390"/>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5.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1/17/2025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6.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9.jpeg"/><Relationship Id="rId5" Type="http://schemas.openxmlformats.org/officeDocument/2006/relationships/image" Target="../media/image10.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16.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10.png"/><Relationship Id="rId5" Type="http://schemas.openxmlformats.org/officeDocument/2006/relationships/image" Target="../media/image13.jpe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4.jpe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2.jpeg"/><Relationship Id="rId7" Type="http://schemas.openxmlformats.org/officeDocument/2006/relationships/diagramColors" Target="../diagrams/colors1.xml"/><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5.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6.xml.rels><?xml version="1.0" encoding="UTF-8" standalone="yes"?>
<Relationships xmlns="http://schemas.openxmlformats.org/package/2006/relationships"><Relationship Id="rId8" Type="http://schemas.openxmlformats.org/officeDocument/2006/relationships/image" Target="../media/image30.jpe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7.xml.rels><?xml version="1.0" encoding="UTF-8" standalone="yes"?>
<Relationships xmlns="http://schemas.openxmlformats.org/package/2006/relationships"><Relationship Id="rId8" Type="http://schemas.openxmlformats.org/officeDocument/2006/relationships/image" Target="../media/image31.jpe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8" Type="http://schemas.openxmlformats.org/officeDocument/2006/relationships/image" Target="../media/image30.jpeg"/><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0.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image" Target="../media/image30.jpeg"/><Relationship Id="rId7" Type="http://schemas.openxmlformats.org/officeDocument/2006/relationships/diagramColors" Target="../diagrams/colors6.xml"/><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s>
</file>

<file path=ppt/slides/_rels/slide2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17.xml"/><Relationship Id="rId5" Type="http://schemas.openxmlformats.org/officeDocument/2006/relationships/image" Target="../media/image36.png"/><Relationship Id="rId4" Type="http://schemas.openxmlformats.org/officeDocument/2006/relationships/image" Target="../media/image3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113121" y="5815376"/>
            <a:ext cx="273042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Intro Lecture </a:t>
            </a:r>
          </a:p>
        </p:txBody>
      </p:sp>
      <p:sp>
        <p:nvSpPr>
          <p:cNvPr id="14" name="Oval 13"/>
          <p:cNvSpPr/>
          <p:nvPr/>
        </p:nvSpPr>
        <p:spPr>
          <a:xfrm>
            <a:off x="6174557" y="-320675"/>
            <a:ext cx="7343480" cy="7013706"/>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DF39B9D2-A26C-7BF5-80ED-31BCE7904109}"/>
              </a:ext>
            </a:extLst>
          </p:cNvPr>
          <p:cNvSpPr txBox="1"/>
          <p:nvPr/>
        </p:nvSpPr>
        <p:spPr>
          <a:xfrm>
            <a:off x="694375" y="2085482"/>
            <a:ext cx="4909794" cy="1446550"/>
          </a:xfrm>
          <a:prstGeom prst="rect">
            <a:avLst/>
          </a:prstGeom>
          <a:noFill/>
        </p:spPr>
        <p:txBody>
          <a:bodyPr wrap="square" rtlCol="0">
            <a:spAutoFit/>
          </a:bodyPr>
          <a:lstStyle/>
          <a:p>
            <a:pPr algn="ctr"/>
            <a:r>
              <a:rPr lang="en-GB" sz="4400" b="1" dirty="0">
                <a:solidFill>
                  <a:srgbClr val="00B0F0"/>
                </a:solidFill>
                <a:latin typeface="Alexandria" charset="0"/>
                <a:cs typeface="Alexandria" charset="0"/>
              </a:rPr>
              <a:t>The Cultures of New Media</a:t>
            </a:r>
          </a:p>
        </p:txBody>
      </p:sp>
      <p:sp>
        <p:nvSpPr>
          <p:cNvPr id="3" name="TextBox 2">
            <a:extLst>
              <a:ext uri="{FF2B5EF4-FFF2-40B4-BE49-F238E27FC236}">
                <a16:creationId xmlns:a16="http://schemas.microsoft.com/office/drawing/2014/main" id="{A3F38FF4-4DEB-EA2E-9439-FAF5E18C95D5}"/>
              </a:ext>
            </a:extLst>
          </p:cNvPr>
          <p:cNvSpPr txBox="1"/>
          <p:nvPr/>
        </p:nvSpPr>
        <p:spPr>
          <a:xfrm>
            <a:off x="1368868" y="4104317"/>
            <a:ext cx="3900810" cy="1015663"/>
          </a:xfrm>
          <a:prstGeom prst="rect">
            <a:avLst/>
          </a:prstGeom>
          <a:noFill/>
        </p:spPr>
        <p:txBody>
          <a:bodyPr wrap="square" rtlCol="0">
            <a:spAutoFit/>
          </a:bodyPr>
          <a:lstStyle>
            <a:defPPr>
              <a:defRPr lang="en-US"/>
            </a:defPPr>
            <a:lvl1pPr>
              <a:defRPr sz="2800">
                <a:latin typeface="Alexandria" charset="0"/>
                <a:cs typeface="Alexandria" charset="0"/>
              </a:defRPr>
            </a:lvl1pPr>
          </a:lstStyle>
          <a:p>
            <a:pPr algn="ctr"/>
            <a:r>
              <a:rPr lang="en-US" sz="2000" b="1" dirty="0"/>
              <a:t>Prepared by </a:t>
            </a:r>
          </a:p>
          <a:p>
            <a:pPr algn="ctr"/>
            <a:endParaRPr lang="en-US" sz="2000" b="1" dirty="0">
              <a:solidFill>
                <a:srgbClr val="00B0F0"/>
              </a:solidFill>
            </a:endParaRPr>
          </a:p>
          <a:p>
            <a:pPr algn="ctr"/>
            <a:r>
              <a:rPr lang="en-US" sz="2000" b="1" dirty="0">
                <a:solidFill>
                  <a:srgbClr val="00B0F0"/>
                </a:solidFill>
              </a:rPr>
              <a:t>Dr. Mohamed</a:t>
            </a:r>
            <a:r>
              <a:rPr lang="ar-EG" sz="2000" b="1" dirty="0">
                <a:solidFill>
                  <a:srgbClr val="00B0F0"/>
                </a:solidFill>
              </a:rPr>
              <a:t> </a:t>
            </a:r>
            <a:r>
              <a:rPr lang="en-GB" sz="2000" b="1" dirty="0">
                <a:solidFill>
                  <a:srgbClr val="00B0F0"/>
                </a:solidFill>
              </a:rPr>
              <a:t> </a:t>
            </a:r>
            <a:r>
              <a:rPr lang="en-GB" sz="2000" b="1" dirty="0" err="1">
                <a:solidFill>
                  <a:srgbClr val="00B0F0"/>
                </a:solidFill>
              </a:rPr>
              <a:t>Oweis</a:t>
            </a:r>
            <a:endParaRPr lang="en-US" sz="2000" b="1" dirty="0">
              <a:solidFill>
                <a:srgbClr val="00B0F0"/>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282"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853288" y="2374991"/>
            <a:ext cx="4909794" cy="1446550"/>
          </a:xfrm>
          <a:prstGeom prst="rect">
            <a:avLst/>
          </a:prstGeom>
          <a:noFill/>
        </p:spPr>
        <p:txBody>
          <a:bodyPr wrap="square" rtlCol="0">
            <a:spAutoFit/>
          </a:bodyPr>
          <a:lstStyle/>
          <a:p>
            <a:pPr algn="ctr"/>
            <a:r>
              <a:rPr lang="en-GB" sz="4400" b="1" dirty="0">
                <a:solidFill>
                  <a:srgbClr val="00B0F0"/>
                </a:solidFill>
                <a:latin typeface="Alexandria" charset="0"/>
                <a:cs typeface="Alexandria" charset="0"/>
              </a:rPr>
              <a:t>The Cultures of New Media</a:t>
            </a:r>
          </a:p>
        </p:txBody>
      </p:sp>
      <p:sp>
        <p:nvSpPr>
          <p:cNvPr id="10" name="Rectangle: Rounded Corners 9"/>
          <p:cNvSpPr/>
          <p:nvPr/>
        </p:nvSpPr>
        <p:spPr>
          <a:xfrm>
            <a:off x="7771000" y="4268058"/>
            <a:ext cx="290066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Intro Lecture 1</a:t>
            </a:r>
          </a:p>
        </p:txBody>
      </p:sp>
      <p:sp>
        <p:nvSpPr>
          <p:cNvPr id="12" name="TextBox 11"/>
          <p:cNvSpPr txBox="1"/>
          <p:nvPr/>
        </p:nvSpPr>
        <p:spPr>
          <a:xfrm>
            <a:off x="459185" y="6183630"/>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Mohamed</a:t>
            </a:r>
            <a:r>
              <a:rPr lang="ar-EG" sz="2800" b="1" dirty="0">
                <a:solidFill>
                  <a:srgbClr val="00B0F0"/>
                </a:solidFill>
                <a:latin typeface="Alexandria" charset="0"/>
                <a:cs typeface="Alexandria" charset="0"/>
              </a:rPr>
              <a:t> </a:t>
            </a:r>
            <a:r>
              <a:rPr lang="en-GB" sz="2800" b="1" dirty="0">
                <a:solidFill>
                  <a:srgbClr val="00B0F0"/>
                </a:solidFill>
                <a:latin typeface="Alexandria" charset="0"/>
                <a:cs typeface="Alexandria" charset="0"/>
              </a:rPr>
              <a:t> </a:t>
            </a:r>
            <a:r>
              <a:rPr lang="en-GB" sz="2800" b="1" dirty="0" err="1">
                <a:solidFill>
                  <a:srgbClr val="00B0F0"/>
                </a:solidFill>
                <a:latin typeface="Alexandria" charset="0"/>
                <a:cs typeface="Alexandria" charset="0"/>
              </a:rPr>
              <a:t>Owies</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627042" y="2014538"/>
            <a:ext cx="4432497" cy="3100215"/>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2306463" y="1123950"/>
            <a:ext cx="3763344" cy="3232648"/>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2306463" y="1134619"/>
            <a:ext cx="8578668" cy="3980134"/>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287505" y="4551578"/>
            <a:ext cx="6165129" cy="1891287"/>
          </a:xfrm>
          <a:prstGeom prst="rect">
            <a:avLst/>
          </a:prstGeom>
          <a:noFill/>
        </p:spPr>
        <p:txBody>
          <a:bodyPr wrap="square">
            <a:spAutoFit/>
          </a:bodyPr>
          <a:lstStyle/>
          <a:p>
            <a:pPr algn="just">
              <a:lnSpc>
                <a:spcPct val="150000"/>
              </a:lnSpc>
            </a:pPr>
            <a:r>
              <a:rPr lang="en-GB" sz="2000" b="1" dirty="0">
                <a:latin typeface="Alexandria" charset="0"/>
                <a:cs typeface="Alexandria" charset="0"/>
              </a:rPr>
              <a:t>This course examines the cultural implications of computer-mediated communication and related media, specifically social media technologies and new media innovations.</a:t>
            </a:r>
            <a:endParaRPr lang="en-US" sz="1200" b="1" dirty="0">
              <a:latin typeface="Alexandria" charset="0"/>
              <a:cs typeface="Alexandria" charset="0"/>
            </a:endParaRPr>
          </a:p>
        </p:txBody>
      </p:sp>
      <p:sp>
        <p:nvSpPr>
          <p:cNvPr id="41" name="TextBox 40"/>
          <p:cNvSpPr txBox="1"/>
          <p:nvPr/>
        </p:nvSpPr>
        <p:spPr>
          <a:xfrm>
            <a:off x="6595797" y="1231662"/>
            <a:ext cx="3569932" cy="461665"/>
          </a:xfrm>
          <a:prstGeom prst="rect">
            <a:avLst/>
          </a:prstGeom>
          <a:noFill/>
        </p:spPr>
        <p:txBody>
          <a:bodyPr wrap="square" rtlCol="0">
            <a:spAutoFit/>
          </a:bodyPr>
          <a:lstStyle/>
          <a:p>
            <a:pPr algn="ctr"/>
            <a:r>
              <a:rPr lang="en-US" sz="2400" b="1" dirty="0">
                <a:solidFill>
                  <a:srgbClr val="00AEEF"/>
                </a:solidFill>
                <a:latin typeface="Tajawal Medium" panose="00000600000000000000" pitchFamily="2" charset="-78"/>
                <a:cs typeface="Tajawal Medium" panose="00000600000000000000" pitchFamily="2" charset="-78"/>
              </a:rPr>
              <a:t>Course Description </a:t>
            </a:r>
          </a:p>
        </p:txBody>
      </p:sp>
      <p:sp>
        <p:nvSpPr>
          <p:cNvPr id="42" name="TextBox 41"/>
          <p:cNvSpPr txBox="1"/>
          <p:nvPr/>
        </p:nvSpPr>
        <p:spPr>
          <a:xfrm>
            <a:off x="5071247" y="1139330"/>
            <a:ext cx="917148" cy="646331"/>
          </a:xfrm>
          <a:prstGeom prst="rect">
            <a:avLst/>
          </a:prstGeom>
          <a:noFill/>
        </p:spPr>
        <p:txBody>
          <a:bodyPr wrap="square" rtlCol="0">
            <a:spAutoFit/>
          </a:bodyPr>
          <a:lstStyle/>
          <a:p>
            <a:pPr algn="ctr"/>
            <a:r>
              <a:rPr lang="en-US" b="1" dirty="0">
                <a:solidFill>
                  <a:schemeClr val="bg1"/>
                </a:solidFill>
                <a:latin typeface="Alexandria" charset="0"/>
                <a:cs typeface="Alexandria" charset="0"/>
              </a:rPr>
              <a:t>Intro Lecture </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826757" y="1569115"/>
            <a:ext cx="2691929"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Course Description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7987292" cy="3913059"/>
          </a:xfrm>
          <a:prstGeom prst="rect">
            <a:avLst/>
          </a:prstGeom>
          <a:noFill/>
        </p:spPr>
        <p:txBody>
          <a:bodyPr wrap="square" rtlCol="0">
            <a:spAutoFit/>
          </a:bodyPr>
          <a:lstStyle/>
          <a:p>
            <a:pPr algn="just">
              <a:lnSpc>
                <a:spcPct val="150000"/>
              </a:lnSpc>
            </a:pPr>
            <a:r>
              <a:rPr lang="en-GB" sz="2400" dirty="0">
                <a:latin typeface="Alexandria" charset="0"/>
                <a:cs typeface="Alexandria" charset="0"/>
              </a:rPr>
              <a:t>We will explore theories of digital media and how they relate to current research and debates about social media, virtual communities, mediated realities, and artificial intelligence. The course is an exploration of the ways in which various forms of new media shapes, guides, intersects, influences, and bounds today’s culture in a variety of contexts from organizations to social and political movements.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6332" y="1560251"/>
            <a:ext cx="1091009" cy="584775"/>
          </a:xfrm>
          <a:prstGeom prst="rect">
            <a:avLst/>
          </a:prstGeom>
          <a:noFill/>
        </p:spPr>
        <p:txBody>
          <a:bodyPr wrap="square" rtlCol="0">
            <a:spAutoFit/>
          </a:bodyPr>
          <a:lstStyle/>
          <a:p>
            <a:pPr algn="ctr"/>
            <a:r>
              <a:rPr lang="en-US" sz="1600" b="1" dirty="0">
                <a:solidFill>
                  <a:schemeClr val="bg1"/>
                </a:solidFill>
                <a:latin typeface="Alexandria" charset="0"/>
                <a:cs typeface="Alexandria" charset="0"/>
              </a:rPr>
              <a:t>Intro Lecture </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47728" y="1192235"/>
            <a:ext cx="1193616" cy="646331"/>
          </a:xfrm>
          <a:prstGeom prst="rect">
            <a:avLst/>
          </a:prstGeom>
          <a:noFill/>
        </p:spPr>
        <p:txBody>
          <a:bodyPr wrap="square" rtlCol="0">
            <a:spAutoFit/>
          </a:bodyPr>
          <a:lstStyle/>
          <a:p>
            <a:pPr algn="ctr"/>
            <a:r>
              <a:rPr lang="en-US" sz="1800" b="1" dirty="0">
                <a:solidFill>
                  <a:schemeClr val="bg1"/>
                </a:solidFill>
                <a:latin typeface="Alexandria" charset="0"/>
                <a:cs typeface="Alexandria" charset="0"/>
              </a:rPr>
              <a:t>Intro Lecture </a:t>
            </a:r>
          </a:p>
        </p:txBody>
      </p:sp>
      <p:sp>
        <p:nvSpPr>
          <p:cNvPr id="48" name="TextBox 47"/>
          <p:cNvSpPr txBox="1"/>
          <p:nvPr/>
        </p:nvSpPr>
        <p:spPr>
          <a:xfrm>
            <a:off x="889000" y="2391844"/>
            <a:ext cx="10541000" cy="2943563"/>
          </a:xfrm>
          <a:prstGeom prst="rect">
            <a:avLst/>
          </a:prstGeom>
          <a:noFill/>
        </p:spPr>
        <p:txBody>
          <a:bodyPr wrap="square" rtlCol="0">
            <a:spAutoFit/>
          </a:bodyPr>
          <a:lstStyle/>
          <a:p>
            <a:pPr algn="just">
              <a:lnSpc>
                <a:spcPct val="200000"/>
              </a:lnSpc>
            </a:pPr>
            <a:r>
              <a:rPr lang="en-GB" sz="2400" b="1" dirty="0">
                <a:latin typeface="Alexandria"/>
              </a:rPr>
              <a:t>By the end of the semester students in this course will be able to: </a:t>
            </a:r>
          </a:p>
          <a:p>
            <a:pPr marL="342900" indent="-342900" algn="just">
              <a:lnSpc>
                <a:spcPct val="200000"/>
              </a:lnSpc>
              <a:buFont typeface="+mj-lt"/>
              <a:buAutoNum type="arabicPeriod"/>
            </a:pPr>
            <a:r>
              <a:rPr lang="en-GB" sz="2400" dirty="0">
                <a:latin typeface="Alexandria"/>
              </a:rPr>
              <a:t>Explain ways in which new media intersects their personal cultural practices.</a:t>
            </a:r>
          </a:p>
          <a:p>
            <a:pPr marL="342900" indent="-342900" algn="just">
              <a:lnSpc>
                <a:spcPct val="200000"/>
              </a:lnSpc>
              <a:buFont typeface="+mj-lt"/>
              <a:buAutoNum type="arabicPeriod"/>
            </a:pPr>
            <a:r>
              <a:rPr lang="en-GB" sz="2400" dirty="0">
                <a:latin typeface="Alexandria"/>
              </a:rPr>
              <a:t> Describe and critique theories and research applicable to the study of new media and apply these theories to a variety of cultural contexts. </a:t>
            </a:r>
            <a:endParaRPr lang="en-GB" sz="2400" dirty="0">
              <a:solidFill>
                <a:srgbClr val="0070C0"/>
              </a:solidFill>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203C3DD-C182-478D-5861-DCD0111FA8F5}"/>
              </a:ext>
            </a:extLst>
          </p:cNvPr>
          <p:cNvSpPr txBox="1"/>
          <p:nvPr/>
        </p:nvSpPr>
        <p:spPr>
          <a:xfrm>
            <a:off x="2577071" y="1072833"/>
            <a:ext cx="2691929" cy="460375"/>
          </a:xfrm>
          <a:prstGeom prst="rect">
            <a:avLst/>
          </a:prstGeom>
          <a:noFill/>
        </p:spPr>
        <p:txBody>
          <a:bodyPr wrap="square" rtlCol="0">
            <a:spAutoFit/>
          </a:bodyPr>
          <a:lstStyle/>
          <a:p>
            <a:pPr algn="ctr"/>
            <a:r>
              <a:rPr lang="en-GB" sz="2400" b="1" dirty="0">
                <a:solidFill>
                  <a:srgbClr val="00AEEF"/>
                </a:solidFill>
              </a:rPr>
              <a:t>Learning Objectives</a:t>
            </a:r>
            <a:endParaRPr lang="en-US" sz="2400" b="1" dirty="0">
              <a:solidFill>
                <a:srgbClr val="00AEEF"/>
              </a:solidFill>
              <a:latin typeface="Tajawal Medium" panose="00000600000000000000" pitchFamily="2" charset="-78"/>
              <a:cs typeface="Tajawal Medium" panose="00000600000000000000" pitchFamily="2" charset="-78"/>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480008" y="1468531"/>
            <a:ext cx="8613288" cy="3139321"/>
          </a:xfrm>
          <a:prstGeom prst="rect">
            <a:avLst/>
          </a:prstGeom>
          <a:noFill/>
        </p:spPr>
        <p:txBody>
          <a:bodyPr wrap="square" rtlCol="0">
            <a:spAutoFit/>
          </a:bodyPr>
          <a:lstStyle/>
          <a:p>
            <a:pPr algn="just">
              <a:lnSpc>
                <a:spcPct val="200000"/>
              </a:lnSpc>
            </a:pPr>
            <a:r>
              <a:rPr lang="en-US" dirty="0">
                <a:solidFill>
                  <a:srgbClr val="2D3956"/>
                </a:solidFill>
                <a:latin typeface="Alexandria" charset="0"/>
                <a:cs typeface="Alexandria" charset="0"/>
              </a:rPr>
              <a:t> </a:t>
            </a:r>
            <a:r>
              <a:rPr lang="en-GB" sz="1800" b="1" dirty="0"/>
              <a:t>By the end of the semester students in this course will be able to: </a:t>
            </a:r>
          </a:p>
          <a:p>
            <a:pPr marL="342900" indent="-342900" algn="just">
              <a:lnSpc>
                <a:spcPct val="200000"/>
              </a:lnSpc>
              <a:buFont typeface="+mj-lt"/>
              <a:buAutoNum type="arabicPeriod"/>
            </a:pPr>
            <a:r>
              <a:rPr lang="en-GB" sz="1800" dirty="0"/>
              <a:t>Prepare ethnographic field notes and preliminary analysis based on observation of a culture that incorporates digital technologies. </a:t>
            </a:r>
          </a:p>
          <a:p>
            <a:pPr marL="342900" indent="-342900" algn="just">
              <a:lnSpc>
                <a:spcPct val="200000"/>
              </a:lnSpc>
              <a:buFont typeface="+mj-lt"/>
              <a:buAutoNum type="arabicPeriod"/>
            </a:pPr>
            <a:endParaRPr lang="en-GB" sz="1800" dirty="0"/>
          </a:p>
          <a:p>
            <a:pPr marL="342900" indent="-342900" algn="just">
              <a:lnSpc>
                <a:spcPct val="200000"/>
              </a:lnSpc>
              <a:buFont typeface="+mj-lt"/>
              <a:buAutoNum type="arabicPeriod"/>
            </a:pPr>
            <a:r>
              <a:rPr lang="en-GB" sz="1800" dirty="0"/>
              <a:t> Produce and present a case study analysis of the use and implications of digital media.</a:t>
            </a:r>
            <a:endParaRPr lang="en-GB" sz="1800" dirty="0">
              <a:solidFill>
                <a:srgbClr val="0070C0"/>
              </a:solidFill>
            </a:endParaRPr>
          </a:p>
          <a:p>
            <a:endParaRPr lang="en-US"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CF396756-29AA-4239-7266-D5858F480994}"/>
              </a:ext>
            </a:extLst>
          </p:cNvPr>
          <p:cNvSpPr txBox="1"/>
          <p:nvPr/>
        </p:nvSpPr>
        <p:spPr>
          <a:xfrm>
            <a:off x="2626178" y="648778"/>
            <a:ext cx="2691929" cy="460375"/>
          </a:xfrm>
          <a:prstGeom prst="rect">
            <a:avLst/>
          </a:prstGeom>
          <a:noFill/>
        </p:spPr>
        <p:txBody>
          <a:bodyPr wrap="square" rtlCol="0">
            <a:spAutoFit/>
          </a:bodyPr>
          <a:lstStyle/>
          <a:p>
            <a:pPr algn="ctr"/>
            <a:r>
              <a:rPr lang="en-GB" sz="2400" b="1" dirty="0">
                <a:solidFill>
                  <a:srgbClr val="00AEEF"/>
                </a:solidFill>
              </a:rPr>
              <a:t>Learning Objectives</a:t>
            </a:r>
            <a:endParaRPr lang="en-US" sz="2400" b="1" dirty="0">
              <a:solidFill>
                <a:srgbClr val="00AEEF"/>
              </a:solidFill>
              <a:latin typeface="Tajawal Medium" panose="00000600000000000000" pitchFamily="2" charset="-78"/>
              <a:cs typeface="Tajawal Medium" panose="00000600000000000000" pitchFamily="2" charset="-78"/>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56037" y="902147"/>
            <a:ext cx="1176997" cy="1122743"/>
          </a:xfrm>
          <a:prstGeom prst="rect">
            <a:avLst/>
          </a:prstGeom>
          <a:noFill/>
        </p:spPr>
        <p:txBody>
          <a:bodyPr wrap="square" rtlCol="0">
            <a:spAutoFit/>
          </a:bodyPr>
          <a:lstStyle/>
          <a:p>
            <a:pPr algn="ctr">
              <a:lnSpc>
                <a:spcPct val="200000"/>
              </a:lnSpc>
            </a:pPr>
            <a:r>
              <a:rPr lang="en-GB" sz="1800" b="1" dirty="0">
                <a:solidFill>
                  <a:schemeClr val="bg1"/>
                </a:solidFill>
              </a:rPr>
              <a:t>Part One</a:t>
            </a:r>
          </a:p>
          <a:p>
            <a:pPr algn="ctr">
              <a:lnSpc>
                <a:spcPct val="200000"/>
              </a:lnSpc>
            </a:pPr>
            <a:r>
              <a:rPr lang="en-GB" sz="1800" b="1" dirty="0">
                <a:solidFill>
                  <a:srgbClr val="FF0000"/>
                </a:solidFill>
                <a:highlight>
                  <a:srgbClr val="FFFF00"/>
                </a:highlight>
              </a:rPr>
              <a:t>Theories </a:t>
            </a:r>
          </a:p>
        </p:txBody>
      </p:sp>
      <p:sp>
        <p:nvSpPr>
          <p:cNvPr id="48" name="TextBox 47"/>
          <p:cNvSpPr txBox="1"/>
          <p:nvPr/>
        </p:nvSpPr>
        <p:spPr>
          <a:xfrm>
            <a:off x="889000" y="2178755"/>
            <a:ext cx="10541000" cy="3682226"/>
          </a:xfrm>
          <a:prstGeom prst="rect">
            <a:avLst/>
          </a:prstGeom>
          <a:noFill/>
        </p:spPr>
        <p:txBody>
          <a:bodyPr wrap="square" rtlCol="0">
            <a:spAutoFit/>
          </a:bodyPr>
          <a:lstStyle/>
          <a:p>
            <a:pPr marL="342900" indent="-342900">
              <a:lnSpc>
                <a:spcPct val="200000"/>
              </a:lnSpc>
              <a:buFont typeface="+mj-lt"/>
              <a:buAutoNum type="arabicPeriod"/>
            </a:pPr>
            <a:r>
              <a:rPr lang="en-GB" sz="2400" b="1" dirty="0">
                <a:solidFill>
                  <a:srgbClr val="00AEEF"/>
                </a:solidFill>
                <a:latin typeface="Alexandria"/>
              </a:rPr>
              <a:t> </a:t>
            </a:r>
            <a:r>
              <a:rPr lang="en-GB" sz="2400" b="1" dirty="0">
                <a:solidFill>
                  <a:srgbClr val="00AEEF"/>
                </a:solidFill>
              </a:rPr>
              <a:t>Digital Society.</a:t>
            </a:r>
          </a:p>
          <a:p>
            <a:pPr marL="342900" indent="-342900">
              <a:lnSpc>
                <a:spcPct val="200000"/>
              </a:lnSpc>
              <a:buFont typeface="+mj-lt"/>
              <a:buAutoNum type="arabicPeriod"/>
            </a:pPr>
            <a:r>
              <a:rPr lang="en-GB" sz="2400" b="1" dirty="0">
                <a:solidFill>
                  <a:srgbClr val="00AEEF"/>
                </a:solidFill>
              </a:rPr>
              <a:t>Social Media.</a:t>
            </a:r>
          </a:p>
          <a:p>
            <a:pPr marL="342900" indent="-342900">
              <a:lnSpc>
                <a:spcPct val="200000"/>
              </a:lnSpc>
              <a:buFont typeface="+mj-lt"/>
              <a:buAutoNum type="arabicPeriod"/>
            </a:pPr>
            <a:r>
              <a:rPr lang="en-GB" sz="2400" b="1" dirty="0">
                <a:solidFill>
                  <a:srgbClr val="00AEEF"/>
                </a:solidFill>
              </a:rPr>
              <a:t> Cyber Debates.</a:t>
            </a:r>
          </a:p>
          <a:p>
            <a:pPr marL="342900" indent="-342900">
              <a:lnSpc>
                <a:spcPct val="200000"/>
              </a:lnSpc>
              <a:buFont typeface="+mj-lt"/>
              <a:buAutoNum type="arabicPeriod"/>
            </a:pPr>
            <a:r>
              <a:rPr lang="en-GB" sz="2400" b="1" dirty="0">
                <a:solidFill>
                  <a:srgbClr val="00AEEF"/>
                </a:solidFill>
              </a:rPr>
              <a:t>Interaction and Identity.</a:t>
            </a:r>
          </a:p>
          <a:p>
            <a:pPr marL="342900" indent="-342900">
              <a:lnSpc>
                <a:spcPct val="200000"/>
              </a:lnSpc>
              <a:buFont typeface="+mj-lt"/>
              <a:buAutoNum type="arabicPeriod"/>
            </a:pPr>
            <a:r>
              <a:rPr lang="en-GB" sz="2400" b="1" dirty="0">
                <a:solidFill>
                  <a:srgbClr val="00AEEF"/>
                </a:solidFill>
              </a:rPr>
              <a:t>Communities and Networks</a:t>
            </a:r>
            <a:r>
              <a:rPr lang="en-GB" sz="2400" dirty="0">
                <a:solidFill>
                  <a:srgbClr val="00AEEF"/>
                </a:solidFill>
              </a:rPr>
              <a: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203C3DD-C182-478D-5861-DCD0111FA8F5}"/>
              </a:ext>
            </a:extLst>
          </p:cNvPr>
          <p:cNvSpPr txBox="1"/>
          <p:nvPr/>
        </p:nvSpPr>
        <p:spPr>
          <a:xfrm>
            <a:off x="2577071" y="1072833"/>
            <a:ext cx="3314682" cy="461665"/>
          </a:xfrm>
          <a:prstGeom prst="rect">
            <a:avLst/>
          </a:prstGeom>
          <a:noFill/>
        </p:spPr>
        <p:txBody>
          <a:bodyPr wrap="square" rtlCol="0">
            <a:spAutoFit/>
          </a:bodyPr>
          <a:lstStyle/>
          <a:p>
            <a:pPr algn="ctr"/>
            <a:r>
              <a:rPr lang="en-US" sz="2400" b="1" dirty="0">
                <a:solidFill>
                  <a:srgbClr val="00AEEF"/>
                </a:solidFill>
                <a:latin typeface="Tajawal Medium" panose="00000600000000000000" pitchFamily="2" charset="-78"/>
                <a:cs typeface="Tajawal Medium" panose="00000600000000000000" pitchFamily="2" charset="-78"/>
              </a:rPr>
              <a:t>Course Description </a:t>
            </a:r>
          </a:p>
        </p:txBody>
      </p:sp>
      <p:pic>
        <p:nvPicPr>
          <p:cNvPr id="8" name="Picture 2" descr="Social Media Marketing - Third Temple Digital">
            <a:extLst>
              <a:ext uri="{FF2B5EF4-FFF2-40B4-BE49-F238E27FC236}">
                <a16:creationId xmlns:a16="http://schemas.microsoft.com/office/drawing/2014/main" id="{550D6357-ADEC-C2D1-920C-EE2AF1E4722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55568" y="1957674"/>
            <a:ext cx="3094124" cy="38260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710631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56037" y="902147"/>
            <a:ext cx="1176997" cy="1122743"/>
          </a:xfrm>
          <a:prstGeom prst="rect">
            <a:avLst/>
          </a:prstGeom>
          <a:noFill/>
        </p:spPr>
        <p:txBody>
          <a:bodyPr wrap="square" rtlCol="0">
            <a:spAutoFit/>
          </a:bodyPr>
          <a:lstStyle/>
          <a:p>
            <a:pPr algn="ctr">
              <a:lnSpc>
                <a:spcPct val="200000"/>
              </a:lnSpc>
            </a:pPr>
            <a:r>
              <a:rPr lang="en-GB" sz="1800" b="1" dirty="0">
                <a:solidFill>
                  <a:schemeClr val="bg1"/>
                </a:solidFill>
              </a:rPr>
              <a:t>Part Two</a:t>
            </a:r>
          </a:p>
          <a:p>
            <a:pPr algn="ctr">
              <a:lnSpc>
                <a:spcPct val="200000"/>
              </a:lnSpc>
            </a:pPr>
            <a:r>
              <a:rPr lang="en-GB" sz="1800" b="1" dirty="0">
                <a:solidFill>
                  <a:srgbClr val="FF0000"/>
                </a:solidFill>
                <a:highlight>
                  <a:srgbClr val="FFFF00"/>
                </a:highlight>
              </a:rPr>
              <a:t>Topics</a:t>
            </a:r>
          </a:p>
        </p:txBody>
      </p:sp>
      <p:sp>
        <p:nvSpPr>
          <p:cNvPr id="48" name="TextBox 47"/>
          <p:cNvSpPr txBox="1"/>
          <p:nvPr/>
        </p:nvSpPr>
        <p:spPr>
          <a:xfrm>
            <a:off x="889000" y="2178755"/>
            <a:ext cx="10541000" cy="3892732"/>
          </a:xfrm>
          <a:prstGeom prst="rect">
            <a:avLst/>
          </a:prstGeom>
          <a:noFill/>
        </p:spPr>
        <p:txBody>
          <a:bodyPr wrap="square" rtlCol="0">
            <a:spAutoFit/>
          </a:bodyPr>
          <a:lstStyle/>
          <a:p>
            <a:pPr marL="342900" indent="-342900">
              <a:lnSpc>
                <a:spcPct val="200000"/>
              </a:lnSpc>
              <a:buFont typeface="+mj-lt"/>
              <a:buAutoNum type="arabicPeriod"/>
            </a:pPr>
            <a:r>
              <a:rPr lang="en-GB" b="1" dirty="0">
                <a:solidFill>
                  <a:srgbClr val="00AEEF"/>
                </a:solidFill>
              </a:rPr>
              <a:t>Digital Visuality and Visibility.</a:t>
            </a:r>
          </a:p>
          <a:p>
            <a:pPr marL="342900" indent="-342900">
              <a:lnSpc>
                <a:spcPct val="200000"/>
              </a:lnSpc>
              <a:buFont typeface="+mj-lt"/>
              <a:buAutoNum type="arabicPeriod"/>
            </a:pPr>
            <a:r>
              <a:rPr lang="en-GB" b="1" dirty="0">
                <a:solidFill>
                  <a:srgbClr val="00AEEF"/>
                </a:solidFill>
              </a:rPr>
              <a:t> Feeling Digital. </a:t>
            </a:r>
          </a:p>
          <a:p>
            <a:pPr marL="342900" indent="-342900">
              <a:lnSpc>
                <a:spcPct val="200000"/>
              </a:lnSpc>
              <a:buFont typeface="+mj-lt"/>
              <a:buAutoNum type="arabicPeriod"/>
            </a:pPr>
            <a:r>
              <a:rPr lang="en-GB" b="1" dirty="0">
                <a:solidFill>
                  <a:srgbClr val="00AEEF"/>
                </a:solidFill>
              </a:rPr>
              <a:t>Digital Citizenship. </a:t>
            </a:r>
          </a:p>
          <a:p>
            <a:pPr marL="342900" indent="-342900">
              <a:lnSpc>
                <a:spcPct val="200000"/>
              </a:lnSpc>
              <a:buFont typeface="+mj-lt"/>
              <a:buAutoNum type="arabicPeriod"/>
            </a:pPr>
            <a:r>
              <a:rPr lang="en-GB" b="1" dirty="0">
                <a:solidFill>
                  <a:srgbClr val="00AEEF"/>
                </a:solidFill>
              </a:rPr>
              <a:t>Digital Power and Exploitation. </a:t>
            </a:r>
          </a:p>
          <a:p>
            <a:pPr marL="342900" indent="-342900">
              <a:lnSpc>
                <a:spcPct val="200000"/>
              </a:lnSpc>
              <a:buFont typeface="+mj-lt"/>
              <a:buAutoNum type="arabicPeriod"/>
            </a:pPr>
            <a:r>
              <a:rPr lang="en-GB" b="1" dirty="0">
                <a:solidFill>
                  <a:srgbClr val="00AEEF"/>
                </a:solidFill>
              </a:rPr>
              <a:t>Digital Activism. </a:t>
            </a:r>
          </a:p>
          <a:p>
            <a:pPr marL="342900" indent="-342900">
              <a:lnSpc>
                <a:spcPct val="200000"/>
              </a:lnSpc>
              <a:buFont typeface="+mj-lt"/>
              <a:buAutoNum type="arabicPeriod"/>
            </a:pPr>
            <a:r>
              <a:rPr lang="en-GB" b="1" dirty="0">
                <a:solidFill>
                  <a:srgbClr val="00AEEF"/>
                </a:solidFill>
              </a:rPr>
              <a:t>Mobile Culture. </a:t>
            </a:r>
          </a:p>
          <a:p>
            <a:pPr marL="342900" indent="-342900">
              <a:lnSpc>
                <a:spcPct val="200000"/>
              </a:lnSpc>
              <a:buFont typeface="+mj-lt"/>
              <a:buAutoNum type="arabicPeriod"/>
            </a:pPr>
            <a:r>
              <a:rPr lang="en-GB" b="1" dirty="0">
                <a:solidFill>
                  <a:srgbClr val="00AEEF"/>
                </a:solidFill>
              </a:rPr>
              <a:t>Software, Algorithms and Data.</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203C3DD-C182-478D-5861-DCD0111FA8F5}"/>
              </a:ext>
            </a:extLst>
          </p:cNvPr>
          <p:cNvSpPr txBox="1"/>
          <p:nvPr/>
        </p:nvSpPr>
        <p:spPr>
          <a:xfrm>
            <a:off x="2577071" y="1072833"/>
            <a:ext cx="3314682" cy="461665"/>
          </a:xfrm>
          <a:prstGeom prst="rect">
            <a:avLst/>
          </a:prstGeom>
          <a:noFill/>
        </p:spPr>
        <p:txBody>
          <a:bodyPr wrap="square" rtlCol="0">
            <a:spAutoFit/>
          </a:bodyPr>
          <a:lstStyle/>
          <a:p>
            <a:pPr algn="ctr"/>
            <a:r>
              <a:rPr lang="en-US" sz="2400" b="1" dirty="0">
                <a:solidFill>
                  <a:srgbClr val="00AEEF"/>
                </a:solidFill>
                <a:latin typeface="Tajawal Medium" panose="00000600000000000000" pitchFamily="2" charset="-78"/>
                <a:cs typeface="Tajawal Medium" panose="00000600000000000000" pitchFamily="2" charset="-78"/>
              </a:rPr>
              <a:t>Course Description </a:t>
            </a:r>
          </a:p>
        </p:txBody>
      </p:sp>
      <p:pic>
        <p:nvPicPr>
          <p:cNvPr id="4" name="Audio 5">
            <a:hlinkClick r:id="" action="ppaction://media"/>
            <a:extLst>
              <a:ext uri="{FF2B5EF4-FFF2-40B4-BE49-F238E27FC236}">
                <a16:creationId xmlns:a16="http://schemas.microsoft.com/office/drawing/2014/main" id="{4CBC7544-A9F5-F647-663A-4BF10491B5ED}"/>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30000" y="6096000"/>
            <a:ext cx="609600" cy="609600"/>
          </a:xfrm>
          <a:prstGeom prst="rect">
            <a:avLst/>
          </a:prstGeom>
        </p:spPr>
      </p:pic>
      <p:pic>
        <p:nvPicPr>
          <p:cNvPr id="8" name="Picture 2" descr="Social Media Marketing - Third Temple Digital">
            <a:extLst>
              <a:ext uri="{FF2B5EF4-FFF2-40B4-BE49-F238E27FC236}">
                <a16:creationId xmlns:a16="http://schemas.microsoft.com/office/drawing/2014/main" id="{44199E33-4D28-C413-3C06-A26B66CD724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155568" y="1957674"/>
            <a:ext cx="3094124" cy="38260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628746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2731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56037" y="902147"/>
            <a:ext cx="1176997" cy="1122743"/>
          </a:xfrm>
          <a:prstGeom prst="rect">
            <a:avLst/>
          </a:prstGeom>
          <a:noFill/>
        </p:spPr>
        <p:txBody>
          <a:bodyPr wrap="square" rtlCol="0">
            <a:spAutoFit/>
          </a:bodyPr>
          <a:lstStyle/>
          <a:p>
            <a:pPr algn="ctr">
              <a:lnSpc>
                <a:spcPct val="200000"/>
              </a:lnSpc>
            </a:pPr>
            <a:r>
              <a:rPr lang="en-GB" sz="1800" b="1" dirty="0">
                <a:solidFill>
                  <a:schemeClr val="bg1"/>
                </a:solidFill>
              </a:rPr>
              <a:t>Part Three</a:t>
            </a:r>
          </a:p>
          <a:p>
            <a:pPr algn="ctr">
              <a:lnSpc>
                <a:spcPct val="200000"/>
              </a:lnSpc>
            </a:pPr>
            <a:r>
              <a:rPr lang="en-GB" sz="1800" b="1" dirty="0">
                <a:solidFill>
                  <a:srgbClr val="FF0000"/>
                </a:solidFill>
                <a:highlight>
                  <a:srgbClr val="FFFF00"/>
                </a:highlight>
              </a:rPr>
              <a:t>Tools</a:t>
            </a:r>
          </a:p>
        </p:txBody>
      </p:sp>
      <p:sp>
        <p:nvSpPr>
          <p:cNvPr id="48" name="TextBox 47"/>
          <p:cNvSpPr txBox="1"/>
          <p:nvPr/>
        </p:nvSpPr>
        <p:spPr>
          <a:xfrm>
            <a:off x="889000" y="2178755"/>
            <a:ext cx="10541000" cy="3418756"/>
          </a:xfrm>
          <a:prstGeom prst="rect">
            <a:avLst/>
          </a:prstGeom>
          <a:noFill/>
        </p:spPr>
        <p:txBody>
          <a:bodyPr wrap="square" rtlCol="0">
            <a:spAutoFit/>
          </a:bodyPr>
          <a:lstStyle/>
          <a:p>
            <a:pPr marL="342900" indent="-342900">
              <a:lnSpc>
                <a:spcPct val="200000"/>
              </a:lnSpc>
              <a:buFont typeface="+mj-lt"/>
              <a:buAutoNum type="arabicPeriod"/>
            </a:pPr>
            <a:r>
              <a:rPr lang="en-GB" sz="2800" b="1" dirty="0">
                <a:solidFill>
                  <a:srgbClr val="00AEEF"/>
                </a:solidFill>
              </a:rPr>
              <a:t>Digital Social Research </a:t>
            </a:r>
          </a:p>
          <a:p>
            <a:pPr marL="342900" indent="-342900">
              <a:lnSpc>
                <a:spcPct val="200000"/>
              </a:lnSpc>
              <a:buFont typeface="+mj-lt"/>
              <a:buAutoNum type="arabicPeriod"/>
            </a:pPr>
            <a:r>
              <a:rPr lang="en-GB" sz="2800" b="1" dirty="0">
                <a:solidFill>
                  <a:srgbClr val="00AEEF"/>
                </a:solidFill>
              </a:rPr>
              <a:t>The Research Process </a:t>
            </a:r>
          </a:p>
          <a:p>
            <a:pPr marL="342900" indent="-342900">
              <a:lnSpc>
                <a:spcPct val="200000"/>
              </a:lnSpc>
              <a:buFont typeface="+mj-lt"/>
              <a:buAutoNum type="arabicPeriod"/>
            </a:pPr>
            <a:r>
              <a:rPr lang="en-GB" sz="2800" b="1" dirty="0">
                <a:solidFill>
                  <a:srgbClr val="00AEEF"/>
                </a:solidFill>
              </a:rPr>
              <a:t> Digital Ethnography </a:t>
            </a:r>
          </a:p>
          <a:p>
            <a:pPr marL="342900" indent="-342900">
              <a:lnSpc>
                <a:spcPct val="200000"/>
              </a:lnSpc>
              <a:buFont typeface="+mj-lt"/>
              <a:buAutoNum type="arabicPeriod"/>
            </a:pPr>
            <a:r>
              <a:rPr lang="en-GB" sz="2800" b="1" dirty="0">
                <a:solidFill>
                  <a:srgbClr val="00AEEF"/>
                </a:solidFill>
              </a:rPr>
              <a:t>Mapping and Mining Digital Society</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203C3DD-C182-478D-5861-DCD0111FA8F5}"/>
              </a:ext>
            </a:extLst>
          </p:cNvPr>
          <p:cNvSpPr txBox="1"/>
          <p:nvPr/>
        </p:nvSpPr>
        <p:spPr>
          <a:xfrm>
            <a:off x="2577071" y="1072833"/>
            <a:ext cx="3314682" cy="461665"/>
          </a:xfrm>
          <a:prstGeom prst="rect">
            <a:avLst/>
          </a:prstGeom>
          <a:noFill/>
        </p:spPr>
        <p:txBody>
          <a:bodyPr wrap="square" rtlCol="0">
            <a:spAutoFit/>
          </a:bodyPr>
          <a:lstStyle/>
          <a:p>
            <a:pPr algn="ctr"/>
            <a:r>
              <a:rPr lang="en-US" sz="2400" b="1" dirty="0">
                <a:solidFill>
                  <a:srgbClr val="00AEEF"/>
                </a:solidFill>
                <a:latin typeface="Tajawal Medium" panose="00000600000000000000" pitchFamily="2" charset="-78"/>
                <a:cs typeface="Tajawal Medium" panose="00000600000000000000" pitchFamily="2" charset="-78"/>
              </a:rPr>
              <a:t>Course Description </a:t>
            </a:r>
          </a:p>
        </p:txBody>
      </p:sp>
      <p:pic>
        <p:nvPicPr>
          <p:cNvPr id="9" name="Picture 4" descr="Intro to Digital Media Analytics - Online Course - FutureLearn">
            <a:extLst>
              <a:ext uri="{FF2B5EF4-FFF2-40B4-BE49-F238E27FC236}">
                <a16:creationId xmlns:a16="http://schemas.microsoft.com/office/drawing/2014/main" id="{85A8C167-4739-1DD0-EAF8-E2A0C72D482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91450" y="1838567"/>
            <a:ext cx="2758242" cy="36572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919520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56037" y="902147"/>
            <a:ext cx="1176997" cy="1008225"/>
          </a:xfrm>
          <a:prstGeom prst="rect">
            <a:avLst/>
          </a:prstGeom>
          <a:noFill/>
        </p:spPr>
        <p:txBody>
          <a:bodyPr wrap="square" rtlCol="0">
            <a:spAutoFit/>
          </a:bodyPr>
          <a:lstStyle/>
          <a:p>
            <a:pPr algn="ctr">
              <a:lnSpc>
                <a:spcPct val="200000"/>
              </a:lnSpc>
            </a:pPr>
            <a:r>
              <a:rPr lang="en-GB" sz="1600" b="1" dirty="0">
                <a:solidFill>
                  <a:schemeClr val="bg1"/>
                </a:solidFill>
              </a:rPr>
              <a:t>Part Four</a:t>
            </a:r>
          </a:p>
          <a:p>
            <a:pPr algn="ctr">
              <a:lnSpc>
                <a:spcPct val="200000"/>
              </a:lnSpc>
            </a:pPr>
            <a:r>
              <a:rPr lang="en-GB" sz="1600" b="1" dirty="0">
                <a:solidFill>
                  <a:srgbClr val="FF0000"/>
                </a:solidFill>
                <a:highlight>
                  <a:srgbClr val="FFFF00"/>
                </a:highlight>
              </a:rPr>
              <a:t>Conclusion</a:t>
            </a:r>
          </a:p>
        </p:txBody>
      </p:sp>
      <p:sp>
        <p:nvSpPr>
          <p:cNvPr id="48" name="TextBox 47"/>
          <p:cNvSpPr txBox="1"/>
          <p:nvPr/>
        </p:nvSpPr>
        <p:spPr>
          <a:xfrm>
            <a:off x="889000" y="2178755"/>
            <a:ext cx="7321746" cy="833433"/>
          </a:xfrm>
          <a:prstGeom prst="rect">
            <a:avLst/>
          </a:prstGeom>
          <a:noFill/>
        </p:spPr>
        <p:txBody>
          <a:bodyPr wrap="square" rtlCol="0">
            <a:spAutoFit/>
          </a:bodyPr>
          <a:lstStyle/>
          <a:p>
            <a:pPr marL="342900" indent="-342900">
              <a:lnSpc>
                <a:spcPct val="200000"/>
              </a:lnSpc>
              <a:buFont typeface="+mj-lt"/>
              <a:buAutoNum type="arabicPeriod"/>
            </a:pPr>
            <a:r>
              <a:rPr lang="en-GB" sz="2800" b="1" dirty="0">
                <a:solidFill>
                  <a:srgbClr val="00AEEF"/>
                </a:solidFill>
              </a:rPr>
              <a:t>A Theory of Digital Media and Social Change.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203C3DD-C182-478D-5861-DCD0111FA8F5}"/>
              </a:ext>
            </a:extLst>
          </p:cNvPr>
          <p:cNvSpPr txBox="1"/>
          <p:nvPr/>
        </p:nvSpPr>
        <p:spPr>
          <a:xfrm>
            <a:off x="2577071" y="1072833"/>
            <a:ext cx="3314682" cy="461665"/>
          </a:xfrm>
          <a:prstGeom prst="rect">
            <a:avLst/>
          </a:prstGeom>
          <a:noFill/>
        </p:spPr>
        <p:txBody>
          <a:bodyPr wrap="square" rtlCol="0">
            <a:spAutoFit/>
          </a:bodyPr>
          <a:lstStyle/>
          <a:p>
            <a:pPr algn="ctr"/>
            <a:r>
              <a:rPr lang="en-US" sz="2400" b="1" dirty="0">
                <a:solidFill>
                  <a:srgbClr val="00AEEF"/>
                </a:solidFill>
                <a:latin typeface="Tajawal Medium" panose="00000600000000000000" pitchFamily="2" charset="-78"/>
                <a:cs typeface="Tajawal Medium" panose="00000600000000000000" pitchFamily="2" charset="-78"/>
              </a:rPr>
              <a:t>Course Description </a:t>
            </a:r>
          </a:p>
        </p:txBody>
      </p:sp>
      <p:pic>
        <p:nvPicPr>
          <p:cNvPr id="4" name="Picture 2" descr="Absolute Digital Media On The New Digital Marketing Trends of 2021 - Modern  Diplomacy">
            <a:extLst>
              <a:ext uri="{FF2B5EF4-FFF2-40B4-BE49-F238E27FC236}">
                <a16:creationId xmlns:a16="http://schemas.microsoft.com/office/drawing/2014/main" id="{2BCBE835-91D9-D026-B257-F4FC2ACCC9D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30633" y="1685495"/>
            <a:ext cx="2999367" cy="39738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262364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56037" y="1041438"/>
            <a:ext cx="1176997" cy="830997"/>
          </a:xfrm>
          <a:prstGeom prst="rect">
            <a:avLst/>
          </a:prstGeom>
          <a:noFill/>
        </p:spPr>
        <p:txBody>
          <a:bodyPr wrap="square" rtlCol="0">
            <a:spAutoFit/>
          </a:bodyPr>
          <a:lstStyle/>
          <a:p>
            <a:pPr algn="ctr"/>
            <a:r>
              <a:rPr lang="en-GB" sz="1600" b="1" dirty="0">
                <a:solidFill>
                  <a:schemeClr val="bg1"/>
                </a:solidFill>
              </a:rPr>
              <a:t>Recommended Reference</a:t>
            </a:r>
          </a:p>
        </p:txBody>
      </p:sp>
      <p:sp>
        <p:nvSpPr>
          <p:cNvPr id="48" name="TextBox 47"/>
          <p:cNvSpPr txBox="1"/>
          <p:nvPr/>
        </p:nvSpPr>
        <p:spPr>
          <a:xfrm>
            <a:off x="889000" y="2178755"/>
            <a:ext cx="7321746" cy="833433"/>
          </a:xfrm>
          <a:prstGeom prst="rect">
            <a:avLst/>
          </a:prstGeom>
          <a:noFill/>
        </p:spPr>
        <p:txBody>
          <a:bodyPr wrap="square" rtlCol="0">
            <a:spAutoFit/>
          </a:bodyPr>
          <a:lstStyle/>
          <a:p>
            <a:pPr marL="342900" indent="-342900">
              <a:lnSpc>
                <a:spcPct val="200000"/>
              </a:lnSpc>
              <a:buFont typeface="+mj-lt"/>
              <a:buAutoNum type="arabicPeriod"/>
            </a:pPr>
            <a:r>
              <a:rPr lang="en-GB" sz="2800" b="1" dirty="0">
                <a:solidFill>
                  <a:srgbClr val="00AEEF"/>
                </a:solidFill>
              </a:rPr>
              <a:t>Digital Media &amp; Society, by Simon Lindgren</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203C3DD-C182-478D-5861-DCD0111FA8F5}"/>
              </a:ext>
            </a:extLst>
          </p:cNvPr>
          <p:cNvSpPr txBox="1"/>
          <p:nvPr/>
        </p:nvSpPr>
        <p:spPr>
          <a:xfrm>
            <a:off x="2577071" y="1072833"/>
            <a:ext cx="4144240" cy="461665"/>
          </a:xfrm>
          <a:prstGeom prst="rect">
            <a:avLst/>
          </a:prstGeom>
          <a:noFill/>
        </p:spPr>
        <p:txBody>
          <a:bodyPr wrap="square" rtlCol="0">
            <a:spAutoFit/>
          </a:bodyPr>
          <a:lstStyle/>
          <a:p>
            <a:pPr algn="ctr"/>
            <a:r>
              <a:rPr lang="en-GB" sz="2400" b="1" dirty="0">
                <a:solidFill>
                  <a:srgbClr val="00AEEF"/>
                </a:solidFill>
              </a:rPr>
              <a:t>Recommended Reference</a:t>
            </a:r>
          </a:p>
        </p:txBody>
      </p:sp>
      <p:pic>
        <p:nvPicPr>
          <p:cNvPr id="3" name="Picture 4" descr="Simon Lindgren · Digital Media and Society (Paperback Book) (2017)">
            <a:extLst>
              <a:ext uri="{FF2B5EF4-FFF2-40B4-BE49-F238E27FC236}">
                <a16:creationId xmlns:a16="http://schemas.microsoft.com/office/drawing/2014/main" id="{0A62487B-E606-994B-3C0D-4F950D1551C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694446" y="1845810"/>
            <a:ext cx="2353768" cy="3878136"/>
          </a:xfrm>
          <a:prstGeom prst="rect">
            <a:avLst/>
          </a:prstGeom>
          <a:noFill/>
          <a:extLst>
            <a:ext uri="{909E8E84-426E-40DD-AFC4-6F175D3DCCD1}">
              <a14:hiddenFill xmlns:a14="http://schemas.microsoft.com/office/drawing/2010/main">
                <a:solidFill>
                  <a:srgbClr val="FFFFFF"/>
                </a:solidFill>
              </a14:hiddenFill>
            </a:ext>
          </a:extLst>
        </p:spPr>
      </p:pic>
      <p:pic>
        <p:nvPicPr>
          <p:cNvPr id="10" name="Audio 5">
            <a:hlinkClick r:id="" action="ppaction://media"/>
            <a:extLst>
              <a:ext uri="{FF2B5EF4-FFF2-40B4-BE49-F238E27FC236}">
                <a16:creationId xmlns:a16="http://schemas.microsoft.com/office/drawing/2014/main" id="{90F74F6D-DC45-157E-120B-E596D89D0C12}"/>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430000" y="6096000"/>
            <a:ext cx="609600" cy="609600"/>
          </a:xfrm>
          <a:prstGeom prst="rect">
            <a:avLst/>
          </a:prstGeom>
        </p:spPr>
      </p:pic>
    </p:spTree>
    <p:extLst>
      <p:ext uri="{BB962C8B-B14F-4D97-AF65-F5344CB8AC3E}">
        <p14:creationId xmlns:p14="http://schemas.microsoft.com/office/powerpoint/2010/main" val="349578961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3710"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44990" y="2006930"/>
            <a:ext cx="4414787" cy="2270109"/>
          </a:xfrm>
          <a:prstGeom prst="rect">
            <a:avLst/>
          </a:prstGeom>
        </p:spPr>
        <p:txBody>
          <a:bodyPr wrap="square">
            <a:spAutoFit/>
          </a:bodyPr>
          <a:lstStyle/>
          <a:p>
            <a:pPr algn="just">
              <a:lnSpc>
                <a:spcPct val="150000"/>
              </a:lnSpc>
            </a:pPr>
            <a:r>
              <a:rPr lang="en-GB" sz="1600" b="1" dirty="0">
                <a:solidFill>
                  <a:srgbClr val="00AEEF"/>
                </a:solidFill>
              </a:rPr>
              <a:t>Definition of Digital Society:</a:t>
            </a:r>
          </a:p>
          <a:p>
            <a:pPr algn="just">
              <a:lnSpc>
                <a:spcPct val="150000"/>
              </a:lnSpc>
            </a:pPr>
            <a:r>
              <a:rPr lang="en-GB" sz="1600" b="1" dirty="0"/>
              <a:t> For the time being, then, let’s call our present society digital society. I mean then, society as affected by digitally networked communication tools and platforms, such as the internet and social media.</a:t>
            </a:r>
            <a:endParaRPr lang="en-GB" sz="1600" b="1" dirty="0">
              <a:solidFill>
                <a:srgbClr val="0070C0"/>
              </a:solidFill>
            </a:endParaRPr>
          </a:p>
        </p:txBody>
      </p:sp>
      <p:sp>
        <p:nvSpPr>
          <p:cNvPr id="17" name="TextBox 16"/>
          <p:cNvSpPr txBox="1"/>
          <p:nvPr/>
        </p:nvSpPr>
        <p:spPr>
          <a:xfrm>
            <a:off x="6944248" y="3996751"/>
            <a:ext cx="2077204"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Digital Society</a:t>
            </a:r>
          </a:p>
        </p:txBody>
      </p:sp>
      <p:sp>
        <p:nvSpPr>
          <p:cNvPr id="18" name="Rectangle 17"/>
          <p:cNvSpPr/>
          <p:nvPr/>
        </p:nvSpPr>
        <p:spPr>
          <a:xfrm>
            <a:off x="154390" y="97935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2BF8A5B8-BED4-AD94-98EF-D15462B17B62}"/>
              </a:ext>
            </a:extLst>
          </p:cNvPr>
          <p:cNvSpPr txBox="1"/>
          <p:nvPr/>
        </p:nvSpPr>
        <p:spPr>
          <a:xfrm>
            <a:off x="6089445" y="4470316"/>
            <a:ext cx="4955591" cy="1674754"/>
          </a:xfrm>
          <a:prstGeom prst="rect">
            <a:avLst/>
          </a:prstGeom>
          <a:noFill/>
        </p:spPr>
        <p:txBody>
          <a:bodyPr wrap="square">
            <a:spAutoFit/>
          </a:bodyPr>
          <a:lstStyle/>
          <a:p>
            <a:pPr algn="just">
              <a:lnSpc>
                <a:spcPct val="150000"/>
              </a:lnSpc>
            </a:pPr>
            <a:r>
              <a:rPr lang="en-GB" sz="1400" b="1" dirty="0"/>
              <a:t>Today we have the internet, smartphones, apps, social network services, blogs, and media sharing platforms. One stunning statistic after another tells us about the extreme amounts of information and knowledge — much of it created by ordinary people.</a:t>
            </a:r>
          </a:p>
        </p:txBody>
      </p:sp>
      <p:sp>
        <p:nvSpPr>
          <p:cNvPr id="12" name="TextBox 11">
            <a:extLst>
              <a:ext uri="{FF2B5EF4-FFF2-40B4-BE49-F238E27FC236}">
                <a16:creationId xmlns:a16="http://schemas.microsoft.com/office/drawing/2014/main" id="{16549E4A-38F3-3E01-95B2-5DCBF782F3FE}"/>
              </a:ext>
            </a:extLst>
          </p:cNvPr>
          <p:cNvSpPr txBox="1"/>
          <p:nvPr/>
        </p:nvSpPr>
        <p:spPr>
          <a:xfrm>
            <a:off x="221678" y="1155869"/>
            <a:ext cx="1193616" cy="646331"/>
          </a:xfrm>
          <a:prstGeom prst="rect">
            <a:avLst/>
          </a:prstGeom>
          <a:noFill/>
        </p:spPr>
        <p:txBody>
          <a:bodyPr wrap="square" rtlCol="0">
            <a:spAutoFit/>
          </a:bodyPr>
          <a:lstStyle/>
          <a:p>
            <a:pPr algn="ctr"/>
            <a:r>
              <a:rPr lang="en-US" sz="1800" b="1" dirty="0">
                <a:solidFill>
                  <a:schemeClr val="bg1"/>
                </a:solidFill>
                <a:latin typeface="Alexandria" charset="0"/>
                <a:cs typeface="Alexandria" charset="0"/>
              </a:rPr>
              <a:t>Intro Lecture </a:t>
            </a:r>
          </a:p>
        </p:txBody>
      </p:sp>
    </p:spTree>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91225"/>
            <a:ext cx="10812720" cy="46775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889000" y="2178755"/>
            <a:ext cx="7321746" cy="3788858"/>
          </a:xfrm>
          <a:prstGeom prst="rect">
            <a:avLst/>
          </a:prstGeom>
          <a:noFill/>
        </p:spPr>
        <p:txBody>
          <a:bodyPr wrap="square" rtlCol="0">
            <a:spAutoFit/>
          </a:bodyPr>
          <a:lstStyle/>
          <a:p>
            <a:pPr>
              <a:lnSpc>
                <a:spcPct val="150000"/>
              </a:lnSpc>
            </a:pPr>
            <a:r>
              <a:rPr lang="en-GB" b="1" dirty="0">
                <a:solidFill>
                  <a:srgbClr val="000000"/>
                </a:solidFill>
              </a:rPr>
              <a:t>Definition of digital society:</a:t>
            </a:r>
          </a:p>
          <a:p>
            <a:pPr algn="just">
              <a:lnSpc>
                <a:spcPct val="150000"/>
              </a:lnSpc>
            </a:pPr>
            <a:r>
              <a:rPr lang="en-GB" b="1" dirty="0">
                <a:solidFill>
                  <a:srgbClr val="000000"/>
                </a:solidFill>
              </a:rPr>
              <a:t>The </a:t>
            </a:r>
            <a:r>
              <a:rPr lang="en-GB" b="1" dirty="0">
                <a:solidFill>
                  <a:srgbClr val="FF0000"/>
                </a:solidFill>
              </a:rPr>
              <a:t>World Wide Web </a:t>
            </a:r>
            <a:r>
              <a:rPr lang="en-GB" b="1" dirty="0">
                <a:solidFill>
                  <a:srgbClr val="000000"/>
                </a:solidFill>
              </a:rPr>
              <a:t>was innovated by Tim Berners-Lee’s key which transformed the Internet from a relatively small network of computers used primarily for military and research purposes to a global network.</a:t>
            </a:r>
          </a:p>
          <a:p>
            <a:pPr algn="just">
              <a:lnSpc>
                <a:spcPct val="150000"/>
              </a:lnSpc>
            </a:pPr>
            <a:endParaRPr lang="en-GB" b="1" dirty="0">
              <a:solidFill>
                <a:srgbClr val="0070C0"/>
              </a:solidFill>
            </a:endParaRPr>
          </a:p>
          <a:p>
            <a:pPr algn="just">
              <a:lnSpc>
                <a:spcPct val="150000"/>
              </a:lnSpc>
            </a:pPr>
            <a:r>
              <a:rPr lang="en-GB" b="1" dirty="0">
                <a:solidFill>
                  <a:srgbClr val="000000"/>
                </a:solidFill>
              </a:rPr>
              <a:t> This technological revolution formed the material foundation for a new type of society. An entire generation have now come of age in the network society, the information age, or to use a term more recently popularised in the social sciences, the </a:t>
            </a:r>
            <a:r>
              <a:rPr lang="en-GB" b="1" dirty="0">
                <a:solidFill>
                  <a:srgbClr val="FF0000"/>
                </a:solidFill>
              </a:rPr>
              <a:t>digital society</a:t>
            </a:r>
            <a:r>
              <a:rPr lang="en-GB" b="1" dirty="0">
                <a:solidFill>
                  <a:srgbClr val="0070C0"/>
                </a:solidFill>
              </a:rPr>
              <a:t>. </a:t>
            </a:r>
            <a:endParaRPr lang="en-GB" sz="1600" b="1" dirty="0">
              <a:solidFill>
                <a:srgbClr val="0070C0"/>
              </a:solidFill>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203C3DD-C182-478D-5861-DCD0111FA8F5}"/>
              </a:ext>
            </a:extLst>
          </p:cNvPr>
          <p:cNvSpPr txBox="1"/>
          <p:nvPr/>
        </p:nvSpPr>
        <p:spPr>
          <a:xfrm>
            <a:off x="2577071" y="1072833"/>
            <a:ext cx="3314682" cy="461665"/>
          </a:xfrm>
          <a:prstGeom prst="rect">
            <a:avLst/>
          </a:prstGeom>
          <a:noFill/>
        </p:spPr>
        <p:txBody>
          <a:bodyPr wrap="square" rtlCol="0">
            <a:spAutoFit/>
          </a:bodyPr>
          <a:lstStyle/>
          <a:p>
            <a:pPr algn="ctr"/>
            <a:r>
              <a:rPr lang="en-US" sz="2400" b="1" dirty="0">
                <a:solidFill>
                  <a:srgbClr val="00AEEF"/>
                </a:solidFill>
                <a:latin typeface="Tajawal Medium" panose="00000600000000000000" pitchFamily="2" charset="-78"/>
                <a:cs typeface="Tajawal Medium" panose="00000600000000000000" pitchFamily="2" charset="-78"/>
              </a:rPr>
              <a:t>Digital Society</a:t>
            </a:r>
          </a:p>
        </p:txBody>
      </p:sp>
      <p:pic>
        <p:nvPicPr>
          <p:cNvPr id="4" name="Picture 2" descr="Absolute Digital Media On The New Digital Marketing Trends of 2021 - Modern  Diplomacy">
            <a:extLst>
              <a:ext uri="{FF2B5EF4-FFF2-40B4-BE49-F238E27FC236}">
                <a16:creationId xmlns:a16="http://schemas.microsoft.com/office/drawing/2014/main" id="{2BCBE835-91D9-D026-B257-F4FC2ACCC9D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30633" y="2001135"/>
            <a:ext cx="2761131" cy="365824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E086D696-1207-35AC-6CA2-15DC91583DF7}"/>
              </a:ext>
            </a:extLst>
          </p:cNvPr>
          <p:cNvSpPr txBox="1"/>
          <p:nvPr/>
        </p:nvSpPr>
        <p:spPr>
          <a:xfrm>
            <a:off x="1047728" y="1192235"/>
            <a:ext cx="1193616" cy="646331"/>
          </a:xfrm>
          <a:prstGeom prst="rect">
            <a:avLst/>
          </a:prstGeom>
          <a:noFill/>
        </p:spPr>
        <p:txBody>
          <a:bodyPr wrap="square" rtlCol="0">
            <a:spAutoFit/>
          </a:bodyPr>
          <a:lstStyle/>
          <a:p>
            <a:pPr algn="ctr"/>
            <a:r>
              <a:rPr lang="en-US" sz="1800" b="1" dirty="0">
                <a:solidFill>
                  <a:schemeClr val="bg1"/>
                </a:solidFill>
                <a:latin typeface="Alexandria" charset="0"/>
                <a:cs typeface="Alexandria" charset="0"/>
              </a:rPr>
              <a:t>Intro Lecture </a:t>
            </a:r>
          </a:p>
        </p:txBody>
      </p:sp>
    </p:spTree>
    <p:extLst>
      <p:ext uri="{BB962C8B-B14F-4D97-AF65-F5344CB8AC3E}">
        <p14:creationId xmlns:p14="http://schemas.microsoft.com/office/powerpoint/2010/main" val="36395161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91225"/>
            <a:ext cx="10812720" cy="46775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889000" y="2178755"/>
            <a:ext cx="7321746" cy="464871"/>
          </a:xfrm>
          <a:prstGeom prst="rect">
            <a:avLst/>
          </a:prstGeom>
          <a:noFill/>
        </p:spPr>
        <p:txBody>
          <a:bodyPr wrap="square" rtlCol="0">
            <a:spAutoFit/>
          </a:bodyPr>
          <a:lstStyle/>
          <a:p>
            <a:pPr>
              <a:lnSpc>
                <a:spcPct val="150000"/>
              </a:lnSpc>
            </a:pPr>
            <a:r>
              <a:rPr lang="en-GB" b="1" dirty="0">
                <a:solidFill>
                  <a:srgbClr val="000000"/>
                </a:solidFill>
              </a:rPr>
              <a:t> </a:t>
            </a:r>
            <a:endParaRPr lang="en-GB" sz="1600" b="1" dirty="0">
              <a:solidFill>
                <a:srgbClr val="0070C0"/>
              </a:solidFill>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203C3DD-C182-478D-5861-DCD0111FA8F5}"/>
              </a:ext>
            </a:extLst>
          </p:cNvPr>
          <p:cNvSpPr txBox="1"/>
          <p:nvPr/>
        </p:nvSpPr>
        <p:spPr>
          <a:xfrm>
            <a:off x="2577071" y="1072833"/>
            <a:ext cx="4493032" cy="461665"/>
          </a:xfrm>
          <a:prstGeom prst="rect">
            <a:avLst/>
          </a:prstGeom>
          <a:noFill/>
        </p:spPr>
        <p:txBody>
          <a:bodyPr wrap="square" rtlCol="0">
            <a:spAutoFit/>
          </a:bodyPr>
          <a:lstStyle/>
          <a:p>
            <a:pPr algn="ctr"/>
            <a:r>
              <a:rPr lang="en-US" sz="2400" b="1" dirty="0">
                <a:solidFill>
                  <a:srgbClr val="00AEEF"/>
                </a:solidFill>
                <a:latin typeface="Tajawal Medium" panose="00000600000000000000" pitchFamily="2" charset="-78"/>
                <a:cs typeface="Tajawal Medium" panose="00000600000000000000" pitchFamily="2" charset="-78"/>
              </a:rPr>
              <a:t> Definition of digital society</a:t>
            </a:r>
          </a:p>
        </p:txBody>
      </p:sp>
      <p:pic>
        <p:nvPicPr>
          <p:cNvPr id="4" name="Picture 2" descr="Absolute Digital Media On The New Digital Marketing Trends of 2021 - Modern  Diplomacy">
            <a:extLst>
              <a:ext uri="{FF2B5EF4-FFF2-40B4-BE49-F238E27FC236}">
                <a16:creationId xmlns:a16="http://schemas.microsoft.com/office/drawing/2014/main" id="{2BCBE835-91D9-D026-B257-F4FC2ACCC9D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30633" y="2001135"/>
            <a:ext cx="2761131" cy="365824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E086D696-1207-35AC-6CA2-15DC91583DF7}"/>
              </a:ext>
            </a:extLst>
          </p:cNvPr>
          <p:cNvSpPr txBox="1"/>
          <p:nvPr/>
        </p:nvSpPr>
        <p:spPr>
          <a:xfrm>
            <a:off x="1047728" y="1192235"/>
            <a:ext cx="1193616" cy="646331"/>
          </a:xfrm>
          <a:prstGeom prst="rect">
            <a:avLst/>
          </a:prstGeom>
          <a:noFill/>
        </p:spPr>
        <p:txBody>
          <a:bodyPr wrap="square" rtlCol="0">
            <a:spAutoFit/>
          </a:bodyPr>
          <a:lstStyle/>
          <a:p>
            <a:pPr algn="ctr"/>
            <a:r>
              <a:rPr lang="en-US" sz="1800" b="1" dirty="0">
                <a:solidFill>
                  <a:schemeClr val="bg1"/>
                </a:solidFill>
                <a:latin typeface="Alexandria" charset="0"/>
                <a:cs typeface="Alexandria" charset="0"/>
              </a:rPr>
              <a:t>Intro Lecture </a:t>
            </a:r>
          </a:p>
        </p:txBody>
      </p:sp>
      <p:graphicFrame>
        <p:nvGraphicFramePr>
          <p:cNvPr id="6" name="TextBox 18">
            <a:extLst>
              <a:ext uri="{FF2B5EF4-FFF2-40B4-BE49-F238E27FC236}">
                <a16:creationId xmlns:a16="http://schemas.microsoft.com/office/drawing/2014/main" id="{12E16216-A620-DB8E-9C87-D16F3E0B0A93}"/>
              </a:ext>
            </a:extLst>
          </p:cNvPr>
          <p:cNvGraphicFramePr/>
          <p:nvPr>
            <p:extLst>
              <p:ext uri="{D42A27DB-BD31-4B8C-83A1-F6EECF244321}">
                <p14:modId xmlns:p14="http://schemas.microsoft.com/office/powerpoint/2010/main" val="4188762899"/>
              </p:ext>
            </p:extLst>
          </p:nvPr>
        </p:nvGraphicFramePr>
        <p:xfrm>
          <a:off x="1000236" y="2084485"/>
          <a:ext cx="7268438" cy="401151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62530278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91225"/>
            <a:ext cx="10812720" cy="46775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889000" y="2178755"/>
            <a:ext cx="7321746" cy="464871"/>
          </a:xfrm>
          <a:prstGeom prst="rect">
            <a:avLst/>
          </a:prstGeom>
          <a:noFill/>
        </p:spPr>
        <p:txBody>
          <a:bodyPr wrap="square" rtlCol="0">
            <a:spAutoFit/>
          </a:bodyPr>
          <a:lstStyle/>
          <a:p>
            <a:pPr>
              <a:lnSpc>
                <a:spcPct val="150000"/>
              </a:lnSpc>
            </a:pPr>
            <a:r>
              <a:rPr lang="en-GB" b="1" dirty="0">
                <a:solidFill>
                  <a:srgbClr val="000000"/>
                </a:solidFill>
              </a:rPr>
              <a:t> </a:t>
            </a:r>
            <a:endParaRPr lang="en-GB" sz="1600" b="1" dirty="0">
              <a:solidFill>
                <a:srgbClr val="0070C0"/>
              </a:solidFill>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203C3DD-C182-478D-5861-DCD0111FA8F5}"/>
              </a:ext>
            </a:extLst>
          </p:cNvPr>
          <p:cNvSpPr txBox="1"/>
          <p:nvPr/>
        </p:nvSpPr>
        <p:spPr>
          <a:xfrm>
            <a:off x="2577071" y="1072833"/>
            <a:ext cx="4493032" cy="461665"/>
          </a:xfrm>
          <a:prstGeom prst="rect">
            <a:avLst/>
          </a:prstGeom>
          <a:noFill/>
        </p:spPr>
        <p:txBody>
          <a:bodyPr wrap="square" rtlCol="0">
            <a:spAutoFit/>
          </a:bodyPr>
          <a:lstStyle/>
          <a:p>
            <a:pPr algn="ctr"/>
            <a:r>
              <a:rPr lang="en-US" sz="2400" b="1" dirty="0">
                <a:solidFill>
                  <a:srgbClr val="00AEEF"/>
                </a:solidFill>
                <a:latin typeface="Tajawal Medium" panose="00000600000000000000" pitchFamily="2" charset="-78"/>
                <a:cs typeface="Tajawal Medium" panose="00000600000000000000" pitchFamily="2" charset="-78"/>
              </a:rPr>
              <a:t>Features of Digital Society</a:t>
            </a:r>
          </a:p>
        </p:txBody>
      </p:sp>
      <p:sp>
        <p:nvSpPr>
          <p:cNvPr id="3" name="TextBox 2">
            <a:extLst>
              <a:ext uri="{FF2B5EF4-FFF2-40B4-BE49-F238E27FC236}">
                <a16:creationId xmlns:a16="http://schemas.microsoft.com/office/drawing/2014/main" id="{E086D696-1207-35AC-6CA2-15DC91583DF7}"/>
              </a:ext>
            </a:extLst>
          </p:cNvPr>
          <p:cNvSpPr txBox="1"/>
          <p:nvPr/>
        </p:nvSpPr>
        <p:spPr>
          <a:xfrm>
            <a:off x="1047728" y="1192235"/>
            <a:ext cx="1193616" cy="646331"/>
          </a:xfrm>
          <a:prstGeom prst="rect">
            <a:avLst/>
          </a:prstGeom>
          <a:noFill/>
        </p:spPr>
        <p:txBody>
          <a:bodyPr wrap="square" rtlCol="0">
            <a:spAutoFit/>
          </a:bodyPr>
          <a:lstStyle/>
          <a:p>
            <a:pPr algn="ctr"/>
            <a:r>
              <a:rPr lang="en-US" sz="1800" b="1" dirty="0">
                <a:solidFill>
                  <a:schemeClr val="bg1"/>
                </a:solidFill>
                <a:latin typeface="Alexandria" charset="0"/>
                <a:cs typeface="Alexandria" charset="0"/>
              </a:rPr>
              <a:t>Intro Lecture </a:t>
            </a:r>
          </a:p>
        </p:txBody>
      </p:sp>
      <p:graphicFrame>
        <p:nvGraphicFramePr>
          <p:cNvPr id="11" name="TextBox 18">
            <a:extLst>
              <a:ext uri="{FF2B5EF4-FFF2-40B4-BE49-F238E27FC236}">
                <a16:creationId xmlns:a16="http://schemas.microsoft.com/office/drawing/2014/main" id="{BE3D065F-1535-266C-C8B3-481F7282BB59}"/>
              </a:ext>
            </a:extLst>
          </p:cNvPr>
          <p:cNvGraphicFramePr/>
          <p:nvPr>
            <p:extLst>
              <p:ext uri="{D42A27DB-BD31-4B8C-83A1-F6EECF244321}">
                <p14:modId xmlns:p14="http://schemas.microsoft.com/office/powerpoint/2010/main" val="528064901"/>
              </p:ext>
            </p:extLst>
          </p:nvPr>
        </p:nvGraphicFramePr>
        <p:xfrm>
          <a:off x="1000236" y="2084485"/>
          <a:ext cx="7482230" cy="401151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3" name="Picture 2">
            <a:extLst>
              <a:ext uri="{FF2B5EF4-FFF2-40B4-BE49-F238E27FC236}">
                <a16:creationId xmlns:a16="http://schemas.microsoft.com/office/drawing/2014/main" id="{38C58F34-A632-A2A6-F43C-0FF8A687B1E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569298" y="1788622"/>
            <a:ext cx="2709298" cy="41691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568512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91225"/>
            <a:ext cx="10812720" cy="46775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889000" y="2178755"/>
            <a:ext cx="7321746" cy="464871"/>
          </a:xfrm>
          <a:prstGeom prst="rect">
            <a:avLst/>
          </a:prstGeom>
          <a:noFill/>
        </p:spPr>
        <p:txBody>
          <a:bodyPr wrap="square" rtlCol="0">
            <a:spAutoFit/>
          </a:bodyPr>
          <a:lstStyle/>
          <a:p>
            <a:pPr>
              <a:lnSpc>
                <a:spcPct val="150000"/>
              </a:lnSpc>
            </a:pPr>
            <a:r>
              <a:rPr lang="en-GB" b="1" dirty="0">
                <a:solidFill>
                  <a:srgbClr val="000000"/>
                </a:solidFill>
              </a:rPr>
              <a:t> </a:t>
            </a:r>
            <a:endParaRPr lang="en-GB" sz="1600" b="1" dirty="0">
              <a:solidFill>
                <a:srgbClr val="0070C0"/>
              </a:solidFill>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203C3DD-C182-478D-5861-DCD0111FA8F5}"/>
              </a:ext>
            </a:extLst>
          </p:cNvPr>
          <p:cNvSpPr txBox="1"/>
          <p:nvPr/>
        </p:nvSpPr>
        <p:spPr>
          <a:xfrm>
            <a:off x="2577071" y="1072833"/>
            <a:ext cx="4493032" cy="461665"/>
          </a:xfrm>
          <a:prstGeom prst="rect">
            <a:avLst/>
          </a:prstGeom>
          <a:noFill/>
        </p:spPr>
        <p:txBody>
          <a:bodyPr wrap="square" rtlCol="0">
            <a:spAutoFit/>
          </a:bodyPr>
          <a:lstStyle/>
          <a:p>
            <a:pPr algn="ctr"/>
            <a:r>
              <a:rPr lang="en-US" sz="2400" b="1" dirty="0">
                <a:solidFill>
                  <a:srgbClr val="00AEEF"/>
                </a:solidFill>
                <a:latin typeface="Tajawal Medium" panose="00000600000000000000" pitchFamily="2" charset="-78"/>
                <a:cs typeface="Tajawal Medium" panose="00000600000000000000" pitchFamily="2" charset="-78"/>
              </a:rPr>
              <a:t>Features of Digital Society</a:t>
            </a:r>
          </a:p>
        </p:txBody>
      </p:sp>
      <p:sp>
        <p:nvSpPr>
          <p:cNvPr id="3" name="TextBox 2">
            <a:extLst>
              <a:ext uri="{FF2B5EF4-FFF2-40B4-BE49-F238E27FC236}">
                <a16:creationId xmlns:a16="http://schemas.microsoft.com/office/drawing/2014/main" id="{E086D696-1207-35AC-6CA2-15DC91583DF7}"/>
              </a:ext>
            </a:extLst>
          </p:cNvPr>
          <p:cNvSpPr txBox="1"/>
          <p:nvPr/>
        </p:nvSpPr>
        <p:spPr>
          <a:xfrm>
            <a:off x="1047728" y="1192235"/>
            <a:ext cx="1193616" cy="646331"/>
          </a:xfrm>
          <a:prstGeom prst="rect">
            <a:avLst/>
          </a:prstGeom>
          <a:noFill/>
        </p:spPr>
        <p:txBody>
          <a:bodyPr wrap="square" rtlCol="0">
            <a:spAutoFit/>
          </a:bodyPr>
          <a:lstStyle/>
          <a:p>
            <a:pPr algn="ctr"/>
            <a:r>
              <a:rPr lang="en-US" sz="1800" b="1" dirty="0">
                <a:solidFill>
                  <a:schemeClr val="bg1"/>
                </a:solidFill>
                <a:latin typeface="Alexandria" charset="0"/>
                <a:cs typeface="Alexandria" charset="0"/>
              </a:rPr>
              <a:t>Intro Lecture </a:t>
            </a:r>
          </a:p>
        </p:txBody>
      </p:sp>
      <p:graphicFrame>
        <p:nvGraphicFramePr>
          <p:cNvPr id="6" name="TextBox 5">
            <a:extLst>
              <a:ext uri="{FF2B5EF4-FFF2-40B4-BE49-F238E27FC236}">
                <a16:creationId xmlns:a16="http://schemas.microsoft.com/office/drawing/2014/main" id="{36E35E0D-AD53-CB55-360D-73962344A876}"/>
              </a:ext>
            </a:extLst>
          </p:cNvPr>
          <p:cNvGraphicFramePr/>
          <p:nvPr>
            <p:extLst>
              <p:ext uri="{D42A27DB-BD31-4B8C-83A1-F6EECF244321}">
                <p14:modId xmlns:p14="http://schemas.microsoft.com/office/powerpoint/2010/main" val="3070163033"/>
              </p:ext>
            </p:extLst>
          </p:nvPr>
        </p:nvGraphicFramePr>
        <p:xfrm>
          <a:off x="889000" y="2084485"/>
          <a:ext cx="6709004" cy="333044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8" name="Picture 4" descr="Unbelievable 4 Ways to Reduce Manual Work | JioWorks.io Blog">
            <a:extLst>
              <a:ext uri="{FF2B5EF4-FFF2-40B4-BE49-F238E27FC236}">
                <a16:creationId xmlns:a16="http://schemas.microsoft.com/office/drawing/2014/main" id="{1C932EB0-EFCE-E4E1-CA96-287D477B2C3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765586" y="2178754"/>
            <a:ext cx="3179850" cy="32929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058044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91225"/>
            <a:ext cx="10812720" cy="46775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889000" y="2178755"/>
            <a:ext cx="7321746" cy="464871"/>
          </a:xfrm>
          <a:prstGeom prst="rect">
            <a:avLst/>
          </a:prstGeom>
          <a:noFill/>
        </p:spPr>
        <p:txBody>
          <a:bodyPr wrap="square" rtlCol="0">
            <a:spAutoFit/>
          </a:bodyPr>
          <a:lstStyle/>
          <a:p>
            <a:pPr>
              <a:lnSpc>
                <a:spcPct val="150000"/>
              </a:lnSpc>
            </a:pPr>
            <a:r>
              <a:rPr lang="en-GB" b="1" dirty="0">
                <a:solidFill>
                  <a:srgbClr val="000000"/>
                </a:solidFill>
              </a:rPr>
              <a:t> </a:t>
            </a:r>
            <a:endParaRPr lang="en-GB" sz="1600" b="1" dirty="0">
              <a:solidFill>
                <a:srgbClr val="0070C0"/>
              </a:solidFill>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203C3DD-C182-478D-5861-DCD0111FA8F5}"/>
              </a:ext>
            </a:extLst>
          </p:cNvPr>
          <p:cNvSpPr txBox="1"/>
          <p:nvPr/>
        </p:nvSpPr>
        <p:spPr>
          <a:xfrm>
            <a:off x="2577071" y="1072833"/>
            <a:ext cx="4493032" cy="461665"/>
          </a:xfrm>
          <a:prstGeom prst="rect">
            <a:avLst/>
          </a:prstGeom>
          <a:noFill/>
        </p:spPr>
        <p:txBody>
          <a:bodyPr wrap="square" rtlCol="0">
            <a:spAutoFit/>
          </a:bodyPr>
          <a:lstStyle/>
          <a:p>
            <a:pPr algn="ctr"/>
            <a:r>
              <a:rPr lang="en-US" sz="2400" b="1" dirty="0">
                <a:solidFill>
                  <a:srgbClr val="00AEEF"/>
                </a:solidFill>
                <a:latin typeface="Tajawal Medium" panose="00000600000000000000" pitchFamily="2" charset="-78"/>
                <a:cs typeface="Tajawal Medium" panose="00000600000000000000" pitchFamily="2" charset="-78"/>
              </a:rPr>
              <a:t>Features of Digital Society</a:t>
            </a:r>
          </a:p>
        </p:txBody>
      </p:sp>
      <p:sp>
        <p:nvSpPr>
          <p:cNvPr id="3" name="TextBox 2">
            <a:extLst>
              <a:ext uri="{FF2B5EF4-FFF2-40B4-BE49-F238E27FC236}">
                <a16:creationId xmlns:a16="http://schemas.microsoft.com/office/drawing/2014/main" id="{E086D696-1207-35AC-6CA2-15DC91583DF7}"/>
              </a:ext>
            </a:extLst>
          </p:cNvPr>
          <p:cNvSpPr txBox="1"/>
          <p:nvPr/>
        </p:nvSpPr>
        <p:spPr>
          <a:xfrm>
            <a:off x="1047728" y="1192235"/>
            <a:ext cx="1193616" cy="646331"/>
          </a:xfrm>
          <a:prstGeom prst="rect">
            <a:avLst/>
          </a:prstGeom>
          <a:noFill/>
        </p:spPr>
        <p:txBody>
          <a:bodyPr wrap="square" rtlCol="0">
            <a:spAutoFit/>
          </a:bodyPr>
          <a:lstStyle/>
          <a:p>
            <a:pPr algn="ctr"/>
            <a:r>
              <a:rPr lang="en-US" sz="1800" b="1" dirty="0">
                <a:solidFill>
                  <a:schemeClr val="bg1"/>
                </a:solidFill>
                <a:latin typeface="Alexandria" charset="0"/>
                <a:cs typeface="Alexandria" charset="0"/>
              </a:rPr>
              <a:t>Intro Lecture </a:t>
            </a:r>
          </a:p>
        </p:txBody>
      </p:sp>
      <p:graphicFrame>
        <p:nvGraphicFramePr>
          <p:cNvPr id="4" name="TextBox 5">
            <a:extLst>
              <a:ext uri="{FF2B5EF4-FFF2-40B4-BE49-F238E27FC236}">
                <a16:creationId xmlns:a16="http://schemas.microsoft.com/office/drawing/2014/main" id="{AF0D8A98-0C33-696F-26A4-DA0CE61EBAF5}"/>
              </a:ext>
            </a:extLst>
          </p:cNvPr>
          <p:cNvGraphicFramePr/>
          <p:nvPr>
            <p:extLst>
              <p:ext uri="{D42A27DB-BD31-4B8C-83A1-F6EECF244321}">
                <p14:modId xmlns:p14="http://schemas.microsoft.com/office/powerpoint/2010/main" val="1073324128"/>
              </p:ext>
            </p:extLst>
          </p:nvPr>
        </p:nvGraphicFramePr>
        <p:xfrm>
          <a:off x="942308" y="2371819"/>
          <a:ext cx="6478272" cy="32929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9" name="Picture 2" descr="The Influence of Technology on the Hobbies and Life of People | UniAthena">
            <a:extLst>
              <a:ext uri="{FF2B5EF4-FFF2-40B4-BE49-F238E27FC236}">
                <a16:creationId xmlns:a16="http://schemas.microsoft.com/office/drawing/2014/main" id="{16B5F557-3056-5751-42EB-400E27E99B2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995178" y="2299206"/>
            <a:ext cx="3254513" cy="34381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038168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91225"/>
            <a:ext cx="10812720" cy="46775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889000" y="2178755"/>
            <a:ext cx="7321746" cy="464871"/>
          </a:xfrm>
          <a:prstGeom prst="rect">
            <a:avLst/>
          </a:prstGeom>
          <a:noFill/>
        </p:spPr>
        <p:txBody>
          <a:bodyPr wrap="square" rtlCol="0">
            <a:spAutoFit/>
          </a:bodyPr>
          <a:lstStyle/>
          <a:p>
            <a:pPr>
              <a:lnSpc>
                <a:spcPct val="150000"/>
              </a:lnSpc>
            </a:pPr>
            <a:r>
              <a:rPr lang="en-GB" b="1" dirty="0">
                <a:solidFill>
                  <a:srgbClr val="000000"/>
                </a:solidFill>
              </a:rPr>
              <a:t> </a:t>
            </a:r>
            <a:endParaRPr lang="en-GB" sz="1600" b="1" dirty="0">
              <a:solidFill>
                <a:srgbClr val="0070C0"/>
              </a:solidFill>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203C3DD-C182-478D-5861-DCD0111FA8F5}"/>
              </a:ext>
            </a:extLst>
          </p:cNvPr>
          <p:cNvSpPr txBox="1"/>
          <p:nvPr/>
        </p:nvSpPr>
        <p:spPr>
          <a:xfrm>
            <a:off x="2577071" y="1072833"/>
            <a:ext cx="4493032" cy="461665"/>
          </a:xfrm>
          <a:prstGeom prst="rect">
            <a:avLst/>
          </a:prstGeom>
          <a:noFill/>
        </p:spPr>
        <p:txBody>
          <a:bodyPr wrap="square" rtlCol="0">
            <a:spAutoFit/>
          </a:bodyPr>
          <a:lstStyle/>
          <a:p>
            <a:pPr algn="ctr"/>
            <a:r>
              <a:rPr lang="en-US" sz="2400" b="1" dirty="0">
                <a:solidFill>
                  <a:srgbClr val="00AEEF"/>
                </a:solidFill>
                <a:latin typeface="Alexandria"/>
                <a:cs typeface="Tajawal Medium" panose="00000600000000000000" pitchFamily="2" charset="-78"/>
              </a:rPr>
              <a:t>Features of Digital Society</a:t>
            </a:r>
          </a:p>
        </p:txBody>
      </p:sp>
      <p:sp>
        <p:nvSpPr>
          <p:cNvPr id="3" name="TextBox 2">
            <a:extLst>
              <a:ext uri="{FF2B5EF4-FFF2-40B4-BE49-F238E27FC236}">
                <a16:creationId xmlns:a16="http://schemas.microsoft.com/office/drawing/2014/main" id="{E086D696-1207-35AC-6CA2-15DC91583DF7}"/>
              </a:ext>
            </a:extLst>
          </p:cNvPr>
          <p:cNvSpPr txBox="1"/>
          <p:nvPr/>
        </p:nvSpPr>
        <p:spPr>
          <a:xfrm>
            <a:off x="1047728" y="1192235"/>
            <a:ext cx="1193616" cy="646331"/>
          </a:xfrm>
          <a:prstGeom prst="rect">
            <a:avLst/>
          </a:prstGeom>
          <a:noFill/>
        </p:spPr>
        <p:txBody>
          <a:bodyPr wrap="square" rtlCol="0">
            <a:spAutoFit/>
          </a:bodyPr>
          <a:lstStyle/>
          <a:p>
            <a:pPr algn="ctr"/>
            <a:r>
              <a:rPr lang="en-US" sz="1800" b="1" dirty="0">
                <a:solidFill>
                  <a:schemeClr val="bg1"/>
                </a:solidFill>
                <a:latin typeface="Alexandria" charset="0"/>
                <a:cs typeface="Alexandria" charset="0"/>
              </a:rPr>
              <a:t>Intro Lecture </a:t>
            </a:r>
          </a:p>
        </p:txBody>
      </p:sp>
      <p:sp>
        <p:nvSpPr>
          <p:cNvPr id="6" name="TextBox 5">
            <a:extLst>
              <a:ext uri="{FF2B5EF4-FFF2-40B4-BE49-F238E27FC236}">
                <a16:creationId xmlns:a16="http://schemas.microsoft.com/office/drawing/2014/main" id="{F7FA2C8E-5AE6-E1DA-D048-734C440A1B24}"/>
              </a:ext>
            </a:extLst>
          </p:cNvPr>
          <p:cNvSpPr txBox="1"/>
          <p:nvPr/>
        </p:nvSpPr>
        <p:spPr>
          <a:xfrm>
            <a:off x="818606" y="2105774"/>
            <a:ext cx="7063416" cy="727571"/>
          </a:xfrm>
          <a:prstGeom prst="rect">
            <a:avLst/>
          </a:prstGeom>
          <a:noFill/>
        </p:spPr>
        <p:txBody>
          <a:bodyPr wrap="square" rtlCol="0">
            <a:spAutoFit/>
          </a:bodyPr>
          <a:lstStyle/>
          <a:p>
            <a:pPr algn="just">
              <a:lnSpc>
                <a:spcPct val="200000"/>
              </a:lnSpc>
            </a:pPr>
            <a:r>
              <a:rPr lang="en-GB" sz="2400" b="1" dirty="0">
                <a:solidFill>
                  <a:srgbClr val="0070C0"/>
                </a:solidFill>
                <a:latin typeface="Alexandria"/>
              </a:rPr>
              <a:t>Increased communication speed</a:t>
            </a:r>
            <a:r>
              <a:rPr lang="en-GB" sz="1100" b="1" dirty="0">
                <a:solidFill>
                  <a:srgbClr val="0070C0"/>
                </a:solidFill>
                <a:latin typeface="Alexandria"/>
              </a:rPr>
              <a:t>:</a:t>
            </a:r>
          </a:p>
        </p:txBody>
      </p:sp>
      <p:sp>
        <p:nvSpPr>
          <p:cNvPr id="8" name="TextBox 7">
            <a:extLst>
              <a:ext uri="{FF2B5EF4-FFF2-40B4-BE49-F238E27FC236}">
                <a16:creationId xmlns:a16="http://schemas.microsoft.com/office/drawing/2014/main" id="{3194967F-76F3-C733-8A17-B043826E5095}"/>
              </a:ext>
            </a:extLst>
          </p:cNvPr>
          <p:cNvSpPr txBox="1"/>
          <p:nvPr/>
        </p:nvSpPr>
        <p:spPr>
          <a:xfrm>
            <a:off x="834963" y="2981981"/>
            <a:ext cx="7129371" cy="1324658"/>
          </a:xfrm>
          <a:prstGeom prst="rect">
            <a:avLst/>
          </a:prstGeom>
          <a:noFill/>
        </p:spPr>
        <p:txBody>
          <a:bodyPr wrap="square">
            <a:spAutoFit/>
          </a:bodyPr>
          <a:lstStyle/>
          <a:p>
            <a:pPr marL="171450" indent="-171450" algn="just">
              <a:lnSpc>
                <a:spcPct val="200000"/>
              </a:lnSpc>
              <a:buFont typeface="Arial" panose="020B0604020202020204" pitchFamily="34" charset="0"/>
              <a:buChar char="•"/>
            </a:pPr>
            <a:r>
              <a:rPr lang="en-GB" sz="1400" b="1" dirty="0">
                <a:solidFill>
                  <a:srgbClr val="0070C0"/>
                </a:solidFill>
                <a:latin typeface="Alexandria"/>
              </a:rPr>
              <a:t>With almost hundreds billions of texts sent daily worldwide, messages have simplified life and communication to a big extent. Now, fights and misunderstandings can be solved over the phone with fingers.</a:t>
            </a:r>
          </a:p>
        </p:txBody>
      </p:sp>
      <p:sp>
        <p:nvSpPr>
          <p:cNvPr id="10" name="TextBox 9">
            <a:extLst>
              <a:ext uri="{FF2B5EF4-FFF2-40B4-BE49-F238E27FC236}">
                <a16:creationId xmlns:a16="http://schemas.microsoft.com/office/drawing/2014/main" id="{56F64551-7D0C-F07E-2579-3C60BA7FB9AD}"/>
              </a:ext>
            </a:extLst>
          </p:cNvPr>
          <p:cNvSpPr txBox="1"/>
          <p:nvPr/>
        </p:nvSpPr>
        <p:spPr>
          <a:xfrm>
            <a:off x="889000" y="4351138"/>
            <a:ext cx="6982757" cy="462884"/>
          </a:xfrm>
          <a:prstGeom prst="rect">
            <a:avLst/>
          </a:prstGeom>
          <a:noFill/>
        </p:spPr>
        <p:txBody>
          <a:bodyPr wrap="square">
            <a:spAutoFit/>
          </a:bodyPr>
          <a:lstStyle/>
          <a:p>
            <a:pPr marL="171450" indent="-171450" algn="just">
              <a:lnSpc>
                <a:spcPct val="200000"/>
              </a:lnSpc>
              <a:buFont typeface="Arial" panose="020B0604020202020204" pitchFamily="34" charset="0"/>
              <a:buChar char="•"/>
            </a:pPr>
            <a:r>
              <a:rPr lang="en-GB" sz="1400" b="1" dirty="0">
                <a:solidFill>
                  <a:srgbClr val="0070C0"/>
                </a:solidFill>
                <a:latin typeface="Alexandria"/>
              </a:rPr>
              <a:t> This has also improved communication at the organizational level.</a:t>
            </a:r>
          </a:p>
        </p:txBody>
      </p:sp>
      <p:sp>
        <p:nvSpPr>
          <p:cNvPr id="12" name="TextBox 11">
            <a:extLst>
              <a:ext uri="{FF2B5EF4-FFF2-40B4-BE49-F238E27FC236}">
                <a16:creationId xmlns:a16="http://schemas.microsoft.com/office/drawing/2014/main" id="{C2B6CBE7-BC23-4A3E-E532-7BCAA423685C}"/>
              </a:ext>
            </a:extLst>
          </p:cNvPr>
          <p:cNvSpPr txBox="1"/>
          <p:nvPr/>
        </p:nvSpPr>
        <p:spPr>
          <a:xfrm>
            <a:off x="834963" y="4858521"/>
            <a:ext cx="6972539" cy="462884"/>
          </a:xfrm>
          <a:prstGeom prst="rect">
            <a:avLst/>
          </a:prstGeom>
          <a:noFill/>
        </p:spPr>
        <p:txBody>
          <a:bodyPr wrap="square">
            <a:spAutoFit/>
          </a:bodyPr>
          <a:lstStyle/>
          <a:p>
            <a:pPr marL="171450" indent="-171450" algn="just">
              <a:lnSpc>
                <a:spcPct val="200000"/>
              </a:lnSpc>
              <a:buFont typeface="Arial" panose="020B0604020202020204" pitchFamily="34" charset="0"/>
              <a:buChar char="•"/>
            </a:pPr>
            <a:r>
              <a:rPr lang="en-GB" sz="1400" b="1" dirty="0">
                <a:solidFill>
                  <a:srgbClr val="0070C0"/>
                </a:solidFill>
                <a:latin typeface="Alexandria"/>
              </a:rPr>
              <a:t>A digital society would excel in developing and offering ease in communication</a:t>
            </a:r>
            <a:endParaRPr lang="en-GB" sz="1400" dirty="0">
              <a:latin typeface="Alexandria"/>
            </a:endParaRPr>
          </a:p>
        </p:txBody>
      </p:sp>
      <p:pic>
        <p:nvPicPr>
          <p:cNvPr id="13" name="Picture 2" descr="What is connection speed and why is it important? - Arrow Voice &amp; Data">
            <a:extLst>
              <a:ext uri="{FF2B5EF4-FFF2-40B4-BE49-F238E27FC236}">
                <a16:creationId xmlns:a16="http://schemas.microsoft.com/office/drawing/2014/main" id="{653A843C-A837-5B01-9AB2-CBD1BF962A3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01148" y="2338873"/>
            <a:ext cx="2838450" cy="31823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95121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91225"/>
            <a:ext cx="10812720" cy="46775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889000" y="2178755"/>
            <a:ext cx="7321746" cy="464871"/>
          </a:xfrm>
          <a:prstGeom prst="rect">
            <a:avLst/>
          </a:prstGeom>
          <a:noFill/>
        </p:spPr>
        <p:txBody>
          <a:bodyPr wrap="square" rtlCol="0">
            <a:spAutoFit/>
          </a:bodyPr>
          <a:lstStyle/>
          <a:p>
            <a:pPr>
              <a:lnSpc>
                <a:spcPct val="150000"/>
              </a:lnSpc>
            </a:pPr>
            <a:r>
              <a:rPr lang="en-GB" b="1" dirty="0">
                <a:solidFill>
                  <a:srgbClr val="000000"/>
                </a:solidFill>
              </a:rPr>
              <a:t> </a:t>
            </a:r>
            <a:endParaRPr lang="en-GB" sz="1600" b="1" dirty="0">
              <a:solidFill>
                <a:srgbClr val="0070C0"/>
              </a:solidFill>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203C3DD-C182-478D-5861-DCD0111FA8F5}"/>
              </a:ext>
            </a:extLst>
          </p:cNvPr>
          <p:cNvSpPr txBox="1"/>
          <p:nvPr/>
        </p:nvSpPr>
        <p:spPr>
          <a:xfrm>
            <a:off x="2577071" y="1072833"/>
            <a:ext cx="4493032" cy="461665"/>
          </a:xfrm>
          <a:prstGeom prst="rect">
            <a:avLst/>
          </a:prstGeom>
          <a:noFill/>
        </p:spPr>
        <p:txBody>
          <a:bodyPr wrap="square" rtlCol="0">
            <a:spAutoFit/>
          </a:bodyPr>
          <a:lstStyle/>
          <a:p>
            <a:pPr algn="ctr"/>
            <a:r>
              <a:rPr lang="en-US" sz="2400" b="1" dirty="0">
                <a:solidFill>
                  <a:srgbClr val="00AEEF"/>
                </a:solidFill>
                <a:latin typeface="Alexandria"/>
                <a:cs typeface="Tajawal Medium" panose="00000600000000000000" pitchFamily="2" charset="-78"/>
              </a:rPr>
              <a:t>Features of Digital Society</a:t>
            </a:r>
          </a:p>
        </p:txBody>
      </p:sp>
      <p:sp>
        <p:nvSpPr>
          <p:cNvPr id="3" name="TextBox 2">
            <a:extLst>
              <a:ext uri="{FF2B5EF4-FFF2-40B4-BE49-F238E27FC236}">
                <a16:creationId xmlns:a16="http://schemas.microsoft.com/office/drawing/2014/main" id="{E086D696-1207-35AC-6CA2-15DC91583DF7}"/>
              </a:ext>
            </a:extLst>
          </p:cNvPr>
          <p:cNvSpPr txBox="1"/>
          <p:nvPr/>
        </p:nvSpPr>
        <p:spPr>
          <a:xfrm>
            <a:off x="1047728" y="1192235"/>
            <a:ext cx="1193616" cy="646331"/>
          </a:xfrm>
          <a:prstGeom prst="rect">
            <a:avLst/>
          </a:prstGeom>
          <a:noFill/>
        </p:spPr>
        <p:txBody>
          <a:bodyPr wrap="square" rtlCol="0">
            <a:spAutoFit/>
          </a:bodyPr>
          <a:lstStyle/>
          <a:p>
            <a:pPr algn="ctr"/>
            <a:r>
              <a:rPr lang="en-US" sz="1800" b="1" dirty="0">
                <a:solidFill>
                  <a:schemeClr val="bg1"/>
                </a:solidFill>
                <a:latin typeface="Alexandria" charset="0"/>
                <a:cs typeface="Alexandria" charset="0"/>
              </a:rPr>
              <a:t>Intro Lecture </a:t>
            </a:r>
          </a:p>
        </p:txBody>
      </p:sp>
      <p:graphicFrame>
        <p:nvGraphicFramePr>
          <p:cNvPr id="4" name="TextBox 5">
            <a:extLst>
              <a:ext uri="{FF2B5EF4-FFF2-40B4-BE49-F238E27FC236}">
                <a16:creationId xmlns:a16="http://schemas.microsoft.com/office/drawing/2014/main" id="{D6BA099A-2EC3-6DDB-380D-085768F83FBD}"/>
              </a:ext>
            </a:extLst>
          </p:cNvPr>
          <p:cNvGraphicFramePr/>
          <p:nvPr>
            <p:extLst>
              <p:ext uri="{D42A27DB-BD31-4B8C-83A1-F6EECF244321}">
                <p14:modId xmlns:p14="http://schemas.microsoft.com/office/powerpoint/2010/main" val="3272860136"/>
              </p:ext>
            </p:extLst>
          </p:nvPr>
        </p:nvGraphicFramePr>
        <p:xfrm>
          <a:off x="1097356" y="2095404"/>
          <a:ext cx="6823716" cy="38271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1" name="Picture 4" descr="Unbelievable 4 Ways to Reduce Manual Work | JioWorks.io Blog">
            <a:extLst>
              <a:ext uri="{FF2B5EF4-FFF2-40B4-BE49-F238E27FC236}">
                <a16:creationId xmlns:a16="http://schemas.microsoft.com/office/drawing/2014/main" id="{9595DB4A-989A-10D0-31D2-08B055DAB44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187808" y="2744530"/>
            <a:ext cx="3179850" cy="25829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947425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91225"/>
            <a:ext cx="10812720" cy="46775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889000" y="2178755"/>
            <a:ext cx="7321746" cy="464871"/>
          </a:xfrm>
          <a:prstGeom prst="rect">
            <a:avLst/>
          </a:prstGeom>
          <a:noFill/>
        </p:spPr>
        <p:txBody>
          <a:bodyPr wrap="square" rtlCol="0">
            <a:spAutoFit/>
          </a:bodyPr>
          <a:lstStyle/>
          <a:p>
            <a:pPr>
              <a:lnSpc>
                <a:spcPct val="150000"/>
              </a:lnSpc>
            </a:pPr>
            <a:r>
              <a:rPr lang="en-GB" b="1" dirty="0">
                <a:solidFill>
                  <a:srgbClr val="000000"/>
                </a:solidFill>
              </a:rPr>
              <a:t> </a:t>
            </a:r>
            <a:endParaRPr lang="en-GB" sz="1600" b="1" dirty="0">
              <a:solidFill>
                <a:srgbClr val="0070C0"/>
              </a:solidFill>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203C3DD-C182-478D-5861-DCD0111FA8F5}"/>
              </a:ext>
            </a:extLst>
          </p:cNvPr>
          <p:cNvSpPr txBox="1"/>
          <p:nvPr/>
        </p:nvSpPr>
        <p:spPr>
          <a:xfrm>
            <a:off x="2577071" y="1072833"/>
            <a:ext cx="4493032" cy="461665"/>
          </a:xfrm>
          <a:prstGeom prst="rect">
            <a:avLst/>
          </a:prstGeom>
          <a:noFill/>
        </p:spPr>
        <p:txBody>
          <a:bodyPr wrap="square" rtlCol="0">
            <a:spAutoFit/>
          </a:bodyPr>
          <a:lstStyle/>
          <a:p>
            <a:pPr algn="ctr"/>
            <a:r>
              <a:rPr lang="en-US" sz="2400" b="1" dirty="0">
                <a:solidFill>
                  <a:srgbClr val="00AEEF"/>
                </a:solidFill>
                <a:latin typeface="Alexandria"/>
                <a:cs typeface="Tajawal Medium" panose="00000600000000000000" pitchFamily="2" charset="-78"/>
              </a:rPr>
              <a:t>Features of Digital Society</a:t>
            </a:r>
          </a:p>
        </p:txBody>
      </p:sp>
      <p:sp>
        <p:nvSpPr>
          <p:cNvPr id="3" name="TextBox 2">
            <a:extLst>
              <a:ext uri="{FF2B5EF4-FFF2-40B4-BE49-F238E27FC236}">
                <a16:creationId xmlns:a16="http://schemas.microsoft.com/office/drawing/2014/main" id="{E086D696-1207-35AC-6CA2-15DC91583DF7}"/>
              </a:ext>
            </a:extLst>
          </p:cNvPr>
          <p:cNvSpPr txBox="1"/>
          <p:nvPr/>
        </p:nvSpPr>
        <p:spPr>
          <a:xfrm>
            <a:off x="1047728" y="1192235"/>
            <a:ext cx="1193616" cy="646331"/>
          </a:xfrm>
          <a:prstGeom prst="rect">
            <a:avLst/>
          </a:prstGeom>
          <a:noFill/>
        </p:spPr>
        <p:txBody>
          <a:bodyPr wrap="square" rtlCol="0">
            <a:spAutoFit/>
          </a:bodyPr>
          <a:lstStyle/>
          <a:p>
            <a:pPr algn="ctr"/>
            <a:r>
              <a:rPr lang="en-US" sz="1800" b="1" dirty="0">
                <a:solidFill>
                  <a:schemeClr val="bg1"/>
                </a:solidFill>
                <a:latin typeface="Alexandria" charset="0"/>
                <a:cs typeface="Alexandria" charset="0"/>
              </a:rPr>
              <a:t>Intro Lecture </a:t>
            </a:r>
          </a:p>
        </p:txBody>
      </p:sp>
      <p:pic>
        <p:nvPicPr>
          <p:cNvPr id="11" name="Picture 4" descr="Unbelievable 4 Ways to Reduce Manual Work | JioWorks.io Blog">
            <a:extLst>
              <a:ext uri="{FF2B5EF4-FFF2-40B4-BE49-F238E27FC236}">
                <a16:creationId xmlns:a16="http://schemas.microsoft.com/office/drawing/2014/main" id="{9595DB4A-989A-10D0-31D2-08B055DAB44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87808" y="2744530"/>
            <a:ext cx="3179850" cy="2582944"/>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TextBox 5">
            <a:extLst>
              <a:ext uri="{FF2B5EF4-FFF2-40B4-BE49-F238E27FC236}">
                <a16:creationId xmlns:a16="http://schemas.microsoft.com/office/drawing/2014/main" id="{310E9220-2450-F3E2-1055-F893D02CC6F3}"/>
              </a:ext>
            </a:extLst>
          </p:cNvPr>
          <p:cNvGraphicFramePr/>
          <p:nvPr>
            <p:extLst>
              <p:ext uri="{D42A27DB-BD31-4B8C-83A1-F6EECF244321}">
                <p14:modId xmlns:p14="http://schemas.microsoft.com/office/powerpoint/2010/main" val="4167788474"/>
              </p:ext>
            </p:extLst>
          </p:nvPr>
        </p:nvGraphicFramePr>
        <p:xfrm>
          <a:off x="651740" y="2029179"/>
          <a:ext cx="7438678" cy="333044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5787497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9cf2d3659aae8bc81616b6a9098a3d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ef34c42d8d3384dab161fc5b8c453"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microsoft.com/office/infopath/2007/PartnerControls"/>
    <ds:schemaRef ds:uri="http://purl.org/dc/elements/1.1/"/>
    <ds:schemaRef ds:uri="http://schemas.microsoft.com/office/2006/metadata/properties"/>
    <ds:schemaRef ds:uri="aca13214-df29-4e3c-a050-857c0bf7bd8e"/>
    <ds:schemaRef ds:uri="http://schemas.openxmlformats.org/package/2006/metadata/core-properties"/>
    <ds:schemaRef ds:uri="http://schemas.microsoft.com/office/2006/documentManagement/types"/>
    <ds:schemaRef ds:uri="http://www.w3.org/XML/1998/namespace"/>
    <ds:schemaRef ds:uri="688354b5-287c-4cda-825e-1d7935aea40e"/>
    <ds:schemaRef ds:uri="http://purl.org/dc/dcmitype/"/>
    <ds:schemaRef ds:uri="http://purl.org/dc/terms/"/>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B09D9A39-8E21-4142-AA2B-59AF800744AE}"/>
</file>

<file path=docProps/app.xml><?xml version="1.0" encoding="utf-8"?>
<Properties xmlns="http://schemas.openxmlformats.org/officeDocument/2006/extended-properties" xmlns:vt="http://schemas.openxmlformats.org/officeDocument/2006/docPropsVTypes">
  <TotalTime>351</TotalTime>
  <Words>1190</Words>
  <Application>Microsoft Office PowerPoint</Application>
  <PresentationFormat>Widescreen</PresentationFormat>
  <Paragraphs>121</Paragraphs>
  <Slides>21</Slides>
  <Notes>3</Notes>
  <HiddenSlides>0</HiddenSlides>
  <MMClips>2</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21</vt:i4>
      </vt:variant>
    </vt:vector>
  </HeadingPairs>
  <TitlesOfParts>
    <vt:vector size="28" baseType="lpstr">
      <vt:lpstr>Alexandria</vt:lpstr>
      <vt:lpstr>Arial</vt:lpstr>
      <vt:lpstr>Calibri</vt:lpstr>
      <vt:lpstr>Calibri Light</vt:lpstr>
      <vt:lpstr>Roboto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Muhammed Gad</cp:lastModifiedBy>
  <cp:revision>16</cp:revision>
  <dcterms:created xsi:type="dcterms:W3CDTF">2023-04-29T09:08:00Z</dcterms:created>
  <dcterms:modified xsi:type="dcterms:W3CDTF">2025-01-17T12:24:49Z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