
<file path=[Content_Types].xml><?xml version="1.0" encoding="utf-8"?>
<Types xmlns="http://schemas.openxmlformats.org/package/2006/content-types">
  <Default Extension="png" ContentType="image/png"/>
  <Default Extension="svg" ContentType="image/svg+xml"/>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68" r:id="rId3"/>
    <p:sldId id="521" r:id="rId4"/>
    <p:sldId id="271" r:id="rId5"/>
    <p:sldId id="256" r:id="rId6"/>
    <p:sldId id="615" r:id="rId7"/>
    <p:sldId id="594" r:id="rId8"/>
    <p:sldId id="614" r:id="rId9"/>
    <p:sldId id="596" r:id="rId10"/>
    <p:sldId id="482" r:id="rId11"/>
    <p:sldId id="598" r:id="rId12"/>
    <p:sldId id="616" r:id="rId13"/>
    <p:sldId id="569" r:id="rId14"/>
    <p:sldId id="595" r:id="rId15"/>
    <p:sldId id="571" r:id="rId16"/>
    <p:sldId id="599" r:id="rId17"/>
    <p:sldId id="570" r:id="rId18"/>
    <p:sldId id="561" r:id="rId19"/>
    <p:sldId id="572" r:id="rId20"/>
    <p:sldId id="560" r:id="rId21"/>
    <p:sldId id="591" r:id="rId22"/>
    <p:sldId id="592" r:id="rId23"/>
    <p:sldId id="600" r:id="rId24"/>
    <p:sldId id="601" r:id="rId25"/>
    <p:sldId id="590" r:id="rId26"/>
    <p:sldId id="593" r:id="rId27"/>
    <p:sldId id="483" r:id="rId28"/>
    <p:sldId id="589" r:id="rId29"/>
    <p:sldId id="584" r:id="rId30"/>
    <p:sldId id="585" r:id="rId31"/>
    <p:sldId id="586" r:id="rId32"/>
    <p:sldId id="587" r:id="rId33"/>
    <p:sldId id="602" r:id="rId34"/>
    <p:sldId id="603" r:id="rId35"/>
    <p:sldId id="604" r:id="rId36"/>
    <p:sldId id="605" r:id="rId37"/>
    <p:sldId id="606" r:id="rId38"/>
    <p:sldId id="608" r:id="rId39"/>
    <p:sldId id="588" r:id="rId40"/>
    <p:sldId id="609" r:id="rId41"/>
    <p:sldId id="607" r:id="rId42"/>
    <p:sldId id="575" r:id="rId43"/>
    <p:sldId id="610" r:id="rId44"/>
    <p:sldId id="611" r:id="rId45"/>
    <p:sldId id="554" r:id="rId46"/>
    <p:sldId id="613" r:id="rId47"/>
    <p:sldId id="612" r:id="rId48"/>
    <p:sldId id="349" r:id="rId49"/>
    <p:sldId id="61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8"/>
            <p14:sldId id="521"/>
            <p14:sldId id="271"/>
            <p14:sldId id="256"/>
            <p14:sldId id="615"/>
            <p14:sldId id="594"/>
            <p14:sldId id="614"/>
            <p14:sldId id="596"/>
            <p14:sldId id="482"/>
            <p14:sldId id="598"/>
            <p14:sldId id="616"/>
            <p14:sldId id="569"/>
            <p14:sldId id="595"/>
            <p14:sldId id="571"/>
            <p14:sldId id="599"/>
            <p14:sldId id="570"/>
            <p14:sldId id="561"/>
            <p14:sldId id="572"/>
            <p14:sldId id="560"/>
            <p14:sldId id="591"/>
            <p14:sldId id="592"/>
            <p14:sldId id="600"/>
            <p14:sldId id="601"/>
            <p14:sldId id="590"/>
            <p14:sldId id="593"/>
            <p14:sldId id="483"/>
            <p14:sldId id="589"/>
            <p14:sldId id="584"/>
            <p14:sldId id="585"/>
            <p14:sldId id="586"/>
            <p14:sldId id="587"/>
            <p14:sldId id="602"/>
            <p14:sldId id="603"/>
            <p14:sldId id="604"/>
            <p14:sldId id="605"/>
            <p14:sldId id="606"/>
            <p14:sldId id="608"/>
            <p14:sldId id="588"/>
            <p14:sldId id="609"/>
            <p14:sldId id="607"/>
            <p14:sldId id="575"/>
            <p14:sldId id="610"/>
            <p14:sldId id="611"/>
            <p14:sldId id="554"/>
            <p14:sldId id="613"/>
            <p14:sldId id="612"/>
            <p14:sldId id="349"/>
            <p14:sldId id="6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81" autoAdjust="0"/>
    <p:restoredTop sz="93738" autoAdjust="0"/>
  </p:normalViewPr>
  <p:slideViewPr>
    <p:cSldViewPr snapToGrid="0">
      <p:cViewPr varScale="1">
        <p:scale>
          <a:sx n="67" d="100"/>
          <a:sy n="67" d="100"/>
        </p:scale>
        <p:origin x="8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EFD00-1A27-4781-828B-FC478E3D6823}"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FE12A10C-887A-44AC-8FD9-9D291FBF96D7}">
      <dgm:prSet custT="1"/>
      <dgm:spPr>
        <a:scene3d>
          <a:camera prst="orthographicFront"/>
          <a:lightRig rig="threePt" dir="t"/>
        </a:scene3d>
        <a:sp3d>
          <a:bevelT w="152400" h="50800" prst="softRound"/>
        </a:sp3d>
      </dgm:spPr>
      <dgm:t>
        <a:bodyPr/>
        <a:lstStyle/>
        <a:p>
          <a:r>
            <a:rPr lang="ar-SA" sz="2000" dirty="0"/>
            <a:t>مهارات العمل الإداري؛ وتشمل مهارة التخطيط والتنظيم، والتعليم، وتنظيم الوقت.</a:t>
          </a:r>
          <a:endParaRPr lang="en-US" sz="2000" dirty="0"/>
        </a:p>
      </dgm:t>
    </dgm:pt>
    <dgm:pt modelId="{A43E38AA-C1C1-4C49-A3F7-498BC35299A6}" type="parTrans" cxnId="{A9A0B222-CA57-4C70-B5C2-2DF5FAC18252}">
      <dgm:prSet/>
      <dgm:spPr/>
      <dgm:t>
        <a:bodyPr/>
        <a:lstStyle/>
        <a:p>
          <a:endParaRPr lang="en-US"/>
        </a:p>
      </dgm:t>
    </dgm:pt>
    <dgm:pt modelId="{7709974D-20AC-4F8F-AF2B-72ACED2FD81D}" type="sibTrans" cxnId="{A9A0B222-CA57-4C70-B5C2-2DF5FAC18252}">
      <dgm:prSet/>
      <dgm:spPr/>
      <dgm:t>
        <a:bodyPr/>
        <a:lstStyle/>
        <a:p>
          <a:endParaRPr lang="en-US"/>
        </a:p>
      </dgm:t>
    </dgm:pt>
    <dgm:pt modelId="{131F7295-C743-4A29-BF61-1DE56ACA147D}">
      <dgm:prSet custT="1"/>
      <dgm:spPr>
        <a:scene3d>
          <a:camera prst="orthographicFront"/>
          <a:lightRig rig="threePt" dir="t"/>
        </a:scene3d>
        <a:sp3d>
          <a:bevelT w="152400" h="50800" prst="softRound"/>
        </a:sp3d>
      </dgm:spPr>
      <dgm:t>
        <a:bodyPr/>
        <a:lstStyle/>
        <a:p>
          <a:r>
            <a:rPr lang="ar-SA" sz="2000" dirty="0"/>
            <a:t>مهارة العلاقات الإنسانية والتي تشمل مهارة القيادة والتحفيز وتفويض السلطة، والرقابة والتدريب</a:t>
          </a:r>
          <a:endParaRPr lang="en-US" sz="2000" dirty="0"/>
        </a:p>
      </dgm:t>
    </dgm:pt>
    <dgm:pt modelId="{85198713-DD7C-4EF2-A6FD-8A767D091292}" type="parTrans" cxnId="{381E26F8-F29D-4857-9445-75A46DB10494}">
      <dgm:prSet/>
      <dgm:spPr/>
      <dgm:t>
        <a:bodyPr/>
        <a:lstStyle/>
        <a:p>
          <a:endParaRPr lang="en-US"/>
        </a:p>
      </dgm:t>
    </dgm:pt>
    <dgm:pt modelId="{117E821B-6EC5-4C21-9B80-91032078D05F}" type="sibTrans" cxnId="{381E26F8-F29D-4857-9445-75A46DB10494}">
      <dgm:prSet/>
      <dgm:spPr/>
      <dgm:t>
        <a:bodyPr/>
        <a:lstStyle/>
        <a:p>
          <a:endParaRPr lang="en-US"/>
        </a:p>
      </dgm:t>
    </dgm:pt>
    <dgm:pt modelId="{005A580F-C3EE-4E3C-8754-5C4A49635671}">
      <dgm:prSet custT="1"/>
      <dgm:spPr>
        <a:scene3d>
          <a:camera prst="orthographicFront"/>
          <a:lightRig rig="threePt" dir="t"/>
        </a:scene3d>
        <a:sp3d>
          <a:bevelT w="152400" h="50800" prst="softRound"/>
        </a:sp3d>
      </dgm:spPr>
      <dgm:t>
        <a:bodyPr/>
        <a:lstStyle/>
        <a:p>
          <a:r>
            <a:rPr lang="ar-SA" sz="2000" dirty="0"/>
            <a:t>مهارة الاتصال وتشمل الاتصال الشفوي والاستماع والتزويد بالمعلومات والاتصال الكتابي</a:t>
          </a:r>
          <a:endParaRPr lang="en-US" sz="2000" dirty="0"/>
        </a:p>
      </dgm:t>
    </dgm:pt>
    <dgm:pt modelId="{A7E328AC-F9E8-4F71-B776-5F770A51AC6F}" type="parTrans" cxnId="{3FDAB96B-6DD3-45AC-828B-8DEC90443AA5}">
      <dgm:prSet/>
      <dgm:spPr/>
      <dgm:t>
        <a:bodyPr/>
        <a:lstStyle/>
        <a:p>
          <a:endParaRPr lang="en-US"/>
        </a:p>
      </dgm:t>
    </dgm:pt>
    <dgm:pt modelId="{D8B4831E-3802-42DC-BD11-F24CA2350AC9}" type="sibTrans" cxnId="{3FDAB96B-6DD3-45AC-828B-8DEC90443AA5}">
      <dgm:prSet/>
      <dgm:spPr/>
      <dgm:t>
        <a:bodyPr/>
        <a:lstStyle/>
        <a:p>
          <a:endParaRPr lang="en-US"/>
        </a:p>
      </dgm:t>
    </dgm:pt>
    <dgm:pt modelId="{F13F0AD6-7CB0-4B7A-993C-EE9FFF9D71D5}">
      <dgm:prSet custT="1"/>
      <dgm:spPr>
        <a:scene3d>
          <a:camera prst="orthographicFront"/>
          <a:lightRig rig="threePt" dir="t"/>
        </a:scene3d>
        <a:sp3d>
          <a:bevelT w="152400" h="50800" prst="softRound"/>
        </a:sp3d>
      </dgm:spPr>
      <dgm:t>
        <a:bodyPr/>
        <a:lstStyle/>
        <a:p>
          <a:r>
            <a:rPr lang="ar-SA" sz="2000" dirty="0"/>
            <a:t>مهارة التحفيز الذاتي. </a:t>
          </a:r>
          <a:endParaRPr lang="en-US" sz="2000" dirty="0"/>
        </a:p>
      </dgm:t>
    </dgm:pt>
    <dgm:pt modelId="{1B9F4223-9C2D-4E21-AAE4-D23AF71B474A}" type="parTrans" cxnId="{763AA3F2-8E84-492D-ABF6-4ED4FC5C4029}">
      <dgm:prSet/>
      <dgm:spPr/>
      <dgm:t>
        <a:bodyPr/>
        <a:lstStyle/>
        <a:p>
          <a:endParaRPr lang="en-US"/>
        </a:p>
      </dgm:t>
    </dgm:pt>
    <dgm:pt modelId="{3E18DEA4-5908-4067-A855-2F1E44F6E099}" type="sibTrans" cxnId="{763AA3F2-8E84-492D-ABF6-4ED4FC5C4029}">
      <dgm:prSet/>
      <dgm:spPr/>
      <dgm:t>
        <a:bodyPr/>
        <a:lstStyle/>
        <a:p>
          <a:endParaRPr lang="en-US"/>
        </a:p>
      </dgm:t>
    </dgm:pt>
    <dgm:pt modelId="{96905C40-AE2F-4276-BBE4-450A95DF761F}">
      <dgm:prSet custT="1"/>
      <dgm:spPr>
        <a:scene3d>
          <a:camera prst="orthographicFront"/>
          <a:lightRig rig="threePt" dir="t"/>
        </a:scene3d>
        <a:sp3d>
          <a:bevelT w="152400" h="50800" prst="softRound"/>
        </a:sp3d>
      </dgm:spPr>
      <dgm:t>
        <a:bodyPr/>
        <a:lstStyle/>
        <a:p>
          <a:r>
            <a:rPr lang="ar-SA" sz="2000" dirty="0"/>
            <a:t>مهارة المعرفة الوظيفية والتقنية. </a:t>
          </a:r>
          <a:endParaRPr lang="en-US" sz="2000" dirty="0"/>
        </a:p>
      </dgm:t>
    </dgm:pt>
    <dgm:pt modelId="{87898C33-BEF0-4A8C-BB69-AB1FDE3089ED}" type="parTrans" cxnId="{2B44B2B4-41EE-4ECA-82C4-73F36F91ADA7}">
      <dgm:prSet/>
      <dgm:spPr/>
      <dgm:t>
        <a:bodyPr/>
        <a:lstStyle/>
        <a:p>
          <a:endParaRPr lang="en-US"/>
        </a:p>
      </dgm:t>
    </dgm:pt>
    <dgm:pt modelId="{1B7B0FF8-21D9-485D-AE90-2CB6C475E475}" type="sibTrans" cxnId="{2B44B2B4-41EE-4ECA-82C4-73F36F91ADA7}">
      <dgm:prSet/>
      <dgm:spPr/>
      <dgm:t>
        <a:bodyPr/>
        <a:lstStyle/>
        <a:p>
          <a:endParaRPr lang="en-US"/>
        </a:p>
      </dgm:t>
    </dgm:pt>
    <dgm:pt modelId="{02170E28-7035-4F42-9841-A9DD67BA3D06}">
      <dgm:prSet custT="1"/>
      <dgm:spPr>
        <a:scene3d>
          <a:camera prst="orthographicFront"/>
          <a:lightRig rig="threePt" dir="t"/>
        </a:scene3d>
        <a:sp3d>
          <a:bevelT w="152400" h="50800" prst="softRound"/>
        </a:sp3d>
      </dgm:spPr>
      <dgm:t>
        <a:bodyPr/>
        <a:lstStyle/>
        <a:p>
          <a:r>
            <a:rPr lang="ar-SA" sz="2000" dirty="0"/>
            <a:t>مهارة تحليل المشكلات واتخاذ القرارات. </a:t>
          </a:r>
          <a:endParaRPr lang="en-US" sz="2000" dirty="0"/>
        </a:p>
      </dgm:t>
    </dgm:pt>
    <dgm:pt modelId="{533440FC-54D4-4553-BE43-680CCC4CC874}" type="parTrans" cxnId="{4B182E56-3C23-41C7-8EBB-24E77307505F}">
      <dgm:prSet/>
      <dgm:spPr/>
      <dgm:t>
        <a:bodyPr/>
        <a:lstStyle/>
        <a:p>
          <a:endParaRPr lang="en-US"/>
        </a:p>
      </dgm:t>
    </dgm:pt>
    <dgm:pt modelId="{64B9D9CD-2CE9-482B-A10E-CDA3D7937C23}" type="sibTrans" cxnId="{4B182E56-3C23-41C7-8EBB-24E77307505F}">
      <dgm:prSet/>
      <dgm:spPr/>
      <dgm:t>
        <a:bodyPr/>
        <a:lstStyle/>
        <a:p>
          <a:endParaRPr lang="en-US"/>
        </a:p>
      </dgm:t>
    </dgm:pt>
    <dgm:pt modelId="{FC21BBCB-4134-4F5C-96F0-D98D557BCD01}">
      <dgm:prSet custT="1"/>
      <dgm:spPr>
        <a:scene3d>
          <a:camera prst="orthographicFront"/>
          <a:lightRig rig="threePt" dir="t"/>
        </a:scene3d>
        <a:sp3d>
          <a:bevelT w="152400" h="50800" prst="softRound"/>
        </a:sp3d>
      </dgm:spPr>
      <dgm:t>
        <a:bodyPr/>
        <a:lstStyle/>
        <a:p>
          <a:r>
            <a:rPr lang="ar-SA" sz="2000" dirty="0"/>
            <a:t>المهارة المالية والكمية </a:t>
          </a:r>
          <a:endParaRPr lang="en-US" sz="2000" dirty="0"/>
        </a:p>
      </dgm:t>
    </dgm:pt>
    <dgm:pt modelId="{A78318EF-2112-4F80-A49F-069334DBA55F}" type="parTrans" cxnId="{EC74C331-FA03-4AFE-8C0A-179A47AC6540}">
      <dgm:prSet/>
      <dgm:spPr/>
      <dgm:t>
        <a:bodyPr/>
        <a:lstStyle/>
        <a:p>
          <a:endParaRPr lang="en-US"/>
        </a:p>
      </dgm:t>
    </dgm:pt>
    <dgm:pt modelId="{1CE7290D-5350-412E-829A-1B76C0692DCC}" type="sibTrans" cxnId="{EC74C331-FA03-4AFE-8C0A-179A47AC6540}">
      <dgm:prSet/>
      <dgm:spPr/>
      <dgm:t>
        <a:bodyPr/>
        <a:lstStyle/>
        <a:p>
          <a:endParaRPr lang="en-US"/>
        </a:p>
      </dgm:t>
    </dgm:pt>
    <dgm:pt modelId="{34E77789-6F20-476C-85A3-8CDCFA554794}">
      <dgm:prSet custT="1"/>
      <dgm:spPr>
        <a:scene3d>
          <a:camera prst="orthographicFront"/>
          <a:lightRig rig="threePt" dir="t"/>
        </a:scene3d>
        <a:sp3d>
          <a:bevelT w="152400" h="50800" prst="softRound"/>
        </a:sp3d>
      </dgm:spPr>
      <dgm:t>
        <a:bodyPr/>
        <a:lstStyle/>
        <a:p>
          <a:r>
            <a:rPr lang="ar-SA" sz="2000" dirty="0"/>
            <a:t>مهارة التركيز على النتائج النهائية : التي تضم بعض العناصر التي تم اختيارها على أساس ارتباطها القوي بالأداء المتميز. </a:t>
          </a:r>
          <a:endParaRPr lang="en-US" sz="2000" dirty="0"/>
        </a:p>
      </dgm:t>
    </dgm:pt>
    <dgm:pt modelId="{C646374B-107E-4F08-98F8-192BD4FCCE6B}" type="parTrans" cxnId="{B6E2DDA9-5088-4964-812D-BDAB85BFF511}">
      <dgm:prSet/>
      <dgm:spPr/>
      <dgm:t>
        <a:bodyPr/>
        <a:lstStyle/>
        <a:p>
          <a:endParaRPr lang="en-US"/>
        </a:p>
      </dgm:t>
    </dgm:pt>
    <dgm:pt modelId="{FA49EE8F-BE39-4825-A8E7-6A9B8063B73A}" type="sibTrans" cxnId="{B6E2DDA9-5088-4964-812D-BDAB85BFF511}">
      <dgm:prSet/>
      <dgm:spPr/>
      <dgm:t>
        <a:bodyPr/>
        <a:lstStyle/>
        <a:p>
          <a:endParaRPr lang="en-US"/>
        </a:p>
      </dgm:t>
    </dgm:pt>
    <dgm:pt modelId="{632576DF-B831-4082-9305-2B662019A04F}">
      <dgm:prSet custT="1"/>
      <dgm:spPr>
        <a:scene3d>
          <a:camera prst="orthographicFront"/>
          <a:lightRig rig="threePt" dir="t"/>
        </a:scene3d>
        <a:sp3d>
          <a:bevelT w="152400" h="50800" prst="softRound"/>
        </a:sp3d>
      </dgm:spPr>
      <dgm:t>
        <a:bodyPr/>
        <a:lstStyle/>
        <a:p>
          <a:r>
            <a:rPr lang="ar-SA" sz="2000"/>
            <a:t> </a:t>
          </a:r>
          <a:r>
            <a:rPr lang="ar-SA" sz="2000" dirty="0"/>
            <a:t>مهارة العلاقات الإنسانية المتبادلة؛ وتضم العلاقات الإنسانية وإدارة الأزمات. </a:t>
          </a:r>
          <a:endParaRPr lang="en-US" sz="2000" dirty="0"/>
        </a:p>
      </dgm:t>
    </dgm:pt>
    <dgm:pt modelId="{FEC6FECD-147E-4AC8-9BA6-2F532F156893}" type="parTrans" cxnId="{1386EA09-EEE0-47CC-9AF4-CD475952C01B}">
      <dgm:prSet/>
      <dgm:spPr/>
      <dgm:t>
        <a:bodyPr/>
        <a:lstStyle/>
        <a:p>
          <a:endParaRPr lang="en-US"/>
        </a:p>
      </dgm:t>
    </dgm:pt>
    <dgm:pt modelId="{FA24EA60-0A5F-4F2E-9F06-E0EFD28AAB73}" type="sibTrans" cxnId="{1386EA09-EEE0-47CC-9AF4-CD475952C01B}">
      <dgm:prSet/>
      <dgm:spPr/>
      <dgm:t>
        <a:bodyPr/>
        <a:lstStyle/>
        <a:p>
          <a:endParaRPr lang="en-US"/>
        </a:p>
      </dgm:t>
    </dgm:pt>
    <dgm:pt modelId="{91B35AAE-3680-437D-880E-7737C984F303}" type="pres">
      <dgm:prSet presAssocID="{657EFD00-1A27-4781-828B-FC478E3D6823}" presName="Name0" presStyleCnt="0">
        <dgm:presLayoutVars>
          <dgm:dir/>
          <dgm:animLvl val="lvl"/>
          <dgm:resizeHandles val="exact"/>
        </dgm:presLayoutVars>
      </dgm:prSet>
      <dgm:spPr/>
    </dgm:pt>
    <dgm:pt modelId="{FC373F43-B58B-4AC0-A490-2921DDD49E7C}" type="pres">
      <dgm:prSet presAssocID="{34E77789-6F20-476C-85A3-8CDCFA554794}" presName="boxAndChildren" presStyleCnt="0"/>
      <dgm:spPr>
        <a:scene3d>
          <a:camera prst="orthographicFront"/>
          <a:lightRig rig="threePt" dir="t"/>
        </a:scene3d>
        <a:sp3d>
          <a:bevelT w="152400" h="50800" prst="softRound"/>
        </a:sp3d>
      </dgm:spPr>
    </dgm:pt>
    <dgm:pt modelId="{7BACD4F6-E28D-45A9-80D7-FE1D8AE67BF3}" type="pres">
      <dgm:prSet presAssocID="{34E77789-6F20-476C-85A3-8CDCFA554794}" presName="parentTextBox" presStyleLbl="node1" presStyleIdx="0" presStyleCnt="9" custScaleY="235073"/>
      <dgm:spPr/>
    </dgm:pt>
    <dgm:pt modelId="{5183C46F-8F74-4BDB-9BA2-386A05A76284}" type="pres">
      <dgm:prSet presAssocID="{1CE7290D-5350-412E-829A-1B76C0692DCC}" presName="sp" presStyleCnt="0"/>
      <dgm:spPr>
        <a:scene3d>
          <a:camera prst="orthographicFront"/>
          <a:lightRig rig="threePt" dir="t"/>
        </a:scene3d>
        <a:sp3d>
          <a:bevelT w="152400" h="50800" prst="softRound"/>
        </a:sp3d>
      </dgm:spPr>
    </dgm:pt>
    <dgm:pt modelId="{3288202A-2B7F-4C8B-9026-571034C8D354}" type="pres">
      <dgm:prSet presAssocID="{FC21BBCB-4134-4F5C-96F0-D98D557BCD01}" presName="arrowAndChildren" presStyleCnt="0"/>
      <dgm:spPr>
        <a:scene3d>
          <a:camera prst="orthographicFront"/>
          <a:lightRig rig="threePt" dir="t"/>
        </a:scene3d>
        <a:sp3d>
          <a:bevelT w="152400" h="50800" prst="softRound"/>
        </a:sp3d>
      </dgm:spPr>
    </dgm:pt>
    <dgm:pt modelId="{F3329845-613E-43D4-8CCC-1260E0D531D2}" type="pres">
      <dgm:prSet presAssocID="{FC21BBCB-4134-4F5C-96F0-D98D557BCD01}" presName="parentTextArrow" presStyleLbl="node1" presStyleIdx="1" presStyleCnt="9"/>
      <dgm:spPr/>
    </dgm:pt>
    <dgm:pt modelId="{E1F379F2-5B3A-492A-A438-7EB6E4BD37A6}" type="pres">
      <dgm:prSet presAssocID="{64B9D9CD-2CE9-482B-A10E-CDA3D7937C23}" presName="sp" presStyleCnt="0"/>
      <dgm:spPr>
        <a:scene3d>
          <a:camera prst="orthographicFront"/>
          <a:lightRig rig="threePt" dir="t"/>
        </a:scene3d>
        <a:sp3d>
          <a:bevelT w="152400" h="50800" prst="softRound"/>
        </a:sp3d>
      </dgm:spPr>
    </dgm:pt>
    <dgm:pt modelId="{B6E97773-837F-45EC-A6FC-D0241B50A5B5}" type="pres">
      <dgm:prSet presAssocID="{02170E28-7035-4F42-9841-A9DD67BA3D06}" presName="arrowAndChildren" presStyleCnt="0"/>
      <dgm:spPr>
        <a:scene3d>
          <a:camera prst="orthographicFront"/>
          <a:lightRig rig="threePt" dir="t"/>
        </a:scene3d>
        <a:sp3d>
          <a:bevelT w="152400" h="50800" prst="softRound"/>
        </a:sp3d>
      </dgm:spPr>
    </dgm:pt>
    <dgm:pt modelId="{7E00FF6D-435E-4AFF-844C-608B44F0C881}" type="pres">
      <dgm:prSet presAssocID="{02170E28-7035-4F42-9841-A9DD67BA3D06}" presName="parentTextArrow" presStyleLbl="node1" presStyleIdx="2" presStyleCnt="9"/>
      <dgm:spPr/>
    </dgm:pt>
    <dgm:pt modelId="{2E266751-1443-45D4-8167-876CD4FA3FA4}" type="pres">
      <dgm:prSet presAssocID="{1B7B0FF8-21D9-485D-AE90-2CB6C475E475}" presName="sp" presStyleCnt="0"/>
      <dgm:spPr>
        <a:scene3d>
          <a:camera prst="orthographicFront"/>
          <a:lightRig rig="threePt" dir="t"/>
        </a:scene3d>
        <a:sp3d>
          <a:bevelT w="152400" h="50800" prst="softRound"/>
        </a:sp3d>
      </dgm:spPr>
    </dgm:pt>
    <dgm:pt modelId="{6DD8740B-0DB9-4453-9C2E-45C012F062DC}" type="pres">
      <dgm:prSet presAssocID="{96905C40-AE2F-4276-BBE4-450A95DF761F}" presName="arrowAndChildren" presStyleCnt="0"/>
      <dgm:spPr>
        <a:scene3d>
          <a:camera prst="orthographicFront"/>
          <a:lightRig rig="threePt" dir="t"/>
        </a:scene3d>
        <a:sp3d>
          <a:bevelT w="152400" h="50800" prst="softRound"/>
        </a:sp3d>
      </dgm:spPr>
    </dgm:pt>
    <dgm:pt modelId="{C52900B0-24BB-45DF-AF94-BCF3295ACFDC}" type="pres">
      <dgm:prSet presAssocID="{96905C40-AE2F-4276-BBE4-450A95DF761F}" presName="parentTextArrow" presStyleLbl="node1" presStyleIdx="3" presStyleCnt="9"/>
      <dgm:spPr/>
    </dgm:pt>
    <dgm:pt modelId="{00E90EE9-B952-4E1F-9CA9-68BA9F0ADE56}" type="pres">
      <dgm:prSet presAssocID="{3E18DEA4-5908-4067-A855-2F1E44F6E099}" presName="sp" presStyleCnt="0"/>
      <dgm:spPr>
        <a:scene3d>
          <a:camera prst="orthographicFront"/>
          <a:lightRig rig="threePt" dir="t"/>
        </a:scene3d>
        <a:sp3d>
          <a:bevelT w="152400" h="50800" prst="softRound"/>
        </a:sp3d>
      </dgm:spPr>
    </dgm:pt>
    <dgm:pt modelId="{90B76661-6074-4C35-BB89-3EE538E5C3FB}" type="pres">
      <dgm:prSet presAssocID="{F13F0AD6-7CB0-4B7A-993C-EE9FFF9D71D5}" presName="arrowAndChildren" presStyleCnt="0"/>
      <dgm:spPr>
        <a:scene3d>
          <a:camera prst="orthographicFront"/>
          <a:lightRig rig="threePt" dir="t"/>
        </a:scene3d>
        <a:sp3d>
          <a:bevelT w="152400" h="50800" prst="softRound"/>
        </a:sp3d>
      </dgm:spPr>
    </dgm:pt>
    <dgm:pt modelId="{82337F10-FFC9-4A98-A6A0-00E699DF2B9F}" type="pres">
      <dgm:prSet presAssocID="{F13F0AD6-7CB0-4B7A-993C-EE9FFF9D71D5}" presName="parentTextArrow" presStyleLbl="node1" presStyleIdx="4" presStyleCnt="9"/>
      <dgm:spPr/>
    </dgm:pt>
    <dgm:pt modelId="{08E41954-4888-4A91-9D57-D76351DA480F}" type="pres">
      <dgm:prSet presAssocID="{D8B4831E-3802-42DC-BD11-F24CA2350AC9}" presName="sp" presStyleCnt="0"/>
      <dgm:spPr>
        <a:scene3d>
          <a:camera prst="orthographicFront"/>
          <a:lightRig rig="threePt" dir="t"/>
        </a:scene3d>
        <a:sp3d>
          <a:bevelT w="152400" h="50800" prst="softRound"/>
        </a:sp3d>
      </dgm:spPr>
    </dgm:pt>
    <dgm:pt modelId="{3BE69C57-12EA-4B2C-B131-86088AF2233B}" type="pres">
      <dgm:prSet presAssocID="{005A580F-C3EE-4E3C-8754-5C4A49635671}" presName="arrowAndChildren" presStyleCnt="0"/>
      <dgm:spPr>
        <a:scene3d>
          <a:camera prst="orthographicFront"/>
          <a:lightRig rig="threePt" dir="t"/>
        </a:scene3d>
        <a:sp3d>
          <a:bevelT w="152400" h="50800" prst="softRound"/>
        </a:sp3d>
      </dgm:spPr>
    </dgm:pt>
    <dgm:pt modelId="{0F448521-8793-45F1-A52E-4AAC96B354B0}" type="pres">
      <dgm:prSet presAssocID="{005A580F-C3EE-4E3C-8754-5C4A49635671}" presName="parentTextArrow" presStyleLbl="node1" presStyleIdx="5" presStyleCnt="9"/>
      <dgm:spPr/>
    </dgm:pt>
    <dgm:pt modelId="{222917E0-BED6-4F30-A38C-56E2E3D3B750}" type="pres">
      <dgm:prSet presAssocID="{FA24EA60-0A5F-4F2E-9F06-E0EFD28AAB73}" presName="sp" presStyleCnt="0"/>
      <dgm:spPr>
        <a:scene3d>
          <a:camera prst="orthographicFront"/>
          <a:lightRig rig="threePt" dir="t"/>
        </a:scene3d>
        <a:sp3d>
          <a:bevelT w="152400" h="50800" prst="softRound"/>
        </a:sp3d>
      </dgm:spPr>
    </dgm:pt>
    <dgm:pt modelId="{8C3451A2-1A5B-444B-88DD-B7888D1621E0}" type="pres">
      <dgm:prSet presAssocID="{632576DF-B831-4082-9305-2B662019A04F}" presName="arrowAndChildren" presStyleCnt="0"/>
      <dgm:spPr>
        <a:scene3d>
          <a:camera prst="orthographicFront"/>
          <a:lightRig rig="threePt" dir="t"/>
        </a:scene3d>
        <a:sp3d>
          <a:bevelT w="152400" h="50800" prst="softRound"/>
        </a:sp3d>
      </dgm:spPr>
    </dgm:pt>
    <dgm:pt modelId="{0D8472FC-9201-4545-B1DF-C272078F1657}" type="pres">
      <dgm:prSet presAssocID="{632576DF-B831-4082-9305-2B662019A04F}" presName="parentTextArrow" presStyleLbl="node1" presStyleIdx="6" presStyleCnt="9"/>
      <dgm:spPr/>
    </dgm:pt>
    <dgm:pt modelId="{30A1B798-F53E-4C9F-A92F-E58396842737}" type="pres">
      <dgm:prSet presAssocID="{117E821B-6EC5-4C21-9B80-91032078D05F}" presName="sp" presStyleCnt="0"/>
      <dgm:spPr>
        <a:scene3d>
          <a:camera prst="orthographicFront"/>
          <a:lightRig rig="threePt" dir="t"/>
        </a:scene3d>
        <a:sp3d>
          <a:bevelT w="152400" h="50800" prst="softRound"/>
        </a:sp3d>
      </dgm:spPr>
    </dgm:pt>
    <dgm:pt modelId="{66DC52E1-359E-4DEC-9F75-EFBECFC4F6D1}" type="pres">
      <dgm:prSet presAssocID="{131F7295-C743-4A29-BF61-1DE56ACA147D}" presName="arrowAndChildren" presStyleCnt="0"/>
      <dgm:spPr>
        <a:scene3d>
          <a:camera prst="orthographicFront"/>
          <a:lightRig rig="threePt" dir="t"/>
        </a:scene3d>
        <a:sp3d>
          <a:bevelT w="152400" h="50800" prst="softRound"/>
        </a:sp3d>
      </dgm:spPr>
    </dgm:pt>
    <dgm:pt modelId="{43EDD881-3F8C-414D-9163-B8D1DA73C006}" type="pres">
      <dgm:prSet presAssocID="{131F7295-C743-4A29-BF61-1DE56ACA147D}" presName="parentTextArrow" presStyleLbl="node1" presStyleIdx="7" presStyleCnt="9"/>
      <dgm:spPr/>
    </dgm:pt>
    <dgm:pt modelId="{95DCF9E6-9987-4DA9-8887-A4F72F9A952B}" type="pres">
      <dgm:prSet presAssocID="{7709974D-20AC-4F8F-AF2B-72ACED2FD81D}" presName="sp" presStyleCnt="0"/>
      <dgm:spPr>
        <a:scene3d>
          <a:camera prst="orthographicFront"/>
          <a:lightRig rig="threePt" dir="t"/>
        </a:scene3d>
        <a:sp3d>
          <a:bevelT w="152400" h="50800" prst="softRound"/>
        </a:sp3d>
      </dgm:spPr>
    </dgm:pt>
    <dgm:pt modelId="{779CFB7D-5373-4C24-8F54-2E6A670E695A}" type="pres">
      <dgm:prSet presAssocID="{FE12A10C-887A-44AC-8FD9-9D291FBF96D7}" presName="arrowAndChildren" presStyleCnt="0"/>
      <dgm:spPr>
        <a:scene3d>
          <a:camera prst="orthographicFront"/>
          <a:lightRig rig="threePt" dir="t"/>
        </a:scene3d>
        <a:sp3d>
          <a:bevelT w="152400" h="50800" prst="softRound"/>
        </a:sp3d>
      </dgm:spPr>
    </dgm:pt>
    <dgm:pt modelId="{E22B4A73-31AD-46AC-BB35-EB2AEBF48414}" type="pres">
      <dgm:prSet presAssocID="{FE12A10C-887A-44AC-8FD9-9D291FBF96D7}" presName="parentTextArrow" presStyleLbl="node1" presStyleIdx="8" presStyleCnt="9"/>
      <dgm:spPr/>
    </dgm:pt>
  </dgm:ptLst>
  <dgm:cxnLst>
    <dgm:cxn modelId="{1386EA09-EEE0-47CC-9AF4-CD475952C01B}" srcId="{657EFD00-1A27-4781-828B-FC478E3D6823}" destId="{632576DF-B831-4082-9305-2B662019A04F}" srcOrd="2" destOrd="0" parTransId="{FEC6FECD-147E-4AC8-9BA6-2F532F156893}" sibTransId="{FA24EA60-0A5F-4F2E-9F06-E0EFD28AAB73}"/>
    <dgm:cxn modelId="{A9A0B222-CA57-4C70-B5C2-2DF5FAC18252}" srcId="{657EFD00-1A27-4781-828B-FC478E3D6823}" destId="{FE12A10C-887A-44AC-8FD9-9D291FBF96D7}" srcOrd="0" destOrd="0" parTransId="{A43E38AA-C1C1-4C49-A3F7-498BC35299A6}" sibTransId="{7709974D-20AC-4F8F-AF2B-72ACED2FD81D}"/>
    <dgm:cxn modelId="{EC74C331-FA03-4AFE-8C0A-179A47AC6540}" srcId="{657EFD00-1A27-4781-828B-FC478E3D6823}" destId="{FC21BBCB-4134-4F5C-96F0-D98D557BCD01}" srcOrd="7" destOrd="0" parTransId="{A78318EF-2112-4F80-A49F-069334DBA55F}" sibTransId="{1CE7290D-5350-412E-829A-1B76C0692DCC}"/>
    <dgm:cxn modelId="{3FDAB96B-6DD3-45AC-828B-8DEC90443AA5}" srcId="{657EFD00-1A27-4781-828B-FC478E3D6823}" destId="{005A580F-C3EE-4E3C-8754-5C4A49635671}" srcOrd="3" destOrd="0" parTransId="{A7E328AC-F9E8-4F71-B776-5F770A51AC6F}" sibTransId="{D8B4831E-3802-42DC-BD11-F24CA2350AC9}"/>
    <dgm:cxn modelId="{08300A4E-E670-4826-9A55-9FC55A8F9340}" type="presOf" srcId="{34E77789-6F20-476C-85A3-8CDCFA554794}" destId="{7BACD4F6-E28D-45A9-80D7-FE1D8AE67BF3}" srcOrd="0" destOrd="0" presId="urn:microsoft.com/office/officeart/2005/8/layout/process4"/>
    <dgm:cxn modelId="{4B182E56-3C23-41C7-8EBB-24E77307505F}" srcId="{657EFD00-1A27-4781-828B-FC478E3D6823}" destId="{02170E28-7035-4F42-9841-A9DD67BA3D06}" srcOrd="6" destOrd="0" parTransId="{533440FC-54D4-4553-BE43-680CCC4CC874}" sibTransId="{64B9D9CD-2CE9-482B-A10E-CDA3D7937C23}"/>
    <dgm:cxn modelId="{1DB04C5A-7CB1-4C89-A1C2-414967E319B9}" type="presOf" srcId="{F13F0AD6-7CB0-4B7A-993C-EE9FFF9D71D5}" destId="{82337F10-FFC9-4A98-A6A0-00E699DF2B9F}" srcOrd="0" destOrd="0" presId="urn:microsoft.com/office/officeart/2005/8/layout/process4"/>
    <dgm:cxn modelId="{290E559E-572E-4282-AAC3-2A1E977222AE}" type="presOf" srcId="{657EFD00-1A27-4781-828B-FC478E3D6823}" destId="{91B35AAE-3680-437D-880E-7737C984F303}" srcOrd="0" destOrd="0" presId="urn:microsoft.com/office/officeart/2005/8/layout/process4"/>
    <dgm:cxn modelId="{4029F7A0-9BA1-481F-9FAC-D95C5ACA6AE9}" type="presOf" srcId="{96905C40-AE2F-4276-BBE4-450A95DF761F}" destId="{C52900B0-24BB-45DF-AF94-BCF3295ACFDC}" srcOrd="0" destOrd="0" presId="urn:microsoft.com/office/officeart/2005/8/layout/process4"/>
    <dgm:cxn modelId="{B6E2DDA9-5088-4964-812D-BDAB85BFF511}" srcId="{657EFD00-1A27-4781-828B-FC478E3D6823}" destId="{34E77789-6F20-476C-85A3-8CDCFA554794}" srcOrd="8" destOrd="0" parTransId="{C646374B-107E-4F08-98F8-192BD4FCCE6B}" sibTransId="{FA49EE8F-BE39-4825-A8E7-6A9B8063B73A}"/>
    <dgm:cxn modelId="{2B44B2B4-41EE-4ECA-82C4-73F36F91ADA7}" srcId="{657EFD00-1A27-4781-828B-FC478E3D6823}" destId="{96905C40-AE2F-4276-BBE4-450A95DF761F}" srcOrd="5" destOrd="0" parTransId="{87898C33-BEF0-4A8C-BB69-AB1FDE3089ED}" sibTransId="{1B7B0FF8-21D9-485D-AE90-2CB6C475E475}"/>
    <dgm:cxn modelId="{BA9DC9C2-63A5-499A-9865-09260403F6E2}" type="presOf" srcId="{FC21BBCB-4134-4F5C-96F0-D98D557BCD01}" destId="{F3329845-613E-43D4-8CCC-1260E0D531D2}" srcOrd="0" destOrd="0" presId="urn:microsoft.com/office/officeart/2005/8/layout/process4"/>
    <dgm:cxn modelId="{A35AB5C4-F436-41BA-BB93-569F6EF69AD3}" type="presOf" srcId="{FE12A10C-887A-44AC-8FD9-9D291FBF96D7}" destId="{E22B4A73-31AD-46AC-BB35-EB2AEBF48414}" srcOrd="0" destOrd="0" presId="urn:microsoft.com/office/officeart/2005/8/layout/process4"/>
    <dgm:cxn modelId="{EE0894C5-5D81-4CA8-AE43-4A620E1804F6}" type="presOf" srcId="{131F7295-C743-4A29-BF61-1DE56ACA147D}" destId="{43EDD881-3F8C-414D-9163-B8D1DA73C006}" srcOrd="0" destOrd="0" presId="urn:microsoft.com/office/officeart/2005/8/layout/process4"/>
    <dgm:cxn modelId="{A6283DD2-A3F3-46FF-A891-5CA7A20D722D}" type="presOf" srcId="{005A580F-C3EE-4E3C-8754-5C4A49635671}" destId="{0F448521-8793-45F1-A52E-4AAC96B354B0}" srcOrd="0" destOrd="0" presId="urn:microsoft.com/office/officeart/2005/8/layout/process4"/>
    <dgm:cxn modelId="{DD72E0D2-DE69-40E3-9E62-777474EB40E8}" type="presOf" srcId="{632576DF-B831-4082-9305-2B662019A04F}" destId="{0D8472FC-9201-4545-B1DF-C272078F1657}" srcOrd="0" destOrd="0" presId="urn:microsoft.com/office/officeart/2005/8/layout/process4"/>
    <dgm:cxn modelId="{B3E3C2E3-6BBD-4247-9DB6-BBF214ECE81F}" type="presOf" srcId="{02170E28-7035-4F42-9841-A9DD67BA3D06}" destId="{7E00FF6D-435E-4AFF-844C-608B44F0C881}" srcOrd="0" destOrd="0" presId="urn:microsoft.com/office/officeart/2005/8/layout/process4"/>
    <dgm:cxn modelId="{763AA3F2-8E84-492D-ABF6-4ED4FC5C4029}" srcId="{657EFD00-1A27-4781-828B-FC478E3D6823}" destId="{F13F0AD6-7CB0-4B7A-993C-EE9FFF9D71D5}" srcOrd="4" destOrd="0" parTransId="{1B9F4223-9C2D-4E21-AAE4-D23AF71B474A}" sibTransId="{3E18DEA4-5908-4067-A855-2F1E44F6E099}"/>
    <dgm:cxn modelId="{381E26F8-F29D-4857-9445-75A46DB10494}" srcId="{657EFD00-1A27-4781-828B-FC478E3D6823}" destId="{131F7295-C743-4A29-BF61-1DE56ACA147D}" srcOrd="1" destOrd="0" parTransId="{85198713-DD7C-4EF2-A6FD-8A767D091292}" sibTransId="{117E821B-6EC5-4C21-9B80-91032078D05F}"/>
    <dgm:cxn modelId="{28BB6F3D-4DDA-42FF-A409-4919B3A4C01B}" type="presParOf" srcId="{91B35AAE-3680-437D-880E-7737C984F303}" destId="{FC373F43-B58B-4AC0-A490-2921DDD49E7C}" srcOrd="0" destOrd="0" presId="urn:microsoft.com/office/officeart/2005/8/layout/process4"/>
    <dgm:cxn modelId="{A39A9CDA-F110-4368-821B-6AE7B2CA6C40}" type="presParOf" srcId="{FC373F43-B58B-4AC0-A490-2921DDD49E7C}" destId="{7BACD4F6-E28D-45A9-80D7-FE1D8AE67BF3}" srcOrd="0" destOrd="0" presId="urn:microsoft.com/office/officeart/2005/8/layout/process4"/>
    <dgm:cxn modelId="{4639A64A-E3BF-481A-9D46-DA2562A78D32}" type="presParOf" srcId="{91B35AAE-3680-437D-880E-7737C984F303}" destId="{5183C46F-8F74-4BDB-9BA2-386A05A76284}" srcOrd="1" destOrd="0" presId="urn:microsoft.com/office/officeart/2005/8/layout/process4"/>
    <dgm:cxn modelId="{BE9AA3F8-534D-4B87-9727-849E5916CB81}" type="presParOf" srcId="{91B35AAE-3680-437D-880E-7737C984F303}" destId="{3288202A-2B7F-4C8B-9026-571034C8D354}" srcOrd="2" destOrd="0" presId="urn:microsoft.com/office/officeart/2005/8/layout/process4"/>
    <dgm:cxn modelId="{7C825D7A-57A4-47BF-95B9-3C3300003630}" type="presParOf" srcId="{3288202A-2B7F-4C8B-9026-571034C8D354}" destId="{F3329845-613E-43D4-8CCC-1260E0D531D2}" srcOrd="0" destOrd="0" presId="urn:microsoft.com/office/officeart/2005/8/layout/process4"/>
    <dgm:cxn modelId="{66CE2183-FEED-43B8-A813-7CC075FD19D6}" type="presParOf" srcId="{91B35AAE-3680-437D-880E-7737C984F303}" destId="{E1F379F2-5B3A-492A-A438-7EB6E4BD37A6}" srcOrd="3" destOrd="0" presId="urn:microsoft.com/office/officeart/2005/8/layout/process4"/>
    <dgm:cxn modelId="{676CD29E-06E3-4592-8604-4D7C259AFF18}" type="presParOf" srcId="{91B35AAE-3680-437D-880E-7737C984F303}" destId="{B6E97773-837F-45EC-A6FC-D0241B50A5B5}" srcOrd="4" destOrd="0" presId="urn:microsoft.com/office/officeart/2005/8/layout/process4"/>
    <dgm:cxn modelId="{AB45341B-212D-4F43-98E5-FC79B45C0A6B}" type="presParOf" srcId="{B6E97773-837F-45EC-A6FC-D0241B50A5B5}" destId="{7E00FF6D-435E-4AFF-844C-608B44F0C881}" srcOrd="0" destOrd="0" presId="urn:microsoft.com/office/officeart/2005/8/layout/process4"/>
    <dgm:cxn modelId="{C675796F-9A7E-42AC-A8B8-60FFC8727172}" type="presParOf" srcId="{91B35AAE-3680-437D-880E-7737C984F303}" destId="{2E266751-1443-45D4-8167-876CD4FA3FA4}" srcOrd="5" destOrd="0" presId="urn:microsoft.com/office/officeart/2005/8/layout/process4"/>
    <dgm:cxn modelId="{E8F74C54-C762-4F24-AC9E-C7C739A56CCB}" type="presParOf" srcId="{91B35AAE-3680-437D-880E-7737C984F303}" destId="{6DD8740B-0DB9-4453-9C2E-45C012F062DC}" srcOrd="6" destOrd="0" presId="urn:microsoft.com/office/officeart/2005/8/layout/process4"/>
    <dgm:cxn modelId="{92B81750-DB1B-4891-83C8-A28A5467B595}" type="presParOf" srcId="{6DD8740B-0DB9-4453-9C2E-45C012F062DC}" destId="{C52900B0-24BB-45DF-AF94-BCF3295ACFDC}" srcOrd="0" destOrd="0" presId="urn:microsoft.com/office/officeart/2005/8/layout/process4"/>
    <dgm:cxn modelId="{1707D657-45E1-4975-B251-31ECDA90405F}" type="presParOf" srcId="{91B35AAE-3680-437D-880E-7737C984F303}" destId="{00E90EE9-B952-4E1F-9CA9-68BA9F0ADE56}" srcOrd="7" destOrd="0" presId="urn:microsoft.com/office/officeart/2005/8/layout/process4"/>
    <dgm:cxn modelId="{F3DD8297-B6B0-41AA-AF64-2699A1F3D2EF}" type="presParOf" srcId="{91B35AAE-3680-437D-880E-7737C984F303}" destId="{90B76661-6074-4C35-BB89-3EE538E5C3FB}" srcOrd="8" destOrd="0" presId="urn:microsoft.com/office/officeart/2005/8/layout/process4"/>
    <dgm:cxn modelId="{96FEE826-8256-4548-996F-A02368C8061C}" type="presParOf" srcId="{90B76661-6074-4C35-BB89-3EE538E5C3FB}" destId="{82337F10-FFC9-4A98-A6A0-00E699DF2B9F}" srcOrd="0" destOrd="0" presId="urn:microsoft.com/office/officeart/2005/8/layout/process4"/>
    <dgm:cxn modelId="{B6A66AEC-5B22-4B7E-9685-B69F418A3798}" type="presParOf" srcId="{91B35AAE-3680-437D-880E-7737C984F303}" destId="{08E41954-4888-4A91-9D57-D76351DA480F}" srcOrd="9" destOrd="0" presId="urn:microsoft.com/office/officeart/2005/8/layout/process4"/>
    <dgm:cxn modelId="{6AA08D2C-3856-4340-9891-39C930B6E3DD}" type="presParOf" srcId="{91B35AAE-3680-437D-880E-7737C984F303}" destId="{3BE69C57-12EA-4B2C-B131-86088AF2233B}" srcOrd="10" destOrd="0" presId="urn:microsoft.com/office/officeart/2005/8/layout/process4"/>
    <dgm:cxn modelId="{8C590D04-5765-43EA-ADDD-8CD0006C645D}" type="presParOf" srcId="{3BE69C57-12EA-4B2C-B131-86088AF2233B}" destId="{0F448521-8793-45F1-A52E-4AAC96B354B0}" srcOrd="0" destOrd="0" presId="urn:microsoft.com/office/officeart/2005/8/layout/process4"/>
    <dgm:cxn modelId="{6DB3F450-A74F-4E6D-A140-4F88A6B22969}" type="presParOf" srcId="{91B35AAE-3680-437D-880E-7737C984F303}" destId="{222917E0-BED6-4F30-A38C-56E2E3D3B750}" srcOrd="11" destOrd="0" presId="urn:microsoft.com/office/officeart/2005/8/layout/process4"/>
    <dgm:cxn modelId="{EBD2E66B-2EA5-41F5-8996-F9DF09E6B29C}" type="presParOf" srcId="{91B35AAE-3680-437D-880E-7737C984F303}" destId="{8C3451A2-1A5B-444B-88DD-B7888D1621E0}" srcOrd="12" destOrd="0" presId="urn:microsoft.com/office/officeart/2005/8/layout/process4"/>
    <dgm:cxn modelId="{3375188F-552A-45B7-BCA2-25EE8B397132}" type="presParOf" srcId="{8C3451A2-1A5B-444B-88DD-B7888D1621E0}" destId="{0D8472FC-9201-4545-B1DF-C272078F1657}" srcOrd="0" destOrd="0" presId="urn:microsoft.com/office/officeart/2005/8/layout/process4"/>
    <dgm:cxn modelId="{0BBBCEAF-9412-426D-899E-8334DAF4BFAD}" type="presParOf" srcId="{91B35AAE-3680-437D-880E-7737C984F303}" destId="{30A1B798-F53E-4C9F-A92F-E58396842737}" srcOrd="13" destOrd="0" presId="urn:microsoft.com/office/officeart/2005/8/layout/process4"/>
    <dgm:cxn modelId="{FEFC0832-CB4F-4E5C-B25D-1EC744F7CF73}" type="presParOf" srcId="{91B35AAE-3680-437D-880E-7737C984F303}" destId="{66DC52E1-359E-4DEC-9F75-EFBECFC4F6D1}" srcOrd="14" destOrd="0" presId="urn:microsoft.com/office/officeart/2005/8/layout/process4"/>
    <dgm:cxn modelId="{DBACDBB1-CEFF-4445-91AB-789F51A43CA0}" type="presParOf" srcId="{66DC52E1-359E-4DEC-9F75-EFBECFC4F6D1}" destId="{43EDD881-3F8C-414D-9163-B8D1DA73C006}" srcOrd="0" destOrd="0" presId="urn:microsoft.com/office/officeart/2005/8/layout/process4"/>
    <dgm:cxn modelId="{3B427F73-3DEE-4C49-9D24-D92253ACCE6D}" type="presParOf" srcId="{91B35AAE-3680-437D-880E-7737C984F303}" destId="{95DCF9E6-9987-4DA9-8887-A4F72F9A952B}" srcOrd="15" destOrd="0" presId="urn:microsoft.com/office/officeart/2005/8/layout/process4"/>
    <dgm:cxn modelId="{FECB6071-81C0-4178-8CBD-715B351036FA}" type="presParOf" srcId="{91B35AAE-3680-437D-880E-7737C984F303}" destId="{779CFB7D-5373-4C24-8F54-2E6A670E695A}" srcOrd="16" destOrd="0" presId="urn:microsoft.com/office/officeart/2005/8/layout/process4"/>
    <dgm:cxn modelId="{AE0932E4-9A5B-4230-A073-154A3AF23A25}" type="presParOf" srcId="{779CFB7D-5373-4C24-8F54-2E6A670E695A}" destId="{E22B4A73-31AD-46AC-BB35-EB2AEBF48414}" srcOrd="0" destOrd="0" presId="urn:microsoft.com/office/officeart/2005/8/layout/process4"/>
  </dgm:cxnLst>
  <dgm:bg>
    <a:effectLst>
      <a:glow rad="228600">
        <a:schemeClr val="accent6">
          <a:satMod val="175000"/>
          <a:alpha val="40000"/>
        </a:schemeClr>
      </a:glow>
      <a:outerShdw blurRad="50800" dist="50800" dir="5400000" algn="ctr" rotWithShape="0">
        <a:srgbClr val="C00000"/>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AFC5D7-765C-4256-A826-759A0C4F6FEA}" type="doc">
      <dgm:prSet loTypeId="urn:microsoft.com/office/officeart/2005/8/layout/pyramid2" loCatId="list" qsTypeId="urn:microsoft.com/office/officeart/2005/8/quickstyle/simple1" qsCatId="simple" csTypeId="urn:microsoft.com/office/officeart/2005/8/colors/accent5_4" csCatId="accent5" phldr="1"/>
      <dgm:spPr/>
      <dgm:t>
        <a:bodyPr/>
        <a:lstStyle/>
        <a:p>
          <a:endParaRPr lang="en-US"/>
        </a:p>
      </dgm:t>
    </dgm:pt>
    <dgm:pt modelId="{D3029D18-0AD4-4D04-9827-37B64EE97FE7}">
      <dgm:prSet custT="1"/>
      <dgm:spPr/>
      <dgm:t>
        <a:bodyPr/>
        <a:lstStyle/>
        <a:p>
          <a:r>
            <a:rPr lang="ar-SA" sz="1800" dirty="0"/>
            <a:t>الإحساس والتعاطف؛ أي القدرة على فهم ومعرفة حاجات ورغبات وشعور الآخرين. </a:t>
          </a:r>
          <a:endParaRPr lang="en-US" sz="1800" dirty="0"/>
        </a:p>
      </dgm:t>
    </dgm:pt>
    <dgm:pt modelId="{8328BE1F-6E36-48AA-81F1-F27526C29279}" type="parTrans" cxnId="{FD0F162C-7843-4064-9EAA-8C1FA7E4E5BE}">
      <dgm:prSet/>
      <dgm:spPr/>
      <dgm:t>
        <a:bodyPr/>
        <a:lstStyle/>
        <a:p>
          <a:endParaRPr lang="en-US"/>
        </a:p>
      </dgm:t>
    </dgm:pt>
    <dgm:pt modelId="{3E0D36A4-02AC-4388-88EA-8D23A6057D31}" type="sibTrans" cxnId="{FD0F162C-7843-4064-9EAA-8C1FA7E4E5BE}">
      <dgm:prSet/>
      <dgm:spPr/>
      <dgm:t>
        <a:bodyPr/>
        <a:lstStyle/>
        <a:p>
          <a:endParaRPr lang="en-US"/>
        </a:p>
      </dgm:t>
    </dgm:pt>
    <dgm:pt modelId="{EB3BD217-37C1-4D91-9B75-C9F28EA8E889}">
      <dgm:prSet custT="1"/>
      <dgm:spPr/>
      <dgm:t>
        <a:bodyPr/>
        <a:lstStyle/>
        <a:p>
          <a:r>
            <a:rPr lang="ar-SA" sz="1800" dirty="0"/>
            <a:t>الثقة بالنفس، والتي تساعد في تشخيص المشكلة بشكل جيد. </a:t>
          </a:r>
          <a:endParaRPr lang="en-US" sz="1800" dirty="0"/>
        </a:p>
      </dgm:t>
    </dgm:pt>
    <dgm:pt modelId="{92A9970A-EB0A-42A5-BBDC-8BFD6992488B}" type="parTrans" cxnId="{62E484A3-7BF5-4566-AA71-959A3020B111}">
      <dgm:prSet/>
      <dgm:spPr/>
      <dgm:t>
        <a:bodyPr/>
        <a:lstStyle/>
        <a:p>
          <a:endParaRPr lang="en-US"/>
        </a:p>
      </dgm:t>
    </dgm:pt>
    <dgm:pt modelId="{CBEB34B1-07FD-4B18-9E4A-8B31158B9B5A}" type="sibTrans" cxnId="{62E484A3-7BF5-4566-AA71-959A3020B111}">
      <dgm:prSet/>
      <dgm:spPr/>
      <dgm:t>
        <a:bodyPr/>
        <a:lstStyle/>
        <a:p>
          <a:endParaRPr lang="en-US"/>
        </a:p>
      </dgm:t>
    </dgm:pt>
    <dgm:pt modelId="{B1208385-E73D-4C9F-8D8F-F2697576E7FA}">
      <dgm:prSet custT="1"/>
      <dgm:spPr/>
      <dgm:t>
        <a:bodyPr/>
        <a:lstStyle/>
        <a:p>
          <a:r>
            <a:rPr lang="ar-SA" sz="1800" dirty="0"/>
            <a:t>القدرة على الاتصال؛ أي توضيح وإيصال ما يريده لمرؤوسيه، خاصة فيما يتعلق بالأهداف وتوقعات المرؤوسين</a:t>
          </a:r>
          <a:endParaRPr lang="en-US" sz="1800" dirty="0"/>
        </a:p>
      </dgm:t>
    </dgm:pt>
    <dgm:pt modelId="{EA649AEC-0EAE-4B73-B802-2E2ADE31FCC7}" type="parTrans" cxnId="{584788EE-DD34-4E09-9329-A9D6F748B857}">
      <dgm:prSet/>
      <dgm:spPr/>
      <dgm:t>
        <a:bodyPr/>
        <a:lstStyle/>
        <a:p>
          <a:endParaRPr lang="en-US"/>
        </a:p>
      </dgm:t>
    </dgm:pt>
    <dgm:pt modelId="{EC061EC9-E4E4-4E37-B86A-B3E33834242D}" type="sibTrans" cxnId="{584788EE-DD34-4E09-9329-A9D6F748B857}">
      <dgm:prSet/>
      <dgm:spPr/>
      <dgm:t>
        <a:bodyPr/>
        <a:lstStyle/>
        <a:p>
          <a:endParaRPr lang="en-US"/>
        </a:p>
      </dgm:t>
    </dgm:pt>
    <dgm:pt modelId="{1B0D1DA1-501D-4390-A1E2-6DCAE8C1F7CD}">
      <dgm:prSet custT="1"/>
      <dgm:spPr/>
      <dgm:t>
        <a:bodyPr/>
        <a:lstStyle/>
        <a:p>
          <a:r>
            <a:rPr lang="ar-SA" sz="1800" dirty="0"/>
            <a:t>الوعي ويقصد به وعي القائد لمدى تأثيره على مرؤوسيه، والأسلوب الأفضل لممارسة مثل هذا التأثير، والإلمام بالنظريات والأبحاث المتعلقة بالقيادة، ونظريات الحفز، والاتصال ومحاولة تطبيقها.</a:t>
          </a:r>
          <a:endParaRPr lang="en-US" sz="1800" dirty="0"/>
        </a:p>
      </dgm:t>
    </dgm:pt>
    <dgm:pt modelId="{696D6499-45EE-4B46-B516-B8D4538329FA}" type="parTrans" cxnId="{09D19CE0-D67F-42AE-B3EC-9FF513F0D4BE}">
      <dgm:prSet/>
      <dgm:spPr/>
      <dgm:t>
        <a:bodyPr/>
        <a:lstStyle/>
        <a:p>
          <a:endParaRPr lang="en-US"/>
        </a:p>
      </dgm:t>
    </dgm:pt>
    <dgm:pt modelId="{DDE2456C-5B7E-45D4-806D-CBC713206EC9}" type="sibTrans" cxnId="{09D19CE0-D67F-42AE-B3EC-9FF513F0D4BE}">
      <dgm:prSet/>
      <dgm:spPr/>
      <dgm:t>
        <a:bodyPr/>
        <a:lstStyle/>
        <a:p>
          <a:endParaRPr lang="en-US"/>
        </a:p>
      </dgm:t>
    </dgm:pt>
    <dgm:pt modelId="{E34712D1-3387-4A7C-A621-5707280065E5}" type="pres">
      <dgm:prSet presAssocID="{54AFC5D7-765C-4256-A826-759A0C4F6FEA}" presName="compositeShape" presStyleCnt="0">
        <dgm:presLayoutVars>
          <dgm:dir/>
          <dgm:resizeHandles/>
        </dgm:presLayoutVars>
      </dgm:prSet>
      <dgm:spPr/>
    </dgm:pt>
    <dgm:pt modelId="{D11739D1-A106-4FE8-B1AC-816823597E49}" type="pres">
      <dgm:prSet presAssocID="{54AFC5D7-765C-4256-A826-759A0C4F6FEA}" presName="pyramid" presStyleLbl="node1" presStyleIdx="0" presStyleCnt="1"/>
      <dgm:spPr/>
    </dgm:pt>
    <dgm:pt modelId="{AA7C6DDF-D1EC-4D85-9369-0C3F7B1A53A9}" type="pres">
      <dgm:prSet presAssocID="{54AFC5D7-765C-4256-A826-759A0C4F6FEA}" presName="theList" presStyleCnt="0"/>
      <dgm:spPr/>
    </dgm:pt>
    <dgm:pt modelId="{F3E72BFD-CBC1-4DB9-8344-A19BA8CE1481}" type="pres">
      <dgm:prSet presAssocID="{D3029D18-0AD4-4D04-9827-37B64EE97FE7}" presName="aNode" presStyleLbl="fgAcc1" presStyleIdx="0" presStyleCnt="4">
        <dgm:presLayoutVars>
          <dgm:bulletEnabled val="1"/>
        </dgm:presLayoutVars>
      </dgm:prSet>
      <dgm:spPr/>
    </dgm:pt>
    <dgm:pt modelId="{82643AAA-AC5D-4813-BA1B-8E72633A64AC}" type="pres">
      <dgm:prSet presAssocID="{D3029D18-0AD4-4D04-9827-37B64EE97FE7}" presName="aSpace" presStyleCnt="0"/>
      <dgm:spPr/>
    </dgm:pt>
    <dgm:pt modelId="{A89989CA-3BC0-4523-AEDB-546CD4E0A084}" type="pres">
      <dgm:prSet presAssocID="{EB3BD217-37C1-4D91-9B75-C9F28EA8E889}" presName="aNode" presStyleLbl="fgAcc1" presStyleIdx="1" presStyleCnt="4" custScaleX="119971" custLinFactNeighborX="1023" custLinFactNeighborY="0">
        <dgm:presLayoutVars>
          <dgm:bulletEnabled val="1"/>
        </dgm:presLayoutVars>
      </dgm:prSet>
      <dgm:spPr/>
    </dgm:pt>
    <dgm:pt modelId="{E2A02AA7-2185-41DF-BFB2-0032BD0B7D66}" type="pres">
      <dgm:prSet presAssocID="{EB3BD217-37C1-4D91-9B75-C9F28EA8E889}" presName="aSpace" presStyleCnt="0"/>
      <dgm:spPr/>
    </dgm:pt>
    <dgm:pt modelId="{85B408D5-E60D-43AB-BF00-69FAC30E263D}" type="pres">
      <dgm:prSet presAssocID="{B1208385-E73D-4C9F-8D8F-F2697576E7FA}" presName="aNode" presStyleLbl="fgAcc1" presStyleIdx="2" presStyleCnt="4" custScaleX="139890">
        <dgm:presLayoutVars>
          <dgm:bulletEnabled val="1"/>
        </dgm:presLayoutVars>
      </dgm:prSet>
      <dgm:spPr/>
    </dgm:pt>
    <dgm:pt modelId="{5C3348AA-6705-4871-BB30-5F546994A083}" type="pres">
      <dgm:prSet presAssocID="{B1208385-E73D-4C9F-8D8F-F2697576E7FA}" presName="aSpace" presStyleCnt="0"/>
      <dgm:spPr/>
    </dgm:pt>
    <dgm:pt modelId="{FBC01D86-DFA6-4818-BA78-01899670E68B}" type="pres">
      <dgm:prSet presAssocID="{1B0D1DA1-501D-4390-A1E2-6DCAE8C1F7CD}" presName="aNode" presStyleLbl="fgAcc1" presStyleIdx="3" presStyleCnt="4" custScaleX="174847">
        <dgm:presLayoutVars>
          <dgm:bulletEnabled val="1"/>
        </dgm:presLayoutVars>
      </dgm:prSet>
      <dgm:spPr/>
    </dgm:pt>
    <dgm:pt modelId="{3842CE6B-AE1A-430C-816F-C4BFDF08F97D}" type="pres">
      <dgm:prSet presAssocID="{1B0D1DA1-501D-4390-A1E2-6DCAE8C1F7CD}" presName="aSpace" presStyleCnt="0"/>
      <dgm:spPr/>
    </dgm:pt>
  </dgm:ptLst>
  <dgm:cxnLst>
    <dgm:cxn modelId="{0AE2F408-8E61-40CD-90FC-29DD3D5C1B4E}" type="presOf" srcId="{B1208385-E73D-4C9F-8D8F-F2697576E7FA}" destId="{85B408D5-E60D-43AB-BF00-69FAC30E263D}" srcOrd="0" destOrd="0" presId="urn:microsoft.com/office/officeart/2005/8/layout/pyramid2"/>
    <dgm:cxn modelId="{FD0F162C-7843-4064-9EAA-8C1FA7E4E5BE}" srcId="{54AFC5D7-765C-4256-A826-759A0C4F6FEA}" destId="{D3029D18-0AD4-4D04-9827-37B64EE97FE7}" srcOrd="0" destOrd="0" parTransId="{8328BE1F-6E36-48AA-81F1-F27526C29279}" sibTransId="{3E0D36A4-02AC-4388-88EA-8D23A6057D31}"/>
    <dgm:cxn modelId="{820ED944-945A-4C62-A9DA-5B7AD82C6971}" type="presOf" srcId="{D3029D18-0AD4-4D04-9827-37B64EE97FE7}" destId="{F3E72BFD-CBC1-4DB9-8344-A19BA8CE1481}" srcOrd="0" destOrd="0" presId="urn:microsoft.com/office/officeart/2005/8/layout/pyramid2"/>
    <dgm:cxn modelId="{BF081C68-DF8F-46D9-B508-0D92570D221B}" type="presOf" srcId="{54AFC5D7-765C-4256-A826-759A0C4F6FEA}" destId="{E34712D1-3387-4A7C-A621-5707280065E5}" srcOrd="0" destOrd="0" presId="urn:microsoft.com/office/officeart/2005/8/layout/pyramid2"/>
    <dgm:cxn modelId="{FCF9259E-1B68-4516-B3D5-F35BFE5A7A9C}" type="presOf" srcId="{1B0D1DA1-501D-4390-A1E2-6DCAE8C1F7CD}" destId="{FBC01D86-DFA6-4818-BA78-01899670E68B}" srcOrd="0" destOrd="0" presId="urn:microsoft.com/office/officeart/2005/8/layout/pyramid2"/>
    <dgm:cxn modelId="{62E484A3-7BF5-4566-AA71-959A3020B111}" srcId="{54AFC5D7-765C-4256-A826-759A0C4F6FEA}" destId="{EB3BD217-37C1-4D91-9B75-C9F28EA8E889}" srcOrd="1" destOrd="0" parTransId="{92A9970A-EB0A-42A5-BBDC-8BFD6992488B}" sibTransId="{CBEB34B1-07FD-4B18-9E4A-8B31158B9B5A}"/>
    <dgm:cxn modelId="{6799F7C2-403C-45B5-B526-A45B05518219}" type="presOf" srcId="{EB3BD217-37C1-4D91-9B75-C9F28EA8E889}" destId="{A89989CA-3BC0-4523-AEDB-546CD4E0A084}" srcOrd="0" destOrd="0" presId="urn:microsoft.com/office/officeart/2005/8/layout/pyramid2"/>
    <dgm:cxn modelId="{09D19CE0-D67F-42AE-B3EC-9FF513F0D4BE}" srcId="{54AFC5D7-765C-4256-A826-759A0C4F6FEA}" destId="{1B0D1DA1-501D-4390-A1E2-6DCAE8C1F7CD}" srcOrd="3" destOrd="0" parTransId="{696D6499-45EE-4B46-B516-B8D4538329FA}" sibTransId="{DDE2456C-5B7E-45D4-806D-CBC713206EC9}"/>
    <dgm:cxn modelId="{584788EE-DD34-4E09-9329-A9D6F748B857}" srcId="{54AFC5D7-765C-4256-A826-759A0C4F6FEA}" destId="{B1208385-E73D-4C9F-8D8F-F2697576E7FA}" srcOrd="2" destOrd="0" parTransId="{EA649AEC-0EAE-4B73-B802-2E2ADE31FCC7}" sibTransId="{EC061EC9-E4E4-4E37-B86A-B3E33834242D}"/>
    <dgm:cxn modelId="{DE027D15-F66E-4701-9C34-8149AE486D84}" type="presParOf" srcId="{E34712D1-3387-4A7C-A621-5707280065E5}" destId="{D11739D1-A106-4FE8-B1AC-816823597E49}" srcOrd="0" destOrd="0" presId="urn:microsoft.com/office/officeart/2005/8/layout/pyramid2"/>
    <dgm:cxn modelId="{1E7BEE69-C6C6-46A4-84A7-DD8B218283BD}" type="presParOf" srcId="{E34712D1-3387-4A7C-A621-5707280065E5}" destId="{AA7C6DDF-D1EC-4D85-9369-0C3F7B1A53A9}" srcOrd="1" destOrd="0" presId="urn:microsoft.com/office/officeart/2005/8/layout/pyramid2"/>
    <dgm:cxn modelId="{4329363A-669F-4CC5-AB30-E03AF082901B}" type="presParOf" srcId="{AA7C6DDF-D1EC-4D85-9369-0C3F7B1A53A9}" destId="{F3E72BFD-CBC1-4DB9-8344-A19BA8CE1481}" srcOrd="0" destOrd="0" presId="urn:microsoft.com/office/officeart/2005/8/layout/pyramid2"/>
    <dgm:cxn modelId="{E3B01394-FB79-4500-828A-0564E0BB888B}" type="presParOf" srcId="{AA7C6DDF-D1EC-4D85-9369-0C3F7B1A53A9}" destId="{82643AAA-AC5D-4813-BA1B-8E72633A64AC}" srcOrd="1" destOrd="0" presId="urn:microsoft.com/office/officeart/2005/8/layout/pyramid2"/>
    <dgm:cxn modelId="{6BF7E289-BE7B-4F68-9FBA-7A635D9308D1}" type="presParOf" srcId="{AA7C6DDF-D1EC-4D85-9369-0C3F7B1A53A9}" destId="{A89989CA-3BC0-4523-AEDB-546CD4E0A084}" srcOrd="2" destOrd="0" presId="urn:microsoft.com/office/officeart/2005/8/layout/pyramid2"/>
    <dgm:cxn modelId="{4ABF2BB3-1C58-4DB1-A08B-B0D7CBD4F7C6}" type="presParOf" srcId="{AA7C6DDF-D1EC-4D85-9369-0C3F7B1A53A9}" destId="{E2A02AA7-2185-41DF-BFB2-0032BD0B7D66}" srcOrd="3" destOrd="0" presId="urn:microsoft.com/office/officeart/2005/8/layout/pyramid2"/>
    <dgm:cxn modelId="{B5EE144A-B562-494D-B4FE-F3FFCEB9EDBF}" type="presParOf" srcId="{AA7C6DDF-D1EC-4D85-9369-0C3F7B1A53A9}" destId="{85B408D5-E60D-43AB-BF00-69FAC30E263D}" srcOrd="4" destOrd="0" presId="urn:microsoft.com/office/officeart/2005/8/layout/pyramid2"/>
    <dgm:cxn modelId="{0AC52F02-5505-4502-A800-BF4E5442E165}" type="presParOf" srcId="{AA7C6DDF-D1EC-4D85-9369-0C3F7B1A53A9}" destId="{5C3348AA-6705-4871-BB30-5F546994A083}" srcOrd="5" destOrd="0" presId="urn:microsoft.com/office/officeart/2005/8/layout/pyramid2"/>
    <dgm:cxn modelId="{841AC07D-3B8B-42D1-A485-6B3D61E6532B}" type="presParOf" srcId="{AA7C6DDF-D1EC-4D85-9369-0C3F7B1A53A9}" destId="{FBC01D86-DFA6-4818-BA78-01899670E68B}" srcOrd="6" destOrd="0" presId="urn:microsoft.com/office/officeart/2005/8/layout/pyramid2"/>
    <dgm:cxn modelId="{07477150-16B8-415F-844E-B0E1AEDAADBB}" type="presParOf" srcId="{AA7C6DDF-D1EC-4D85-9369-0C3F7B1A53A9}" destId="{3842CE6B-AE1A-430C-816F-C4BFDF08F97D}"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630739-D311-49F6-BBB0-B296E99E9982}" type="doc">
      <dgm:prSet loTypeId="urn:microsoft.com/office/officeart/2005/8/layout/process4" loCatId="process" qsTypeId="urn:microsoft.com/office/officeart/2005/8/quickstyle/simple1" qsCatId="simple" csTypeId="urn:microsoft.com/office/officeart/2005/8/colors/colorful1" csCatId="colorful" phldr="1"/>
      <dgm:spPr>
        <a:scene3d>
          <a:camera prst="perspectiveBelow"/>
          <a:lightRig rig="threePt" dir="t"/>
        </a:scene3d>
      </dgm:spPr>
    </dgm:pt>
    <dgm:pt modelId="{2969DD5D-98AF-42E3-B638-552B44CB7AD2}">
      <dgm:prSet phldrT="[Text]" custT="1"/>
      <dgm:spPr>
        <a:scene3d>
          <a:camera prst="perspectiveBelow"/>
          <a:lightRig rig="threePt" dir="t"/>
        </a:scene3d>
        <a:sp3d>
          <a:bevelT prst="slope"/>
        </a:sp3d>
      </dgm:spPr>
      <dgm:t>
        <a:bodyPr/>
        <a:lstStyle/>
        <a:p>
          <a:pPr algn="ctr"/>
          <a:r>
            <a:rPr lang="ar-SA" sz="1800" dirty="0"/>
            <a:t>التقليل من الادارة المركزية والتوجه الى ابعد الحدود الممكنة. </a:t>
          </a:r>
        </a:p>
      </dgm:t>
    </dgm:pt>
    <dgm:pt modelId="{C9BE4DC6-A010-45E7-907F-6CC00FF5BF6A}" type="parTrans" cxnId="{473AB09C-CC04-4A35-A59E-8B3316AF132A}">
      <dgm:prSet/>
      <dgm:spPr/>
      <dgm:t>
        <a:bodyPr/>
        <a:lstStyle/>
        <a:p>
          <a:pPr algn="ctr"/>
          <a:endParaRPr lang="en-US"/>
        </a:p>
      </dgm:t>
    </dgm:pt>
    <dgm:pt modelId="{F1A317D4-338A-4333-8544-16565DCCC4FF}" type="sibTrans" cxnId="{473AB09C-CC04-4A35-A59E-8B3316AF132A}">
      <dgm:prSet/>
      <dgm:spPr/>
      <dgm:t>
        <a:bodyPr/>
        <a:lstStyle/>
        <a:p>
          <a:pPr algn="ctr"/>
          <a:endParaRPr lang="en-US"/>
        </a:p>
      </dgm:t>
    </dgm:pt>
    <dgm:pt modelId="{389EB222-DC5A-42C6-A5EB-DBD3BB293CEF}">
      <dgm:prSet custT="1"/>
      <dgm:spPr>
        <a:scene3d>
          <a:camera prst="perspectiveBelow"/>
          <a:lightRig rig="threePt" dir="t"/>
        </a:scene3d>
        <a:sp3d>
          <a:bevelT prst="slope"/>
        </a:sp3d>
      </dgm:spPr>
      <dgm:t>
        <a:bodyPr/>
        <a:lstStyle/>
        <a:p>
          <a:pPr algn="ctr"/>
          <a:r>
            <a:rPr lang="ar-SA" sz="1800" dirty="0"/>
            <a:t>اعطاء مدير المدرسة </a:t>
          </a:r>
          <a:r>
            <a:rPr lang="ar-JO" sz="1800" dirty="0"/>
            <a:t>أو الجامعة </a:t>
          </a:r>
          <a:r>
            <a:rPr lang="ar-SA" sz="1800" dirty="0"/>
            <a:t>حرية الحركة والتعرف في حد</a:t>
          </a:r>
          <a:r>
            <a:rPr lang="ar-JO" sz="1800" dirty="0"/>
            <a:t>ا</a:t>
          </a:r>
          <a:r>
            <a:rPr lang="ar-SA" sz="1800" dirty="0"/>
            <a:t>د</a:t>
          </a:r>
          <a:r>
            <a:rPr lang="ar-JO" sz="1800" dirty="0"/>
            <a:t>ها</a:t>
          </a:r>
          <a:r>
            <a:rPr lang="ar-SA" sz="1800" dirty="0"/>
            <a:t> بما يحقق مصلحتها. </a:t>
          </a:r>
          <a:endParaRPr lang="en-US" sz="1800" dirty="0"/>
        </a:p>
      </dgm:t>
    </dgm:pt>
    <dgm:pt modelId="{315DCC57-3D62-4C0D-A19F-24CAE290B3DF}" type="parTrans" cxnId="{0E434CF3-4680-4C94-9A2B-E017A883CF40}">
      <dgm:prSet/>
      <dgm:spPr/>
      <dgm:t>
        <a:bodyPr/>
        <a:lstStyle/>
        <a:p>
          <a:pPr algn="ctr"/>
          <a:endParaRPr lang="en-US"/>
        </a:p>
      </dgm:t>
    </dgm:pt>
    <dgm:pt modelId="{9DE1FB2C-3D68-4B39-A24B-0E48905F2C78}" type="sibTrans" cxnId="{0E434CF3-4680-4C94-9A2B-E017A883CF40}">
      <dgm:prSet/>
      <dgm:spPr/>
      <dgm:t>
        <a:bodyPr/>
        <a:lstStyle/>
        <a:p>
          <a:pPr algn="ctr"/>
          <a:endParaRPr lang="en-US"/>
        </a:p>
      </dgm:t>
    </dgm:pt>
    <dgm:pt modelId="{A06D78B8-1D49-43F1-B11C-36E02CA7AAA8}">
      <dgm:prSet custT="1"/>
      <dgm:spPr>
        <a:scene3d>
          <a:camera prst="perspectiveBelow"/>
          <a:lightRig rig="threePt" dir="t"/>
        </a:scene3d>
        <a:sp3d>
          <a:bevelT prst="slope"/>
        </a:sp3d>
      </dgm:spPr>
      <dgm:t>
        <a:bodyPr/>
        <a:lstStyle/>
        <a:p>
          <a:pPr algn="ctr"/>
          <a:r>
            <a:rPr lang="ar-SA" sz="1800" dirty="0"/>
            <a:t>حماية الحرية الفكرية والعلمية والحرية الشخصية المسؤولة الملتزمة. </a:t>
          </a:r>
          <a:endParaRPr lang="en-US" sz="1800" dirty="0"/>
        </a:p>
      </dgm:t>
    </dgm:pt>
    <dgm:pt modelId="{A44EE369-F33A-4455-9F02-59438E3C9585}" type="parTrans" cxnId="{D5CD348E-8842-4006-A21A-08E3FEACC39D}">
      <dgm:prSet/>
      <dgm:spPr/>
      <dgm:t>
        <a:bodyPr/>
        <a:lstStyle/>
        <a:p>
          <a:pPr algn="ctr"/>
          <a:endParaRPr lang="en-US"/>
        </a:p>
      </dgm:t>
    </dgm:pt>
    <dgm:pt modelId="{C65918DA-C0EF-4936-A05C-155D655A90CE}" type="sibTrans" cxnId="{D5CD348E-8842-4006-A21A-08E3FEACC39D}">
      <dgm:prSet/>
      <dgm:spPr/>
      <dgm:t>
        <a:bodyPr/>
        <a:lstStyle/>
        <a:p>
          <a:pPr algn="ctr"/>
          <a:endParaRPr lang="en-US"/>
        </a:p>
      </dgm:t>
    </dgm:pt>
    <dgm:pt modelId="{F1436AA4-174F-4AB1-B570-BB341F6A1B90}">
      <dgm:prSet custT="1"/>
      <dgm:spPr>
        <a:scene3d>
          <a:camera prst="perspectiveBelow"/>
          <a:lightRig rig="threePt" dir="t"/>
        </a:scene3d>
        <a:sp3d>
          <a:bevelT prst="slope"/>
        </a:sp3d>
      </dgm:spPr>
      <dgm:t>
        <a:bodyPr/>
        <a:lstStyle/>
        <a:p>
          <a:pPr algn="ctr"/>
          <a:r>
            <a:rPr lang="ar-SA" sz="1800" dirty="0"/>
            <a:t>تأكيد الشعور بالأمن والطمأنينة وابعاد شبح الخوف من نتائج الابتكار والتجربة والتجديد. </a:t>
          </a:r>
          <a:endParaRPr lang="en-US" sz="1800" dirty="0"/>
        </a:p>
      </dgm:t>
    </dgm:pt>
    <dgm:pt modelId="{66DE86E2-6F20-478C-B70C-5FA57E01021A}" type="parTrans" cxnId="{2EAF8403-4377-4F87-BA02-65962EF6D7FB}">
      <dgm:prSet/>
      <dgm:spPr/>
      <dgm:t>
        <a:bodyPr/>
        <a:lstStyle/>
        <a:p>
          <a:pPr algn="ctr"/>
          <a:endParaRPr lang="en-US"/>
        </a:p>
      </dgm:t>
    </dgm:pt>
    <dgm:pt modelId="{477C2A22-DE96-475B-9362-9A8931EF3208}" type="sibTrans" cxnId="{2EAF8403-4377-4F87-BA02-65962EF6D7FB}">
      <dgm:prSet/>
      <dgm:spPr/>
      <dgm:t>
        <a:bodyPr/>
        <a:lstStyle/>
        <a:p>
          <a:pPr algn="ctr"/>
          <a:endParaRPr lang="en-US"/>
        </a:p>
      </dgm:t>
    </dgm:pt>
    <dgm:pt modelId="{E262F9B5-7E59-4390-A16B-C4BA50B3C0FF}">
      <dgm:prSet custT="1"/>
      <dgm:spPr>
        <a:scene3d>
          <a:camera prst="perspectiveBelow"/>
          <a:lightRig rig="threePt" dir="t"/>
        </a:scene3d>
        <a:sp3d>
          <a:bevelT prst="slope"/>
        </a:sp3d>
      </dgm:spPr>
      <dgm:t>
        <a:bodyPr/>
        <a:lstStyle/>
        <a:p>
          <a:pPr algn="ctr"/>
          <a:r>
            <a:rPr lang="ar-SA" sz="1800" dirty="0"/>
            <a:t>توفير الاستقرار في الوظيفة لمدير الم</a:t>
          </a:r>
          <a:r>
            <a:rPr lang="ar-JO" sz="1800" dirty="0"/>
            <a:t>ؤسس</a:t>
          </a:r>
          <a:r>
            <a:rPr lang="ar-SA" sz="1800" dirty="0"/>
            <a:t>ة ليستطيع ان يرسم خططاً طويلة المدى </a:t>
          </a:r>
          <a:r>
            <a:rPr lang="ar-JO" sz="1800" dirty="0"/>
            <a:t>ل</a:t>
          </a:r>
          <a:r>
            <a:rPr lang="ar-SA" sz="1800" dirty="0"/>
            <a:t>إصلاح م</a:t>
          </a:r>
          <a:r>
            <a:rPr lang="ar-JO" sz="1800" dirty="0"/>
            <a:t>ؤسسته</a:t>
          </a:r>
          <a:r>
            <a:rPr lang="ar-SA" sz="1800" dirty="0"/>
            <a:t> ولتأكيد عمله بنفسه. </a:t>
          </a:r>
          <a:endParaRPr lang="en-US" sz="1800" dirty="0"/>
        </a:p>
      </dgm:t>
    </dgm:pt>
    <dgm:pt modelId="{31D5C98C-982C-4CEA-B73A-D3D584C9CCAC}" type="parTrans" cxnId="{1FE7C291-C43A-4CB8-99D3-DECA7E096BF3}">
      <dgm:prSet/>
      <dgm:spPr/>
      <dgm:t>
        <a:bodyPr/>
        <a:lstStyle/>
        <a:p>
          <a:pPr algn="ctr"/>
          <a:endParaRPr lang="en-US"/>
        </a:p>
      </dgm:t>
    </dgm:pt>
    <dgm:pt modelId="{A7459E03-E01E-4B13-8CC7-2AE4B31DA47A}" type="sibTrans" cxnId="{1FE7C291-C43A-4CB8-99D3-DECA7E096BF3}">
      <dgm:prSet/>
      <dgm:spPr/>
      <dgm:t>
        <a:bodyPr/>
        <a:lstStyle/>
        <a:p>
          <a:pPr algn="ctr"/>
          <a:endParaRPr lang="en-US"/>
        </a:p>
      </dgm:t>
    </dgm:pt>
    <dgm:pt modelId="{5F8D8777-6E9D-43B3-9867-8D76FE7EBE5B}">
      <dgm:prSet custT="1"/>
      <dgm:spPr>
        <a:scene3d>
          <a:camera prst="perspectiveBelow"/>
          <a:lightRig rig="threePt" dir="t"/>
        </a:scene3d>
        <a:sp3d>
          <a:bevelT prst="slope"/>
        </a:sp3d>
      </dgm:spPr>
      <dgm:t>
        <a:bodyPr/>
        <a:lstStyle/>
        <a:p>
          <a:pPr algn="ctr"/>
          <a:r>
            <a:rPr lang="ar-JO" sz="1800"/>
            <a:t>ت</a:t>
          </a:r>
          <a:r>
            <a:rPr lang="ar-SA" sz="1800" dirty="0"/>
            <a:t>وفير المبنى </a:t>
          </a:r>
          <a:r>
            <a:rPr lang="ar-JO" sz="1800" dirty="0"/>
            <a:t>المناسب</a:t>
          </a:r>
          <a:endParaRPr lang="en-US" sz="1800" dirty="0"/>
        </a:p>
      </dgm:t>
    </dgm:pt>
    <dgm:pt modelId="{4E26FA7A-0CC0-480F-851D-69ED67576875}" type="parTrans" cxnId="{AF49DD85-EDFF-4780-9184-78A38A64EF39}">
      <dgm:prSet/>
      <dgm:spPr/>
      <dgm:t>
        <a:bodyPr/>
        <a:lstStyle/>
        <a:p>
          <a:endParaRPr lang="en-US"/>
        </a:p>
      </dgm:t>
    </dgm:pt>
    <dgm:pt modelId="{D2950F78-1AFB-42FF-BA9D-7E7C68AB9B22}" type="sibTrans" cxnId="{AF49DD85-EDFF-4780-9184-78A38A64EF39}">
      <dgm:prSet/>
      <dgm:spPr/>
      <dgm:t>
        <a:bodyPr/>
        <a:lstStyle/>
        <a:p>
          <a:endParaRPr lang="en-US"/>
        </a:p>
      </dgm:t>
    </dgm:pt>
    <dgm:pt modelId="{E08872DA-37B7-4631-A5F5-621616EE1B19}">
      <dgm:prSet custT="1"/>
      <dgm:spPr>
        <a:scene3d>
          <a:camera prst="perspectiveBelow"/>
          <a:lightRig rig="threePt" dir="t"/>
        </a:scene3d>
        <a:sp3d>
          <a:bevelT prst="slope"/>
        </a:sp3d>
      </dgm:spPr>
      <dgm:t>
        <a:bodyPr/>
        <a:lstStyle/>
        <a:p>
          <a:pPr algn="ctr"/>
          <a:r>
            <a:rPr lang="ar-SA" sz="1800"/>
            <a:t>تطبيق </a:t>
          </a:r>
          <a:r>
            <a:rPr lang="ar-SA" sz="1800" dirty="0"/>
            <a:t>الاسلوب الديمقراطي في الادارة التعليمية. </a:t>
          </a:r>
          <a:endParaRPr lang="en-US" sz="1800" dirty="0"/>
        </a:p>
      </dgm:t>
    </dgm:pt>
    <dgm:pt modelId="{AECB6977-4249-40F7-A772-7CF4660B7527}" type="parTrans" cxnId="{8DFBE666-CDF6-4CBC-A332-9140F6BE31EF}">
      <dgm:prSet/>
      <dgm:spPr/>
      <dgm:t>
        <a:bodyPr/>
        <a:lstStyle/>
        <a:p>
          <a:endParaRPr lang="en-US"/>
        </a:p>
      </dgm:t>
    </dgm:pt>
    <dgm:pt modelId="{29A291C3-D3D6-482F-A33B-EFB98B29819E}" type="sibTrans" cxnId="{8DFBE666-CDF6-4CBC-A332-9140F6BE31EF}">
      <dgm:prSet/>
      <dgm:spPr/>
      <dgm:t>
        <a:bodyPr/>
        <a:lstStyle/>
        <a:p>
          <a:endParaRPr lang="en-US"/>
        </a:p>
      </dgm:t>
    </dgm:pt>
    <dgm:pt modelId="{400FBE49-FD6F-4D09-9E03-67EB42AF88FF}" type="pres">
      <dgm:prSet presAssocID="{F2630739-D311-49F6-BBB0-B296E99E9982}" presName="Name0" presStyleCnt="0">
        <dgm:presLayoutVars>
          <dgm:dir/>
          <dgm:animLvl val="lvl"/>
          <dgm:resizeHandles val="exact"/>
        </dgm:presLayoutVars>
      </dgm:prSet>
      <dgm:spPr/>
    </dgm:pt>
    <dgm:pt modelId="{1CEB5471-F5DD-4536-A8B5-AB6FDB89769B}" type="pres">
      <dgm:prSet presAssocID="{5F8D8777-6E9D-43B3-9867-8D76FE7EBE5B}" presName="boxAndChildren" presStyleCnt="0"/>
      <dgm:spPr/>
    </dgm:pt>
    <dgm:pt modelId="{D30DDFA0-2DD2-4153-A59D-47DDAA44C2A6}" type="pres">
      <dgm:prSet presAssocID="{5F8D8777-6E9D-43B3-9867-8D76FE7EBE5B}" presName="parentTextBox" presStyleLbl="node1" presStyleIdx="0" presStyleCnt="7"/>
      <dgm:spPr/>
    </dgm:pt>
    <dgm:pt modelId="{E367722C-B708-4975-9F25-77D750E597A9}" type="pres">
      <dgm:prSet presAssocID="{29A291C3-D3D6-482F-A33B-EFB98B29819E}" presName="sp" presStyleCnt="0"/>
      <dgm:spPr/>
    </dgm:pt>
    <dgm:pt modelId="{FFC9CF08-DBEA-40B6-AA7B-B35D00A60792}" type="pres">
      <dgm:prSet presAssocID="{E08872DA-37B7-4631-A5F5-621616EE1B19}" presName="arrowAndChildren" presStyleCnt="0"/>
      <dgm:spPr/>
    </dgm:pt>
    <dgm:pt modelId="{95DD332D-E164-452E-A3B8-C4DB7F288FEE}" type="pres">
      <dgm:prSet presAssocID="{E08872DA-37B7-4631-A5F5-621616EE1B19}" presName="parentTextArrow" presStyleLbl="node1" presStyleIdx="1" presStyleCnt="7"/>
      <dgm:spPr/>
    </dgm:pt>
    <dgm:pt modelId="{FBEBB480-2A95-4E07-937F-F687EB771CDB}" type="pres">
      <dgm:prSet presAssocID="{A7459E03-E01E-4B13-8CC7-2AE4B31DA47A}" presName="sp" presStyleCnt="0"/>
      <dgm:spPr/>
    </dgm:pt>
    <dgm:pt modelId="{6621D812-F70F-43A4-BAFC-BC5C68F91554}" type="pres">
      <dgm:prSet presAssocID="{E262F9B5-7E59-4390-A16B-C4BA50B3C0FF}" presName="arrowAndChildren" presStyleCnt="0"/>
      <dgm:spPr/>
    </dgm:pt>
    <dgm:pt modelId="{3A21DFAD-6C8D-4211-B573-9AE955D03BC6}" type="pres">
      <dgm:prSet presAssocID="{E262F9B5-7E59-4390-A16B-C4BA50B3C0FF}" presName="parentTextArrow" presStyleLbl="node1" presStyleIdx="2" presStyleCnt="7"/>
      <dgm:spPr/>
    </dgm:pt>
    <dgm:pt modelId="{EADE779F-FFC1-4744-AAE4-936844525685}" type="pres">
      <dgm:prSet presAssocID="{477C2A22-DE96-475B-9362-9A8931EF3208}" presName="sp" presStyleCnt="0"/>
      <dgm:spPr/>
    </dgm:pt>
    <dgm:pt modelId="{8767A6BE-2AEF-41A0-9E43-EDBC85EECBCE}" type="pres">
      <dgm:prSet presAssocID="{F1436AA4-174F-4AB1-B570-BB341F6A1B90}" presName="arrowAndChildren" presStyleCnt="0"/>
      <dgm:spPr/>
    </dgm:pt>
    <dgm:pt modelId="{81280E2F-2C7A-43B6-BFEF-998E4A205992}" type="pres">
      <dgm:prSet presAssocID="{F1436AA4-174F-4AB1-B570-BB341F6A1B90}" presName="parentTextArrow" presStyleLbl="node1" presStyleIdx="3" presStyleCnt="7"/>
      <dgm:spPr/>
    </dgm:pt>
    <dgm:pt modelId="{6D8E363D-2972-4D23-B50D-3D1CACEA9418}" type="pres">
      <dgm:prSet presAssocID="{C65918DA-C0EF-4936-A05C-155D655A90CE}" presName="sp" presStyleCnt="0"/>
      <dgm:spPr/>
    </dgm:pt>
    <dgm:pt modelId="{D074AA63-D75B-4CCC-AC83-6BEF18F91E82}" type="pres">
      <dgm:prSet presAssocID="{A06D78B8-1D49-43F1-B11C-36E02CA7AAA8}" presName="arrowAndChildren" presStyleCnt="0"/>
      <dgm:spPr/>
    </dgm:pt>
    <dgm:pt modelId="{6BFD593C-9739-4CAD-AC7C-70D1D913C33B}" type="pres">
      <dgm:prSet presAssocID="{A06D78B8-1D49-43F1-B11C-36E02CA7AAA8}" presName="parentTextArrow" presStyleLbl="node1" presStyleIdx="4" presStyleCnt="7"/>
      <dgm:spPr/>
    </dgm:pt>
    <dgm:pt modelId="{874EE1F9-F260-4377-B975-54DBCB48BE54}" type="pres">
      <dgm:prSet presAssocID="{9DE1FB2C-3D68-4B39-A24B-0E48905F2C78}" presName="sp" presStyleCnt="0"/>
      <dgm:spPr/>
    </dgm:pt>
    <dgm:pt modelId="{9121D4AC-8F99-4082-B55A-2481F489A6B4}" type="pres">
      <dgm:prSet presAssocID="{389EB222-DC5A-42C6-A5EB-DBD3BB293CEF}" presName="arrowAndChildren" presStyleCnt="0"/>
      <dgm:spPr/>
    </dgm:pt>
    <dgm:pt modelId="{D32B6600-C7F4-4A15-9770-11ACEB5B9D3A}" type="pres">
      <dgm:prSet presAssocID="{389EB222-DC5A-42C6-A5EB-DBD3BB293CEF}" presName="parentTextArrow" presStyleLbl="node1" presStyleIdx="5" presStyleCnt="7"/>
      <dgm:spPr/>
    </dgm:pt>
    <dgm:pt modelId="{8A172105-BF39-4B75-B72C-FB0EBA941B15}" type="pres">
      <dgm:prSet presAssocID="{F1A317D4-338A-4333-8544-16565DCCC4FF}" presName="sp" presStyleCnt="0"/>
      <dgm:spPr/>
    </dgm:pt>
    <dgm:pt modelId="{C4C16D3B-9B08-4493-808E-81556E43C0F6}" type="pres">
      <dgm:prSet presAssocID="{2969DD5D-98AF-42E3-B638-552B44CB7AD2}" presName="arrowAndChildren" presStyleCnt="0"/>
      <dgm:spPr/>
    </dgm:pt>
    <dgm:pt modelId="{FAA3C9B0-4708-451C-B9B1-4FF1FA794793}" type="pres">
      <dgm:prSet presAssocID="{2969DD5D-98AF-42E3-B638-552B44CB7AD2}" presName="parentTextArrow" presStyleLbl="node1" presStyleIdx="6" presStyleCnt="7"/>
      <dgm:spPr/>
    </dgm:pt>
  </dgm:ptLst>
  <dgm:cxnLst>
    <dgm:cxn modelId="{2EAF8403-4377-4F87-BA02-65962EF6D7FB}" srcId="{F2630739-D311-49F6-BBB0-B296E99E9982}" destId="{F1436AA4-174F-4AB1-B570-BB341F6A1B90}" srcOrd="3" destOrd="0" parTransId="{66DE86E2-6F20-478C-B70C-5FA57E01021A}" sibTransId="{477C2A22-DE96-475B-9362-9A8931EF3208}"/>
    <dgm:cxn modelId="{DBC9D93D-0A7E-4D14-916F-CBE3A8EE31FE}" type="presOf" srcId="{F2630739-D311-49F6-BBB0-B296E99E9982}" destId="{400FBE49-FD6F-4D09-9E03-67EB42AF88FF}" srcOrd="0" destOrd="0" presId="urn:microsoft.com/office/officeart/2005/8/layout/process4"/>
    <dgm:cxn modelId="{800DEB65-BEE0-4363-9032-27E927DDB115}" type="presOf" srcId="{E08872DA-37B7-4631-A5F5-621616EE1B19}" destId="{95DD332D-E164-452E-A3B8-C4DB7F288FEE}" srcOrd="0" destOrd="0" presId="urn:microsoft.com/office/officeart/2005/8/layout/process4"/>
    <dgm:cxn modelId="{8DFBE666-CDF6-4CBC-A332-9140F6BE31EF}" srcId="{F2630739-D311-49F6-BBB0-B296E99E9982}" destId="{E08872DA-37B7-4631-A5F5-621616EE1B19}" srcOrd="5" destOrd="0" parTransId="{AECB6977-4249-40F7-A772-7CF4660B7527}" sibTransId="{29A291C3-D3D6-482F-A33B-EFB98B29819E}"/>
    <dgm:cxn modelId="{335F954B-596A-464E-8E70-D489B8C458A5}" type="presOf" srcId="{5F8D8777-6E9D-43B3-9867-8D76FE7EBE5B}" destId="{D30DDFA0-2DD2-4153-A59D-47DDAA44C2A6}" srcOrd="0" destOrd="0" presId="urn:microsoft.com/office/officeart/2005/8/layout/process4"/>
    <dgm:cxn modelId="{07884581-EEB3-4210-83EA-5D67E0E4E479}" type="presOf" srcId="{A06D78B8-1D49-43F1-B11C-36E02CA7AAA8}" destId="{6BFD593C-9739-4CAD-AC7C-70D1D913C33B}" srcOrd="0" destOrd="0" presId="urn:microsoft.com/office/officeart/2005/8/layout/process4"/>
    <dgm:cxn modelId="{AF49DD85-EDFF-4780-9184-78A38A64EF39}" srcId="{F2630739-D311-49F6-BBB0-B296E99E9982}" destId="{5F8D8777-6E9D-43B3-9867-8D76FE7EBE5B}" srcOrd="6" destOrd="0" parTransId="{4E26FA7A-0CC0-480F-851D-69ED67576875}" sibTransId="{D2950F78-1AFB-42FF-BA9D-7E7C68AB9B22}"/>
    <dgm:cxn modelId="{D5CD348E-8842-4006-A21A-08E3FEACC39D}" srcId="{F2630739-D311-49F6-BBB0-B296E99E9982}" destId="{A06D78B8-1D49-43F1-B11C-36E02CA7AAA8}" srcOrd="2" destOrd="0" parTransId="{A44EE369-F33A-4455-9F02-59438E3C9585}" sibTransId="{C65918DA-C0EF-4936-A05C-155D655A90CE}"/>
    <dgm:cxn modelId="{1FE7C291-C43A-4CB8-99D3-DECA7E096BF3}" srcId="{F2630739-D311-49F6-BBB0-B296E99E9982}" destId="{E262F9B5-7E59-4390-A16B-C4BA50B3C0FF}" srcOrd="4" destOrd="0" parTransId="{31D5C98C-982C-4CEA-B73A-D3D584C9CCAC}" sibTransId="{A7459E03-E01E-4B13-8CC7-2AE4B31DA47A}"/>
    <dgm:cxn modelId="{473AB09C-CC04-4A35-A59E-8B3316AF132A}" srcId="{F2630739-D311-49F6-BBB0-B296E99E9982}" destId="{2969DD5D-98AF-42E3-B638-552B44CB7AD2}" srcOrd="0" destOrd="0" parTransId="{C9BE4DC6-A010-45E7-907F-6CC00FF5BF6A}" sibTransId="{F1A317D4-338A-4333-8544-16565DCCC4FF}"/>
    <dgm:cxn modelId="{EB1CDFBC-77A7-4DA1-99DF-18533C4AE75B}" type="presOf" srcId="{2969DD5D-98AF-42E3-B638-552B44CB7AD2}" destId="{FAA3C9B0-4708-451C-B9B1-4FF1FA794793}" srcOrd="0" destOrd="0" presId="urn:microsoft.com/office/officeart/2005/8/layout/process4"/>
    <dgm:cxn modelId="{C672F4BE-63E9-45DD-AAA0-CDCB55189826}" type="presOf" srcId="{389EB222-DC5A-42C6-A5EB-DBD3BB293CEF}" destId="{D32B6600-C7F4-4A15-9770-11ACEB5B9D3A}" srcOrd="0" destOrd="0" presId="urn:microsoft.com/office/officeart/2005/8/layout/process4"/>
    <dgm:cxn modelId="{F9DE0CC7-1E21-4FE7-AD8A-FB64947E48DC}" type="presOf" srcId="{E262F9B5-7E59-4390-A16B-C4BA50B3C0FF}" destId="{3A21DFAD-6C8D-4211-B573-9AE955D03BC6}" srcOrd="0" destOrd="0" presId="urn:microsoft.com/office/officeart/2005/8/layout/process4"/>
    <dgm:cxn modelId="{0E434CF3-4680-4C94-9A2B-E017A883CF40}" srcId="{F2630739-D311-49F6-BBB0-B296E99E9982}" destId="{389EB222-DC5A-42C6-A5EB-DBD3BB293CEF}" srcOrd="1" destOrd="0" parTransId="{315DCC57-3D62-4C0D-A19F-24CAE290B3DF}" sibTransId="{9DE1FB2C-3D68-4B39-A24B-0E48905F2C78}"/>
    <dgm:cxn modelId="{DEBDA4F6-8094-4E9A-8934-D77A9731039C}" type="presOf" srcId="{F1436AA4-174F-4AB1-B570-BB341F6A1B90}" destId="{81280E2F-2C7A-43B6-BFEF-998E4A205992}" srcOrd="0" destOrd="0" presId="urn:microsoft.com/office/officeart/2005/8/layout/process4"/>
    <dgm:cxn modelId="{29BFF69D-F61D-4029-85A9-6A0A9D351C4D}" type="presParOf" srcId="{400FBE49-FD6F-4D09-9E03-67EB42AF88FF}" destId="{1CEB5471-F5DD-4536-A8B5-AB6FDB89769B}" srcOrd="0" destOrd="0" presId="urn:microsoft.com/office/officeart/2005/8/layout/process4"/>
    <dgm:cxn modelId="{FB292573-E200-4E39-9206-7E4F24E44F35}" type="presParOf" srcId="{1CEB5471-F5DD-4536-A8B5-AB6FDB89769B}" destId="{D30DDFA0-2DD2-4153-A59D-47DDAA44C2A6}" srcOrd="0" destOrd="0" presId="urn:microsoft.com/office/officeart/2005/8/layout/process4"/>
    <dgm:cxn modelId="{AB8562D0-FDD9-40D8-A0DD-5A0546B3ABF1}" type="presParOf" srcId="{400FBE49-FD6F-4D09-9E03-67EB42AF88FF}" destId="{E367722C-B708-4975-9F25-77D750E597A9}" srcOrd="1" destOrd="0" presId="urn:microsoft.com/office/officeart/2005/8/layout/process4"/>
    <dgm:cxn modelId="{91B889F6-3FE6-422E-A182-14543C7FF74D}" type="presParOf" srcId="{400FBE49-FD6F-4D09-9E03-67EB42AF88FF}" destId="{FFC9CF08-DBEA-40B6-AA7B-B35D00A60792}" srcOrd="2" destOrd="0" presId="urn:microsoft.com/office/officeart/2005/8/layout/process4"/>
    <dgm:cxn modelId="{BBBBBF1F-C758-48AA-996E-9238082688E1}" type="presParOf" srcId="{FFC9CF08-DBEA-40B6-AA7B-B35D00A60792}" destId="{95DD332D-E164-452E-A3B8-C4DB7F288FEE}" srcOrd="0" destOrd="0" presId="urn:microsoft.com/office/officeart/2005/8/layout/process4"/>
    <dgm:cxn modelId="{03B04157-355B-4F61-94D8-FA8E894689DE}" type="presParOf" srcId="{400FBE49-FD6F-4D09-9E03-67EB42AF88FF}" destId="{FBEBB480-2A95-4E07-937F-F687EB771CDB}" srcOrd="3" destOrd="0" presId="urn:microsoft.com/office/officeart/2005/8/layout/process4"/>
    <dgm:cxn modelId="{EB50114F-B72A-4A6A-A8E0-685EFA62BA4F}" type="presParOf" srcId="{400FBE49-FD6F-4D09-9E03-67EB42AF88FF}" destId="{6621D812-F70F-43A4-BAFC-BC5C68F91554}" srcOrd="4" destOrd="0" presId="urn:microsoft.com/office/officeart/2005/8/layout/process4"/>
    <dgm:cxn modelId="{9AE96153-5BDA-4D0C-9999-D9538006D43F}" type="presParOf" srcId="{6621D812-F70F-43A4-BAFC-BC5C68F91554}" destId="{3A21DFAD-6C8D-4211-B573-9AE955D03BC6}" srcOrd="0" destOrd="0" presId="urn:microsoft.com/office/officeart/2005/8/layout/process4"/>
    <dgm:cxn modelId="{D9B90C3D-77F6-4980-ABD4-AAC91A3C1505}" type="presParOf" srcId="{400FBE49-FD6F-4D09-9E03-67EB42AF88FF}" destId="{EADE779F-FFC1-4744-AAE4-936844525685}" srcOrd="5" destOrd="0" presId="urn:microsoft.com/office/officeart/2005/8/layout/process4"/>
    <dgm:cxn modelId="{0C7F581D-5DDB-4C7F-AC61-A7B9C8BBFDDE}" type="presParOf" srcId="{400FBE49-FD6F-4D09-9E03-67EB42AF88FF}" destId="{8767A6BE-2AEF-41A0-9E43-EDBC85EECBCE}" srcOrd="6" destOrd="0" presId="urn:microsoft.com/office/officeart/2005/8/layout/process4"/>
    <dgm:cxn modelId="{88127139-295E-4987-BEF9-14A31C5760E0}" type="presParOf" srcId="{8767A6BE-2AEF-41A0-9E43-EDBC85EECBCE}" destId="{81280E2F-2C7A-43B6-BFEF-998E4A205992}" srcOrd="0" destOrd="0" presId="urn:microsoft.com/office/officeart/2005/8/layout/process4"/>
    <dgm:cxn modelId="{8A303059-DACA-4962-AB10-3B72C4A98DA1}" type="presParOf" srcId="{400FBE49-FD6F-4D09-9E03-67EB42AF88FF}" destId="{6D8E363D-2972-4D23-B50D-3D1CACEA9418}" srcOrd="7" destOrd="0" presId="urn:microsoft.com/office/officeart/2005/8/layout/process4"/>
    <dgm:cxn modelId="{2C73AE36-1594-4F4A-B0E5-8072753B724F}" type="presParOf" srcId="{400FBE49-FD6F-4D09-9E03-67EB42AF88FF}" destId="{D074AA63-D75B-4CCC-AC83-6BEF18F91E82}" srcOrd="8" destOrd="0" presId="urn:microsoft.com/office/officeart/2005/8/layout/process4"/>
    <dgm:cxn modelId="{03D54BBE-C318-459F-8978-3074B3D83602}" type="presParOf" srcId="{D074AA63-D75B-4CCC-AC83-6BEF18F91E82}" destId="{6BFD593C-9739-4CAD-AC7C-70D1D913C33B}" srcOrd="0" destOrd="0" presId="urn:microsoft.com/office/officeart/2005/8/layout/process4"/>
    <dgm:cxn modelId="{BB4198C2-BBCB-4897-8735-0F1730BF9050}" type="presParOf" srcId="{400FBE49-FD6F-4D09-9E03-67EB42AF88FF}" destId="{874EE1F9-F260-4377-B975-54DBCB48BE54}" srcOrd="9" destOrd="0" presId="urn:microsoft.com/office/officeart/2005/8/layout/process4"/>
    <dgm:cxn modelId="{57DC3B95-BC25-49C8-A43D-AF11DC264C5D}" type="presParOf" srcId="{400FBE49-FD6F-4D09-9E03-67EB42AF88FF}" destId="{9121D4AC-8F99-4082-B55A-2481F489A6B4}" srcOrd="10" destOrd="0" presId="urn:microsoft.com/office/officeart/2005/8/layout/process4"/>
    <dgm:cxn modelId="{B036B1F8-D691-42A1-B4FD-A625A81C65F5}" type="presParOf" srcId="{9121D4AC-8F99-4082-B55A-2481F489A6B4}" destId="{D32B6600-C7F4-4A15-9770-11ACEB5B9D3A}" srcOrd="0" destOrd="0" presId="urn:microsoft.com/office/officeart/2005/8/layout/process4"/>
    <dgm:cxn modelId="{7877F8FA-3F4E-4C95-9111-75BF0B77496A}" type="presParOf" srcId="{400FBE49-FD6F-4D09-9E03-67EB42AF88FF}" destId="{8A172105-BF39-4B75-B72C-FB0EBA941B15}" srcOrd="11" destOrd="0" presId="urn:microsoft.com/office/officeart/2005/8/layout/process4"/>
    <dgm:cxn modelId="{DCD629D5-341A-49C3-AE2F-85A28A98ECA5}" type="presParOf" srcId="{400FBE49-FD6F-4D09-9E03-67EB42AF88FF}" destId="{C4C16D3B-9B08-4493-808E-81556E43C0F6}" srcOrd="12" destOrd="0" presId="urn:microsoft.com/office/officeart/2005/8/layout/process4"/>
    <dgm:cxn modelId="{048F6D25-117D-406B-8C8F-7F8239B8FF94}" type="presParOf" srcId="{C4C16D3B-9B08-4493-808E-81556E43C0F6}" destId="{FAA3C9B0-4708-451C-B9B1-4FF1FA794793}"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2B1F7DC-A117-4F27-87E4-2C2526BCD589}"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350098B5-FEE1-40E4-8BA9-AD298E8E015D}">
      <dgm:prSet phldrT="[Text]"/>
      <dgm:spPr/>
      <dgm:t>
        <a:bodyPr/>
        <a:lstStyle/>
        <a:p>
          <a:r>
            <a:rPr lang="ar-SA" dirty="0">
              <a:solidFill>
                <a:schemeClr val="bg1"/>
              </a:solidFill>
            </a:rPr>
            <a:t>التخطيط، وهو محاولة السيطرة على المستقبل باتجاه الأهداف المطلوبة والتي تم اختيارها بدقة. </a:t>
          </a:r>
          <a:endParaRPr lang="en-US" dirty="0">
            <a:solidFill>
              <a:schemeClr val="bg1"/>
            </a:solidFill>
          </a:endParaRPr>
        </a:p>
      </dgm:t>
    </dgm:pt>
    <dgm:pt modelId="{74E1B135-3289-44DE-95B4-EC212D64772C}" type="parTrans" cxnId="{20474AAB-2AC3-4593-8DEB-03A59AD1E122}">
      <dgm:prSet/>
      <dgm:spPr/>
      <dgm:t>
        <a:bodyPr/>
        <a:lstStyle/>
        <a:p>
          <a:endParaRPr lang="en-US">
            <a:solidFill>
              <a:schemeClr val="bg1"/>
            </a:solidFill>
          </a:endParaRPr>
        </a:p>
      </dgm:t>
    </dgm:pt>
    <dgm:pt modelId="{84FB353D-893C-4548-B70F-09EC6560D2E2}" type="sibTrans" cxnId="{20474AAB-2AC3-4593-8DEB-03A59AD1E122}">
      <dgm:prSet/>
      <dgm:spPr/>
      <dgm:t>
        <a:bodyPr/>
        <a:lstStyle/>
        <a:p>
          <a:endParaRPr lang="en-US">
            <a:solidFill>
              <a:schemeClr val="bg1"/>
            </a:solidFill>
          </a:endParaRPr>
        </a:p>
      </dgm:t>
    </dgm:pt>
    <dgm:pt modelId="{977C85EE-89CC-446E-B4DD-4350B3028FAE}">
      <dgm:prSet/>
      <dgm:spPr/>
      <dgm:t>
        <a:bodyPr/>
        <a:lstStyle/>
        <a:p>
          <a:r>
            <a:rPr lang="ar-SA">
              <a:solidFill>
                <a:schemeClr val="bg1"/>
              </a:solidFill>
            </a:rPr>
            <a:t>التخصيص، ويعني اختيار وتعيين المصادر المادية والبشرية اللازمة لعمل الخطة.</a:t>
          </a:r>
          <a:endParaRPr lang="en-US" dirty="0">
            <a:solidFill>
              <a:schemeClr val="bg1"/>
            </a:solidFill>
          </a:endParaRPr>
        </a:p>
      </dgm:t>
    </dgm:pt>
    <dgm:pt modelId="{175B6558-494B-4659-B431-BA887181F76A}" type="parTrans" cxnId="{EC5C42D0-6CFD-470B-AAE5-7A81EFBA9651}">
      <dgm:prSet/>
      <dgm:spPr/>
      <dgm:t>
        <a:bodyPr/>
        <a:lstStyle/>
        <a:p>
          <a:endParaRPr lang="en-US">
            <a:solidFill>
              <a:schemeClr val="bg1"/>
            </a:solidFill>
          </a:endParaRPr>
        </a:p>
      </dgm:t>
    </dgm:pt>
    <dgm:pt modelId="{709336CA-AC27-49A9-B96D-146AB53A8D03}" type="sibTrans" cxnId="{EC5C42D0-6CFD-470B-AAE5-7A81EFBA9651}">
      <dgm:prSet/>
      <dgm:spPr/>
      <dgm:t>
        <a:bodyPr/>
        <a:lstStyle/>
        <a:p>
          <a:endParaRPr lang="en-US">
            <a:solidFill>
              <a:schemeClr val="bg1"/>
            </a:solidFill>
          </a:endParaRPr>
        </a:p>
      </dgm:t>
    </dgm:pt>
    <dgm:pt modelId="{AAB1D349-AF86-4D95-81B0-897691275112}">
      <dgm:prSet/>
      <dgm:spPr/>
      <dgm:t>
        <a:bodyPr/>
        <a:lstStyle/>
        <a:p>
          <a:r>
            <a:rPr lang="ar-SA">
              <a:solidFill>
                <a:schemeClr val="bg1"/>
              </a:solidFill>
            </a:rPr>
            <a:t>التحفيز، والقصد منه، إثارة الفعالية في السلوك باتجاه النتائج المرغوبة. </a:t>
          </a:r>
          <a:endParaRPr lang="en-US" dirty="0">
            <a:solidFill>
              <a:schemeClr val="bg1"/>
            </a:solidFill>
          </a:endParaRPr>
        </a:p>
      </dgm:t>
    </dgm:pt>
    <dgm:pt modelId="{E22A57ED-C9F6-44B9-BBC7-37BF21B938F9}" type="parTrans" cxnId="{3CFC7F05-A871-4F32-9245-B8BEAEF72375}">
      <dgm:prSet/>
      <dgm:spPr/>
      <dgm:t>
        <a:bodyPr/>
        <a:lstStyle/>
        <a:p>
          <a:endParaRPr lang="en-US">
            <a:solidFill>
              <a:schemeClr val="bg1"/>
            </a:solidFill>
          </a:endParaRPr>
        </a:p>
      </dgm:t>
    </dgm:pt>
    <dgm:pt modelId="{95501273-D0AE-4313-B4A3-95C2288A19DD}" type="sibTrans" cxnId="{3CFC7F05-A871-4F32-9245-B8BEAEF72375}">
      <dgm:prSet/>
      <dgm:spPr/>
      <dgm:t>
        <a:bodyPr/>
        <a:lstStyle/>
        <a:p>
          <a:endParaRPr lang="en-US">
            <a:solidFill>
              <a:schemeClr val="bg1"/>
            </a:solidFill>
          </a:endParaRPr>
        </a:p>
      </dgm:t>
    </dgm:pt>
    <dgm:pt modelId="{DCE33204-CACB-4169-8952-9A3F46E0E47D}">
      <dgm:prSet/>
      <dgm:spPr/>
      <dgm:t>
        <a:bodyPr/>
        <a:lstStyle/>
        <a:p>
          <a:r>
            <a:rPr lang="ar-SA">
              <a:solidFill>
                <a:schemeClr val="bg1"/>
              </a:solidFill>
            </a:rPr>
            <a:t>التنسيق، وهو ربط الفعاليات والنشاطات المختلفة في إطار متكامل للعمل الهادف. </a:t>
          </a:r>
          <a:endParaRPr lang="en-US" dirty="0">
            <a:solidFill>
              <a:schemeClr val="bg1"/>
            </a:solidFill>
          </a:endParaRPr>
        </a:p>
      </dgm:t>
    </dgm:pt>
    <dgm:pt modelId="{6832AD14-55AA-47DB-B58C-13095EDB0B8D}" type="parTrans" cxnId="{D4222D34-CA39-40E9-AABA-BC221DC9A74E}">
      <dgm:prSet/>
      <dgm:spPr/>
      <dgm:t>
        <a:bodyPr/>
        <a:lstStyle/>
        <a:p>
          <a:endParaRPr lang="en-US">
            <a:solidFill>
              <a:schemeClr val="bg1"/>
            </a:solidFill>
          </a:endParaRPr>
        </a:p>
      </dgm:t>
    </dgm:pt>
    <dgm:pt modelId="{8303D286-1DFA-48FD-9A33-3FAE9F4F7302}" type="sibTrans" cxnId="{D4222D34-CA39-40E9-AABA-BC221DC9A74E}">
      <dgm:prSet/>
      <dgm:spPr/>
      <dgm:t>
        <a:bodyPr/>
        <a:lstStyle/>
        <a:p>
          <a:endParaRPr lang="en-US">
            <a:solidFill>
              <a:schemeClr val="bg1"/>
            </a:solidFill>
          </a:endParaRPr>
        </a:p>
      </dgm:t>
    </dgm:pt>
    <dgm:pt modelId="{B9B025E5-3745-47D2-997A-10755EFB6318}">
      <dgm:prSet/>
      <dgm:spPr/>
      <dgm:t>
        <a:bodyPr/>
        <a:lstStyle/>
        <a:p>
          <a:r>
            <a:rPr lang="ar-SA" dirty="0">
              <a:solidFill>
                <a:schemeClr val="bg1"/>
              </a:solidFill>
            </a:rPr>
            <a:t>التقييم، ويعني الفحص المستمر للنتائج المتحققة، وللأساليب التي نفذت بها وظائف الإدارة</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dgm:t>
    </dgm:pt>
    <dgm:pt modelId="{9AD1FA92-A2F5-467F-9A2C-3A10188636DF}" type="parTrans" cxnId="{48F75AED-33CF-47C1-9CE5-CD10AB400749}">
      <dgm:prSet/>
      <dgm:spPr/>
      <dgm:t>
        <a:bodyPr/>
        <a:lstStyle/>
        <a:p>
          <a:endParaRPr lang="en-US">
            <a:solidFill>
              <a:schemeClr val="bg1"/>
            </a:solidFill>
          </a:endParaRPr>
        </a:p>
      </dgm:t>
    </dgm:pt>
    <dgm:pt modelId="{C231725D-7665-4C79-9F8E-210B4CECDC86}" type="sibTrans" cxnId="{48F75AED-33CF-47C1-9CE5-CD10AB400749}">
      <dgm:prSet/>
      <dgm:spPr/>
      <dgm:t>
        <a:bodyPr/>
        <a:lstStyle/>
        <a:p>
          <a:endParaRPr lang="en-US">
            <a:solidFill>
              <a:schemeClr val="bg1"/>
            </a:solidFill>
          </a:endParaRPr>
        </a:p>
      </dgm:t>
    </dgm:pt>
    <dgm:pt modelId="{EB76829A-315A-481A-BA22-EA4A843B917B}" type="pres">
      <dgm:prSet presAssocID="{92B1F7DC-A117-4F27-87E4-2C2526BCD589}" presName="Name0" presStyleCnt="0">
        <dgm:presLayoutVars>
          <dgm:chMax/>
          <dgm:chPref/>
          <dgm:dir/>
        </dgm:presLayoutVars>
      </dgm:prSet>
      <dgm:spPr/>
    </dgm:pt>
    <dgm:pt modelId="{A50E4AB1-64EA-4B62-9B2B-3A563D7E9E1C}" type="pres">
      <dgm:prSet presAssocID="{350098B5-FEE1-40E4-8BA9-AD298E8E015D}" presName="parenttextcomposite" presStyleCnt="0"/>
      <dgm:spPr/>
    </dgm:pt>
    <dgm:pt modelId="{8CEC07A6-C163-4C9A-ACFB-0C1A2EF733D3}" type="pres">
      <dgm:prSet presAssocID="{350098B5-FEE1-40E4-8BA9-AD298E8E015D}" presName="parenttext" presStyleLbl="revTx" presStyleIdx="0" presStyleCnt="5">
        <dgm:presLayoutVars>
          <dgm:chMax/>
          <dgm:chPref val="2"/>
          <dgm:bulletEnabled val="1"/>
        </dgm:presLayoutVars>
      </dgm:prSet>
      <dgm:spPr/>
    </dgm:pt>
    <dgm:pt modelId="{CFBFCC6E-47D8-4ACF-A552-6BAF324139F7}" type="pres">
      <dgm:prSet presAssocID="{350098B5-FEE1-40E4-8BA9-AD298E8E015D}" presName="parallelogramComposite" presStyleCnt="0"/>
      <dgm:spPr/>
    </dgm:pt>
    <dgm:pt modelId="{41FE833A-7D09-45F0-A396-90E658FF19FF}" type="pres">
      <dgm:prSet presAssocID="{350098B5-FEE1-40E4-8BA9-AD298E8E015D}" presName="parallelogram1" presStyleLbl="alignNode1" presStyleIdx="0" presStyleCnt="35"/>
      <dgm:spPr/>
    </dgm:pt>
    <dgm:pt modelId="{E036FF84-209C-4482-84FC-7A5B76EE5735}" type="pres">
      <dgm:prSet presAssocID="{350098B5-FEE1-40E4-8BA9-AD298E8E015D}" presName="parallelogram2" presStyleLbl="alignNode1" presStyleIdx="1" presStyleCnt="35"/>
      <dgm:spPr/>
    </dgm:pt>
    <dgm:pt modelId="{4E6D429F-40AE-4ACA-AFAD-403181598197}" type="pres">
      <dgm:prSet presAssocID="{350098B5-FEE1-40E4-8BA9-AD298E8E015D}" presName="parallelogram3" presStyleLbl="alignNode1" presStyleIdx="2" presStyleCnt="35"/>
      <dgm:spPr/>
    </dgm:pt>
    <dgm:pt modelId="{99D34AC9-5C2F-4462-A279-D89D58315183}" type="pres">
      <dgm:prSet presAssocID="{350098B5-FEE1-40E4-8BA9-AD298E8E015D}" presName="parallelogram4" presStyleLbl="alignNode1" presStyleIdx="3" presStyleCnt="35"/>
      <dgm:spPr/>
    </dgm:pt>
    <dgm:pt modelId="{B1C74CDF-C9EE-454B-B4D4-530CB3EA2B96}" type="pres">
      <dgm:prSet presAssocID="{350098B5-FEE1-40E4-8BA9-AD298E8E015D}" presName="parallelogram5" presStyleLbl="alignNode1" presStyleIdx="4" presStyleCnt="35"/>
      <dgm:spPr/>
    </dgm:pt>
    <dgm:pt modelId="{5D4EB207-1421-4119-BC60-B0F106A32F6A}" type="pres">
      <dgm:prSet presAssocID="{350098B5-FEE1-40E4-8BA9-AD298E8E015D}" presName="parallelogram6" presStyleLbl="alignNode1" presStyleIdx="5" presStyleCnt="35"/>
      <dgm:spPr/>
    </dgm:pt>
    <dgm:pt modelId="{1D0FA533-3AA7-43FA-9F38-BCA74016B5D3}" type="pres">
      <dgm:prSet presAssocID="{350098B5-FEE1-40E4-8BA9-AD298E8E015D}" presName="parallelogram7" presStyleLbl="alignNode1" presStyleIdx="6" presStyleCnt="35"/>
      <dgm:spPr/>
    </dgm:pt>
    <dgm:pt modelId="{2A8E41D8-61B0-4A44-9D09-BA9DEBA89E06}" type="pres">
      <dgm:prSet presAssocID="{84FB353D-893C-4548-B70F-09EC6560D2E2}" presName="sibTrans" presStyleCnt="0"/>
      <dgm:spPr/>
    </dgm:pt>
    <dgm:pt modelId="{769855F4-9211-4833-8ABF-32D1F40E6DE4}" type="pres">
      <dgm:prSet presAssocID="{977C85EE-89CC-446E-B4DD-4350B3028FAE}" presName="parenttextcomposite" presStyleCnt="0"/>
      <dgm:spPr/>
    </dgm:pt>
    <dgm:pt modelId="{B0576FAD-93CE-4F1E-8E0E-3282B3B38E83}" type="pres">
      <dgm:prSet presAssocID="{977C85EE-89CC-446E-B4DD-4350B3028FAE}" presName="parenttext" presStyleLbl="revTx" presStyleIdx="1" presStyleCnt="5">
        <dgm:presLayoutVars>
          <dgm:chMax/>
          <dgm:chPref val="2"/>
          <dgm:bulletEnabled val="1"/>
        </dgm:presLayoutVars>
      </dgm:prSet>
      <dgm:spPr/>
    </dgm:pt>
    <dgm:pt modelId="{F82B6849-B2F0-4951-B3EE-93358E64D655}" type="pres">
      <dgm:prSet presAssocID="{977C85EE-89CC-446E-B4DD-4350B3028FAE}" presName="parallelogramComposite" presStyleCnt="0"/>
      <dgm:spPr/>
    </dgm:pt>
    <dgm:pt modelId="{44D0922C-0F9F-4610-9011-5FB235A85328}" type="pres">
      <dgm:prSet presAssocID="{977C85EE-89CC-446E-B4DD-4350B3028FAE}" presName="parallelogram1" presStyleLbl="alignNode1" presStyleIdx="7" presStyleCnt="35"/>
      <dgm:spPr/>
    </dgm:pt>
    <dgm:pt modelId="{D9668F7E-390D-4F1B-8997-66ACEDE67F33}" type="pres">
      <dgm:prSet presAssocID="{977C85EE-89CC-446E-B4DD-4350B3028FAE}" presName="parallelogram2" presStyleLbl="alignNode1" presStyleIdx="8" presStyleCnt="35"/>
      <dgm:spPr/>
    </dgm:pt>
    <dgm:pt modelId="{5D9E09FE-3B5D-407A-A366-0D5B46857E2F}" type="pres">
      <dgm:prSet presAssocID="{977C85EE-89CC-446E-B4DD-4350B3028FAE}" presName="parallelogram3" presStyleLbl="alignNode1" presStyleIdx="9" presStyleCnt="35"/>
      <dgm:spPr/>
    </dgm:pt>
    <dgm:pt modelId="{693C7E27-3184-4B7B-9D98-C254E9823B90}" type="pres">
      <dgm:prSet presAssocID="{977C85EE-89CC-446E-B4DD-4350B3028FAE}" presName="parallelogram4" presStyleLbl="alignNode1" presStyleIdx="10" presStyleCnt="35"/>
      <dgm:spPr/>
    </dgm:pt>
    <dgm:pt modelId="{66B08C21-2D8F-4796-AC34-F03672F02951}" type="pres">
      <dgm:prSet presAssocID="{977C85EE-89CC-446E-B4DD-4350B3028FAE}" presName="parallelogram5" presStyleLbl="alignNode1" presStyleIdx="11" presStyleCnt="35"/>
      <dgm:spPr/>
    </dgm:pt>
    <dgm:pt modelId="{F0D3E673-4E8B-4179-BC4A-19B997DB1737}" type="pres">
      <dgm:prSet presAssocID="{977C85EE-89CC-446E-B4DD-4350B3028FAE}" presName="parallelogram6" presStyleLbl="alignNode1" presStyleIdx="12" presStyleCnt="35"/>
      <dgm:spPr/>
    </dgm:pt>
    <dgm:pt modelId="{800749A2-4629-4AF8-AAC1-BCBE35FB4AE5}" type="pres">
      <dgm:prSet presAssocID="{977C85EE-89CC-446E-B4DD-4350B3028FAE}" presName="parallelogram7" presStyleLbl="alignNode1" presStyleIdx="13" presStyleCnt="35"/>
      <dgm:spPr/>
    </dgm:pt>
    <dgm:pt modelId="{436CDCCD-EEBE-4B17-AE97-5152623CB07E}" type="pres">
      <dgm:prSet presAssocID="{709336CA-AC27-49A9-B96D-146AB53A8D03}" presName="sibTrans" presStyleCnt="0"/>
      <dgm:spPr/>
    </dgm:pt>
    <dgm:pt modelId="{7D951787-34F6-486C-96D7-8F1925195DB8}" type="pres">
      <dgm:prSet presAssocID="{AAB1D349-AF86-4D95-81B0-897691275112}" presName="parenttextcomposite" presStyleCnt="0"/>
      <dgm:spPr/>
    </dgm:pt>
    <dgm:pt modelId="{26549131-276D-42F1-9EC6-39DBAF5A9636}" type="pres">
      <dgm:prSet presAssocID="{AAB1D349-AF86-4D95-81B0-897691275112}" presName="parenttext" presStyleLbl="revTx" presStyleIdx="2" presStyleCnt="5">
        <dgm:presLayoutVars>
          <dgm:chMax/>
          <dgm:chPref val="2"/>
          <dgm:bulletEnabled val="1"/>
        </dgm:presLayoutVars>
      </dgm:prSet>
      <dgm:spPr/>
    </dgm:pt>
    <dgm:pt modelId="{26211512-95FF-42F2-A2F3-A8CDB6B36E15}" type="pres">
      <dgm:prSet presAssocID="{AAB1D349-AF86-4D95-81B0-897691275112}" presName="parallelogramComposite" presStyleCnt="0"/>
      <dgm:spPr/>
    </dgm:pt>
    <dgm:pt modelId="{E341954E-F11A-4FAA-B1FA-A8250102B25B}" type="pres">
      <dgm:prSet presAssocID="{AAB1D349-AF86-4D95-81B0-897691275112}" presName="parallelogram1" presStyleLbl="alignNode1" presStyleIdx="14" presStyleCnt="35"/>
      <dgm:spPr/>
    </dgm:pt>
    <dgm:pt modelId="{EAFB2A2E-5C08-45B1-86A4-D30466B99930}" type="pres">
      <dgm:prSet presAssocID="{AAB1D349-AF86-4D95-81B0-897691275112}" presName="parallelogram2" presStyleLbl="alignNode1" presStyleIdx="15" presStyleCnt="35"/>
      <dgm:spPr/>
    </dgm:pt>
    <dgm:pt modelId="{C609FBC0-47CD-4E42-8737-D105545881A1}" type="pres">
      <dgm:prSet presAssocID="{AAB1D349-AF86-4D95-81B0-897691275112}" presName="parallelogram3" presStyleLbl="alignNode1" presStyleIdx="16" presStyleCnt="35"/>
      <dgm:spPr/>
    </dgm:pt>
    <dgm:pt modelId="{4302B23F-A1BF-443F-84C2-534233E59EB8}" type="pres">
      <dgm:prSet presAssocID="{AAB1D349-AF86-4D95-81B0-897691275112}" presName="parallelogram4" presStyleLbl="alignNode1" presStyleIdx="17" presStyleCnt="35"/>
      <dgm:spPr/>
    </dgm:pt>
    <dgm:pt modelId="{71736073-546C-496C-994C-ECF88C23FE57}" type="pres">
      <dgm:prSet presAssocID="{AAB1D349-AF86-4D95-81B0-897691275112}" presName="parallelogram5" presStyleLbl="alignNode1" presStyleIdx="18" presStyleCnt="35"/>
      <dgm:spPr/>
    </dgm:pt>
    <dgm:pt modelId="{58FE561E-48CC-418A-BF1B-06BA87EA006C}" type="pres">
      <dgm:prSet presAssocID="{AAB1D349-AF86-4D95-81B0-897691275112}" presName="parallelogram6" presStyleLbl="alignNode1" presStyleIdx="19" presStyleCnt="35"/>
      <dgm:spPr/>
    </dgm:pt>
    <dgm:pt modelId="{1E33C757-AFD8-4FF2-AD4D-36F6B420F309}" type="pres">
      <dgm:prSet presAssocID="{AAB1D349-AF86-4D95-81B0-897691275112}" presName="parallelogram7" presStyleLbl="alignNode1" presStyleIdx="20" presStyleCnt="35"/>
      <dgm:spPr/>
    </dgm:pt>
    <dgm:pt modelId="{8191241F-0E1D-4C5D-80AF-3E98717BF875}" type="pres">
      <dgm:prSet presAssocID="{95501273-D0AE-4313-B4A3-95C2288A19DD}" presName="sibTrans" presStyleCnt="0"/>
      <dgm:spPr/>
    </dgm:pt>
    <dgm:pt modelId="{96A21BEA-37B4-43AC-8E52-269C1C505674}" type="pres">
      <dgm:prSet presAssocID="{DCE33204-CACB-4169-8952-9A3F46E0E47D}" presName="parenttextcomposite" presStyleCnt="0"/>
      <dgm:spPr/>
    </dgm:pt>
    <dgm:pt modelId="{FD0821D0-8D38-4C28-B52B-61F167CCF2EE}" type="pres">
      <dgm:prSet presAssocID="{DCE33204-CACB-4169-8952-9A3F46E0E47D}" presName="parenttext" presStyleLbl="revTx" presStyleIdx="3" presStyleCnt="5">
        <dgm:presLayoutVars>
          <dgm:chMax/>
          <dgm:chPref val="2"/>
          <dgm:bulletEnabled val="1"/>
        </dgm:presLayoutVars>
      </dgm:prSet>
      <dgm:spPr/>
    </dgm:pt>
    <dgm:pt modelId="{8FD1C520-7381-41D1-BAE1-76AF3B0C677D}" type="pres">
      <dgm:prSet presAssocID="{DCE33204-CACB-4169-8952-9A3F46E0E47D}" presName="parallelogramComposite" presStyleCnt="0"/>
      <dgm:spPr/>
    </dgm:pt>
    <dgm:pt modelId="{F8446086-6F97-43A0-AB73-50A9AB7AA842}" type="pres">
      <dgm:prSet presAssocID="{DCE33204-CACB-4169-8952-9A3F46E0E47D}" presName="parallelogram1" presStyleLbl="alignNode1" presStyleIdx="21" presStyleCnt="35"/>
      <dgm:spPr/>
    </dgm:pt>
    <dgm:pt modelId="{BFB352E4-3C69-44B0-B9EB-969AD8E7B599}" type="pres">
      <dgm:prSet presAssocID="{DCE33204-CACB-4169-8952-9A3F46E0E47D}" presName="parallelogram2" presStyleLbl="alignNode1" presStyleIdx="22" presStyleCnt="35"/>
      <dgm:spPr/>
    </dgm:pt>
    <dgm:pt modelId="{55252B64-ECF3-4EF2-9E62-3E8B7F7C4323}" type="pres">
      <dgm:prSet presAssocID="{DCE33204-CACB-4169-8952-9A3F46E0E47D}" presName="parallelogram3" presStyleLbl="alignNode1" presStyleIdx="23" presStyleCnt="35"/>
      <dgm:spPr/>
    </dgm:pt>
    <dgm:pt modelId="{991EF7EE-9F31-4695-BE2C-D205F190C862}" type="pres">
      <dgm:prSet presAssocID="{DCE33204-CACB-4169-8952-9A3F46E0E47D}" presName="parallelogram4" presStyleLbl="alignNode1" presStyleIdx="24" presStyleCnt="35"/>
      <dgm:spPr/>
    </dgm:pt>
    <dgm:pt modelId="{AA4BC864-C5AE-45B8-A66F-6A9619AF1AD0}" type="pres">
      <dgm:prSet presAssocID="{DCE33204-CACB-4169-8952-9A3F46E0E47D}" presName="parallelogram5" presStyleLbl="alignNode1" presStyleIdx="25" presStyleCnt="35"/>
      <dgm:spPr/>
    </dgm:pt>
    <dgm:pt modelId="{51749FEA-A2F0-478E-A822-6786FA8F8DF0}" type="pres">
      <dgm:prSet presAssocID="{DCE33204-CACB-4169-8952-9A3F46E0E47D}" presName="parallelogram6" presStyleLbl="alignNode1" presStyleIdx="26" presStyleCnt="35"/>
      <dgm:spPr/>
    </dgm:pt>
    <dgm:pt modelId="{3A0D55E0-1971-4F3F-AD6B-E14BE90DA01B}" type="pres">
      <dgm:prSet presAssocID="{DCE33204-CACB-4169-8952-9A3F46E0E47D}" presName="parallelogram7" presStyleLbl="alignNode1" presStyleIdx="27" presStyleCnt="35"/>
      <dgm:spPr/>
    </dgm:pt>
    <dgm:pt modelId="{4465DE23-6093-41E8-9308-C070164557D0}" type="pres">
      <dgm:prSet presAssocID="{8303D286-1DFA-48FD-9A33-3FAE9F4F7302}" presName="sibTrans" presStyleCnt="0"/>
      <dgm:spPr/>
    </dgm:pt>
    <dgm:pt modelId="{D98B7434-8CA6-4FE0-8B2A-D3589E46BF79}" type="pres">
      <dgm:prSet presAssocID="{B9B025E5-3745-47D2-997A-10755EFB6318}" presName="parenttextcomposite" presStyleCnt="0"/>
      <dgm:spPr/>
    </dgm:pt>
    <dgm:pt modelId="{E097DE61-75E8-47F9-BD05-F9B0E0A46C6D}" type="pres">
      <dgm:prSet presAssocID="{B9B025E5-3745-47D2-997A-10755EFB6318}" presName="parenttext" presStyleLbl="revTx" presStyleIdx="4" presStyleCnt="5">
        <dgm:presLayoutVars>
          <dgm:chMax/>
          <dgm:chPref val="2"/>
          <dgm:bulletEnabled val="1"/>
        </dgm:presLayoutVars>
      </dgm:prSet>
      <dgm:spPr/>
    </dgm:pt>
    <dgm:pt modelId="{C9528F0B-732B-4721-AFE9-5CAA5C70720E}" type="pres">
      <dgm:prSet presAssocID="{B9B025E5-3745-47D2-997A-10755EFB6318}" presName="parallelogramComposite" presStyleCnt="0"/>
      <dgm:spPr/>
    </dgm:pt>
    <dgm:pt modelId="{94F14E10-34A0-4878-923D-8C150AAE064D}" type="pres">
      <dgm:prSet presAssocID="{B9B025E5-3745-47D2-997A-10755EFB6318}" presName="parallelogram1" presStyleLbl="alignNode1" presStyleIdx="28" presStyleCnt="35"/>
      <dgm:spPr/>
    </dgm:pt>
    <dgm:pt modelId="{3A8A98D4-F4F9-4422-A461-36A6741324F6}" type="pres">
      <dgm:prSet presAssocID="{B9B025E5-3745-47D2-997A-10755EFB6318}" presName="parallelogram2" presStyleLbl="alignNode1" presStyleIdx="29" presStyleCnt="35"/>
      <dgm:spPr/>
    </dgm:pt>
    <dgm:pt modelId="{9728A153-BC5E-463D-86CC-817AA7D3BDBB}" type="pres">
      <dgm:prSet presAssocID="{B9B025E5-3745-47D2-997A-10755EFB6318}" presName="parallelogram3" presStyleLbl="alignNode1" presStyleIdx="30" presStyleCnt="35"/>
      <dgm:spPr/>
    </dgm:pt>
    <dgm:pt modelId="{C675E986-5949-466E-8210-DACE73B247B5}" type="pres">
      <dgm:prSet presAssocID="{B9B025E5-3745-47D2-997A-10755EFB6318}" presName="parallelogram4" presStyleLbl="alignNode1" presStyleIdx="31" presStyleCnt="35"/>
      <dgm:spPr/>
    </dgm:pt>
    <dgm:pt modelId="{B20BB055-2988-4030-A811-BCA596C69797}" type="pres">
      <dgm:prSet presAssocID="{B9B025E5-3745-47D2-997A-10755EFB6318}" presName="parallelogram5" presStyleLbl="alignNode1" presStyleIdx="32" presStyleCnt="35"/>
      <dgm:spPr/>
    </dgm:pt>
    <dgm:pt modelId="{243209D0-EFE6-4AC3-AF69-A186A5EAAA3D}" type="pres">
      <dgm:prSet presAssocID="{B9B025E5-3745-47D2-997A-10755EFB6318}" presName="parallelogram6" presStyleLbl="alignNode1" presStyleIdx="33" presStyleCnt="35"/>
      <dgm:spPr/>
    </dgm:pt>
    <dgm:pt modelId="{F4D6548B-FD58-4F70-ADEF-2C090428CD5A}" type="pres">
      <dgm:prSet presAssocID="{B9B025E5-3745-47D2-997A-10755EFB6318}" presName="parallelogram7" presStyleLbl="alignNode1" presStyleIdx="34" presStyleCnt="35"/>
      <dgm:spPr/>
    </dgm:pt>
  </dgm:ptLst>
  <dgm:cxnLst>
    <dgm:cxn modelId="{CB61A801-C8F8-4A59-8490-04CC5878167D}" type="presOf" srcId="{977C85EE-89CC-446E-B4DD-4350B3028FAE}" destId="{B0576FAD-93CE-4F1E-8E0E-3282B3B38E83}" srcOrd="0" destOrd="0" presId="urn:microsoft.com/office/officeart/2008/layout/VerticalAccentList"/>
    <dgm:cxn modelId="{3CFC7F05-A871-4F32-9245-B8BEAEF72375}" srcId="{92B1F7DC-A117-4F27-87E4-2C2526BCD589}" destId="{AAB1D349-AF86-4D95-81B0-897691275112}" srcOrd="2" destOrd="0" parTransId="{E22A57ED-C9F6-44B9-BBC7-37BF21B938F9}" sibTransId="{95501273-D0AE-4313-B4A3-95C2288A19DD}"/>
    <dgm:cxn modelId="{D4222D34-CA39-40E9-AABA-BC221DC9A74E}" srcId="{92B1F7DC-A117-4F27-87E4-2C2526BCD589}" destId="{DCE33204-CACB-4169-8952-9A3F46E0E47D}" srcOrd="3" destOrd="0" parTransId="{6832AD14-55AA-47DB-B58C-13095EDB0B8D}" sibTransId="{8303D286-1DFA-48FD-9A33-3FAE9F4F7302}"/>
    <dgm:cxn modelId="{2F5E735F-2C61-4147-A857-FDF9561897BB}" type="presOf" srcId="{AAB1D349-AF86-4D95-81B0-897691275112}" destId="{26549131-276D-42F1-9EC6-39DBAF5A9636}" srcOrd="0" destOrd="0" presId="urn:microsoft.com/office/officeart/2008/layout/VerticalAccentList"/>
    <dgm:cxn modelId="{E9C83B66-34C8-4C11-AA7B-2A3FB11C6AE7}" type="presOf" srcId="{B9B025E5-3745-47D2-997A-10755EFB6318}" destId="{E097DE61-75E8-47F9-BD05-F9B0E0A46C6D}" srcOrd="0" destOrd="0" presId="urn:microsoft.com/office/officeart/2008/layout/VerticalAccentList"/>
    <dgm:cxn modelId="{20474AAB-2AC3-4593-8DEB-03A59AD1E122}" srcId="{92B1F7DC-A117-4F27-87E4-2C2526BCD589}" destId="{350098B5-FEE1-40E4-8BA9-AD298E8E015D}" srcOrd="0" destOrd="0" parTransId="{74E1B135-3289-44DE-95B4-EC212D64772C}" sibTransId="{84FB353D-893C-4548-B70F-09EC6560D2E2}"/>
    <dgm:cxn modelId="{3F8CFCB6-767E-41B3-982E-69CAA87DA049}" type="presOf" srcId="{92B1F7DC-A117-4F27-87E4-2C2526BCD589}" destId="{EB76829A-315A-481A-BA22-EA4A843B917B}" srcOrd="0" destOrd="0" presId="urn:microsoft.com/office/officeart/2008/layout/VerticalAccentList"/>
    <dgm:cxn modelId="{F6B69BB7-C15A-4C75-8A35-3D9911A3E63A}" type="presOf" srcId="{350098B5-FEE1-40E4-8BA9-AD298E8E015D}" destId="{8CEC07A6-C163-4C9A-ACFB-0C1A2EF733D3}" srcOrd="0" destOrd="0" presId="urn:microsoft.com/office/officeart/2008/layout/VerticalAccentList"/>
    <dgm:cxn modelId="{E48782BE-2566-4627-8EE5-60854EA89501}" type="presOf" srcId="{DCE33204-CACB-4169-8952-9A3F46E0E47D}" destId="{FD0821D0-8D38-4C28-B52B-61F167CCF2EE}" srcOrd="0" destOrd="0" presId="urn:microsoft.com/office/officeart/2008/layout/VerticalAccentList"/>
    <dgm:cxn modelId="{EC5C42D0-6CFD-470B-AAE5-7A81EFBA9651}" srcId="{92B1F7DC-A117-4F27-87E4-2C2526BCD589}" destId="{977C85EE-89CC-446E-B4DD-4350B3028FAE}" srcOrd="1" destOrd="0" parTransId="{175B6558-494B-4659-B431-BA887181F76A}" sibTransId="{709336CA-AC27-49A9-B96D-146AB53A8D03}"/>
    <dgm:cxn modelId="{48F75AED-33CF-47C1-9CE5-CD10AB400749}" srcId="{92B1F7DC-A117-4F27-87E4-2C2526BCD589}" destId="{B9B025E5-3745-47D2-997A-10755EFB6318}" srcOrd="4" destOrd="0" parTransId="{9AD1FA92-A2F5-467F-9A2C-3A10188636DF}" sibTransId="{C231725D-7665-4C79-9F8E-210B4CECDC86}"/>
    <dgm:cxn modelId="{27ADA782-5CB2-49F3-B256-0CF274CFB21A}" type="presParOf" srcId="{EB76829A-315A-481A-BA22-EA4A843B917B}" destId="{A50E4AB1-64EA-4B62-9B2B-3A563D7E9E1C}" srcOrd="0" destOrd="0" presId="urn:microsoft.com/office/officeart/2008/layout/VerticalAccentList"/>
    <dgm:cxn modelId="{4B326BFF-84FE-4126-B802-83E1C37B8179}" type="presParOf" srcId="{A50E4AB1-64EA-4B62-9B2B-3A563D7E9E1C}" destId="{8CEC07A6-C163-4C9A-ACFB-0C1A2EF733D3}" srcOrd="0" destOrd="0" presId="urn:microsoft.com/office/officeart/2008/layout/VerticalAccentList"/>
    <dgm:cxn modelId="{48AF248A-A1CA-49F3-B0A8-12ED21D0DAF5}" type="presParOf" srcId="{EB76829A-315A-481A-BA22-EA4A843B917B}" destId="{CFBFCC6E-47D8-4ACF-A552-6BAF324139F7}" srcOrd="1" destOrd="0" presId="urn:microsoft.com/office/officeart/2008/layout/VerticalAccentList"/>
    <dgm:cxn modelId="{6F4E7451-4793-46F1-A466-EA1EAA543987}" type="presParOf" srcId="{CFBFCC6E-47D8-4ACF-A552-6BAF324139F7}" destId="{41FE833A-7D09-45F0-A396-90E658FF19FF}" srcOrd="0" destOrd="0" presId="urn:microsoft.com/office/officeart/2008/layout/VerticalAccentList"/>
    <dgm:cxn modelId="{822021B1-CE04-4A7D-9BD3-405969D33731}" type="presParOf" srcId="{CFBFCC6E-47D8-4ACF-A552-6BAF324139F7}" destId="{E036FF84-209C-4482-84FC-7A5B76EE5735}" srcOrd="1" destOrd="0" presId="urn:microsoft.com/office/officeart/2008/layout/VerticalAccentList"/>
    <dgm:cxn modelId="{DB3CF282-8D66-4B64-B115-22CDE38A57C2}" type="presParOf" srcId="{CFBFCC6E-47D8-4ACF-A552-6BAF324139F7}" destId="{4E6D429F-40AE-4ACA-AFAD-403181598197}" srcOrd="2" destOrd="0" presId="urn:microsoft.com/office/officeart/2008/layout/VerticalAccentList"/>
    <dgm:cxn modelId="{B72388EF-49D5-4C01-A5A1-8B948EDA81FF}" type="presParOf" srcId="{CFBFCC6E-47D8-4ACF-A552-6BAF324139F7}" destId="{99D34AC9-5C2F-4462-A279-D89D58315183}" srcOrd="3" destOrd="0" presId="urn:microsoft.com/office/officeart/2008/layout/VerticalAccentList"/>
    <dgm:cxn modelId="{594235C4-3DE1-43DA-8B7D-33126CCB392B}" type="presParOf" srcId="{CFBFCC6E-47D8-4ACF-A552-6BAF324139F7}" destId="{B1C74CDF-C9EE-454B-B4D4-530CB3EA2B96}" srcOrd="4" destOrd="0" presId="urn:microsoft.com/office/officeart/2008/layout/VerticalAccentList"/>
    <dgm:cxn modelId="{7478B79D-2DCD-4F41-81B1-B34817072D98}" type="presParOf" srcId="{CFBFCC6E-47D8-4ACF-A552-6BAF324139F7}" destId="{5D4EB207-1421-4119-BC60-B0F106A32F6A}" srcOrd="5" destOrd="0" presId="urn:microsoft.com/office/officeart/2008/layout/VerticalAccentList"/>
    <dgm:cxn modelId="{858DB339-444D-4A79-B538-16ECD996735A}" type="presParOf" srcId="{CFBFCC6E-47D8-4ACF-A552-6BAF324139F7}" destId="{1D0FA533-3AA7-43FA-9F38-BCA74016B5D3}" srcOrd="6" destOrd="0" presId="urn:microsoft.com/office/officeart/2008/layout/VerticalAccentList"/>
    <dgm:cxn modelId="{6EB74461-64C7-4737-AAEE-082AF4164BB5}" type="presParOf" srcId="{EB76829A-315A-481A-BA22-EA4A843B917B}" destId="{2A8E41D8-61B0-4A44-9D09-BA9DEBA89E06}" srcOrd="2" destOrd="0" presId="urn:microsoft.com/office/officeart/2008/layout/VerticalAccentList"/>
    <dgm:cxn modelId="{45B6C558-EDE1-4BC0-BC79-86772226A533}" type="presParOf" srcId="{EB76829A-315A-481A-BA22-EA4A843B917B}" destId="{769855F4-9211-4833-8ABF-32D1F40E6DE4}" srcOrd="3" destOrd="0" presId="urn:microsoft.com/office/officeart/2008/layout/VerticalAccentList"/>
    <dgm:cxn modelId="{1BA3EBD5-08E1-4D96-8FBC-10867F9376FA}" type="presParOf" srcId="{769855F4-9211-4833-8ABF-32D1F40E6DE4}" destId="{B0576FAD-93CE-4F1E-8E0E-3282B3B38E83}" srcOrd="0" destOrd="0" presId="urn:microsoft.com/office/officeart/2008/layout/VerticalAccentList"/>
    <dgm:cxn modelId="{EDA0FBC0-377C-48E6-B65E-D91FD47D07E1}" type="presParOf" srcId="{EB76829A-315A-481A-BA22-EA4A843B917B}" destId="{F82B6849-B2F0-4951-B3EE-93358E64D655}" srcOrd="4" destOrd="0" presId="urn:microsoft.com/office/officeart/2008/layout/VerticalAccentList"/>
    <dgm:cxn modelId="{4D95BCC4-2858-4308-8C87-3F776E30D1BD}" type="presParOf" srcId="{F82B6849-B2F0-4951-B3EE-93358E64D655}" destId="{44D0922C-0F9F-4610-9011-5FB235A85328}" srcOrd="0" destOrd="0" presId="urn:microsoft.com/office/officeart/2008/layout/VerticalAccentList"/>
    <dgm:cxn modelId="{51C75F0D-CFB7-4EF0-A528-7EADE12E2326}" type="presParOf" srcId="{F82B6849-B2F0-4951-B3EE-93358E64D655}" destId="{D9668F7E-390D-4F1B-8997-66ACEDE67F33}" srcOrd="1" destOrd="0" presId="urn:microsoft.com/office/officeart/2008/layout/VerticalAccentList"/>
    <dgm:cxn modelId="{4921A222-74DF-45A0-A80C-A90095BAD3F3}" type="presParOf" srcId="{F82B6849-B2F0-4951-B3EE-93358E64D655}" destId="{5D9E09FE-3B5D-407A-A366-0D5B46857E2F}" srcOrd="2" destOrd="0" presId="urn:microsoft.com/office/officeart/2008/layout/VerticalAccentList"/>
    <dgm:cxn modelId="{98515749-224E-46D1-9119-A727055EA01D}" type="presParOf" srcId="{F82B6849-B2F0-4951-B3EE-93358E64D655}" destId="{693C7E27-3184-4B7B-9D98-C254E9823B90}" srcOrd="3" destOrd="0" presId="urn:microsoft.com/office/officeart/2008/layout/VerticalAccentList"/>
    <dgm:cxn modelId="{0FD168A5-D49F-4CA2-A04A-2722C8C5E8C0}" type="presParOf" srcId="{F82B6849-B2F0-4951-B3EE-93358E64D655}" destId="{66B08C21-2D8F-4796-AC34-F03672F02951}" srcOrd="4" destOrd="0" presId="urn:microsoft.com/office/officeart/2008/layout/VerticalAccentList"/>
    <dgm:cxn modelId="{043E684E-E7F7-47A8-AD16-D2E9FBE39912}" type="presParOf" srcId="{F82B6849-B2F0-4951-B3EE-93358E64D655}" destId="{F0D3E673-4E8B-4179-BC4A-19B997DB1737}" srcOrd="5" destOrd="0" presId="urn:microsoft.com/office/officeart/2008/layout/VerticalAccentList"/>
    <dgm:cxn modelId="{CB56C435-DC04-4C37-8A39-58B2EC1AB2D6}" type="presParOf" srcId="{F82B6849-B2F0-4951-B3EE-93358E64D655}" destId="{800749A2-4629-4AF8-AAC1-BCBE35FB4AE5}" srcOrd="6" destOrd="0" presId="urn:microsoft.com/office/officeart/2008/layout/VerticalAccentList"/>
    <dgm:cxn modelId="{3077BD95-642C-4E7A-986A-623B2FB2846C}" type="presParOf" srcId="{EB76829A-315A-481A-BA22-EA4A843B917B}" destId="{436CDCCD-EEBE-4B17-AE97-5152623CB07E}" srcOrd="5" destOrd="0" presId="urn:microsoft.com/office/officeart/2008/layout/VerticalAccentList"/>
    <dgm:cxn modelId="{552E4A51-228E-4F0B-9669-DF5B5391C7B6}" type="presParOf" srcId="{EB76829A-315A-481A-BA22-EA4A843B917B}" destId="{7D951787-34F6-486C-96D7-8F1925195DB8}" srcOrd="6" destOrd="0" presId="urn:microsoft.com/office/officeart/2008/layout/VerticalAccentList"/>
    <dgm:cxn modelId="{9E4D85CE-2609-436D-9477-25BE53936486}" type="presParOf" srcId="{7D951787-34F6-486C-96D7-8F1925195DB8}" destId="{26549131-276D-42F1-9EC6-39DBAF5A9636}" srcOrd="0" destOrd="0" presId="urn:microsoft.com/office/officeart/2008/layout/VerticalAccentList"/>
    <dgm:cxn modelId="{49CC14E6-51F7-4D0A-938C-70B057AAB510}" type="presParOf" srcId="{EB76829A-315A-481A-BA22-EA4A843B917B}" destId="{26211512-95FF-42F2-A2F3-A8CDB6B36E15}" srcOrd="7" destOrd="0" presId="urn:microsoft.com/office/officeart/2008/layout/VerticalAccentList"/>
    <dgm:cxn modelId="{CBCED1FA-748D-4F27-8AFD-9913825A670B}" type="presParOf" srcId="{26211512-95FF-42F2-A2F3-A8CDB6B36E15}" destId="{E341954E-F11A-4FAA-B1FA-A8250102B25B}" srcOrd="0" destOrd="0" presId="urn:microsoft.com/office/officeart/2008/layout/VerticalAccentList"/>
    <dgm:cxn modelId="{3755E08E-D560-4159-87D2-8A91DF8C17AD}" type="presParOf" srcId="{26211512-95FF-42F2-A2F3-A8CDB6B36E15}" destId="{EAFB2A2E-5C08-45B1-86A4-D30466B99930}" srcOrd="1" destOrd="0" presId="urn:microsoft.com/office/officeart/2008/layout/VerticalAccentList"/>
    <dgm:cxn modelId="{EC98A717-5A1F-4C8A-93D6-8599BD66F6DD}" type="presParOf" srcId="{26211512-95FF-42F2-A2F3-A8CDB6B36E15}" destId="{C609FBC0-47CD-4E42-8737-D105545881A1}" srcOrd="2" destOrd="0" presId="urn:microsoft.com/office/officeart/2008/layout/VerticalAccentList"/>
    <dgm:cxn modelId="{F7DAAB46-AC59-4460-A642-0C8C34171F5A}" type="presParOf" srcId="{26211512-95FF-42F2-A2F3-A8CDB6B36E15}" destId="{4302B23F-A1BF-443F-84C2-534233E59EB8}" srcOrd="3" destOrd="0" presId="urn:microsoft.com/office/officeart/2008/layout/VerticalAccentList"/>
    <dgm:cxn modelId="{A51ABD3C-292F-425C-90B0-5EBC408EA8AB}" type="presParOf" srcId="{26211512-95FF-42F2-A2F3-A8CDB6B36E15}" destId="{71736073-546C-496C-994C-ECF88C23FE57}" srcOrd="4" destOrd="0" presId="urn:microsoft.com/office/officeart/2008/layout/VerticalAccentList"/>
    <dgm:cxn modelId="{2AC0D141-0C3C-4181-95EE-C3A6AAA87F60}" type="presParOf" srcId="{26211512-95FF-42F2-A2F3-A8CDB6B36E15}" destId="{58FE561E-48CC-418A-BF1B-06BA87EA006C}" srcOrd="5" destOrd="0" presId="urn:microsoft.com/office/officeart/2008/layout/VerticalAccentList"/>
    <dgm:cxn modelId="{9FCFDF5D-9E66-4642-BBF7-A1C80355F172}" type="presParOf" srcId="{26211512-95FF-42F2-A2F3-A8CDB6B36E15}" destId="{1E33C757-AFD8-4FF2-AD4D-36F6B420F309}" srcOrd="6" destOrd="0" presId="urn:microsoft.com/office/officeart/2008/layout/VerticalAccentList"/>
    <dgm:cxn modelId="{16CB89D4-EB49-420E-83F5-527DABD9ED24}" type="presParOf" srcId="{EB76829A-315A-481A-BA22-EA4A843B917B}" destId="{8191241F-0E1D-4C5D-80AF-3E98717BF875}" srcOrd="8" destOrd="0" presId="urn:microsoft.com/office/officeart/2008/layout/VerticalAccentList"/>
    <dgm:cxn modelId="{C98E2A6F-9EF2-479D-B7CE-150EBB58891E}" type="presParOf" srcId="{EB76829A-315A-481A-BA22-EA4A843B917B}" destId="{96A21BEA-37B4-43AC-8E52-269C1C505674}" srcOrd="9" destOrd="0" presId="urn:microsoft.com/office/officeart/2008/layout/VerticalAccentList"/>
    <dgm:cxn modelId="{FF8A247E-D80A-401C-8CCF-34F429BD69CA}" type="presParOf" srcId="{96A21BEA-37B4-43AC-8E52-269C1C505674}" destId="{FD0821D0-8D38-4C28-B52B-61F167CCF2EE}" srcOrd="0" destOrd="0" presId="urn:microsoft.com/office/officeart/2008/layout/VerticalAccentList"/>
    <dgm:cxn modelId="{E3A542A5-C241-4C18-AE91-C61C97CE96EA}" type="presParOf" srcId="{EB76829A-315A-481A-BA22-EA4A843B917B}" destId="{8FD1C520-7381-41D1-BAE1-76AF3B0C677D}" srcOrd="10" destOrd="0" presId="urn:microsoft.com/office/officeart/2008/layout/VerticalAccentList"/>
    <dgm:cxn modelId="{2DC89F16-2A2B-4AFE-B286-D410C0123B0B}" type="presParOf" srcId="{8FD1C520-7381-41D1-BAE1-76AF3B0C677D}" destId="{F8446086-6F97-43A0-AB73-50A9AB7AA842}" srcOrd="0" destOrd="0" presId="urn:microsoft.com/office/officeart/2008/layout/VerticalAccentList"/>
    <dgm:cxn modelId="{DFA6971E-41A3-4046-9D27-D0A94F9060C4}" type="presParOf" srcId="{8FD1C520-7381-41D1-BAE1-76AF3B0C677D}" destId="{BFB352E4-3C69-44B0-B9EB-969AD8E7B599}" srcOrd="1" destOrd="0" presId="urn:microsoft.com/office/officeart/2008/layout/VerticalAccentList"/>
    <dgm:cxn modelId="{AB64466F-29B3-4058-91B1-E923D0EA21D9}" type="presParOf" srcId="{8FD1C520-7381-41D1-BAE1-76AF3B0C677D}" destId="{55252B64-ECF3-4EF2-9E62-3E8B7F7C4323}" srcOrd="2" destOrd="0" presId="urn:microsoft.com/office/officeart/2008/layout/VerticalAccentList"/>
    <dgm:cxn modelId="{38B24595-E2DD-4F5D-AF0A-A721ED69152B}" type="presParOf" srcId="{8FD1C520-7381-41D1-BAE1-76AF3B0C677D}" destId="{991EF7EE-9F31-4695-BE2C-D205F190C862}" srcOrd="3" destOrd="0" presId="urn:microsoft.com/office/officeart/2008/layout/VerticalAccentList"/>
    <dgm:cxn modelId="{24EF7B46-398F-4CC7-AFF0-48DB603F1DDF}" type="presParOf" srcId="{8FD1C520-7381-41D1-BAE1-76AF3B0C677D}" destId="{AA4BC864-C5AE-45B8-A66F-6A9619AF1AD0}" srcOrd="4" destOrd="0" presId="urn:microsoft.com/office/officeart/2008/layout/VerticalAccentList"/>
    <dgm:cxn modelId="{D5DD735C-BD8B-462C-9F40-38CDBF279B38}" type="presParOf" srcId="{8FD1C520-7381-41D1-BAE1-76AF3B0C677D}" destId="{51749FEA-A2F0-478E-A822-6786FA8F8DF0}" srcOrd="5" destOrd="0" presId="urn:microsoft.com/office/officeart/2008/layout/VerticalAccentList"/>
    <dgm:cxn modelId="{02D9B41D-A14A-4B51-A30E-1B4CCAB92749}" type="presParOf" srcId="{8FD1C520-7381-41D1-BAE1-76AF3B0C677D}" destId="{3A0D55E0-1971-4F3F-AD6B-E14BE90DA01B}" srcOrd="6" destOrd="0" presId="urn:microsoft.com/office/officeart/2008/layout/VerticalAccentList"/>
    <dgm:cxn modelId="{460FCDBF-7D4C-45A7-8963-E2038C673AB9}" type="presParOf" srcId="{EB76829A-315A-481A-BA22-EA4A843B917B}" destId="{4465DE23-6093-41E8-9308-C070164557D0}" srcOrd="11" destOrd="0" presId="urn:microsoft.com/office/officeart/2008/layout/VerticalAccentList"/>
    <dgm:cxn modelId="{E9A865A6-4A63-49DF-BB73-2EF5324E5500}" type="presParOf" srcId="{EB76829A-315A-481A-BA22-EA4A843B917B}" destId="{D98B7434-8CA6-4FE0-8B2A-D3589E46BF79}" srcOrd="12" destOrd="0" presId="urn:microsoft.com/office/officeart/2008/layout/VerticalAccentList"/>
    <dgm:cxn modelId="{BEA9E144-B332-4511-9DB9-EE13BF37C6A9}" type="presParOf" srcId="{D98B7434-8CA6-4FE0-8B2A-D3589E46BF79}" destId="{E097DE61-75E8-47F9-BD05-F9B0E0A46C6D}" srcOrd="0" destOrd="0" presId="urn:microsoft.com/office/officeart/2008/layout/VerticalAccentList"/>
    <dgm:cxn modelId="{5EA12CDF-814F-452F-A7B8-1A5E571FC005}" type="presParOf" srcId="{EB76829A-315A-481A-BA22-EA4A843B917B}" destId="{C9528F0B-732B-4721-AFE9-5CAA5C70720E}" srcOrd="13" destOrd="0" presId="urn:microsoft.com/office/officeart/2008/layout/VerticalAccentList"/>
    <dgm:cxn modelId="{1D7F593C-9B7A-43EB-BCC7-6E0BF9950720}" type="presParOf" srcId="{C9528F0B-732B-4721-AFE9-5CAA5C70720E}" destId="{94F14E10-34A0-4878-923D-8C150AAE064D}" srcOrd="0" destOrd="0" presId="urn:microsoft.com/office/officeart/2008/layout/VerticalAccentList"/>
    <dgm:cxn modelId="{45E1A1CB-CD0A-456A-B98C-D30ABAFD58F8}" type="presParOf" srcId="{C9528F0B-732B-4721-AFE9-5CAA5C70720E}" destId="{3A8A98D4-F4F9-4422-A461-36A6741324F6}" srcOrd="1" destOrd="0" presId="urn:microsoft.com/office/officeart/2008/layout/VerticalAccentList"/>
    <dgm:cxn modelId="{36AB9F3A-F093-41A8-B5A5-DC4A7C789A64}" type="presParOf" srcId="{C9528F0B-732B-4721-AFE9-5CAA5C70720E}" destId="{9728A153-BC5E-463D-86CC-817AA7D3BDBB}" srcOrd="2" destOrd="0" presId="urn:microsoft.com/office/officeart/2008/layout/VerticalAccentList"/>
    <dgm:cxn modelId="{057351B2-EBF3-4578-92CB-CE851DE56958}" type="presParOf" srcId="{C9528F0B-732B-4721-AFE9-5CAA5C70720E}" destId="{C675E986-5949-466E-8210-DACE73B247B5}" srcOrd="3" destOrd="0" presId="urn:microsoft.com/office/officeart/2008/layout/VerticalAccentList"/>
    <dgm:cxn modelId="{47F528CB-122E-4F2D-A19F-3504E2B666D1}" type="presParOf" srcId="{C9528F0B-732B-4721-AFE9-5CAA5C70720E}" destId="{B20BB055-2988-4030-A811-BCA596C69797}" srcOrd="4" destOrd="0" presId="urn:microsoft.com/office/officeart/2008/layout/VerticalAccentList"/>
    <dgm:cxn modelId="{A3B4C44C-925F-48DB-969A-94BB4AC7046A}" type="presParOf" srcId="{C9528F0B-732B-4721-AFE9-5CAA5C70720E}" destId="{243209D0-EFE6-4AC3-AF69-A186A5EAAA3D}" srcOrd="5" destOrd="0" presId="urn:microsoft.com/office/officeart/2008/layout/VerticalAccentList"/>
    <dgm:cxn modelId="{B0711479-13E1-408B-B506-38316616A1E3}" type="presParOf" srcId="{C9528F0B-732B-4721-AFE9-5CAA5C70720E}" destId="{F4D6548B-FD58-4F70-ADEF-2C090428CD5A}"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4B57B08-F097-4C9A-8695-E6038EBC43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1582B9A6-8AF9-4F97-89D3-C4858C7CDD71}">
      <dgm:prSet>
        <dgm:style>
          <a:lnRef idx="2">
            <a:schemeClr val="accent2"/>
          </a:lnRef>
          <a:fillRef idx="1">
            <a:schemeClr val="lt1"/>
          </a:fillRef>
          <a:effectRef idx="0">
            <a:schemeClr val="accent2"/>
          </a:effectRef>
          <a:fontRef idx="minor">
            <a:schemeClr val="dk1"/>
          </a:fontRef>
        </dgm:style>
      </dgm:prSet>
      <dgm:spPr/>
      <dgm:t>
        <a:bodyPr/>
        <a:lstStyle/>
        <a:p>
          <a:pPr algn="ctr"/>
          <a:r>
            <a:rPr lang="ar-SA" dirty="0"/>
            <a:t>التخطيط لترجمة الأهداف التربوية البعيدة المدى إلى أهداف واقعية ممكنة التحقق . </a:t>
          </a:r>
          <a:endParaRPr lang="en-US" dirty="0"/>
        </a:p>
      </dgm:t>
    </dgm:pt>
    <dgm:pt modelId="{FBD2E80B-981A-4E07-B340-97FD1FC87487}" type="parTrans" cxnId="{CBBAD7DB-3A2A-49F5-B024-DDB5D134E660}">
      <dgm:prSet/>
      <dgm:spPr/>
      <dgm:t>
        <a:bodyPr/>
        <a:lstStyle/>
        <a:p>
          <a:endParaRPr lang="en-US"/>
        </a:p>
      </dgm:t>
    </dgm:pt>
    <dgm:pt modelId="{12C9C186-278C-4D12-8950-A786E73BB7DD}" type="sibTrans" cxnId="{CBBAD7DB-3A2A-49F5-B024-DDB5D134E660}">
      <dgm:prSet/>
      <dgm:spPr/>
      <dgm:t>
        <a:bodyPr/>
        <a:lstStyle/>
        <a:p>
          <a:endParaRPr lang="en-US"/>
        </a:p>
      </dgm:t>
    </dgm:pt>
    <dgm:pt modelId="{3E23A13A-0B7B-4BCD-8898-AA32784814A8}">
      <dgm:prSet>
        <dgm:style>
          <a:lnRef idx="2">
            <a:schemeClr val="accent2"/>
          </a:lnRef>
          <a:fillRef idx="1">
            <a:schemeClr val="lt1"/>
          </a:fillRef>
          <a:effectRef idx="0">
            <a:schemeClr val="accent2"/>
          </a:effectRef>
          <a:fontRef idx="minor">
            <a:schemeClr val="dk1"/>
          </a:fontRef>
        </dgm:style>
      </dgm:prSet>
      <dgm:spPr/>
      <dgm:t>
        <a:bodyPr/>
        <a:lstStyle/>
        <a:p>
          <a:pPr algn="ctr" rtl="1"/>
          <a:r>
            <a:rPr lang="ar-SA" dirty="0"/>
            <a:t>وضع سياسة تعليمية لمؤسسة تعكس السياسة العامة للتعليم مكيفة لمطالب وظروف ال</a:t>
          </a:r>
          <a:r>
            <a:rPr lang="ar-JO" dirty="0"/>
            <a:t>مؤسسة</a:t>
          </a:r>
          <a:r>
            <a:rPr lang="ar-SA" dirty="0"/>
            <a:t> التي يعمل معها . </a:t>
          </a:r>
          <a:endParaRPr lang="en-US" dirty="0"/>
        </a:p>
      </dgm:t>
    </dgm:pt>
    <dgm:pt modelId="{8D5240E3-3BF5-4CE7-86F5-62320B954C05}" type="parTrans" cxnId="{A9044C23-34B3-4B71-A248-27C348F71D58}">
      <dgm:prSet/>
      <dgm:spPr/>
      <dgm:t>
        <a:bodyPr/>
        <a:lstStyle/>
        <a:p>
          <a:endParaRPr lang="en-US"/>
        </a:p>
      </dgm:t>
    </dgm:pt>
    <dgm:pt modelId="{9723747B-8694-4E90-991B-09B1F76FDCC1}" type="sibTrans" cxnId="{A9044C23-34B3-4B71-A248-27C348F71D58}">
      <dgm:prSet/>
      <dgm:spPr/>
      <dgm:t>
        <a:bodyPr/>
        <a:lstStyle/>
        <a:p>
          <a:endParaRPr lang="en-US"/>
        </a:p>
      </dgm:t>
    </dgm:pt>
    <dgm:pt modelId="{71C4EDC7-0624-4FF2-A00A-D426FA6D14EE}">
      <dgm:prSet>
        <dgm:style>
          <a:lnRef idx="2">
            <a:schemeClr val="accent2"/>
          </a:lnRef>
          <a:fillRef idx="1">
            <a:schemeClr val="lt1"/>
          </a:fillRef>
          <a:effectRef idx="0">
            <a:schemeClr val="accent2"/>
          </a:effectRef>
          <a:fontRef idx="minor">
            <a:schemeClr val="dk1"/>
          </a:fontRef>
        </dgm:style>
      </dgm:prSet>
      <dgm:spPr/>
      <dgm:t>
        <a:bodyPr/>
        <a:lstStyle/>
        <a:p>
          <a:pPr algn="ctr" rtl="1"/>
          <a:r>
            <a:rPr lang="ar-SA" dirty="0"/>
            <a:t>إدارة عمليات التفاعل الاجتماعي المحققة للأهداف في إطار المناهج المقررة . </a:t>
          </a:r>
          <a:endParaRPr lang="en-US" dirty="0"/>
        </a:p>
      </dgm:t>
    </dgm:pt>
    <dgm:pt modelId="{C89D5171-0394-43EC-9D99-D921EA477DC0}" type="parTrans" cxnId="{EB4309CF-E66E-49B5-8F4F-10C155554577}">
      <dgm:prSet/>
      <dgm:spPr/>
      <dgm:t>
        <a:bodyPr/>
        <a:lstStyle/>
        <a:p>
          <a:endParaRPr lang="en-US"/>
        </a:p>
      </dgm:t>
    </dgm:pt>
    <dgm:pt modelId="{DC9B559D-A211-423C-984F-E54C02059DD8}" type="sibTrans" cxnId="{EB4309CF-E66E-49B5-8F4F-10C155554577}">
      <dgm:prSet/>
      <dgm:spPr/>
      <dgm:t>
        <a:bodyPr/>
        <a:lstStyle/>
        <a:p>
          <a:endParaRPr lang="en-US"/>
        </a:p>
      </dgm:t>
    </dgm:pt>
    <dgm:pt modelId="{19569E78-0625-494A-8F88-7C65B51C01C3}">
      <dgm:prSet>
        <dgm:style>
          <a:lnRef idx="2">
            <a:schemeClr val="accent2"/>
          </a:lnRef>
          <a:fillRef idx="1">
            <a:schemeClr val="lt1"/>
          </a:fillRef>
          <a:effectRef idx="0">
            <a:schemeClr val="accent2"/>
          </a:effectRef>
          <a:fontRef idx="minor">
            <a:schemeClr val="dk1"/>
          </a:fontRef>
        </dgm:style>
      </dgm:prSet>
      <dgm:spPr/>
      <dgm:t>
        <a:bodyPr/>
        <a:lstStyle/>
        <a:p>
          <a:pPr algn="ctr"/>
          <a:r>
            <a:rPr lang="ar-SA" dirty="0"/>
            <a:t>التنسيق بين الأدوار لتجنب صراع الأدوار، والتأكيد على القيام بسلوك الدور في ضوء المعايير المشتقة من الأهداف. </a:t>
          </a:r>
          <a:endParaRPr lang="en-US" dirty="0"/>
        </a:p>
      </dgm:t>
    </dgm:pt>
    <dgm:pt modelId="{06EEEE54-EDBF-4BF5-A2F5-AB3E2ABCB72A}" type="parTrans" cxnId="{5678E108-5283-4562-873A-A5B261505B18}">
      <dgm:prSet/>
      <dgm:spPr/>
      <dgm:t>
        <a:bodyPr/>
        <a:lstStyle/>
        <a:p>
          <a:endParaRPr lang="en-US"/>
        </a:p>
      </dgm:t>
    </dgm:pt>
    <dgm:pt modelId="{41EAA858-8D75-4440-BE6D-C87EA29B2954}" type="sibTrans" cxnId="{5678E108-5283-4562-873A-A5B261505B18}">
      <dgm:prSet/>
      <dgm:spPr/>
      <dgm:t>
        <a:bodyPr/>
        <a:lstStyle/>
        <a:p>
          <a:endParaRPr lang="en-US"/>
        </a:p>
      </dgm:t>
    </dgm:pt>
    <dgm:pt modelId="{7B8CE4CF-3408-4AF1-84C0-D5A8A5CA6EEC}">
      <dgm:prSet>
        <dgm:style>
          <a:lnRef idx="2">
            <a:schemeClr val="accent2"/>
          </a:lnRef>
          <a:fillRef idx="1">
            <a:schemeClr val="lt1"/>
          </a:fillRef>
          <a:effectRef idx="0">
            <a:schemeClr val="accent2"/>
          </a:effectRef>
          <a:fontRef idx="minor">
            <a:schemeClr val="dk1"/>
          </a:fontRef>
        </dgm:style>
      </dgm:prSet>
      <dgm:spPr/>
      <dgm:t>
        <a:bodyPr/>
        <a:lstStyle/>
        <a:p>
          <a:pPr algn="ctr"/>
          <a:r>
            <a:rPr lang="ar-SA" dirty="0"/>
            <a:t>صيانة بناء الجماعة من حيث توفر إمكانيات الحراك الرأسي والأفقي، وطرق الاتصال المنظم من الاعضاء. </a:t>
          </a:r>
          <a:endParaRPr lang="en-US" dirty="0"/>
        </a:p>
      </dgm:t>
    </dgm:pt>
    <dgm:pt modelId="{A954642E-7A14-4F15-B6E2-81FA8863B679}" type="parTrans" cxnId="{915A1CD3-7980-4EA2-8ADF-7B3A740BB77C}">
      <dgm:prSet/>
      <dgm:spPr/>
      <dgm:t>
        <a:bodyPr/>
        <a:lstStyle/>
        <a:p>
          <a:endParaRPr lang="en-US"/>
        </a:p>
      </dgm:t>
    </dgm:pt>
    <dgm:pt modelId="{414BE2D6-73C6-4E78-82AD-7AF21D109A64}" type="sibTrans" cxnId="{915A1CD3-7980-4EA2-8ADF-7B3A740BB77C}">
      <dgm:prSet/>
      <dgm:spPr/>
      <dgm:t>
        <a:bodyPr/>
        <a:lstStyle/>
        <a:p>
          <a:endParaRPr lang="en-US"/>
        </a:p>
      </dgm:t>
    </dgm:pt>
    <dgm:pt modelId="{C05FE001-D55C-44EF-97DC-47D2442CBECA}">
      <dgm:prSet>
        <dgm:style>
          <a:lnRef idx="2">
            <a:schemeClr val="accent2"/>
          </a:lnRef>
          <a:fillRef idx="1">
            <a:schemeClr val="lt1"/>
          </a:fillRef>
          <a:effectRef idx="0">
            <a:schemeClr val="accent2"/>
          </a:effectRef>
          <a:fontRef idx="minor">
            <a:schemeClr val="dk1"/>
          </a:fontRef>
        </dgm:style>
      </dgm:prSet>
      <dgm:spPr/>
      <dgm:t>
        <a:bodyPr/>
        <a:lstStyle/>
        <a:p>
          <a:pPr algn="ctr"/>
          <a:r>
            <a:rPr lang="ar-SA" dirty="0"/>
            <a:t>حراسة معايير السلوك التربوي في ضوء الأعراف والتقاليد واللوائح والقوانين. </a:t>
          </a:r>
          <a:endParaRPr lang="en-US" dirty="0"/>
        </a:p>
      </dgm:t>
    </dgm:pt>
    <dgm:pt modelId="{07E9D34C-8FBF-458C-88DC-ACDA13370039}" type="parTrans" cxnId="{1C6C356C-10F9-4CCE-A77E-01F61108AA7A}">
      <dgm:prSet/>
      <dgm:spPr/>
      <dgm:t>
        <a:bodyPr/>
        <a:lstStyle/>
        <a:p>
          <a:endParaRPr lang="en-US"/>
        </a:p>
      </dgm:t>
    </dgm:pt>
    <dgm:pt modelId="{C032BE34-9126-4917-A949-D2EEAF2F7E6C}" type="sibTrans" cxnId="{1C6C356C-10F9-4CCE-A77E-01F61108AA7A}">
      <dgm:prSet/>
      <dgm:spPr/>
      <dgm:t>
        <a:bodyPr/>
        <a:lstStyle/>
        <a:p>
          <a:endParaRPr lang="en-US"/>
        </a:p>
      </dgm:t>
    </dgm:pt>
    <dgm:pt modelId="{6599FDE3-A247-41C5-91EF-28BAF2B5C33C}">
      <dgm:prSet>
        <dgm:style>
          <a:lnRef idx="2">
            <a:schemeClr val="accent2"/>
          </a:lnRef>
          <a:fillRef idx="1">
            <a:schemeClr val="lt1"/>
          </a:fillRef>
          <a:effectRef idx="0">
            <a:schemeClr val="accent2"/>
          </a:effectRef>
          <a:fontRef idx="minor">
            <a:schemeClr val="dk1"/>
          </a:fontRef>
        </dgm:style>
      </dgm:prSet>
      <dgm:spPr/>
      <dgm:t>
        <a:bodyPr/>
        <a:lstStyle/>
        <a:p>
          <a:pPr algn="ctr"/>
          <a:r>
            <a:rPr lang="ar-SA" dirty="0"/>
            <a:t>تهيئة المناخ الصحي لعمل جماعي يمارس بروح الفريق.</a:t>
          </a:r>
          <a:endParaRPr lang="en-US" dirty="0"/>
        </a:p>
      </dgm:t>
    </dgm:pt>
    <dgm:pt modelId="{8440E8A6-B600-41ED-BD3A-3B4DB39E3EFA}" type="parTrans" cxnId="{DA94E5B7-985A-4702-AB23-94CE7BB448E1}">
      <dgm:prSet/>
      <dgm:spPr/>
      <dgm:t>
        <a:bodyPr/>
        <a:lstStyle/>
        <a:p>
          <a:endParaRPr lang="en-US"/>
        </a:p>
      </dgm:t>
    </dgm:pt>
    <dgm:pt modelId="{176BE145-49B8-4270-B854-F1F847487472}" type="sibTrans" cxnId="{DA94E5B7-985A-4702-AB23-94CE7BB448E1}">
      <dgm:prSet/>
      <dgm:spPr/>
      <dgm:t>
        <a:bodyPr/>
        <a:lstStyle/>
        <a:p>
          <a:endParaRPr lang="en-US"/>
        </a:p>
      </dgm:t>
    </dgm:pt>
    <dgm:pt modelId="{EB64B736-A323-48D1-8D9E-9EC877CB1085}">
      <dgm:prSet>
        <dgm:style>
          <a:lnRef idx="2">
            <a:schemeClr val="accent2"/>
          </a:lnRef>
          <a:fillRef idx="1">
            <a:schemeClr val="lt1"/>
          </a:fillRef>
          <a:effectRef idx="0">
            <a:schemeClr val="accent2"/>
          </a:effectRef>
          <a:fontRef idx="minor">
            <a:schemeClr val="dk1"/>
          </a:fontRef>
        </dgm:style>
      </dgm:prSet>
      <dgm:spPr/>
      <dgm:t>
        <a:bodyPr/>
        <a:lstStyle/>
        <a:p>
          <a:pPr algn="ctr"/>
          <a:r>
            <a:rPr lang="ar-SA" dirty="0"/>
            <a:t>أن يكون حاكما وسيطا بين أعضاء الجماعة، وأنموذج لها في سلوكه، ورمزا لها في أداء مهماته - الثواب والعقاب في حالات الصواب والخطأ وبما يكفل المحافظة على انضباط الجماعة.</a:t>
          </a:r>
          <a:endParaRPr lang="en-US" dirty="0"/>
        </a:p>
      </dgm:t>
    </dgm:pt>
    <dgm:pt modelId="{C9CE0A3D-F0F8-4E1E-89E5-6B668643CDFC}" type="parTrans" cxnId="{C5363DC7-954B-4EEF-A593-308957D2E790}">
      <dgm:prSet/>
      <dgm:spPr/>
      <dgm:t>
        <a:bodyPr/>
        <a:lstStyle/>
        <a:p>
          <a:endParaRPr lang="en-US"/>
        </a:p>
      </dgm:t>
    </dgm:pt>
    <dgm:pt modelId="{1943682F-D012-46AD-9F95-B03A921F57B3}" type="sibTrans" cxnId="{C5363DC7-954B-4EEF-A593-308957D2E790}">
      <dgm:prSet/>
      <dgm:spPr/>
      <dgm:t>
        <a:bodyPr/>
        <a:lstStyle/>
        <a:p>
          <a:endParaRPr lang="en-US"/>
        </a:p>
      </dgm:t>
    </dgm:pt>
    <dgm:pt modelId="{AAC67337-2376-4A3B-B76C-A1199E85BC76}" type="pres">
      <dgm:prSet presAssocID="{84B57B08-F097-4C9A-8695-E6038EBC4387}" presName="linear" presStyleCnt="0">
        <dgm:presLayoutVars>
          <dgm:animLvl val="lvl"/>
          <dgm:resizeHandles val="exact"/>
        </dgm:presLayoutVars>
      </dgm:prSet>
      <dgm:spPr/>
    </dgm:pt>
    <dgm:pt modelId="{9CFAAA01-9EEB-492C-BDCF-490D6241771A}" type="pres">
      <dgm:prSet presAssocID="{1582B9A6-8AF9-4F97-89D3-C4858C7CDD71}" presName="parentText" presStyleLbl="node1" presStyleIdx="0" presStyleCnt="8" custLinFactNeighborY="-93511">
        <dgm:presLayoutVars>
          <dgm:chMax val="0"/>
          <dgm:bulletEnabled val="1"/>
        </dgm:presLayoutVars>
      </dgm:prSet>
      <dgm:spPr/>
    </dgm:pt>
    <dgm:pt modelId="{4506AF03-66AE-45B6-9227-2AD2DF20BB0F}" type="pres">
      <dgm:prSet presAssocID="{12C9C186-278C-4D12-8950-A786E73BB7DD}" presName="spacer" presStyleCnt="0"/>
      <dgm:spPr/>
    </dgm:pt>
    <dgm:pt modelId="{AD86CC4A-CC48-4EB2-A358-890BACD8494F}" type="pres">
      <dgm:prSet presAssocID="{3E23A13A-0B7B-4BCD-8898-AA32784814A8}" presName="parentText" presStyleLbl="node1" presStyleIdx="1" presStyleCnt="8">
        <dgm:presLayoutVars>
          <dgm:chMax val="0"/>
          <dgm:bulletEnabled val="1"/>
        </dgm:presLayoutVars>
      </dgm:prSet>
      <dgm:spPr/>
    </dgm:pt>
    <dgm:pt modelId="{16E91923-A461-4834-8463-9174D2FD2DE3}" type="pres">
      <dgm:prSet presAssocID="{9723747B-8694-4E90-991B-09B1F76FDCC1}" presName="spacer" presStyleCnt="0"/>
      <dgm:spPr/>
    </dgm:pt>
    <dgm:pt modelId="{CF5DDEBA-BD1C-49F4-9D3D-22D3EAAA2DEF}" type="pres">
      <dgm:prSet presAssocID="{71C4EDC7-0624-4FF2-A00A-D426FA6D14EE}" presName="parentText" presStyleLbl="node1" presStyleIdx="2" presStyleCnt="8">
        <dgm:presLayoutVars>
          <dgm:chMax val="0"/>
          <dgm:bulletEnabled val="1"/>
        </dgm:presLayoutVars>
      </dgm:prSet>
      <dgm:spPr/>
    </dgm:pt>
    <dgm:pt modelId="{8EB7C9DB-0A9A-4659-9E7A-5A8B4E7181EF}" type="pres">
      <dgm:prSet presAssocID="{DC9B559D-A211-423C-984F-E54C02059DD8}" presName="spacer" presStyleCnt="0"/>
      <dgm:spPr/>
    </dgm:pt>
    <dgm:pt modelId="{2C2F2AC9-797C-44F8-8A7D-8C3D0D38C524}" type="pres">
      <dgm:prSet presAssocID="{19569E78-0625-494A-8F88-7C65B51C01C3}" presName="parentText" presStyleLbl="node1" presStyleIdx="3" presStyleCnt="8">
        <dgm:presLayoutVars>
          <dgm:chMax val="0"/>
          <dgm:bulletEnabled val="1"/>
        </dgm:presLayoutVars>
      </dgm:prSet>
      <dgm:spPr/>
    </dgm:pt>
    <dgm:pt modelId="{8245E27A-5EE3-4E9F-9133-5332C7C6DB39}" type="pres">
      <dgm:prSet presAssocID="{41EAA858-8D75-4440-BE6D-C87EA29B2954}" presName="spacer" presStyleCnt="0"/>
      <dgm:spPr/>
    </dgm:pt>
    <dgm:pt modelId="{E0120E50-5121-4DAD-8DE6-93E8CECEAC97}" type="pres">
      <dgm:prSet presAssocID="{7B8CE4CF-3408-4AF1-84C0-D5A8A5CA6EEC}" presName="parentText" presStyleLbl="node1" presStyleIdx="4" presStyleCnt="8">
        <dgm:presLayoutVars>
          <dgm:chMax val="0"/>
          <dgm:bulletEnabled val="1"/>
        </dgm:presLayoutVars>
      </dgm:prSet>
      <dgm:spPr/>
    </dgm:pt>
    <dgm:pt modelId="{E1B0F4BD-AE7D-40A2-AE53-C3AED27F571C}" type="pres">
      <dgm:prSet presAssocID="{414BE2D6-73C6-4E78-82AD-7AF21D109A64}" presName="spacer" presStyleCnt="0"/>
      <dgm:spPr/>
    </dgm:pt>
    <dgm:pt modelId="{7104D53F-03E9-4F78-AA4C-E55C72CE3051}" type="pres">
      <dgm:prSet presAssocID="{C05FE001-D55C-44EF-97DC-47D2442CBECA}" presName="parentText" presStyleLbl="node1" presStyleIdx="5" presStyleCnt="8">
        <dgm:presLayoutVars>
          <dgm:chMax val="0"/>
          <dgm:bulletEnabled val="1"/>
        </dgm:presLayoutVars>
      </dgm:prSet>
      <dgm:spPr/>
    </dgm:pt>
    <dgm:pt modelId="{46A11C75-2D63-4B49-AE3A-C9F1FB6773FC}" type="pres">
      <dgm:prSet presAssocID="{C032BE34-9126-4917-A949-D2EEAF2F7E6C}" presName="spacer" presStyleCnt="0"/>
      <dgm:spPr/>
    </dgm:pt>
    <dgm:pt modelId="{3A8BE2ED-E399-49A5-A73B-1E8153EF24CE}" type="pres">
      <dgm:prSet presAssocID="{6599FDE3-A247-41C5-91EF-28BAF2B5C33C}" presName="parentText" presStyleLbl="node1" presStyleIdx="6" presStyleCnt="8">
        <dgm:presLayoutVars>
          <dgm:chMax val="0"/>
          <dgm:bulletEnabled val="1"/>
        </dgm:presLayoutVars>
      </dgm:prSet>
      <dgm:spPr/>
    </dgm:pt>
    <dgm:pt modelId="{94CA3C4A-0E37-4B93-8C3D-2BB351F106E6}" type="pres">
      <dgm:prSet presAssocID="{176BE145-49B8-4270-B854-F1F847487472}" presName="spacer" presStyleCnt="0"/>
      <dgm:spPr/>
    </dgm:pt>
    <dgm:pt modelId="{7A32A4CA-00AB-4DFB-9932-15B1E3E56EFB}" type="pres">
      <dgm:prSet presAssocID="{EB64B736-A323-48D1-8D9E-9EC877CB1085}" presName="parentText" presStyleLbl="node1" presStyleIdx="7" presStyleCnt="8">
        <dgm:presLayoutVars>
          <dgm:chMax val="0"/>
          <dgm:bulletEnabled val="1"/>
        </dgm:presLayoutVars>
      </dgm:prSet>
      <dgm:spPr/>
    </dgm:pt>
  </dgm:ptLst>
  <dgm:cxnLst>
    <dgm:cxn modelId="{5678E108-5283-4562-873A-A5B261505B18}" srcId="{84B57B08-F097-4C9A-8695-E6038EBC4387}" destId="{19569E78-0625-494A-8F88-7C65B51C01C3}" srcOrd="3" destOrd="0" parTransId="{06EEEE54-EDBF-4BF5-A2F5-AB3E2ABCB72A}" sibTransId="{41EAA858-8D75-4440-BE6D-C87EA29B2954}"/>
    <dgm:cxn modelId="{99C8FB09-5761-4582-8E17-7CC5F4F31A11}" type="presOf" srcId="{1582B9A6-8AF9-4F97-89D3-C4858C7CDD71}" destId="{9CFAAA01-9EEB-492C-BDCF-490D6241771A}" srcOrd="0" destOrd="0" presId="urn:microsoft.com/office/officeart/2005/8/layout/vList2"/>
    <dgm:cxn modelId="{A9044C23-34B3-4B71-A248-27C348F71D58}" srcId="{84B57B08-F097-4C9A-8695-E6038EBC4387}" destId="{3E23A13A-0B7B-4BCD-8898-AA32784814A8}" srcOrd="1" destOrd="0" parTransId="{8D5240E3-3BF5-4CE7-86F5-62320B954C05}" sibTransId="{9723747B-8694-4E90-991B-09B1F76FDCC1}"/>
    <dgm:cxn modelId="{E118152E-EF2E-4134-994F-C0FF8C5071EE}" type="presOf" srcId="{19569E78-0625-494A-8F88-7C65B51C01C3}" destId="{2C2F2AC9-797C-44F8-8A7D-8C3D0D38C524}" srcOrd="0" destOrd="0" presId="urn:microsoft.com/office/officeart/2005/8/layout/vList2"/>
    <dgm:cxn modelId="{1C6C356C-10F9-4CCE-A77E-01F61108AA7A}" srcId="{84B57B08-F097-4C9A-8695-E6038EBC4387}" destId="{C05FE001-D55C-44EF-97DC-47D2442CBECA}" srcOrd="5" destOrd="0" parTransId="{07E9D34C-8FBF-458C-88DC-ACDA13370039}" sibTransId="{C032BE34-9126-4917-A949-D2EEAF2F7E6C}"/>
    <dgm:cxn modelId="{5380F588-3978-4975-9504-B1E0EA374256}" type="presOf" srcId="{EB64B736-A323-48D1-8D9E-9EC877CB1085}" destId="{7A32A4CA-00AB-4DFB-9932-15B1E3E56EFB}" srcOrd="0" destOrd="0" presId="urn:microsoft.com/office/officeart/2005/8/layout/vList2"/>
    <dgm:cxn modelId="{148C589D-7F29-44AE-93E9-669A77C0538C}" type="presOf" srcId="{7B8CE4CF-3408-4AF1-84C0-D5A8A5CA6EEC}" destId="{E0120E50-5121-4DAD-8DE6-93E8CECEAC97}" srcOrd="0" destOrd="0" presId="urn:microsoft.com/office/officeart/2005/8/layout/vList2"/>
    <dgm:cxn modelId="{DA94E5B7-985A-4702-AB23-94CE7BB448E1}" srcId="{84B57B08-F097-4C9A-8695-E6038EBC4387}" destId="{6599FDE3-A247-41C5-91EF-28BAF2B5C33C}" srcOrd="6" destOrd="0" parTransId="{8440E8A6-B600-41ED-BD3A-3B4DB39E3EFA}" sibTransId="{176BE145-49B8-4270-B854-F1F847487472}"/>
    <dgm:cxn modelId="{546F9FC4-0148-4D3A-B3C2-1543854FB8D7}" type="presOf" srcId="{3E23A13A-0B7B-4BCD-8898-AA32784814A8}" destId="{AD86CC4A-CC48-4EB2-A358-890BACD8494F}" srcOrd="0" destOrd="0" presId="urn:microsoft.com/office/officeart/2005/8/layout/vList2"/>
    <dgm:cxn modelId="{C5363DC7-954B-4EEF-A593-308957D2E790}" srcId="{84B57B08-F097-4C9A-8695-E6038EBC4387}" destId="{EB64B736-A323-48D1-8D9E-9EC877CB1085}" srcOrd="7" destOrd="0" parTransId="{C9CE0A3D-F0F8-4E1E-89E5-6B668643CDFC}" sibTransId="{1943682F-D012-46AD-9F95-B03A921F57B3}"/>
    <dgm:cxn modelId="{EB4309CF-E66E-49B5-8F4F-10C155554577}" srcId="{84B57B08-F097-4C9A-8695-E6038EBC4387}" destId="{71C4EDC7-0624-4FF2-A00A-D426FA6D14EE}" srcOrd="2" destOrd="0" parTransId="{C89D5171-0394-43EC-9D99-D921EA477DC0}" sibTransId="{DC9B559D-A211-423C-984F-E54C02059DD8}"/>
    <dgm:cxn modelId="{915A1CD3-7980-4EA2-8ADF-7B3A740BB77C}" srcId="{84B57B08-F097-4C9A-8695-E6038EBC4387}" destId="{7B8CE4CF-3408-4AF1-84C0-D5A8A5CA6EEC}" srcOrd="4" destOrd="0" parTransId="{A954642E-7A14-4F15-B6E2-81FA8863B679}" sibTransId="{414BE2D6-73C6-4E78-82AD-7AF21D109A64}"/>
    <dgm:cxn modelId="{FEE523D5-7E2E-4844-90F4-5FD0F5C6162E}" type="presOf" srcId="{6599FDE3-A247-41C5-91EF-28BAF2B5C33C}" destId="{3A8BE2ED-E399-49A5-A73B-1E8153EF24CE}" srcOrd="0" destOrd="0" presId="urn:microsoft.com/office/officeart/2005/8/layout/vList2"/>
    <dgm:cxn modelId="{DC7DB8D7-A4AB-4992-BAE0-5F2602F44DFA}" type="presOf" srcId="{C05FE001-D55C-44EF-97DC-47D2442CBECA}" destId="{7104D53F-03E9-4F78-AA4C-E55C72CE3051}" srcOrd="0" destOrd="0" presId="urn:microsoft.com/office/officeart/2005/8/layout/vList2"/>
    <dgm:cxn modelId="{954A57DA-0003-4BE2-9E35-DDDD16342086}" type="presOf" srcId="{71C4EDC7-0624-4FF2-A00A-D426FA6D14EE}" destId="{CF5DDEBA-BD1C-49F4-9D3D-22D3EAAA2DEF}" srcOrd="0" destOrd="0" presId="urn:microsoft.com/office/officeart/2005/8/layout/vList2"/>
    <dgm:cxn modelId="{CBBAD7DB-3A2A-49F5-B024-DDB5D134E660}" srcId="{84B57B08-F097-4C9A-8695-E6038EBC4387}" destId="{1582B9A6-8AF9-4F97-89D3-C4858C7CDD71}" srcOrd="0" destOrd="0" parTransId="{FBD2E80B-981A-4E07-B340-97FD1FC87487}" sibTransId="{12C9C186-278C-4D12-8950-A786E73BB7DD}"/>
    <dgm:cxn modelId="{CAA75CFE-F7A8-40F8-B9CA-63E0C1A13C5F}" type="presOf" srcId="{84B57B08-F097-4C9A-8695-E6038EBC4387}" destId="{AAC67337-2376-4A3B-B76C-A1199E85BC76}" srcOrd="0" destOrd="0" presId="urn:microsoft.com/office/officeart/2005/8/layout/vList2"/>
    <dgm:cxn modelId="{917B51D3-11F1-4BD3-B161-68F80FE889FA}" type="presParOf" srcId="{AAC67337-2376-4A3B-B76C-A1199E85BC76}" destId="{9CFAAA01-9EEB-492C-BDCF-490D6241771A}" srcOrd="0" destOrd="0" presId="urn:microsoft.com/office/officeart/2005/8/layout/vList2"/>
    <dgm:cxn modelId="{B4B92514-4C32-4559-8D87-C292B8CF8D70}" type="presParOf" srcId="{AAC67337-2376-4A3B-B76C-A1199E85BC76}" destId="{4506AF03-66AE-45B6-9227-2AD2DF20BB0F}" srcOrd="1" destOrd="0" presId="urn:microsoft.com/office/officeart/2005/8/layout/vList2"/>
    <dgm:cxn modelId="{C09766D8-5C9C-46AA-BE05-5767AF33CFF0}" type="presParOf" srcId="{AAC67337-2376-4A3B-B76C-A1199E85BC76}" destId="{AD86CC4A-CC48-4EB2-A358-890BACD8494F}" srcOrd="2" destOrd="0" presId="urn:microsoft.com/office/officeart/2005/8/layout/vList2"/>
    <dgm:cxn modelId="{8BCA48FF-AD45-4CD7-B1C7-D2AE21E93DD2}" type="presParOf" srcId="{AAC67337-2376-4A3B-B76C-A1199E85BC76}" destId="{16E91923-A461-4834-8463-9174D2FD2DE3}" srcOrd="3" destOrd="0" presId="urn:microsoft.com/office/officeart/2005/8/layout/vList2"/>
    <dgm:cxn modelId="{37B812CD-E793-4564-ACAF-7FDB9FAB18D4}" type="presParOf" srcId="{AAC67337-2376-4A3B-B76C-A1199E85BC76}" destId="{CF5DDEBA-BD1C-49F4-9D3D-22D3EAAA2DEF}" srcOrd="4" destOrd="0" presId="urn:microsoft.com/office/officeart/2005/8/layout/vList2"/>
    <dgm:cxn modelId="{BD530448-E2E5-4824-AFFD-8F599A89C302}" type="presParOf" srcId="{AAC67337-2376-4A3B-B76C-A1199E85BC76}" destId="{8EB7C9DB-0A9A-4659-9E7A-5A8B4E7181EF}" srcOrd="5" destOrd="0" presId="urn:microsoft.com/office/officeart/2005/8/layout/vList2"/>
    <dgm:cxn modelId="{02992263-B313-4B9E-9685-257FC0E1F5C9}" type="presParOf" srcId="{AAC67337-2376-4A3B-B76C-A1199E85BC76}" destId="{2C2F2AC9-797C-44F8-8A7D-8C3D0D38C524}" srcOrd="6" destOrd="0" presId="urn:microsoft.com/office/officeart/2005/8/layout/vList2"/>
    <dgm:cxn modelId="{7A05EC1D-0894-46B7-839E-D30E4BA66606}" type="presParOf" srcId="{AAC67337-2376-4A3B-B76C-A1199E85BC76}" destId="{8245E27A-5EE3-4E9F-9133-5332C7C6DB39}" srcOrd="7" destOrd="0" presId="urn:microsoft.com/office/officeart/2005/8/layout/vList2"/>
    <dgm:cxn modelId="{67ADACBC-98DA-4D55-8DAD-2C8305DB6F0A}" type="presParOf" srcId="{AAC67337-2376-4A3B-B76C-A1199E85BC76}" destId="{E0120E50-5121-4DAD-8DE6-93E8CECEAC97}" srcOrd="8" destOrd="0" presId="urn:microsoft.com/office/officeart/2005/8/layout/vList2"/>
    <dgm:cxn modelId="{D43B6748-8979-4F91-A1F9-6C8F1B3D6DF2}" type="presParOf" srcId="{AAC67337-2376-4A3B-B76C-A1199E85BC76}" destId="{E1B0F4BD-AE7D-40A2-AE53-C3AED27F571C}" srcOrd="9" destOrd="0" presId="urn:microsoft.com/office/officeart/2005/8/layout/vList2"/>
    <dgm:cxn modelId="{D71D1A68-B69A-44EA-A379-CD3473DC061D}" type="presParOf" srcId="{AAC67337-2376-4A3B-B76C-A1199E85BC76}" destId="{7104D53F-03E9-4F78-AA4C-E55C72CE3051}" srcOrd="10" destOrd="0" presId="urn:microsoft.com/office/officeart/2005/8/layout/vList2"/>
    <dgm:cxn modelId="{0FBED9E1-6549-419A-8337-B4E74092CC90}" type="presParOf" srcId="{AAC67337-2376-4A3B-B76C-A1199E85BC76}" destId="{46A11C75-2D63-4B49-AE3A-C9F1FB6773FC}" srcOrd="11" destOrd="0" presId="urn:microsoft.com/office/officeart/2005/8/layout/vList2"/>
    <dgm:cxn modelId="{7DD3516B-6D46-4ADA-BE40-32D9757A9022}" type="presParOf" srcId="{AAC67337-2376-4A3B-B76C-A1199E85BC76}" destId="{3A8BE2ED-E399-49A5-A73B-1E8153EF24CE}" srcOrd="12" destOrd="0" presId="urn:microsoft.com/office/officeart/2005/8/layout/vList2"/>
    <dgm:cxn modelId="{3E1AC0EF-3B18-41DF-A821-A1E25D146E7E}" type="presParOf" srcId="{AAC67337-2376-4A3B-B76C-A1199E85BC76}" destId="{94CA3C4A-0E37-4B93-8C3D-2BB351F106E6}" srcOrd="13" destOrd="0" presId="urn:microsoft.com/office/officeart/2005/8/layout/vList2"/>
    <dgm:cxn modelId="{B8809B1A-7C45-4898-8335-AD197DA1A252}" type="presParOf" srcId="{AAC67337-2376-4A3B-B76C-A1199E85BC76}" destId="{7A32A4CA-00AB-4DFB-9932-15B1E3E56EFB}"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3535CBA-736D-408F-8911-50F8FBA509D5}" type="doc">
      <dgm:prSet loTypeId="urn:microsoft.com/office/officeart/2005/8/layout/vProcess5" loCatId="process" qsTypeId="urn:microsoft.com/office/officeart/2005/8/quickstyle/simple1" qsCatId="simple" csTypeId="urn:microsoft.com/office/officeart/2005/8/colors/colorful3" csCatId="colorful" phldr="1"/>
      <dgm:spPr/>
      <dgm:t>
        <a:bodyPr/>
        <a:lstStyle/>
        <a:p>
          <a:endParaRPr lang="en-US"/>
        </a:p>
      </dgm:t>
    </dgm:pt>
    <dgm:pt modelId="{13A52762-FE06-42B9-83C9-1F662BBB35CB}">
      <dgm:prSet phldrT="[Text]"/>
      <dgm:spPr/>
      <dgm:t>
        <a:bodyPr/>
        <a:lstStyle/>
        <a:p>
          <a:pPr>
            <a:buFont typeface="+mj-lt"/>
            <a:buAutoNum type="arabicPeriod"/>
          </a:pPr>
          <a:r>
            <a:rPr lang="ar-SA" dirty="0"/>
            <a:t>معايير اختيار القادة الأكاديميين وتشمل مؤهلاتهم ومستوى إعدادهم، وخبراتهم وإنتاجهم العلمي، ومهاراتهم</a:t>
          </a:r>
          <a:endParaRPr lang="en-US" dirty="0"/>
        </a:p>
      </dgm:t>
    </dgm:pt>
    <dgm:pt modelId="{E08D0D8A-BDD8-4A4B-9552-1366B91B8EA3}" type="parTrans" cxnId="{5E8D42B0-DEA8-4EC4-B277-824627662756}">
      <dgm:prSet/>
      <dgm:spPr/>
      <dgm:t>
        <a:bodyPr/>
        <a:lstStyle/>
        <a:p>
          <a:endParaRPr lang="en-US"/>
        </a:p>
      </dgm:t>
    </dgm:pt>
    <dgm:pt modelId="{8E2E524B-5EBF-4EDB-8BD8-1365AA2F1922}" type="sibTrans" cxnId="{5E8D42B0-DEA8-4EC4-B277-824627662756}">
      <dgm:prSet/>
      <dgm:spPr/>
      <dgm:t>
        <a:bodyPr/>
        <a:lstStyle/>
        <a:p>
          <a:endParaRPr lang="en-US"/>
        </a:p>
      </dgm:t>
    </dgm:pt>
    <dgm:pt modelId="{4981D923-019E-41C3-89FA-D3F6B64BC4EE}">
      <dgm:prSet/>
      <dgm:spPr/>
      <dgm:t>
        <a:bodyPr/>
        <a:lstStyle/>
        <a:p>
          <a:r>
            <a:rPr lang="ar-SA"/>
            <a:t>مدى توافر متطلبات تطويرهم. </a:t>
          </a:r>
          <a:endParaRPr lang="en-US" dirty="0"/>
        </a:p>
      </dgm:t>
    </dgm:pt>
    <dgm:pt modelId="{13646A33-B7C3-4568-A9C7-88409B7A1CFB}" type="parTrans" cxnId="{A14F0DB0-E1E1-42E5-9F3B-E63B196FA1B5}">
      <dgm:prSet/>
      <dgm:spPr/>
      <dgm:t>
        <a:bodyPr/>
        <a:lstStyle/>
        <a:p>
          <a:endParaRPr lang="en-US"/>
        </a:p>
      </dgm:t>
    </dgm:pt>
    <dgm:pt modelId="{DE598D90-D676-43A6-9346-2A9169A3F16C}" type="sibTrans" cxnId="{A14F0DB0-E1E1-42E5-9F3B-E63B196FA1B5}">
      <dgm:prSet/>
      <dgm:spPr/>
      <dgm:t>
        <a:bodyPr/>
        <a:lstStyle/>
        <a:p>
          <a:endParaRPr lang="en-US"/>
        </a:p>
      </dgm:t>
    </dgm:pt>
    <dgm:pt modelId="{745DB04D-4941-492C-9906-639076CBC0BE}">
      <dgm:prSet/>
      <dgm:spPr/>
      <dgm:t>
        <a:bodyPr/>
        <a:lstStyle/>
        <a:p>
          <a:r>
            <a:rPr lang="ar-SA"/>
            <a:t>طريقة متابعة أدائهم.</a:t>
          </a:r>
          <a:endParaRPr lang="en-US" dirty="0"/>
        </a:p>
      </dgm:t>
    </dgm:pt>
    <dgm:pt modelId="{0B95EF1F-2D7C-4BA1-BE79-5DD4D77250DC}" type="parTrans" cxnId="{E0F1E1B5-D6FE-42D2-8C3D-400644331A57}">
      <dgm:prSet/>
      <dgm:spPr/>
      <dgm:t>
        <a:bodyPr/>
        <a:lstStyle/>
        <a:p>
          <a:endParaRPr lang="en-US"/>
        </a:p>
      </dgm:t>
    </dgm:pt>
    <dgm:pt modelId="{E65CCB46-C8C7-4A70-ADEC-BD93DA6A9186}" type="sibTrans" cxnId="{E0F1E1B5-D6FE-42D2-8C3D-400644331A57}">
      <dgm:prSet/>
      <dgm:spPr/>
      <dgm:t>
        <a:bodyPr/>
        <a:lstStyle/>
        <a:p>
          <a:endParaRPr lang="en-US"/>
        </a:p>
      </dgm:t>
    </dgm:pt>
    <dgm:pt modelId="{F09B87F1-80DA-4D54-AC5F-54C49E1F9E57}" type="pres">
      <dgm:prSet presAssocID="{63535CBA-736D-408F-8911-50F8FBA509D5}" presName="outerComposite" presStyleCnt="0">
        <dgm:presLayoutVars>
          <dgm:chMax val="5"/>
          <dgm:dir/>
          <dgm:resizeHandles val="exact"/>
        </dgm:presLayoutVars>
      </dgm:prSet>
      <dgm:spPr/>
    </dgm:pt>
    <dgm:pt modelId="{02BE7E07-333F-4977-9FE0-1C9E784784D7}" type="pres">
      <dgm:prSet presAssocID="{63535CBA-736D-408F-8911-50F8FBA509D5}" presName="dummyMaxCanvas" presStyleCnt="0">
        <dgm:presLayoutVars/>
      </dgm:prSet>
      <dgm:spPr/>
    </dgm:pt>
    <dgm:pt modelId="{911637BF-67EE-4F20-8697-0D3BAE30DF62}" type="pres">
      <dgm:prSet presAssocID="{63535CBA-736D-408F-8911-50F8FBA509D5}" presName="ThreeNodes_1" presStyleLbl="node1" presStyleIdx="0" presStyleCnt="3">
        <dgm:presLayoutVars>
          <dgm:bulletEnabled val="1"/>
        </dgm:presLayoutVars>
      </dgm:prSet>
      <dgm:spPr/>
    </dgm:pt>
    <dgm:pt modelId="{08159595-686A-461F-82A5-5EE95F497491}" type="pres">
      <dgm:prSet presAssocID="{63535CBA-736D-408F-8911-50F8FBA509D5}" presName="ThreeNodes_2" presStyleLbl="node1" presStyleIdx="1" presStyleCnt="3">
        <dgm:presLayoutVars>
          <dgm:bulletEnabled val="1"/>
        </dgm:presLayoutVars>
      </dgm:prSet>
      <dgm:spPr/>
    </dgm:pt>
    <dgm:pt modelId="{91F58634-CA82-4DCE-83E1-5B9C4534967D}" type="pres">
      <dgm:prSet presAssocID="{63535CBA-736D-408F-8911-50F8FBA509D5}" presName="ThreeNodes_3" presStyleLbl="node1" presStyleIdx="2" presStyleCnt="3">
        <dgm:presLayoutVars>
          <dgm:bulletEnabled val="1"/>
        </dgm:presLayoutVars>
      </dgm:prSet>
      <dgm:spPr/>
    </dgm:pt>
    <dgm:pt modelId="{1009244E-5008-4EB0-8437-FE8CA3B677B6}" type="pres">
      <dgm:prSet presAssocID="{63535CBA-736D-408F-8911-50F8FBA509D5}" presName="ThreeConn_1-2" presStyleLbl="fgAccFollowNode1" presStyleIdx="0" presStyleCnt="2">
        <dgm:presLayoutVars>
          <dgm:bulletEnabled val="1"/>
        </dgm:presLayoutVars>
      </dgm:prSet>
      <dgm:spPr/>
    </dgm:pt>
    <dgm:pt modelId="{80A1250A-8A43-4509-A23E-69B7C93DE4CB}" type="pres">
      <dgm:prSet presAssocID="{63535CBA-736D-408F-8911-50F8FBA509D5}" presName="ThreeConn_2-3" presStyleLbl="fgAccFollowNode1" presStyleIdx="1" presStyleCnt="2">
        <dgm:presLayoutVars>
          <dgm:bulletEnabled val="1"/>
        </dgm:presLayoutVars>
      </dgm:prSet>
      <dgm:spPr/>
    </dgm:pt>
    <dgm:pt modelId="{3700370C-ED5B-495E-96A6-DB0140075C9D}" type="pres">
      <dgm:prSet presAssocID="{63535CBA-736D-408F-8911-50F8FBA509D5}" presName="ThreeNodes_1_text" presStyleLbl="node1" presStyleIdx="2" presStyleCnt="3">
        <dgm:presLayoutVars>
          <dgm:bulletEnabled val="1"/>
        </dgm:presLayoutVars>
      </dgm:prSet>
      <dgm:spPr/>
    </dgm:pt>
    <dgm:pt modelId="{CCCF040A-EC91-4C90-8ADF-9AAA644CE9AB}" type="pres">
      <dgm:prSet presAssocID="{63535CBA-736D-408F-8911-50F8FBA509D5}" presName="ThreeNodes_2_text" presStyleLbl="node1" presStyleIdx="2" presStyleCnt="3">
        <dgm:presLayoutVars>
          <dgm:bulletEnabled val="1"/>
        </dgm:presLayoutVars>
      </dgm:prSet>
      <dgm:spPr/>
    </dgm:pt>
    <dgm:pt modelId="{2BD866AD-12DA-4669-826E-77C5284E6D8D}" type="pres">
      <dgm:prSet presAssocID="{63535CBA-736D-408F-8911-50F8FBA509D5}" presName="ThreeNodes_3_text" presStyleLbl="node1" presStyleIdx="2" presStyleCnt="3">
        <dgm:presLayoutVars>
          <dgm:bulletEnabled val="1"/>
        </dgm:presLayoutVars>
      </dgm:prSet>
      <dgm:spPr/>
    </dgm:pt>
  </dgm:ptLst>
  <dgm:cxnLst>
    <dgm:cxn modelId="{A2832828-B56E-4101-BEAE-B7516FA5C0A3}" type="presOf" srcId="{63535CBA-736D-408F-8911-50F8FBA509D5}" destId="{F09B87F1-80DA-4D54-AC5F-54C49E1F9E57}" srcOrd="0" destOrd="0" presId="urn:microsoft.com/office/officeart/2005/8/layout/vProcess5"/>
    <dgm:cxn modelId="{17933E35-F4EE-4049-9DC3-4C9B4FEB2A29}" type="presOf" srcId="{8E2E524B-5EBF-4EDB-8BD8-1365AA2F1922}" destId="{1009244E-5008-4EB0-8437-FE8CA3B677B6}" srcOrd="0" destOrd="0" presId="urn:microsoft.com/office/officeart/2005/8/layout/vProcess5"/>
    <dgm:cxn modelId="{4BA8D53E-650D-48B2-B1D9-6AC901B0D5AA}" type="presOf" srcId="{DE598D90-D676-43A6-9346-2A9169A3F16C}" destId="{80A1250A-8A43-4509-A23E-69B7C93DE4CB}" srcOrd="0" destOrd="0" presId="urn:microsoft.com/office/officeart/2005/8/layout/vProcess5"/>
    <dgm:cxn modelId="{37C9A74A-E528-49CA-BC2D-8368B0F14A09}" type="presOf" srcId="{4981D923-019E-41C3-89FA-D3F6B64BC4EE}" destId="{CCCF040A-EC91-4C90-8ADF-9AAA644CE9AB}" srcOrd="1" destOrd="0" presId="urn:microsoft.com/office/officeart/2005/8/layout/vProcess5"/>
    <dgm:cxn modelId="{9D49B992-23D7-427F-8FD9-DF216377B5BF}" type="presOf" srcId="{4981D923-019E-41C3-89FA-D3F6B64BC4EE}" destId="{08159595-686A-461F-82A5-5EE95F497491}" srcOrd="0" destOrd="0" presId="urn:microsoft.com/office/officeart/2005/8/layout/vProcess5"/>
    <dgm:cxn modelId="{A14F0DB0-E1E1-42E5-9F3B-E63B196FA1B5}" srcId="{63535CBA-736D-408F-8911-50F8FBA509D5}" destId="{4981D923-019E-41C3-89FA-D3F6B64BC4EE}" srcOrd="1" destOrd="0" parTransId="{13646A33-B7C3-4568-A9C7-88409B7A1CFB}" sibTransId="{DE598D90-D676-43A6-9346-2A9169A3F16C}"/>
    <dgm:cxn modelId="{5E8D42B0-DEA8-4EC4-B277-824627662756}" srcId="{63535CBA-736D-408F-8911-50F8FBA509D5}" destId="{13A52762-FE06-42B9-83C9-1F662BBB35CB}" srcOrd="0" destOrd="0" parTransId="{E08D0D8A-BDD8-4A4B-9552-1366B91B8EA3}" sibTransId="{8E2E524B-5EBF-4EDB-8BD8-1365AA2F1922}"/>
    <dgm:cxn modelId="{E0F1E1B5-D6FE-42D2-8C3D-400644331A57}" srcId="{63535CBA-736D-408F-8911-50F8FBA509D5}" destId="{745DB04D-4941-492C-9906-639076CBC0BE}" srcOrd="2" destOrd="0" parTransId="{0B95EF1F-2D7C-4BA1-BE79-5DD4D77250DC}" sibTransId="{E65CCB46-C8C7-4A70-ADEC-BD93DA6A9186}"/>
    <dgm:cxn modelId="{B8DB23BC-3289-41F5-9854-D9FC02DC2AB5}" type="presOf" srcId="{745DB04D-4941-492C-9906-639076CBC0BE}" destId="{2BD866AD-12DA-4669-826E-77C5284E6D8D}" srcOrd="1" destOrd="0" presId="urn:microsoft.com/office/officeart/2005/8/layout/vProcess5"/>
    <dgm:cxn modelId="{F5DB65BE-7F23-42DE-BACA-4B9BCCF35B8B}" type="presOf" srcId="{13A52762-FE06-42B9-83C9-1F662BBB35CB}" destId="{911637BF-67EE-4F20-8697-0D3BAE30DF62}" srcOrd="0" destOrd="0" presId="urn:microsoft.com/office/officeart/2005/8/layout/vProcess5"/>
    <dgm:cxn modelId="{CA0163C2-42F4-4929-A1D0-961E3EB0E801}" type="presOf" srcId="{13A52762-FE06-42B9-83C9-1F662BBB35CB}" destId="{3700370C-ED5B-495E-96A6-DB0140075C9D}" srcOrd="1" destOrd="0" presId="urn:microsoft.com/office/officeart/2005/8/layout/vProcess5"/>
    <dgm:cxn modelId="{6DBD2EC5-7875-4823-8ED9-B44EA9B6769D}" type="presOf" srcId="{745DB04D-4941-492C-9906-639076CBC0BE}" destId="{91F58634-CA82-4DCE-83E1-5B9C4534967D}" srcOrd="0" destOrd="0" presId="urn:microsoft.com/office/officeart/2005/8/layout/vProcess5"/>
    <dgm:cxn modelId="{F42C2270-D685-456D-9477-275736F1F308}" type="presParOf" srcId="{F09B87F1-80DA-4D54-AC5F-54C49E1F9E57}" destId="{02BE7E07-333F-4977-9FE0-1C9E784784D7}" srcOrd="0" destOrd="0" presId="urn:microsoft.com/office/officeart/2005/8/layout/vProcess5"/>
    <dgm:cxn modelId="{851F25A3-67DF-465D-B86C-7CCDBF5F4E57}" type="presParOf" srcId="{F09B87F1-80DA-4D54-AC5F-54C49E1F9E57}" destId="{911637BF-67EE-4F20-8697-0D3BAE30DF62}" srcOrd="1" destOrd="0" presId="urn:microsoft.com/office/officeart/2005/8/layout/vProcess5"/>
    <dgm:cxn modelId="{7F9846D4-A984-4A5E-A5B4-69CC8FEE5A37}" type="presParOf" srcId="{F09B87F1-80DA-4D54-AC5F-54C49E1F9E57}" destId="{08159595-686A-461F-82A5-5EE95F497491}" srcOrd="2" destOrd="0" presId="urn:microsoft.com/office/officeart/2005/8/layout/vProcess5"/>
    <dgm:cxn modelId="{E9D360B5-73EF-4C6D-94E7-2B0B1D46F067}" type="presParOf" srcId="{F09B87F1-80DA-4D54-AC5F-54C49E1F9E57}" destId="{91F58634-CA82-4DCE-83E1-5B9C4534967D}" srcOrd="3" destOrd="0" presId="urn:microsoft.com/office/officeart/2005/8/layout/vProcess5"/>
    <dgm:cxn modelId="{E1616340-20DB-4812-BBE1-724C301FCA86}" type="presParOf" srcId="{F09B87F1-80DA-4D54-AC5F-54C49E1F9E57}" destId="{1009244E-5008-4EB0-8437-FE8CA3B677B6}" srcOrd="4" destOrd="0" presId="urn:microsoft.com/office/officeart/2005/8/layout/vProcess5"/>
    <dgm:cxn modelId="{BDC2B9F4-0C71-4A07-8CCF-0DD79CB5238F}" type="presParOf" srcId="{F09B87F1-80DA-4D54-AC5F-54C49E1F9E57}" destId="{80A1250A-8A43-4509-A23E-69B7C93DE4CB}" srcOrd="5" destOrd="0" presId="urn:microsoft.com/office/officeart/2005/8/layout/vProcess5"/>
    <dgm:cxn modelId="{B5A813F0-A089-437B-B14A-5E611C954D23}" type="presParOf" srcId="{F09B87F1-80DA-4D54-AC5F-54C49E1F9E57}" destId="{3700370C-ED5B-495E-96A6-DB0140075C9D}" srcOrd="6" destOrd="0" presId="urn:microsoft.com/office/officeart/2005/8/layout/vProcess5"/>
    <dgm:cxn modelId="{57FD3B23-1FC6-4B24-B309-CEC765124D05}" type="presParOf" srcId="{F09B87F1-80DA-4D54-AC5F-54C49E1F9E57}" destId="{CCCF040A-EC91-4C90-8ADF-9AAA644CE9AB}" srcOrd="7" destOrd="0" presId="urn:microsoft.com/office/officeart/2005/8/layout/vProcess5"/>
    <dgm:cxn modelId="{FFBB3B07-662C-43FF-B192-7797831B629F}" type="presParOf" srcId="{F09B87F1-80DA-4D54-AC5F-54C49E1F9E57}" destId="{2BD866AD-12DA-4669-826E-77C5284E6D8D}"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06263E3-8E76-4DDD-800A-8323C1D99BF0}"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19D14081-9022-45E6-AE00-6FD0BBF83FBD}">
      <dgm:prSet phldrT="[Text]"/>
      <dgm:spPr/>
      <dgm:t>
        <a:bodyPr/>
        <a:lstStyle/>
        <a:p>
          <a:r>
            <a:rPr lang="ar-SA" dirty="0"/>
            <a:t>معايير اختيار القائد</a:t>
          </a:r>
          <a:endParaRPr lang="en-US" dirty="0"/>
        </a:p>
      </dgm:t>
    </dgm:pt>
    <dgm:pt modelId="{488AC75E-298F-4A22-9ED8-AAEFADD814C0}" type="parTrans" cxnId="{09E87114-17B3-477A-9777-929864933F7A}">
      <dgm:prSet/>
      <dgm:spPr/>
      <dgm:t>
        <a:bodyPr/>
        <a:lstStyle/>
        <a:p>
          <a:endParaRPr lang="en-US"/>
        </a:p>
      </dgm:t>
    </dgm:pt>
    <dgm:pt modelId="{D7D857F3-9C75-421F-9888-D5DA71354984}" type="sibTrans" cxnId="{09E87114-17B3-477A-9777-929864933F7A}">
      <dgm:prSet/>
      <dgm:spPr/>
      <dgm:t>
        <a:bodyPr/>
        <a:lstStyle/>
        <a:p>
          <a:endParaRPr lang="en-US"/>
        </a:p>
      </dgm:t>
    </dgm:pt>
    <dgm:pt modelId="{21FD1E9E-1B5A-4295-85FA-8F8D4CD56722}">
      <dgm:prSet phldrT="[Text]"/>
      <dgm:spPr/>
      <dgm:t>
        <a:bodyPr/>
        <a:lstStyle/>
        <a:p>
          <a:r>
            <a:rPr lang="ar-SA" dirty="0"/>
            <a:t>الأقدمية</a:t>
          </a:r>
          <a:endParaRPr lang="en-US" dirty="0"/>
        </a:p>
      </dgm:t>
    </dgm:pt>
    <dgm:pt modelId="{A6BB7BE2-903A-4ADE-8BAC-9E72E4EE5A5E}" type="parTrans" cxnId="{73BBF26C-62A2-4020-8F14-82B0889DCEC4}">
      <dgm:prSet/>
      <dgm:spPr/>
      <dgm:t>
        <a:bodyPr/>
        <a:lstStyle/>
        <a:p>
          <a:endParaRPr lang="en-US"/>
        </a:p>
      </dgm:t>
    </dgm:pt>
    <dgm:pt modelId="{29B4BBCC-C0DB-45D7-BF0E-7E9A7EB2ADA9}" type="sibTrans" cxnId="{73BBF26C-62A2-4020-8F14-82B0889DCEC4}">
      <dgm:prSet/>
      <dgm:spPr/>
      <dgm:t>
        <a:bodyPr/>
        <a:lstStyle/>
        <a:p>
          <a:endParaRPr lang="en-US"/>
        </a:p>
      </dgm:t>
    </dgm:pt>
    <dgm:pt modelId="{8EA65776-4773-46C2-AAEF-F063B6DD3C32}">
      <dgm:prSet phldrT="[Text]"/>
      <dgm:spPr/>
      <dgm:t>
        <a:bodyPr/>
        <a:lstStyle/>
        <a:p>
          <a:endParaRPr lang="en-US" dirty="0"/>
        </a:p>
      </dgm:t>
    </dgm:pt>
    <dgm:pt modelId="{F23699D0-A6EC-418B-979F-30B13FC9F684}" type="parTrans" cxnId="{DC82D28C-5D64-495A-8319-530496E7022E}">
      <dgm:prSet/>
      <dgm:spPr/>
      <dgm:t>
        <a:bodyPr/>
        <a:lstStyle/>
        <a:p>
          <a:endParaRPr lang="en-US"/>
        </a:p>
      </dgm:t>
    </dgm:pt>
    <dgm:pt modelId="{C94FF646-21FA-4DE6-AA35-78421CC724A1}" type="sibTrans" cxnId="{DC82D28C-5D64-495A-8319-530496E7022E}">
      <dgm:prSet/>
      <dgm:spPr/>
      <dgm:t>
        <a:bodyPr/>
        <a:lstStyle/>
        <a:p>
          <a:endParaRPr lang="en-US"/>
        </a:p>
      </dgm:t>
    </dgm:pt>
    <dgm:pt modelId="{4496A467-FCBB-4786-ADE4-1DE3F27CB3CE}">
      <dgm:prSet/>
      <dgm:spPr/>
      <dgm:t>
        <a:bodyPr/>
        <a:lstStyle/>
        <a:p>
          <a:r>
            <a:rPr lang="ar-SA" dirty="0"/>
            <a:t>الجدارة</a:t>
          </a:r>
          <a:endParaRPr lang="en-US" dirty="0"/>
        </a:p>
      </dgm:t>
    </dgm:pt>
    <dgm:pt modelId="{EBC315CC-02B6-4FAC-8856-FCE5C6C55A68}" type="parTrans" cxnId="{B75BD081-95A3-4CA1-AA81-1599D32D39DD}">
      <dgm:prSet/>
      <dgm:spPr/>
      <dgm:t>
        <a:bodyPr/>
        <a:lstStyle/>
        <a:p>
          <a:endParaRPr lang="en-US"/>
        </a:p>
      </dgm:t>
    </dgm:pt>
    <dgm:pt modelId="{850198BC-3C4E-450C-BF86-87E0B159A28C}" type="sibTrans" cxnId="{B75BD081-95A3-4CA1-AA81-1599D32D39DD}">
      <dgm:prSet/>
      <dgm:spPr/>
      <dgm:t>
        <a:bodyPr/>
        <a:lstStyle/>
        <a:p>
          <a:endParaRPr lang="en-US"/>
        </a:p>
      </dgm:t>
    </dgm:pt>
    <dgm:pt modelId="{BD3FA6FB-263C-4315-B661-3ABFC3BF93B3}">
      <dgm:prSet/>
      <dgm:spPr/>
      <dgm:t>
        <a:bodyPr/>
        <a:lstStyle/>
        <a:p>
          <a:r>
            <a:rPr lang="ar-SA" dirty="0"/>
            <a:t>الكفاءة</a:t>
          </a:r>
          <a:endParaRPr lang="en-US" dirty="0"/>
        </a:p>
      </dgm:t>
    </dgm:pt>
    <dgm:pt modelId="{44C8F1F3-8BA5-447C-9668-B795FA894BF3}" type="parTrans" cxnId="{0B78CFAD-5AD8-45B9-8A6D-013969D1E716}">
      <dgm:prSet/>
      <dgm:spPr/>
      <dgm:t>
        <a:bodyPr/>
        <a:lstStyle/>
        <a:p>
          <a:endParaRPr lang="en-US"/>
        </a:p>
      </dgm:t>
    </dgm:pt>
    <dgm:pt modelId="{27208D40-7F78-48C1-AFF3-96635776E50D}" type="sibTrans" cxnId="{0B78CFAD-5AD8-45B9-8A6D-013969D1E716}">
      <dgm:prSet/>
      <dgm:spPr/>
      <dgm:t>
        <a:bodyPr/>
        <a:lstStyle/>
        <a:p>
          <a:endParaRPr lang="en-US"/>
        </a:p>
      </dgm:t>
    </dgm:pt>
    <dgm:pt modelId="{47748590-17D5-4DD3-B2A4-6A179D2FC5AA}">
      <dgm:prSet/>
      <dgm:spPr/>
      <dgm:t>
        <a:bodyPr/>
        <a:lstStyle/>
        <a:p>
          <a:r>
            <a:rPr lang="ar-SA" dirty="0"/>
            <a:t>نظام يجمع بين الأقدمية والجدارة</a:t>
          </a:r>
          <a:endParaRPr lang="en-US" dirty="0"/>
        </a:p>
      </dgm:t>
    </dgm:pt>
    <dgm:pt modelId="{D5ED3597-55AA-485D-B803-0DA8601E2FD2}" type="parTrans" cxnId="{3E259E0A-C12C-4DB8-A6F9-543901B1940B}">
      <dgm:prSet/>
      <dgm:spPr/>
      <dgm:t>
        <a:bodyPr/>
        <a:lstStyle/>
        <a:p>
          <a:endParaRPr lang="en-US"/>
        </a:p>
      </dgm:t>
    </dgm:pt>
    <dgm:pt modelId="{E57D5E03-A9FF-477A-B5A4-A9701554818D}" type="sibTrans" cxnId="{3E259E0A-C12C-4DB8-A6F9-543901B1940B}">
      <dgm:prSet/>
      <dgm:spPr/>
      <dgm:t>
        <a:bodyPr/>
        <a:lstStyle/>
        <a:p>
          <a:endParaRPr lang="en-US"/>
        </a:p>
      </dgm:t>
    </dgm:pt>
    <dgm:pt modelId="{2C55F998-AA7D-4A0B-A0CA-CA9FBC117337}">
      <dgm:prSet/>
      <dgm:spPr/>
      <dgm:t>
        <a:bodyPr/>
        <a:lstStyle/>
        <a:p>
          <a:r>
            <a:rPr lang="ar-SA" dirty="0"/>
            <a:t>مقاييس الرتبة العلمية</a:t>
          </a:r>
          <a:endParaRPr lang="en-US" dirty="0"/>
        </a:p>
      </dgm:t>
    </dgm:pt>
    <dgm:pt modelId="{995370C8-2C77-42D1-8C3C-3A8C3F0E55C2}" type="parTrans" cxnId="{E88B2F08-01B7-406D-8F98-D9567EFC69EC}">
      <dgm:prSet/>
      <dgm:spPr/>
      <dgm:t>
        <a:bodyPr/>
        <a:lstStyle/>
        <a:p>
          <a:endParaRPr lang="en-US"/>
        </a:p>
      </dgm:t>
    </dgm:pt>
    <dgm:pt modelId="{D464188A-FEDD-48FE-90BF-A3F84838DC75}" type="sibTrans" cxnId="{E88B2F08-01B7-406D-8F98-D9567EFC69EC}">
      <dgm:prSet/>
      <dgm:spPr/>
      <dgm:t>
        <a:bodyPr/>
        <a:lstStyle/>
        <a:p>
          <a:endParaRPr lang="en-US"/>
        </a:p>
      </dgm:t>
    </dgm:pt>
    <dgm:pt modelId="{8FC0D4DA-92ED-4743-95F9-E81C4D21CE9B}">
      <dgm:prSet/>
      <dgm:spPr/>
      <dgm:t>
        <a:bodyPr/>
        <a:lstStyle/>
        <a:p>
          <a:r>
            <a:rPr lang="ar-SA" dirty="0"/>
            <a:t>الإعداد الأكاديمي</a:t>
          </a:r>
          <a:endParaRPr lang="en-US" dirty="0"/>
        </a:p>
      </dgm:t>
    </dgm:pt>
    <dgm:pt modelId="{E9F03846-6D18-4F51-896E-0295A2A0F7FF}" type="parTrans" cxnId="{E7D4360C-3736-4CEB-8969-FB99A41D5941}">
      <dgm:prSet/>
      <dgm:spPr/>
      <dgm:t>
        <a:bodyPr/>
        <a:lstStyle/>
        <a:p>
          <a:endParaRPr lang="en-US"/>
        </a:p>
      </dgm:t>
    </dgm:pt>
    <dgm:pt modelId="{7B4C7CAF-CA85-4FA2-B47D-AF700927648C}" type="sibTrans" cxnId="{E7D4360C-3736-4CEB-8969-FB99A41D5941}">
      <dgm:prSet/>
      <dgm:spPr/>
      <dgm:t>
        <a:bodyPr/>
        <a:lstStyle/>
        <a:p>
          <a:endParaRPr lang="en-US"/>
        </a:p>
      </dgm:t>
    </dgm:pt>
    <dgm:pt modelId="{FC6C881F-6F70-4D1A-B7DA-87E6CC5B7027}">
      <dgm:prSet/>
      <dgm:spPr/>
      <dgm:t>
        <a:bodyPr/>
        <a:lstStyle/>
        <a:p>
          <a:r>
            <a:rPr lang="ar-SA" dirty="0"/>
            <a:t>الانتخاب</a:t>
          </a:r>
          <a:endParaRPr lang="en-US" dirty="0"/>
        </a:p>
      </dgm:t>
    </dgm:pt>
    <dgm:pt modelId="{B1085B36-61D1-46DE-84FD-6846924653CD}" type="parTrans" cxnId="{A1850716-5779-41C3-805C-1525BB140782}">
      <dgm:prSet/>
      <dgm:spPr/>
      <dgm:t>
        <a:bodyPr/>
        <a:lstStyle/>
        <a:p>
          <a:endParaRPr lang="en-US"/>
        </a:p>
      </dgm:t>
    </dgm:pt>
    <dgm:pt modelId="{930A875A-515C-4024-8B6E-FEE77E1C9D7B}" type="sibTrans" cxnId="{A1850716-5779-41C3-805C-1525BB140782}">
      <dgm:prSet/>
      <dgm:spPr/>
      <dgm:t>
        <a:bodyPr/>
        <a:lstStyle/>
        <a:p>
          <a:endParaRPr lang="en-US"/>
        </a:p>
      </dgm:t>
    </dgm:pt>
    <dgm:pt modelId="{EBF39790-EE60-412F-B7AD-C8F0E527C533}">
      <dgm:prSet/>
      <dgm:spPr/>
      <dgm:t>
        <a:bodyPr/>
        <a:lstStyle/>
        <a:p>
          <a:r>
            <a:rPr lang="ar-SA" dirty="0"/>
            <a:t>الترقية</a:t>
          </a:r>
          <a:endParaRPr lang="en-US" dirty="0"/>
        </a:p>
      </dgm:t>
    </dgm:pt>
    <dgm:pt modelId="{AF315BBB-83BC-44A3-8BA0-7CC4E7F797D9}" type="parTrans" cxnId="{99930D1D-B28D-4A52-AA70-385381A6641D}">
      <dgm:prSet/>
      <dgm:spPr/>
      <dgm:t>
        <a:bodyPr/>
        <a:lstStyle/>
        <a:p>
          <a:endParaRPr lang="en-US"/>
        </a:p>
      </dgm:t>
    </dgm:pt>
    <dgm:pt modelId="{BF938386-F495-48B1-BB28-19AF4E54B4B7}" type="sibTrans" cxnId="{99930D1D-B28D-4A52-AA70-385381A6641D}">
      <dgm:prSet/>
      <dgm:spPr/>
      <dgm:t>
        <a:bodyPr/>
        <a:lstStyle/>
        <a:p>
          <a:endParaRPr lang="en-US"/>
        </a:p>
      </dgm:t>
    </dgm:pt>
    <dgm:pt modelId="{385BD3B7-35DF-4FC1-A904-D4CF5366DBC5}">
      <dgm:prSet/>
      <dgm:spPr/>
      <dgm:t>
        <a:bodyPr/>
        <a:lstStyle/>
        <a:p>
          <a:r>
            <a:rPr lang="ar-SA" dirty="0"/>
            <a:t>الاختيار على أساس النظريات</a:t>
          </a:r>
          <a:endParaRPr lang="en-US" dirty="0"/>
        </a:p>
      </dgm:t>
    </dgm:pt>
    <dgm:pt modelId="{31336C0E-166C-4A6E-844B-73F1099868D5}" type="parTrans" cxnId="{D46473C0-3B3E-4123-9A6E-87829121EA25}">
      <dgm:prSet/>
      <dgm:spPr/>
      <dgm:t>
        <a:bodyPr/>
        <a:lstStyle/>
        <a:p>
          <a:endParaRPr lang="en-US"/>
        </a:p>
      </dgm:t>
    </dgm:pt>
    <dgm:pt modelId="{ADF3159C-7007-4FCA-9FD0-96E0D416F3B8}" type="sibTrans" cxnId="{D46473C0-3B3E-4123-9A6E-87829121EA25}">
      <dgm:prSet/>
      <dgm:spPr/>
      <dgm:t>
        <a:bodyPr/>
        <a:lstStyle/>
        <a:p>
          <a:endParaRPr lang="en-US"/>
        </a:p>
      </dgm:t>
    </dgm:pt>
    <dgm:pt modelId="{74110D9A-EC17-4E7F-8340-29B6503E6C39}" type="pres">
      <dgm:prSet presAssocID="{806263E3-8E76-4DDD-800A-8323C1D99BF0}" presName="Name0" presStyleCnt="0">
        <dgm:presLayoutVars>
          <dgm:chMax val="1"/>
          <dgm:dir/>
          <dgm:animLvl val="ctr"/>
          <dgm:resizeHandles val="exact"/>
        </dgm:presLayoutVars>
      </dgm:prSet>
      <dgm:spPr/>
    </dgm:pt>
    <dgm:pt modelId="{6DB0019F-66EC-43B5-9887-BB68C0FBEE8F}" type="pres">
      <dgm:prSet presAssocID="{19D14081-9022-45E6-AE00-6FD0BBF83FBD}" presName="centerShape" presStyleLbl="node0" presStyleIdx="0" presStyleCnt="1"/>
      <dgm:spPr/>
    </dgm:pt>
    <dgm:pt modelId="{F8574D3A-F1E2-4E0C-AF6D-2E61D6179B84}" type="pres">
      <dgm:prSet presAssocID="{21FD1E9E-1B5A-4295-85FA-8F8D4CD56722}" presName="node" presStyleLbl="node1" presStyleIdx="0" presStyleCnt="9">
        <dgm:presLayoutVars>
          <dgm:bulletEnabled val="1"/>
        </dgm:presLayoutVars>
      </dgm:prSet>
      <dgm:spPr/>
    </dgm:pt>
    <dgm:pt modelId="{5C32A07F-B4AB-4FEC-8765-2AB8EEF59480}" type="pres">
      <dgm:prSet presAssocID="{21FD1E9E-1B5A-4295-85FA-8F8D4CD56722}" presName="dummy" presStyleCnt="0"/>
      <dgm:spPr/>
    </dgm:pt>
    <dgm:pt modelId="{1C9AF33F-8438-4276-8AC2-2145F1EE58F9}" type="pres">
      <dgm:prSet presAssocID="{29B4BBCC-C0DB-45D7-BF0E-7E9A7EB2ADA9}" presName="sibTrans" presStyleLbl="sibTrans2D1" presStyleIdx="0" presStyleCnt="9"/>
      <dgm:spPr/>
    </dgm:pt>
    <dgm:pt modelId="{688C9211-575B-4F46-89E8-35605E45295C}" type="pres">
      <dgm:prSet presAssocID="{4496A467-FCBB-4786-ADE4-1DE3F27CB3CE}" presName="node" presStyleLbl="node1" presStyleIdx="1" presStyleCnt="9">
        <dgm:presLayoutVars>
          <dgm:bulletEnabled val="1"/>
        </dgm:presLayoutVars>
      </dgm:prSet>
      <dgm:spPr/>
    </dgm:pt>
    <dgm:pt modelId="{D50EBF50-82F8-4681-BB23-1A62052D7EA4}" type="pres">
      <dgm:prSet presAssocID="{4496A467-FCBB-4786-ADE4-1DE3F27CB3CE}" presName="dummy" presStyleCnt="0"/>
      <dgm:spPr/>
    </dgm:pt>
    <dgm:pt modelId="{B857ACA1-60C9-4D54-8F79-6474DE44C43C}" type="pres">
      <dgm:prSet presAssocID="{850198BC-3C4E-450C-BF86-87E0B159A28C}" presName="sibTrans" presStyleLbl="sibTrans2D1" presStyleIdx="1" presStyleCnt="9"/>
      <dgm:spPr/>
    </dgm:pt>
    <dgm:pt modelId="{04200F3A-3E39-40F6-9C0F-D60700BF3655}" type="pres">
      <dgm:prSet presAssocID="{BD3FA6FB-263C-4315-B661-3ABFC3BF93B3}" presName="node" presStyleLbl="node1" presStyleIdx="2" presStyleCnt="9">
        <dgm:presLayoutVars>
          <dgm:bulletEnabled val="1"/>
        </dgm:presLayoutVars>
      </dgm:prSet>
      <dgm:spPr/>
    </dgm:pt>
    <dgm:pt modelId="{00FA17C3-137C-4A32-8D7B-65DB625877AF}" type="pres">
      <dgm:prSet presAssocID="{BD3FA6FB-263C-4315-B661-3ABFC3BF93B3}" presName="dummy" presStyleCnt="0"/>
      <dgm:spPr/>
    </dgm:pt>
    <dgm:pt modelId="{84009D84-72B8-4B8B-84A5-F5811F2BA683}" type="pres">
      <dgm:prSet presAssocID="{27208D40-7F78-48C1-AFF3-96635776E50D}" presName="sibTrans" presStyleLbl="sibTrans2D1" presStyleIdx="2" presStyleCnt="9"/>
      <dgm:spPr/>
    </dgm:pt>
    <dgm:pt modelId="{55B4EBF4-4656-4B9A-ACE8-ABB80C39CF91}" type="pres">
      <dgm:prSet presAssocID="{47748590-17D5-4DD3-B2A4-6A179D2FC5AA}" presName="node" presStyleLbl="node1" presStyleIdx="3" presStyleCnt="9">
        <dgm:presLayoutVars>
          <dgm:bulletEnabled val="1"/>
        </dgm:presLayoutVars>
      </dgm:prSet>
      <dgm:spPr/>
    </dgm:pt>
    <dgm:pt modelId="{F7946BF4-1A80-4067-B62A-E46839EAF4DE}" type="pres">
      <dgm:prSet presAssocID="{47748590-17D5-4DD3-B2A4-6A179D2FC5AA}" presName="dummy" presStyleCnt="0"/>
      <dgm:spPr/>
    </dgm:pt>
    <dgm:pt modelId="{2E910E92-703C-4FE9-B311-DFC0BCA25436}" type="pres">
      <dgm:prSet presAssocID="{E57D5E03-A9FF-477A-B5A4-A9701554818D}" presName="sibTrans" presStyleLbl="sibTrans2D1" presStyleIdx="3" presStyleCnt="9"/>
      <dgm:spPr/>
    </dgm:pt>
    <dgm:pt modelId="{4B2819F8-8C8D-4F21-BB13-A551C6FACEC7}" type="pres">
      <dgm:prSet presAssocID="{2C55F998-AA7D-4A0B-A0CA-CA9FBC117337}" presName="node" presStyleLbl="node1" presStyleIdx="4" presStyleCnt="9">
        <dgm:presLayoutVars>
          <dgm:bulletEnabled val="1"/>
        </dgm:presLayoutVars>
      </dgm:prSet>
      <dgm:spPr/>
    </dgm:pt>
    <dgm:pt modelId="{845713E9-956A-453D-84C5-3EC9CC8691F0}" type="pres">
      <dgm:prSet presAssocID="{2C55F998-AA7D-4A0B-A0CA-CA9FBC117337}" presName="dummy" presStyleCnt="0"/>
      <dgm:spPr/>
    </dgm:pt>
    <dgm:pt modelId="{74A11CA0-31F3-4ED0-897E-DC2D91A1CAB5}" type="pres">
      <dgm:prSet presAssocID="{D464188A-FEDD-48FE-90BF-A3F84838DC75}" presName="sibTrans" presStyleLbl="sibTrans2D1" presStyleIdx="4" presStyleCnt="9"/>
      <dgm:spPr/>
    </dgm:pt>
    <dgm:pt modelId="{106E7F21-517E-45DD-816D-8E689DD20F47}" type="pres">
      <dgm:prSet presAssocID="{8FC0D4DA-92ED-4743-95F9-E81C4D21CE9B}" presName="node" presStyleLbl="node1" presStyleIdx="5" presStyleCnt="9">
        <dgm:presLayoutVars>
          <dgm:bulletEnabled val="1"/>
        </dgm:presLayoutVars>
      </dgm:prSet>
      <dgm:spPr/>
    </dgm:pt>
    <dgm:pt modelId="{0B351458-D5A3-462C-8556-7965B5CCB2C5}" type="pres">
      <dgm:prSet presAssocID="{8FC0D4DA-92ED-4743-95F9-E81C4D21CE9B}" presName="dummy" presStyleCnt="0"/>
      <dgm:spPr/>
    </dgm:pt>
    <dgm:pt modelId="{E0BB33C0-3D8E-4FA4-8708-0C85B1FB1EF4}" type="pres">
      <dgm:prSet presAssocID="{7B4C7CAF-CA85-4FA2-B47D-AF700927648C}" presName="sibTrans" presStyleLbl="sibTrans2D1" presStyleIdx="5" presStyleCnt="9"/>
      <dgm:spPr/>
    </dgm:pt>
    <dgm:pt modelId="{356BC36F-D6B7-41FA-9525-F2604E381EE3}" type="pres">
      <dgm:prSet presAssocID="{FC6C881F-6F70-4D1A-B7DA-87E6CC5B7027}" presName="node" presStyleLbl="node1" presStyleIdx="6" presStyleCnt="9">
        <dgm:presLayoutVars>
          <dgm:bulletEnabled val="1"/>
        </dgm:presLayoutVars>
      </dgm:prSet>
      <dgm:spPr/>
    </dgm:pt>
    <dgm:pt modelId="{A981243A-8EEE-401E-983E-D2344ABFEB3F}" type="pres">
      <dgm:prSet presAssocID="{FC6C881F-6F70-4D1A-B7DA-87E6CC5B7027}" presName="dummy" presStyleCnt="0"/>
      <dgm:spPr/>
    </dgm:pt>
    <dgm:pt modelId="{1429AF40-BB73-4C55-B679-57BE3BC3BB22}" type="pres">
      <dgm:prSet presAssocID="{930A875A-515C-4024-8B6E-FEE77E1C9D7B}" presName="sibTrans" presStyleLbl="sibTrans2D1" presStyleIdx="6" presStyleCnt="9"/>
      <dgm:spPr/>
    </dgm:pt>
    <dgm:pt modelId="{BC0FB9DA-906E-4AFE-B75E-1A555B12B963}" type="pres">
      <dgm:prSet presAssocID="{EBF39790-EE60-412F-B7AD-C8F0E527C533}" presName="node" presStyleLbl="node1" presStyleIdx="7" presStyleCnt="9">
        <dgm:presLayoutVars>
          <dgm:bulletEnabled val="1"/>
        </dgm:presLayoutVars>
      </dgm:prSet>
      <dgm:spPr/>
    </dgm:pt>
    <dgm:pt modelId="{B9CD332B-D5F5-419F-AEFB-1626B9559DB4}" type="pres">
      <dgm:prSet presAssocID="{EBF39790-EE60-412F-B7AD-C8F0E527C533}" presName="dummy" presStyleCnt="0"/>
      <dgm:spPr/>
    </dgm:pt>
    <dgm:pt modelId="{A758071E-65A4-45A6-AA17-1D9A183254E6}" type="pres">
      <dgm:prSet presAssocID="{BF938386-F495-48B1-BB28-19AF4E54B4B7}" presName="sibTrans" presStyleLbl="sibTrans2D1" presStyleIdx="7" presStyleCnt="9"/>
      <dgm:spPr/>
    </dgm:pt>
    <dgm:pt modelId="{102D92A8-900F-4BB7-BF45-3C9EF8DD4AA4}" type="pres">
      <dgm:prSet presAssocID="{385BD3B7-35DF-4FC1-A904-D4CF5366DBC5}" presName="node" presStyleLbl="node1" presStyleIdx="8" presStyleCnt="9">
        <dgm:presLayoutVars>
          <dgm:bulletEnabled val="1"/>
        </dgm:presLayoutVars>
      </dgm:prSet>
      <dgm:spPr/>
    </dgm:pt>
    <dgm:pt modelId="{6AAF72F6-55AC-4D8C-BD1E-02D5F47BC89E}" type="pres">
      <dgm:prSet presAssocID="{385BD3B7-35DF-4FC1-A904-D4CF5366DBC5}" presName="dummy" presStyleCnt="0"/>
      <dgm:spPr/>
    </dgm:pt>
    <dgm:pt modelId="{8B42ECA6-9448-4F6C-901A-9041D63AA751}" type="pres">
      <dgm:prSet presAssocID="{ADF3159C-7007-4FCA-9FD0-96E0D416F3B8}" presName="sibTrans" presStyleLbl="sibTrans2D1" presStyleIdx="8" presStyleCnt="9"/>
      <dgm:spPr/>
    </dgm:pt>
  </dgm:ptLst>
  <dgm:cxnLst>
    <dgm:cxn modelId="{27C62C07-B59D-4597-A391-4D840195EBD2}" type="presOf" srcId="{2C55F998-AA7D-4A0B-A0CA-CA9FBC117337}" destId="{4B2819F8-8C8D-4F21-BB13-A551C6FACEC7}" srcOrd="0" destOrd="0" presId="urn:microsoft.com/office/officeart/2005/8/layout/radial6"/>
    <dgm:cxn modelId="{E88B2F08-01B7-406D-8F98-D9567EFC69EC}" srcId="{19D14081-9022-45E6-AE00-6FD0BBF83FBD}" destId="{2C55F998-AA7D-4A0B-A0CA-CA9FBC117337}" srcOrd="4" destOrd="0" parTransId="{995370C8-2C77-42D1-8C3C-3A8C3F0E55C2}" sibTransId="{D464188A-FEDD-48FE-90BF-A3F84838DC75}"/>
    <dgm:cxn modelId="{3E259E0A-C12C-4DB8-A6F9-543901B1940B}" srcId="{19D14081-9022-45E6-AE00-6FD0BBF83FBD}" destId="{47748590-17D5-4DD3-B2A4-6A179D2FC5AA}" srcOrd="3" destOrd="0" parTransId="{D5ED3597-55AA-485D-B803-0DA8601E2FD2}" sibTransId="{E57D5E03-A9FF-477A-B5A4-A9701554818D}"/>
    <dgm:cxn modelId="{3101F90A-B68A-45CC-90DB-591A4B704518}" type="presOf" srcId="{D464188A-FEDD-48FE-90BF-A3F84838DC75}" destId="{74A11CA0-31F3-4ED0-897E-DC2D91A1CAB5}" srcOrd="0" destOrd="0" presId="urn:microsoft.com/office/officeart/2005/8/layout/radial6"/>
    <dgm:cxn modelId="{E7D4360C-3736-4CEB-8969-FB99A41D5941}" srcId="{19D14081-9022-45E6-AE00-6FD0BBF83FBD}" destId="{8FC0D4DA-92ED-4743-95F9-E81C4D21CE9B}" srcOrd="5" destOrd="0" parTransId="{E9F03846-6D18-4F51-896E-0295A2A0F7FF}" sibTransId="{7B4C7CAF-CA85-4FA2-B47D-AF700927648C}"/>
    <dgm:cxn modelId="{09E87114-17B3-477A-9777-929864933F7A}" srcId="{806263E3-8E76-4DDD-800A-8323C1D99BF0}" destId="{19D14081-9022-45E6-AE00-6FD0BBF83FBD}" srcOrd="0" destOrd="0" parTransId="{488AC75E-298F-4A22-9ED8-AAEFADD814C0}" sibTransId="{D7D857F3-9C75-421F-9888-D5DA71354984}"/>
    <dgm:cxn modelId="{A1850716-5779-41C3-805C-1525BB140782}" srcId="{19D14081-9022-45E6-AE00-6FD0BBF83FBD}" destId="{FC6C881F-6F70-4D1A-B7DA-87E6CC5B7027}" srcOrd="6" destOrd="0" parTransId="{B1085B36-61D1-46DE-84FD-6846924653CD}" sibTransId="{930A875A-515C-4024-8B6E-FEE77E1C9D7B}"/>
    <dgm:cxn modelId="{8C389A18-B493-492E-A1FD-5322260F5350}" type="presOf" srcId="{4496A467-FCBB-4786-ADE4-1DE3F27CB3CE}" destId="{688C9211-575B-4F46-89E8-35605E45295C}" srcOrd="0" destOrd="0" presId="urn:microsoft.com/office/officeart/2005/8/layout/radial6"/>
    <dgm:cxn modelId="{99930D1D-B28D-4A52-AA70-385381A6641D}" srcId="{19D14081-9022-45E6-AE00-6FD0BBF83FBD}" destId="{EBF39790-EE60-412F-B7AD-C8F0E527C533}" srcOrd="7" destOrd="0" parTransId="{AF315BBB-83BC-44A3-8BA0-7CC4E7F797D9}" sibTransId="{BF938386-F495-48B1-BB28-19AF4E54B4B7}"/>
    <dgm:cxn modelId="{0EFB8863-DEB5-4A5A-87B2-F089ADBC9BE5}" type="presOf" srcId="{E57D5E03-A9FF-477A-B5A4-A9701554818D}" destId="{2E910E92-703C-4FE9-B311-DFC0BCA25436}" srcOrd="0" destOrd="0" presId="urn:microsoft.com/office/officeart/2005/8/layout/radial6"/>
    <dgm:cxn modelId="{8F42D063-65A7-4493-B972-6F63531AC134}" type="presOf" srcId="{FC6C881F-6F70-4D1A-B7DA-87E6CC5B7027}" destId="{356BC36F-D6B7-41FA-9525-F2604E381EE3}" srcOrd="0" destOrd="0" presId="urn:microsoft.com/office/officeart/2005/8/layout/radial6"/>
    <dgm:cxn modelId="{97450A67-3506-4C08-95B0-95866BECF450}" type="presOf" srcId="{BF938386-F495-48B1-BB28-19AF4E54B4B7}" destId="{A758071E-65A4-45A6-AA17-1D9A183254E6}" srcOrd="0" destOrd="0" presId="urn:microsoft.com/office/officeart/2005/8/layout/radial6"/>
    <dgm:cxn modelId="{73BBF26C-62A2-4020-8F14-82B0889DCEC4}" srcId="{19D14081-9022-45E6-AE00-6FD0BBF83FBD}" destId="{21FD1E9E-1B5A-4295-85FA-8F8D4CD56722}" srcOrd="0" destOrd="0" parTransId="{A6BB7BE2-903A-4ADE-8BAC-9E72E4EE5A5E}" sibTransId="{29B4BBCC-C0DB-45D7-BF0E-7E9A7EB2ADA9}"/>
    <dgm:cxn modelId="{715A8A6D-E4AD-4018-BA29-D530656FEC52}" type="presOf" srcId="{19D14081-9022-45E6-AE00-6FD0BBF83FBD}" destId="{6DB0019F-66EC-43B5-9887-BB68C0FBEE8F}" srcOrd="0" destOrd="0" presId="urn:microsoft.com/office/officeart/2005/8/layout/radial6"/>
    <dgm:cxn modelId="{CCAED853-9FDF-49DC-8B85-BEEF219C64E3}" type="presOf" srcId="{EBF39790-EE60-412F-B7AD-C8F0E527C533}" destId="{BC0FB9DA-906E-4AFE-B75E-1A555B12B963}" srcOrd="0" destOrd="0" presId="urn:microsoft.com/office/officeart/2005/8/layout/radial6"/>
    <dgm:cxn modelId="{9437D780-E55C-4EB5-8E54-6EE4BE58E34E}" type="presOf" srcId="{930A875A-515C-4024-8B6E-FEE77E1C9D7B}" destId="{1429AF40-BB73-4C55-B679-57BE3BC3BB22}" srcOrd="0" destOrd="0" presId="urn:microsoft.com/office/officeart/2005/8/layout/radial6"/>
    <dgm:cxn modelId="{B75BD081-95A3-4CA1-AA81-1599D32D39DD}" srcId="{19D14081-9022-45E6-AE00-6FD0BBF83FBD}" destId="{4496A467-FCBB-4786-ADE4-1DE3F27CB3CE}" srcOrd="1" destOrd="0" parTransId="{EBC315CC-02B6-4FAC-8856-FCE5C6C55A68}" sibTransId="{850198BC-3C4E-450C-BF86-87E0B159A28C}"/>
    <dgm:cxn modelId="{DC82D28C-5D64-495A-8319-530496E7022E}" srcId="{806263E3-8E76-4DDD-800A-8323C1D99BF0}" destId="{8EA65776-4773-46C2-AAEF-F063B6DD3C32}" srcOrd="1" destOrd="0" parTransId="{F23699D0-A6EC-418B-979F-30B13FC9F684}" sibTransId="{C94FF646-21FA-4DE6-AA35-78421CC724A1}"/>
    <dgm:cxn modelId="{E48F2E94-240F-4285-8DB4-C15F286CFA05}" type="presOf" srcId="{29B4BBCC-C0DB-45D7-BF0E-7E9A7EB2ADA9}" destId="{1C9AF33F-8438-4276-8AC2-2145F1EE58F9}" srcOrd="0" destOrd="0" presId="urn:microsoft.com/office/officeart/2005/8/layout/radial6"/>
    <dgm:cxn modelId="{8446AF9B-C293-47F2-9A6E-A0A62F0BDA0D}" type="presOf" srcId="{ADF3159C-7007-4FCA-9FD0-96E0D416F3B8}" destId="{8B42ECA6-9448-4F6C-901A-9041D63AA751}" srcOrd="0" destOrd="0" presId="urn:microsoft.com/office/officeart/2005/8/layout/radial6"/>
    <dgm:cxn modelId="{565B6BAA-BE3A-41F1-91E1-0384608D6449}" type="presOf" srcId="{7B4C7CAF-CA85-4FA2-B47D-AF700927648C}" destId="{E0BB33C0-3D8E-4FA4-8708-0C85B1FB1EF4}" srcOrd="0" destOrd="0" presId="urn:microsoft.com/office/officeart/2005/8/layout/radial6"/>
    <dgm:cxn modelId="{3BF492AC-7CC1-4DD0-B315-827F293FF534}" type="presOf" srcId="{47748590-17D5-4DD3-B2A4-6A179D2FC5AA}" destId="{55B4EBF4-4656-4B9A-ACE8-ABB80C39CF91}" srcOrd="0" destOrd="0" presId="urn:microsoft.com/office/officeart/2005/8/layout/radial6"/>
    <dgm:cxn modelId="{0B78CFAD-5AD8-45B9-8A6D-013969D1E716}" srcId="{19D14081-9022-45E6-AE00-6FD0BBF83FBD}" destId="{BD3FA6FB-263C-4315-B661-3ABFC3BF93B3}" srcOrd="2" destOrd="0" parTransId="{44C8F1F3-8BA5-447C-9668-B795FA894BF3}" sibTransId="{27208D40-7F78-48C1-AFF3-96635776E50D}"/>
    <dgm:cxn modelId="{C3BE7DB2-A004-4894-AA32-9DBB2A08462D}" type="presOf" srcId="{21FD1E9E-1B5A-4295-85FA-8F8D4CD56722}" destId="{F8574D3A-F1E2-4E0C-AF6D-2E61D6179B84}" srcOrd="0" destOrd="0" presId="urn:microsoft.com/office/officeart/2005/8/layout/radial6"/>
    <dgm:cxn modelId="{7A0258BD-7D0D-41B2-AA40-1CDB790433B8}" type="presOf" srcId="{8FC0D4DA-92ED-4743-95F9-E81C4D21CE9B}" destId="{106E7F21-517E-45DD-816D-8E689DD20F47}" srcOrd="0" destOrd="0" presId="urn:microsoft.com/office/officeart/2005/8/layout/radial6"/>
    <dgm:cxn modelId="{D46473C0-3B3E-4123-9A6E-87829121EA25}" srcId="{19D14081-9022-45E6-AE00-6FD0BBF83FBD}" destId="{385BD3B7-35DF-4FC1-A904-D4CF5366DBC5}" srcOrd="8" destOrd="0" parTransId="{31336C0E-166C-4A6E-844B-73F1099868D5}" sibTransId="{ADF3159C-7007-4FCA-9FD0-96E0D416F3B8}"/>
    <dgm:cxn modelId="{8F838DC8-D943-4ECF-A19F-63A108CFB08E}" type="presOf" srcId="{385BD3B7-35DF-4FC1-A904-D4CF5366DBC5}" destId="{102D92A8-900F-4BB7-BF45-3C9EF8DD4AA4}" srcOrd="0" destOrd="0" presId="urn:microsoft.com/office/officeart/2005/8/layout/radial6"/>
    <dgm:cxn modelId="{139582CC-5822-435A-822A-7892C217A4ED}" type="presOf" srcId="{806263E3-8E76-4DDD-800A-8323C1D99BF0}" destId="{74110D9A-EC17-4E7F-8340-29B6503E6C39}" srcOrd="0" destOrd="0" presId="urn:microsoft.com/office/officeart/2005/8/layout/radial6"/>
    <dgm:cxn modelId="{9EF9E2DE-A56B-43C2-8953-8A0EB521C2AC}" type="presOf" srcId="{BD3FA6FB-263C-4315-B661-3ABFC3BF93B3}" destId="{04200F3A-3E39-40F6-9C0F-D60700BF3655}" srcOrd="0" destOrd="0" presId="urn:microsoft.com/office/officeart/2005/8/layout/radial6"/>
    <dgm:cxn modelId="{FCE830E2-EE2D-47C0-9601-A5CCBA58A5B3}" type="presOf" srcId="{850198BC-3C4E-450C-BF86-87E0B159A28C}" destId="{B857ACA1-60C9-4D54-8F79-6474DE44C43C}" srcOrd="0" destOrd="0" presId="urn:microsoft.com/office/officeart/2005/8/layout/radial6"/>
    <dgm:cxn modelId="{DD1BF5EE-23BE-476C-BACC-02A62C637EB0}" type="presOf" srcId="{27208D40-7F78-48C1-AFF3-96635776E50D}" destId="{84009D84-72B8-4B8B-84A5-F5811F2BA683}" srcOrd="0" destOrd="0" presId="urn:microsoft.com/office/officeart/2005/8/layout/radial6"/>
    <dgm:cxn modelId="{31A7E0AB-51A2-463E-935F-0193F6B3BBD4}" type="presParOf" srcId="{74110D9A-EC17-4E7F-8340-29B6503E6C39}" destId="{6DB0019F-66EC-43B5-9887-BB68C0FBEE8F}" srcOrd="0" destOrd="0" presId="urn:microsoft.com/office/officeart/2005/8/layout/radial6"/>
    <dgm:cxn modelId="{7484C408-54B3-412D-B539-814DC51BAF03}" type="presParOf" srcId="{74110D9A-EC17-4E7F-8340-29B6503E6C39}" destId="{F8574D3A-F1E2-4E0C-AF6D-2E61D6179B84}" srcOrd="1" destOrd="0" presId="urn:microsoft.com/office/officeart/2005/8/layout/radial6"/>
    <dgm:cxn modelId="{928FBCB8-BF84-4FEA-BB4B-2F21B115BF83}" type="presParOf" srcId="{74110D9A-EC17-4E7F-8340-29B6503E6C39}" destId="{5C32A07F-B4AB-4FEC-8765-2AB8EEF59480}" srcOrd="2" destOrd="0" presId="urn:microsoft.com/office/officeart/2005/8/layout/radial6"/>
    <dgm:cxn modelId="{D30AA70C-8B56-4B50-B28B-A9D8C6C743B6}" type="presParOf" srcId="{74110D9A-EC17-4E7F-8340-29B6503E6C39}" destId="{1C9AF33F-8438-4276-8AC2-2145F1EE58F9}" srcOrd="3" destOrd="0" presId="urn:microsoft.com/office/officeart/2005/8/layout/radial6"/>
    <dgm:cxn modelId="{89CCD2B6-541F-4D44-9182-2F6539E46A30}" type="presParOf" srcId="{74110D9A-EC17-4E7F-8340-29B6503E6C39}" destId="{688C9211-575B-4F46-89E8-35605E45295C}" srcOrd="4" destOrd="0" presId="urn:microsoft.com/office/officeart/2005/8/layout/radial6"/>
    <dgm:cxn modelId="{64D51060-18C7-45D4-B41E-D22E782BDF9A}" type="presParOf" srcId="{74110D9A-EC17-4E7F-8340-29B6503E6C39}" destId="{D50EBF50-82F8-4681-BB23-1A62052D7EA4}" srcOrd="5" destOrd="0" presId="urn:microsoft.com/office/officeart/2005/8/layout/radial6"/>
    <dgm:cxn modelId="{838E1637-721E-4625-B311-9F3534758ABE}" type="presParOf" srcId="{74110D9A-EC17-4E7F-8340-29B6503E6C39}" destId="{B857ACA1-60C9-4D54-8F79-6474DE44C43C}" srcOrd="6" destOrd="0" presId="urn:microsoft.com/office/officeart/2005/8/layout/radial6"/>
    <dgm:cxn modelId="{2CB658BD-37DF-49CA-B5C1-4DCB977FD8DB}" type="presParOf" srcId="{74110D9A-EC17-4E7F-8340-29B6503E6C39}" destId="{04200F3A-3E39-40F6-9C0F-D60700BF3655}" srcOrd="7" destOrd="0" presId="urn:microsoft.com/office/officeart/2005/8/layout/radial6"/>
    <dgm:cxn modelId="{7A5D9D93-8AE5-43B5-8B7A-C93D0EF61EC3}" type="presParOf" srcId="{74110D9A-EC17-4E7F-8340-29B6503E6C39}" destId="{00FA17C3-137C-4A32-8D7B-65DB625877AF}" srcOrd="8" destOrd="0" presId="urn:microsoft.com/office/officeart/2005/8/layout/radial6"/>
    <dgm:cxn modelId="{50585DA7-75B6-497F-BE74-938EB434813C}" type="presParOf" srcId="{74110D9A-EC17-4E7F-8340-29B6503E6C39}" destId="{84009D84-72B8-4B8B-84A5-F5811F2BA683}" srcOrd="9" destOrd="0" presId="urn:microsoft.com/office/officeart/2005/8/layout/radial6"/>
    <dgm:cxn modelId="{AB15D4A2-6BF3-4980-B698-CE6924A459B5}" type="presParOf" srcId="{74110D9A-EC17-4E7F-8340-29B6503E6C39}" destId="{55B4EBF4-4656-4B9A-ACE8-ABB80C39CF91}" srcOrd="10" destOrd="0" presId="urn:microsoft.com/office/officeart/2005/8/layout/radial6"/>
    <dgm:cxn modelId="{1191AC23-77DE-4414-9DAD-493C1EC8D003}" type="presParOf" srcId="{74110D9A-EC17-4E7F-8340-29B6503E6C39}" destId="{F7946BF4-1A80-4067-B62A-E46839EAF4DE}" srcOrd="11" destOrd="0" presId="urn:microsoft.com/office/officeart/2005/8/layout/radial6"/>
    <dgm:cxn modelId="{AD4E1A48-BF0A-42A9-9CF0-875B9A2236F9}" type="presParOf" srcId="{74110D9A-EC17-4E7F-8340-29B6503E6C39}" destId="{2E910E92-703C-4FE9-B311-DFC0BCA25436}" srcOrd="12" destOrd="0" presId="urn:microsoft.com/office/officeart/2005/8/layout/radial6"/>
    <dgm:cxn modelId="{552DF74A-272F-4442-A8AB-77B4BB53E108}" type="presParOf" srcId="{74110D9A-EC17-4E7F-8340-29B6503E6C39}" destId="{4B2819F8-8C8D-4F21-BB13-A551C6FACEC7}" srcOrd="13" destOrd="0" presId="urn:microsoft.com/office/officeart/2005/8/layout/radial6"/>
    <dgm:cxn modelId="{3E1E08CC-FD3C-44EA-865F-192ACD153AAB}" type="presParOf" srcId="{74110D9A-EC17-4E7F-8340-29B6503E6C39}" destId="{845713E9-956A-453D-84C5-3EC9CC8691F0}" srcOrd="14" destOrd="0" presId="urn:microsoft.com/office/officeart/2005/8/layout/radial6"/>
    <dgm:cxn modelId="{29ED22D6-4B2A-449E-B3FA-4BAB5315355A}" type="presParOf" srcId="{74110D9A-EC17-4E7F-8340-29B6503E6C39}" destId="{74A11CA0-31F3-4ED0-897E-DC2D91A1CAB5}" srcOrd="15" destOrd="0" presId="urn:microsoft.com/office/officeart/2005/8/layout/radial6"/>
    <dgm:cxn modelId="{13F8979F-BB10-4E28-94C0-5B485A5751B8}" type="presParOf" srcId="{74110D9A-EC17-4E7F-8340-29B6503E6C39}" destId="{106E7F21-517E-45DD-816D-8E689DD20F47}" srcOrd="16" destOrd="0" presId="urn:microsoft.com/office/officeart/2005/8/layout/radial6"/>
    <dgm:cxn modelId="{F28BF073-6429-4101-A032-AD1E45AF9FB5}" type="presParOf" srcId="{74110D9A-EC17-4E7F-8340-29B6503E6C39}" destId="{0B351458-D5A3-462C-8556-7965B5CCB2C5}" srcOrd="17" destOrd="0" presId="urn:microsoft.com/office/officeart/2005/8/layout/radial6"/>
    <dgm:cxn modelId="{C25D95E3-6F46-45F3-9586-1BEC8E10C1D7}" type="presParOf" srcId="{74110D9A-EC17-4E7F-8340-29B6503E6C39}" destId="{E0BB33C0-3D8E-4FA4-8708-0C85B1FB1EF4}" srcOrd="18" destOrd="0" presId="urn:microsoft.com/office/officeart/2005/8/layout/radial6"/>
    <dgm:cxn modelId="{0A80EA43-B84C-4EF2-992B-0E1EA1D60ECC}" type="presParOf" srcId="{74110D9A-EC17-4E7F-8340-29B6503E6C39}" destId="{356BC36F-D6B7-41FA-9525-F2604E381EE3}" srcOrd="19" destOrd="0" presId="urn:microsoft.com/office/officeart/2005/8/layout/radial6"/>
    <dgm:cxn modelId="{87DEE740-A446-4ACC-9C2D-876778886604}" type="presParOf" srcId="{74110D9A-EC17-4E7F-8340-29B6503E6C39}" destId="{A981243A-8EEE-401E-983E-D2344ABFEB3F}" srcOrd="20" destOrd="0" presId="urn:microsoft.com/office/officeart/2005/8/layout/radial6"/>
    <dgm:cxn modelId="{5EDB843D-73F7-45E2-9F54-353281469A4F}" type="presParOf" srcId="{74110D9A-EC17-4E7F-8340-29B6503E6C39}" destId="{1429AF40-BB73-4C55-B679-57BE3BC3BB22}" srcOrd="21" destOrd="0" presId="urn:microsoft.com/office/officeart/2005/8/layout/radial6"/>
    <dgm:cxn modelId="{A3130490-93F1-426C-9198-CD4B5EED1B49}" type="presParOf" srcId="{74110D9A-EC17-4E7F-8340-29B6503E6C39}" destId="{BC0FB9DA-906E-4AFE-B75E-1A555B12B963}" srcOrd="22" destOrd="0" presId="urn:microsoft.com/office/officeart/2005/8/layout/radial6"/>
    <dgm:cxn modelId="{4CF07F63-49CC-46EC-B8B0-5E41A21E88C0}" type="presParOf" srcId="{74110D9A-EC17-4E7F-8340-29B6503E6C39}" destId="{B9CD332B-D5F5-419F-AEFB-1626B9559DB4}" srcOrd="23" destOrd="0" presId="urn:microsoft.com/office/officeart/2005/8/layout/radial6"/>
    <dgm:cxn modelId="{6B2C122C-43AA-4552-B10B-E858C6022BB5}" type="presParOf" srcId="{74110D9A-EC17-4E7F-8340-29B6503E6C39}" destId="{A758071E-65A4-45A6-AA17-1D9A183254E6}" srcOrd="24" destOrd="0" presId="urn:microsoft.com/office/officeart/2005/8/layout/radial6"/>
    <dgm:cxn modelId="{63366FBE-5E91-4B61-A908-28DEF6DAD016}" type="presParOf" srcId="{74110D9A-EC17-4E7F-8340-29B6503E6C39}" destId="{102D92A8-900F-4BB7-BF45-3C9EF8DD4AA4}" srcOrd="25" destOrd="0" presId="urn:microsoft.com/office/officeart/2005/8/layout/radial6"/>
    <dgm:cxn modelId="{C2326529-515C-4A69-A426-90D68C7F04CE}" type="presParOf" srcId="{74110D9A-EC17-4E7F-8340-29B6503E6C39}" destId="{6AAF72F6-55AC-4D8C-BD1E-02D5F47BC89E}" srcOrd="26" destOrd="0" presId="urn:microsoft.com/office/officeart/2005/8/layout/radial6"/>
    <dgm:cxn modelId="{BCC0FBDD-83D5-47A7-921B-9E335DDDA514}" type="presParOf" srcId="{74110D9A-EC17-4E7F-8340-29B6503E6C39}" destId="{8B42ECA6-9448-4F6C-901A-9041D63AA751}" srcOrd="27"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CE7C53A-FAF6-46F9-A24A-C3EE4D6C7C69}"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E7FD415C-5075-4E54-B103-065354BA4D67}">
      <dgm:prSet phldrT="[Text]"/>
      <dgm:spPr/>
      <dgm:t>
        <a:bodyPr/>
        <a:lstStyle/>
        <a:p>
          <a:r>
            <a:rPr lang="ar-JO" dirty="0"/>
            <a:t>التدريب</a:t>
          </a:r>
          <a:endParaRPr lang="en-US" dirty="0"/>
        </a:p>
      </dgm:t>
    </dgm:pt>
    <dgm:pt modelId="{105A6FD1-E99E-4F97-8961-6DF6E64FE3BA}" type="parTrans" cxnId="{D39891CD-A7E9-4BF0-9337-BBE5D01E47E2}">
      <dgm:prSet/>
      <dgm:spPr/>
      <dgm:t>
        <a:bodyPr/>
        <a:lstStyle/>
        <a:p>
          <a:endParaRPr lang="en-US"/>
        </a:p>
      </dgm:t>
    </dgm:pt>
    <dgm:pt modelId="{76AD1AFA-BDF4-4CA7-BE1E-5F6FE7FE6281}" type="sibTrans" cxnId="{D39891CD-A7E9-4BF0-9337-BBE5D01E47E2}">
      <dgm:prSet/>
      <dgm:spPr/>
      <dgm:t>
        <a:bodyPr/>
        <a:lstStyle/>
        <a:p>
          <a:endParaRPr lang="en-US"/>
        </a:p>
      </dgm:t>
    </dgm:pt>
    <dgm:pt modelId="{B801DEAB-489A-4D77-940D-69DB1B7C18C0}">
      <dgm:prSet phldrT="[Text]"/>
      <dgm:spPr/>
      <dgm:t>
        <a:bodyPr/>
        <a:lstStyle/>
        <a:p>
          <a:r>
            <a:rPr lang="ar-JO" dirty="0"/>
            <a:t>التنمية الإدارية</a:t>
          </a:r>
          <a:endParaRPr lang="en-US" dirty="0"/>
        </a:p>
      </dgm:t>
    </dgm:pt>
    <dgm:pt modelId="{B15EC15A-9A31-428A-8B5A-B0E4289D08B5}" type="parTrans" cxnId="{EF46DB92-DA73-4BEA-BD8A-9F47FF430EF6}">
      <dgm:prSet/>
      <dgm:spPr/>
      <dgm:t>
        <a:bodyPr/>
        <a:lstStyle/>
        <a:p>
          <a:endParaRPr lang="en-US"/>
        </a:p>
      </dgm:t>
    </dgm:pt>
    <dgm:pt modelId="{CF5EC774-F64F-4A55-9FE6-EDC376865374}" type="sibTrans" cxnId="{EF46DB92-DA73-4BEA-BD8A-9F47FF430EF6}">
      <dgm:prSet/>
      <dgm:spPr/>
      <dgm:t>
        <a:bodyPr/>
        <a:lstStyle/>
        <a:p>
          <a:endParaRPr lang="en-US"/>
        </a:p>
      </dgm:t>
    </dgm:pt>
    <dgm:pt modelId="{8D3D3297-EC6C-49C0-A513-8E5143F35A30}">
      <dgm:prSet phldrT="[Text]"/>
      <dgm:spPr/>
      <dgm:t>
        <a:bodyPr/>
        <a:lstStyle/>
        <a:p>
          <a:r>
            <a:rPr lang="ar-JO" dirty="0"/>
            <a:t>التنمية الذاتية</a:t>
          </a:r>
          <a:endParaRPr lang="en-US" dirty="0"/>
        </a:p>
      </dgm:t>
    </dgm:pt>
    <dgm:pt modelId="{21F422FB-F616-4BB0-B5AE-9C5F166264AE}" type="parTrans" cxnId="{6AD2229F-4E15-4D9D-87D4-B111E87A5836}">
      <dgm:prSet/>
      <dgm:spPr/>
      <dgm:t>
        <a:bodyPr/>
        <a:lstStyle/>
        <a:p>
          <a:endParaRPr lang="en-US"/>
        </a:p>
      </dgm:t>
    </dgm:pt>
    <dgm:pt modelId="{D1DAEAFC-24CD-4A54-97E2-9E7E2EEFA923}" type="sibTrans" cxnId="{6AD2229F-4E15-4D9D-87D4-B111E87A5836}">
      <dgm:prSet/>
      <dgm:spPr/>
      <dgm:t>
        <a:bodyPr/>
        <a:lstStyle/>
        <a:p>
          <a:endParaRPr lang="en-US"/>
        </a:p>
      </dgm:t>
    </dgm:pt>
    <dgm:pt modelId="{9EE65E2F-CBC6-4184-8030-3FE799DD0393}" type="pres">
      <dgm:prSet presAssocID="{FCE7C53A-FAF6-46F9-A24A-C3EE4D6C7C69}" presName="CompostProcess" presStyleCnt="0">
        <dgm:presLayoutVars>
          <dgm:dir/>
          <dgm:resizeHandles val="exact"/>
        </dgm:presLayoutVars>
      </dgm:prSet>
      <dgm:spPr/>
    </dgm:pt>
    <dgm:pt modelId="{CF47B209-93E9-49E5-AFD6-3BFF20FED42A}" type="pres">
      <dgm:prSet presAssocID="{FCE7C53A-FAF6-46F9-A24A-C3EE4D6C7C69}" presName="arrow" presStyleLbl="bgShp" presStyleIdx="0" presStyleCnt="1"/>
      <dgm:spPr>
        <a:effectLst>
          <a:glow rad="228600">
            <a:schemeClr val="accent4">
              <a:satMod val="175000"/>
              <a:alpha val="40000"/>
            </a:schemeClr>
          </a:glow>
        </a:effectLst>
        <a:scene3d>
          <a:camera prst="orthographicFront"/>
          <a:lightRig rig="threePt" dir="t"/>
        </a:scene3d>
        <a:sp3d>
          <a:bevelT prst="slope"/>
        </a:sp3d>
      </dgm:spPr>
    </dgm:pt>
    <dgm:pt modelId="{CE4476E8-2773-4191-97DA-6AF46FFACD32}" type="pres">
      <dgm:prSet presAssocID="{FCE7C53A-FAF6-46F9-A24A-C3EE4D6C7C69}" presName="linearProcess" presStyleCnt="0"/>
      <dgm:spPr/>
    </dgm:pt>
    <dgm:pt modelId="{FCDB180E-2789-464C-B92D-12A169D4635E}" type="pres">
      <dgm:prSet presAssocID="{E7FD415C-5075-4E54-B103-065354BA4D67}" presName="textNode" presStyleLbl="node1" presStyleIdx="0" presStyleCnt="3">
        <dgm:presLayoutVars>
          <dgm:bulletEnabled val="1"/>
        </dgm:presLayoutVars>
      </dgm:prSet>
      <dgm:spPr/>
    </dgm:pt>
    <dgm:pt modelId="{D996D740-36BB-4A50-AFD7-18075003F856}" type="pres">
      <dgm:prSet presAssocID="{76AD1AFA-BDF4-4CA7-BE1E-5F6FE7FE6281}" presName="sibTrans" presStyleCnt="0"/>
      <dgm:spPr/>
    </dgm:pt>
    <dgm:pt modelId="{5E063B51-8CBA-47AE-82FC-C969A763596E}" type="pres">
      <dgm:prSet presAssocID="{B801DEAB-489A-4D77-940D-69DB1B7C18C0}" presName="textNode" presStyleLbl="node1" presStyleIdx="1" presStyleCnt="3">
        <dgm:presLayoutVars>
          <dgm:bulletEnabled val="1"/>
        </dgm:presLayoutVars>
      </dgm:prSet>
      <dgm:spPr/>
    </dgm:pt>
    <dgm:pt modelId="{CA5BB0DB-ECD9-4B8F-851A-8023AC2C50DE}" type="pres">
      <dgm:prSet presAssocID="{CF5EC774-F64F-4A55-9FE6-EDC376865374}" presName="sibTrans" presStyleCnt="0"/>
      <dgm:spPr/>
    </dgm:pt>
    <dgm:pt modelId="{79631ECC-D7A9-4777-92A1-790508470996}" type="pres">
      <dgm:prSet presAssocID="{8D3D3297-EC6C-49C0-A513-8E5143F35A30}" presName="textNode" presStyleLbl="node1" presStyleIdx="2" presStyleCnt="3">
        <dgm:presLayoutVars>
          <dgm:bulletEnabled val="1"/>
        </dgm:presLayoutVars>
      </dgm:prSet>
      <dgm:spPr/>
    </dgm:pt>
  </dgm:ptLst>
  <dgm:cxnLst>
    <dgm:cxn modelId="{4B5C3105-0F52-4583-9246-81C869C1EE76}" type="presOf" srcId="{B801DEAB-489A-4D77-940D-69DB1B7C18C0}" destId="{5E063B51-8CBA-47AE-82FC-C969A763596E}" srcOrd="0" destOrd="0" presId="urn:microsoft.com/office/officeart/2005/8/layout/hProcess9"/>
    <dgm:cxn modelId="{387FAA1E-449F-41FA-A226-FC7790A985E8}" type="presOf" srcId="{8D3D3297-EC6C-49C0-A513-8E5143F35A30}" destId="{79631ECC-D7A9-4777-92A1-790508470996}" srcOrd="0" destOrd="0" presId="urn:microsoft.com/office/officeart/2005/8/layout/hProcess9"/>
    <dgm:cxn modelId="{A4DAD624-87A6-48EF-BB94-8434A96753C1}" type="presOf" srcId="{FCE7C53A-FAF6-46F9-A24A-C3EE4D6C7C69}" destId="{9EE65E2F-CBC6-4184-8030-3FE799DD0393}" srcOrd="0" destOrd="0" presId="urn:microsoft.com/office/officeart/2005/8/layout/hProcess9"/>
    <dgm:cxn modelId="{16D75A31-B4D6-4E7F-A082-F37EB6108C2A}" type="presOf" srcId="{E7FD415C-5075-4E54-B103-065354BA4D67}" destId="{FCDB180E-2789-464C-B92D-12A169D4635E}" srcOrd="0" destOrd="0" presId="urn:microsoft.com/office/officeart/2005/8/layout/hProcess9"/>
    <dgm:cxn modelId="{EF46DB92-DA73-4BEA-BD8A-9F47FF430EF6}" srcId="{FCE7C53A-FAF6-46F9-A24A-C3EE4D6C7C69}" destId="{B801DEAB-489A-4D77-940D-69DB1B7C18C0}" srcOrd="1" destOrd="0" parTransId="{B15EC15A-9A31-428A-8B5A-B0E4289D08B5}" sibTransId="{CF5EC774-F64F-4A55-9FE6-EDC376865374}"/>
    <dgm:cxn modelId="{6AD2229F-4E15-4D9D-87D4-B111E87A5836}" srcId="{FCE7C53A-FAF6-46F9-A24A-C3EE4D6C7C69}" destId="{8D3D3297-EC6C-49C0-A513-8E5143F35A30}" srcOrd="2" destOrd="0" parTransId="{21F422FB-F616-4BB0-B5AE-9C5F166264AE}" sibTransId="{D1DAEAFC-24CD-4A54-97E2-9E7E2EEFA923}"/>
    <dgm:cxn modelId="{D39891CD-A7E9-4BF0-9337-BBE5D01E47E2}" srcId="{FCE7C53A-FAF6-46F9-A24A-C3EE4D6C7C69}" destId="{E7FD415C-5075-4E54-B103-065354BA4D67}" srcOrd="0" destOrd="0" parTransId="{105A6FD1-E99E-4F97-8961-6DF6E64FE3BA}" sibTransId="{76AD1AFA-BDF4-4CA7-BE1E-5F6FE7FE6281}"/>
    <dgm:cxn modelId="{D91A2926-18E1-46E7-A722-0666041985F0}" type="presParOf" srcId="{9EE65E2F-CBC6-4184-8030-3FE799DD0393}" destId="{CF47B209-93E9-49E5-AFD6-3BFF20FED42A}" srcOrd="0" destOrd="0" presId="urn:microsoft.com/office/officeart/2005/8/layout/hProcess9"/>
    <dgm:cxn modelId="{5DB9A8D7-2D9B-4ABA-AC95-0A2F05FE7164}" type="presParOf" srcId="{9EE65E2F-CBC6-4184-8030-3FE799DD0393}" destId="{CE4476E8-2773-4191-97DA-6AF46FFACD32}" srcOrd="1" destOrd="0" presId="urn:microsoft.com/office/officeart/2005/8/layout/hProcess9"/>
    <dgm:cxn modelId="{56E34AFE-C91A-4D4E-92C9-5532CEEB722D}" type="presParOf" srcId="{CE4476E8-2773-4191-97DA-6AF46FFACD32}" destId="{FCDB180E-2789-464C-B92D-12A169D4635E}" srcOrd="0" destOrd="0" presId="urn:microsoft.com/office/officeart/2005/8/layout/hProcess9"/>
    <dgm:cxn modelId="{5215D8C8-BBDC-4803-AF02-87989DB00A73}" type="presParOf" srcId="{CE4476E8-2773-4191-97DA-6AF46FFACD32}" destId="{D996D740-36BB-4A50-AFD7-18075003F856}" srcOrd="1" destOrd="0" presId="urn:microsoft.com/office/officeart/2005/8/layout/hProcess9"/>
    <dgm:cxn modelId="{6135AEC0-1288-4515-AA41-9D4B28B56B73}" type="presParOf" srcId="{CE4476E8-2773-4191-97DA-6AF46FFACD32}" destId="{5E063B51-8CBA-47AE-82FC-C969A763596E}" srcOrd="2" destOrd="0" presId="urn:microsoft.com/office/officeart/2005/8/layout/hProcess9"/>
    <dgm:cxn modelId="{47D88572-0A48-40A4-B700-CD102874F8C9}" type="presParOf" srcId="{CE4476E8-2773-4191-97DA-6AF46FFACD32}" destId="{CA5BB0DB-ECD9-4B8F-851A-8023AC2C50DE}" srcOrd="3" destOrd="0" presId="urn:microsoft.com/office/officeart/2005/8/layout/hProcess9"/>
    <dgm:cxn modelId="{73857EEE-E317-4256-A30D-88F72EBC63FD}" type="presParOf" srcId="{CE4476E8-2773-4191-97DA-6AF46FFACD32}" destId="{79631ECC-D7A9-4777-92A1-79050847099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ACD4F6-E28D-45A9-80D7-FE1D8AE67BF3}">
      <dsp:nvSpPr>
        <dsp:cNvPr id="0" name=""/>
        <dsp:cNvSpPr/>
      </dsp:nvSpPr>
      <dsp:spPr>
        <a:xfrm>
          <a:off x="0" y="4263122"/>
          <a:ext cx="8422509" cy="8219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مهارة التركيز على النتائج النهائية : التي تضم بعض العناصر التي تم اختيارها على أساس ارتباطها القوي بالأداء المتميز. </a:t>
          </a:r>
          <a:endParaRPr lang="en-US" sz="2000" kern="1200" dirty="0"/>
        </a:p>
      </dsp:txBody>
      <dsp:txXfrm>
        <a:off x="0" y="4263122"/>
        <a:ext cx="8422509" cy="821972"/>
      </dsp:txXfrm>
    </dsp:sp>
    <dsp:sp modelId="{F3329845-613E-43D4-8CCC-1260E0D531D2}">
      <dsp:nvSpPr>
        <dsp:cNvPr id="0" name=""/>
        <dsp:cNvSpPr/>
      </dsp:nvSpPr>
      <dsp:spPr>
        <a:xfrm rot="10800000">
          <a:off x="0" y="3730579"/>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المهارة المالية والكمية </a:t>
          </a:r>
          <a:endParaRPr lang="en-US" sz="2000" kern="1200" dirty="0"/>
        </a:p>
      </dsp:txBody>
      <dsp:txXfrm rot="10800000">
        <a:off x="0" y="3730579"/>
        <a:ext cx="8422509" cy="349439"/>
      </dsp:txXfrm>
    </dsp:sp>
    <dsp:sp modelId="{7E00FF6D-435E-4AFF-844C-608B44F0C881}">
      <dsp:nvSpPr>
        <dsp:cNvPr id="0" name=""/>
        <dsp:cNvSpPr/>
      </dsp:nvSpPr>
      <dsp:spPr>
        <a:xfrm rot="10800000">
          <a:off x="0" y="3198036"/>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مهارة تحليل المشكلات واتخاذ القرارات. </a:t>
          </a:r>
          <a:endParaRPr lang="en-US" sz="2000" kern="1200" dirty="0"/>
        </a:p>
      </dsp:txBody>
      <dsp:txXfrm rot="10800000">
        <a:off x="0" y="3198036"/>
        <a:ext cx="8422509" cy="349439"/>
      </dsp:txXfrm>
    </dsp:sp>
    <dsp:sp modelId="{C52900B0-24BB-45DF-AF94-BCF3295ACFDC}">
      <dsp:nvSpPr>
        <dsp:cNvPr id="0" name=""/>
        <dsp:cNvSpPr/>
      </dsp:nvSpPr>
      <dsp:spPr>
        <a:xfrm rot="10800000">
          <a:off x="0" y="2665493"/>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مهارة المعرفة الوظيفية والتقنية. </a:t>
          </a:r>
          <a:endParaRPr lang="en-US" sz="2000" kern="1200" dirty="0"/>
        </a:p>
      </dsp:txBody>
      <dsp:txXfrm rot="10800000">
        <a:off x="0" y="2665493"/>
        <a:ext cx="8422509" cy="349439"/>
      </dsp:txXfrm>
    </dsp:sp>
    <dsp:sp modelId="{82337F10-FFC9-4A98-A6A0-00E699DF2B9F}">
      <dsp:nvSpPr>
        <dsp:cNvPr id="0" name=""/>
        <dsp:cNvSpPr/>
      </dsp:nvSpPr>
      <dsp:spPr>
        <a:xfrm rot="10800000">
          <a:off x="0" y="2132950"/>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مهارة التحفيز الذاتي. </a:t>
          </a:r>
          <a:endParaRPr lang="en-US" sz="2000" kern="1200" dirty="0"/>
        </a:p>
      </dsp:txBody>
      <dsp:txXfrm rot="10800000">
        <a:off x="0" y="2132950"/>
        <a:ext cx="8422509" cy="349439"/>
      </dsp:txXfrm>
    </dsp:sp>
    <dsp:sp modelId="{0F448521-8793-45F1-A52E-4AAC96B354B0}">
      <dsp:nvSpPr>
        <dsp:cNvPr id="0" name=""/>
        <dsp:cNvSpPr/>
      </dsp:nvSpPr>
      <dsp:spPr>
        <a:xfrm rot="10800000">
          <a:off x="0" y="1600407"/>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مهارة الاتصال وتشمل الاتصال الشفوي والاستماع والتزويد بالمعلومات والاتصال الكتابي</a:t>
          </a:r>
          <a:endParaRPr lang="en-US" sz="2000" kern="1200" dirty="0"/>
        </a:p>
      </dsp:txBody>
      <dsp:txXfrm rot="10800000">
        <a:off x="0" y="1600407"/>
        <a:ext cx="8422509" cy="349439"/>
      </dsp:txXfrm>
    </dsp:sp>
    <dsp:sp modelId="{0D8472FC-9201-4545-B1DF-C272078F1657}">
      <dsp:nvSpPr>
        <dsp:cNvPr id="0" name=""/>
        <dsp:cNvSpPr/>
      </dsp:nvSpPr>
      <dsp:spPr>
        <a:xfrm rot="10800000">
          <a:off x="0" y="1067864"/>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a:t> </a:t>
          </a:r>
          <a:r>
            <a:rPr lang="ar-SA" sz="2000" kern="1200" dirty="0"/>
            <a:t>مهارة العلاقات الإنسانية المتبادلة؛ وتضم العلاقات الإنسانية وإدارة الأزمات. </a:t>
          </a:r>
          <a:endParaRPr lang="en-US" sz="2000" kern="1200" dirty="0"/>
        </a:p>
      </dsp:txBody>
      <dsp:txXfrm rot="10800000">
        <a:off x="0" y="1067864"/>
        <a:ext cx="8422509" cy="349439"/>
      </dsp:txXfrm>
    </dsp:sp>
    <dsp:sp modelId="{43EDD881-3F8C-414D-9163-B8D1DA73C006}">
      <dsp:nvSpPr>
        <dsp:cNvPr id="0" name=""/>
        <dsp:cNvSpPr/>
      </dsp:nvSpPr>
      <dsp:spPr>
        <a:xfrm rot="10800000">
          <a:off x="0" y="535321"/>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مهارة العلاقات الإنسانية والتي تشمل مهارة القيادة والتحفيز وتفويض السلطة، والرقابة والتدريب</a:t>
          </a:r>
          <a:endParaRPr lang="en-US" sz="2000" kern="1200" dirty="0"/>
        </a:p>
      </dsp:txBody>
      <dsp:txXfrm rot="10800000">
        <a:off x="0" y="535321"/>
        <a:ext cx="8422509" cy="349439"/>
      </dsp:txXfrm>
    </dsp:sp>
    <dsp:sp modelId="{E22B4A73-31AD-46AC-BB35-EB2AEBF48414}">
      <dsp:nvSpPr>
        <dsp:cNvPr id="0" name=""/>
        <dsp:cNvSpPr/>
      </dsp:nvSpPr>
      <dsp:spPr>
        <a:xfrm rot="10800000">
          <a:off x="0" y="2778"/>
          <a:ext cx="8422509" cy="537788"/>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52400" h="50800" prst="softRound"/>
        </a:sp3d>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SA" sz="2000" kern="1200" dirty="0"/>
            <a:t>مهارات العمل الإداري؛ وتشمل مهارة التخطيط والتنظيم، والتعليم، وتنظيم الوقت.</a:t>
          </a:r>
          <a:endParaRPr lang="en-US" sz="2000" kern="1200" dirty="0"/>
        </a:p>
      </dsp:txBody>
      <dsp:txXfrm rot="10800000">
        <a:off x="0" y="2778"/>
        <a:ext cx="8422509" cy="3494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739D1-A106-4FE8-B1AC-816823597E49}">
      <dsp:nvSpPr>
        <dsp:cNvPr id="0" name=""/>
        <dsp:cNvSpPr/>
      </dsp:nvSpPr>
      <dsp:spPr>
        <a:xfrm>
          <a:off x="1195676" y="0"/>
          <a:ext cx="5418667" cy="5418667"/>
        </a:xfrm>
        <a:prstGeom prst="triangle">
          <a:avLst/>
        </a:prstGeom>
        <a:solidFill>
          <a:schemeClr val="accent5">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E72BFD-CBC1-4DB9-8344-A19BA8CE1481}">
      <dsp:nvSpPr>
        <dsp:cNvPr id="0" name=""/>
        <dsp:cNvSpPr/>
      </dsp:nvSpPr>
      <dsp:spPr>
        <a:xfrm>
          <a:off x="3905009" y="542395"/>
          <a:ext cx="3522133" cy="963083"/>
        </a:xfrm>
        <a:prstGeom prst="roundRect">
          <a:avLst/>
        </a:prstGeom>
        <a:solidFill>
          <a:schemeClr val="lt1">
            <a:alpha val="90000"/>
            <a:hueOff val="0"/>
            <a:satOff val="0"/>
            <a:lumOff val="0"/>
            <a:alphaOff val="0"/>
          </a:schemeClr>
        </a:solidFill>
        <a:ln w="12700" cap="flat" cmpd="sng" algn="ctr">
          <a:solidFill>
            <a:schemeClr val="accent5">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kern="1200" dirty="0"/>
            <a:t>الإحساس والتعاطف؛ أي القدرة على فهم ومعرفة حاجات ورغبات وشعور الآخرين. </a:t>
          </a:r>
          <a:endParaRPr lang="en-US" sz="1800" kern="1200" dirty="0"/>
        </a:p>
      </dsp:txBody>
      <dsp:txXfrm>
        <a:off x="3952023" y="589409"/>
        <a:ext cx="3428105" cy="869055"/>
      </dsp:txXfrm>
    </dsp:sp>
    <dsp:sp modelId="{A89989CA-3BC0-4523-AEDB-546CD4E0A084}">
      <dsp:nvSpPr>
        <dsp:cNvPr id="0" name=""/>
        <dsp:cNvSpPr/>
      </dsp:nvSpPr>
      <dsp:spPr>
        <a:xfrm>
          <a:off x="3589338" y="1625864"/>
          <a:ext cx="4225538" cy="963083"/>
        </a:xfrm>
        <a:prstGeom prst="roundRect">
          <a:avLst/>
        </a:prstGeom>
        <a:solidFill>
          <a:schemeClr val="lt1">
            <a:alpha val="90000"/>
            <a:hueOff val="0"/>
            <a:satOff val="0"/>
            <a:lumOff val="0"/>
            <a:alphaOff val="0"/>
          </a:schemeClr>
        </a:solidFill>
        <a:ln w="12700" cap="flat" cmpd="sng" algn="ctr">
          <a:solidFill>
            <a:schemeClr val="accent5">
              <a:shade val="50000"/>
              <a:hueOff val="167129"/>
              <a:satOff val="4478"/>
              <a:lumOff val="1972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kern="1200" dirty="0"/>
            <a:t>الثقة بالنفس، والتي تساعد في تشخيص المشكلة بشكل جيد. </a:t>
          </a:r>
          <a:endParaRPr lang="en-US" sz="1800" kern="1200" dirty="0"/>
        </a:p>
      </dsp:txBody>
      <dsp:txXfrm>
        <a:off x="3636352" y="1672878"/>
        <a:ext cx="4131510" cy="869055"/>
      </dsp:txXfrm>
    </dsp:sp>
    <dsp:sp modelId="{85B408D5-E60D-43AB-BF00-69FAC30E263D}">
      <dsp:nvSpPr>
        <dsp:cNvPr id="0" name=""/>
        <dsp:cNvSpPr/>
      </dsp:nvSpPr>
      <dsp:spPr>
        <a:xfrm>
          <a:off x="3202520" y="2709333"/>
          <a:ext cx="4927112" cy="963083"/>
        </a:xfrm>
        <a:prstGeom prst="roundRect">
          <a:avLst/>
        </a:prstGeom>
        <a:solidFill>
          <a:schemeClr val="lt1">
            <a:alpha val="90000"/>
            <a:hueOff val="0"/>
            <a:satOff val="0"/>
            <a:lumOff val="0"/>
            <a:alphaOff val="0"/>
          </a:schemeClr>
        </a:solidFill>
        <a:ln w="12700" cap="flat" cmpd="sng" algn="ctr">
          <a:solidFill>
            <a:schemeClr val="accent5">
              <a:shade val="50000"/>
              <a:hueOff val="334258"/>
              <a:satOff val="8955"/>
              <a:lumOff val="3945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kern="1200" dirty="0"/>
            <a:t>القدرة على الاتصال؛ أي توضيح وإيصال ما يريده لمرؤوسيه، خاصة فيما يتعلق بالأهداف وتوقعات المرؤوسين</a:t>
          </a:r>
          <a:endParaRPr lang="en-US" sz="1800" kern="1200" dirty="0"/>
        </a:p>
      </dsp:txBody>
      <dsp:txXfrm>
        <a:off x="3249534" y="2756347"/>
        <a:ext cx="4833084" cy="869055"/>
      </dsp:txXfrm>
    </dsp:sp>
    <dsp:sp modelId="{FBC01D86-DFA6-4818-BA78-01899670E68B}">
      <dsp:nvSpPr>
        <dsp:cNvPr id="0" name=""/>
        <dsp:cNvSpPr/>
      </dsp:nvSpPr>
      <dsp:spPr>
        <a:xfrm>
          <a:off x="2586904" y="3792802"/>
          <a:ext cx="6158344" cy="963083"/>
        </a:xfrm>
        <a:prstGeom prst="roundRect">
          <a:avLst/>
        </a:prstGeom>
        <a:solidFill>
          <a:schemeClr val="lt1">
            <a:alpha val="90000"/>
            <a:hueOff val="0"/>
            <a:satOff val="0"/>
            <a:lumOff val="0"/>
            <a:alphaOff val="0"/>
          </a:schemeClr>
        </a:solidFill>
        <a:ln w="12700" cap="flat" cmpd="sng" algn="ctr">
          <a:solidFill>
            <a:schemeClr val="accent5">
              <a:shade val="50000"/>
              <a:hueOff val="167129"/>
              <a:satOff val="4478"/>
              <a:lumOff val="1972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SA" sz="1800" kern="1200" dirty="0"/>
            <a:t>الوعي ويقصد به وعي القائد لمدى تأثيره على مرؤوسيه، والأسلوب الأفضل لممارسة مثل هذا التأثير، والإلمام بالنظريات والأبحاث المتعلقة بالقيادة، ونظريات الحفز، والاتصال ومحاولة تطبيقها.</a:t>
          </a:r>
          <a:endParaRPr lang="en-US" sz="1800" kern="1200" dirty="0"/>
        </a:p>
      </dsp:txBody>
      <dsp:txXfrm>
        <a:off x="2633918" y="3839816"/>
        <a:ext cx="6064316" cy="869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0DDFA0-2DD2-4153-A59D-47DDAA44C2A6}">
      <dsp:nvSpPr>
        <dsp:cNvPr id="0" name=""/>
        <dsp:cNvSpPr/>
      </dsp:nvSpPr>
      <dsp:spPr>
        <a:xfrm>
          <a:off x="0" y="4305017"/>
          <a:ext cx="9458325" cy="47109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JO" sz="1800" kern="1200"/>
            <a:t>ت</a:t>
          </a:r>
          <a:r>
            <a:rPr lang="ar-SA" sz="1800" kern="1200" dirty="0"/>
            <a:t>وفير المبنى </a:t>
          </a:r>
          <a:r>
            <a:rPr lang="ar-JO" sz="1800" kern="1200" dirty="0"/>
            <a:t>المناسب</a:t>
          </a:r>
          <a:endParaRPr lang="en-US" sz="1800" kern="1200" dirty="0"/>
        </a:p>
      </dsp:txBody>
      <dsp:txXfrm>
        <a:off x="0" y="4305017"/>
        <a:ext cx="9458325" cy="471095"/>
      </dsp:txXfrm>
    </dsp:sp>
    <dsp:sp modelId="{95DD332D-E164-452E-A3B8-C4DB7F288FEE}">
      <dsp:nvSpPr>
        <dsp:cNvPr id="0" name=""/>
        <dsp:cNvSpPr/>
      </dsp:nvSpPr>
      <dsp:spPr>
        <a:xfrm rot="10800000">
          <a:off x="0" y="3587538"/>
          <a:ext cx="9458325" cy="724545"/>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kern="1200"/>
            <a:t>تطبيق </a:t>
          </a:r>
          <a:r>
            <a:rPr lang="ar-SA" sz="1800" kern="1200" dirty="0"/>
            <a:t>الاسلوب الديمقراطي في الادارة التعليمية. </a:t>
          </a:r>
          <a:endParaRPr lang="en-US" sz="1800" kern="1200" dirty="0"/>
        </a:p>
      </dsp:txBody>
      <dsp:txXfrm rot="10800000">
        <a:off x="0" y="3587538"/>
        <a:ext cx="9458325" cy="470788"/>
      </dsp:txXfrm>
    </dsp:sp>
    <dsp:sp modelId="{3A21DFAD-6C8D-4211-B573-9AE955D03BC6}">
      <dsp:nvSpPr>
        <dsp:cNvPr id="0" name=""/>
        <dsp:cNvSpPr/>
      </dsp:nvSpPr>
      <dsp:spPr>
        <a:xfrm rot="10800000">
          <a:off x="0" y="2870059"/>
          <a:ext cx="9458325" cy="724545"/>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kern="1200" dirty="0"/>
            <a:t>توفير الاستقرار في الوظيفة لمدير الم</a:t>
          </a:r>
          <a:r>
            <a:rPr lang="ar-JO" sz="1800" kern="1200" dirty="0"/>
            <a:t>ؤسس</a:t>
          </a:r>
          <a:r>
            <a:rPr lang="ar-SA" sz="1800" kern="1200" dirty="0"/>
            <a:t>ة ليستطيع ان يرسم خططاً طويلة المدى </a:t>
          </a:r>
          <a:r>
            <a:rPr lang="ar-JO" sz="1800" kern="1200" dirty="0"/>
            <a:t>ل</a:t>
          </a:r>
          <a:r>
            <a:rPr lang="ar-SA" sz="1800" kern="1200" dirty="0"/>
            <a:t>إصلاح م</a:t>
          </a:r>
          <a:r>
            <a:rPr lang="ar-JO" sz="1800" kern="1200" dirty="0"/>
            <a:t>ؤسسته</a:t>
          </a:r>
          <a:r>
            <a:rPr lang="ar-SA" sz="1800" kern="1200" dirty="0"/>
            <a:t> ولتأكيد عمله بنفسه. </a:t>
          </a:r>
          <a:endParaRPr lang="en-US" sz="1800" kern="1200" dirty="0"/>
        </a:p>
      </dsp:txBody>
      <dsp:txXfrm rot="10800000">
        <a:off x="0" y="2870059"/>
        <a:ext cx="9458325" cy="470788"/>
      </dsp:txXfrm>
    </dsp:sp>
    <dsp:sp modelId="{81280E2F-2C7A-43B6-BFEF-998E4A205992}">
      <dsp:nvSpPr>
        <dsp:cNvPr id="0" name=""/>
        <dsp:cNvSpPr/>
      </dsp:nvSpPr>
      <dsp:spPr>
        <a:xfrm rot="10800000">
          <a:off x="0" y="2152581"/>
          <a:ext cx="9458325" cy="724545"/>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kern="1200" dirty="0"/>
            <a:t>تأكيد الشعور بالأمن والطمأنينة وابعاد شبح الخوف من نتائج الابتكار والتجربة والتجديد. </a:t>
          </a:r>
          <a:endParaRPr lang="en-US" sz="1800" kern="1200" dirty="0"/>
        </a:p>
      </dsp:txBody>
      <dsp:txXfrm rot="10800000">
        <a:off x="0" y="2152581"/>
        <a:ext cx="9458325" cy="470788"/>
      </dsp:txXfrm>
    </dsp:sp>
    <dsp:sp modelId="{6BFD593C-9739-4CAD-AC7C-70D1D913C33B}">
      <dsp:nvSpPr>
        <dsp:cNvPr id="0" name=""/>
        <dsp:cNvSpPr/>
      </dsp:nvSpPr>
      <dsp:spPr>
        <a:xfrm rot="10800000">
          <a:off x="0" y="1435102"/>
          <a:ext cx="9458325" cy="724545"/>
        </a:xfrm>
        <a:prstGeom prst="upArrowCallou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kern="1200" dirty="0"/>
            <a:t>حماية الحرية الفكرية والعلمية والحرية الشخصية المسؤولة الملتزمة. </a:t>
          </a:r>
          <a:endParaRPr lang="en-US" sz="1800" kern="1200" dirty="0"/>
        </a:p>
      </dsp:txBody>
      <dsp:txXfrm rot="10800000">
        <a:off x="0" y="1435102"/>
        <a:ext cx="9458325" cy="470788"/>
      </dsp:txXfrm>
    </dsp:sp>
    <dsp:sp modelId="{D32B6600-C7F4-4A15-9770-11ACEB5B9D3A}">
      <dsp:nvSpPr>
        <dsp:cNvPr id="0" name=""/>
        <dsp:cNvSpPr/>
      </dsp:nvSpPr>
      <dsp:spPr>
        <a:xfrm rot="10800000">
          <a:off x="0" y="717623"/>
          <a:ext cx="9458325" cy="724545"/>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kern="1200" dirty="0"/>
            <a:t>اعطاء مدير المدرسة </a:t>
          </a:r>
          <a:r>
            <a:rPr lang="ar-JO" sz="1800" kern="1200" dirty="0"/>
            <a:t>أو الجامعة </a:t>
          </a:r>
          <a:r>
            <a:rPr lang="ar-SA" sz="1800" kern="1200" dirty="0"/>
            <a:t>حرية الحركة والتعرف في حد</a:t>
          </a:r>
          <a:r>
            <a:rPr lang="ar-JO" sz="1800" kern="1200" dirty="0"/>
            <a:t>ا</a:t>
          </a:r>
          <a:r>
            <a:rPr lang="ar-SA" sz="1800" kern="1200" dirty="0"/>
            <a:t>د</a:t>
          </a:r>
          <a:r>
            <a:rPr lang="ar-JO" sz="1800" kern="1200" dirty="0"/>
            <a:t>ها</a:t>
          </a:r>
          <a:r>
            <a:rPr lang="ar-SA" sz="1800" kern="1200" dirty="0"/>
            <a:t> بما يحقق مصلحتها. </a:t>
          </a:r>
          <a:endParaRPr lang="en-US" sz="1800" kern="1200" dirty="0"/>
        </a:p>
      </dsp:txBody>
      <dsp:txXfrm rot="10800000">
        <a:off x="0" y="717623"/>
        <a:ext cx="9458325" cy="470788"/>
      </dsp:txXfrm>
    </dsp:sp>
    <dsp:sp modelId="{FAA3C9B0-4708-451C-B9B1-4FF1FA794793}">
      <dsp:nvSpPr>
        <dsp:cNvPr id="0" name=""/>
        <dsp:cNvSpPr/>
      </dsp:nvSpPr>
      <dsp:spPr>
        <a:xfrm rot="10800000">
          <a:off x="0" y="144"/>
          <a:ext cx="9458325" cy="724545"/>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perspectiveBelow"/>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kern="1200" dirty="0"/>
            <a:t>التقليل من الادارة المركزية والتوجه الى ابعد الحدود الممكنة. </a:t>
          </a:r>
        </a:p>
      </dsp:txBody>
      <dsp:txXfrm rot="10800000">
        <a:off x="0" y="144"/>
        <a:ext cx="9458325" cy="4707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EC07A6-C163-4C9A-ACFB-0C1A2EF733D3}">
      <dsp:nvSpPr>
        <dsp:cNvPr id="0" name=""/>
        <dsp:cNvSpPr/>
      </dsp:nvSpPr>
      <dsp:spPr>
        <a:xfrm>
          <a:off x="406400" y="423641"/>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ar-SA" sz="1900" kern="1200" dirty="0">
              <a:solidFill>
                <a:schemeClr val="bg1"/>
              </a:solidFill>
            </a:rPr>
            <a:t>التخطيط، وهو محاولة السيطرة على المستقبل باتجاه الأهداف المطلوبة والتي تم اختيارها بدقة. </a:t>
          </a:r>
          <a:endParaRPr lang="en-US" sz="1900" kern="1200" dirty="0">
            <a:solidFill>
              <a:schemeClr val="bg1"/>
            </a:solidFill>
          </a:endParaRPr>
        </a:p>
      </dsp:txBody>
      <dsp:txXfrm>
        <a:off x="406400" y="423641"/>
        <a:ext cx="7315200" cy="665018"/>
      </dsp:txXfrm>
    </dsp:sp>
    <dsp:sp modelId="{41FE833A-7D09-45F0-A396-90E658FF19FF}">
      <dsp:nvSpPr>
        <dsp:cNvPr id="0" name=""/>
        <dsp:cNvSpPr/>
      </dsp:nvSpPr>
      <dsp:spPr>
        <a:xfrm>
          <a:off x="406400"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6FF84-209C-4482-84FC-7A5B76EE5735}">
      <dsp:nvSpPr>
        <dsp:cNvPr id="0" name=""/>
        <dsp:cNvSpPr/>
      </dsp:nvSpPr>
      <dsp:spPr>
        <a:xfrm>
          <a:off x="1438655"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D429F-40AE-4ACA-AFAD-403181598197}">
      <dsp:nvSpPr>
        <dsp:cNvPr id="0" name=""/>
        <dsp:cNvSpPr/>
      </dsp:nvSpPr>
      <dsp:spPr>
        <a:xfrm>
          <a:off x="2470911"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D34AC9-5C2F-4462-A279-D89D58315183}">
      <dsp:nvSpPr>
        <dsp:cNvPr id="0" name=""/>
        <dsp:cNvSpPr/>
      </dsp:nvSpPr>
      <dsp:spPr>
        <a:xfrm>
          <a:off x="3503168"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C74CDF-C9EE-454B-B4D4-530CB3EA2B96}">
      <dsp:nvSpPr>
        <dsp:cNvPr id="0" name=""/>
        <dsp:cNvSpPr/>
      </dsp:nvSpPr>
      <dsp:spPr>
        <a:xfrm>
          <a:off x="4535423"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4EB207-1421-4119-BC60-B0F106A32F6A}">
      <dsp:nvSpPr>
        <dsp:cNvPr id="0" name=""/>
        <dsp:cNvSpPr/>
      </dsp:nvSpPr>
      <dsp:spPr>
        <a:xfrm>
          <a:off x="5567680"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0FA533-3AA7-43FA-9F38-BCA74016B5D3}">
      <dsp:nvSpPr>
        <dsp:cNvPr id="0" name=""/>
        <dsp:cNvSpPr/>
      </dsp:nvSpPr>
      <dsp:spPr>
        <a:xfrm>
          <a:off x="6599936" y="1088659"/>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576FAD-93CE-4F1E-8E0E-3282B3B38E83}">
      <dsp:nvSpPr>
        <dsp:cNvPr id="0" name=""/>
        <dsp:cNvSpPr/>
      </dsp:nvSpPr>
      <dsp:spPr>
        <a:xfrm>
          <a:off x="406400" y="1359592"/>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ar-SA" sz="1900" kern="1200">
              <a:solidFill>
                <a:schemeClr val="bg1"/>
              </a:solidFill>
            </a:rPr>
            <a:t>التخصيص، ويعني اختيار وتعيين المصادر المادية والبشرية اللازمة لعمل الخطة.</a:t>
          </a:r>
          <a:endParaRPr lang="en-US" sz="1900" kern="1200" dirty="0">
            <a:solidFill>
              <a:schemeClr val="bg1"/>
            </a:solidFill>
          </a:endParaRPr>
        </a:p>
      </dsp:txBody>
      <dsp:txXfrm>
        <a:off x="406400" y="1359592"/>
        <a:ext cx="7315200" cy="665018"/>
      </dsp:txXfrm>
    </dsp:sp>
    <dsp:sp modelId="{44D0922C-0F9F-4610-9011-5FB235A85328}">
      <dsp:nvSpPr>
        <dsp:cNvPr id="0" name=""/>
        <dsp:cNvSpPr/>
      </dsp:nvSpPr>
      <dsp:spPr>
        <a:xfrm>
          <a:off x="406400"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668F7E-390D-4F1B-8997-66ACEDE67F33}">
      <dsp:nvSpPr>
        <dsp:cNvPr id="0" name=""/>
        <dsp:cNvSpPr/>
      </dsp:nvSpPr>
      <dsp:spPr>
        <a:xfrm>
          <a:off x="1438655"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9E09FE-3B5D-407A-A366-0D5B46857E2F}">
      <dsp:nvSpPr>
        <dsp:cNvPr id="0" name=""/>
        <dsp:cNvSpPr/>
      </dsp:nvSpPr>
      <dsp:spPr>
        <a:xfrm>
          <a:off x="2470911"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3C7E27-3184-4B7B-9D98-C254E9823B90}">
      <dsp:nvSpPr>
        <dsp:cNvPr id="0" name=""/>
        <dsp:cNvSpPr/>
      </dsp:nvSpPr>
      <dsp:spPr>
        <a:xfrm>
          <a:off x="3503168"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B08C21-2D8F-4796-AC34-F03672F02951}">
      <dsp:nvSpPr>
        <dsp:cNvPr id="0" name=""/>
        <dsp:cNvSpPr/>
      </dsp:nvSpPr>
      <dsp:spPr>
        <a:xfrm>
          <a:off x="4535423"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D3E673-4E8B-4179-BC4A-19B997DB1737}">
      <dsp:nvSpPr>
        <dsp:cNvPr id="0" name=""/>
        <dsp:cNvSpPr/>
      </dsp:nvSpPr>
      <dsp:spPr>
        <a:xfrm>
          <a:off x="5567680"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0749A2-4629-4AF8-AAC1-BCBE35FB4AE5}">
      <dsp:nvSpPr>
        <dsp:cNvPr id="0" name=""/>
        <dsp:cNvSpPr/>
      </dsp:nvSpPr>
      <dsp:spPr>
        <a:xfrm>
          <a:off x="6599936" y="2024611"/>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549131-276D-42F1-9EC6-39DBAF5A9636}">
      <dsp:nvSpPr>
        <dsp:cNvPr id="0" name=""/>
        <dsp:cNvSpPr/>
      </dsp:nvSpPr>
      <dsp:spPr>
        <a:xfrm>
          <a:off x="406400" y="2295544"/>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ar-SA" sz="1900" kern="1200">
              <a:solidFill>
                <a:schemeClr val="bg1"/>
              </a:solidFill>
            </a:rPr>
            <a:t>التحفيز، والقصد منه، إثارة الفعالية في السلوك باتجاه النتائج المرغوبة. </a:t>
          </a:r>
          <a:endParaRPr lang="en-US" sz="1900" kern="1200" dirty="0">
            <a:solidFill>
              <a:schemeClr val="bg1"/>
            </a:solidFill>
          </a:endParaRPr>
        </a:p>
      </dsp:txBody>
      <dsp:txXfrm>
        <a:off x="406400" y="2295544"/>
        <a:ext cx="7315200" cy="665018"/>
      </dsp:txXfrm>
    </dsp:sp>
    <dsp:sp modelId="{E341954E-F11A-4FAA-B1FA-A8250102B25B}">
      <dsp:nvSpPr>
        <dsp:cNvPr id="0" name=""/>
        <dsp:cNvSpPr/>
      </dsp:nvSpPr>
      <dsp:spPr>
        <a:xfrm>
          <a:off x="406400"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B2A2E-5C08-45B1-86A4-D30466B99930}">
      <dsp:nvSpPr>
        <dsp:cNvPr id="0" name=""/>
        <dsp:cNvSpPr/>
      </dsp:nvSpPr>
      <dsp:spPr>
        <a:xfrm>
          <a:off x="1438655"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09FBC0-47CD-4E42-8737-D105545881A1}">
      <dsp:nvSpPr>
        <dsp:cNvPr id="0" name=""/>
        <dsp:cNvSpPr/>
      </dsp:nvSpPr>
      <dsp:spPr>
        <a:xfrm>
          <a:off x="2470911"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02B23F-A1BF-443F-84C2-534233E59EB8}">
      <dsp:nvSpPr>
        <dsp:cNvPr id="0" name=""/>
        <dsp:cNvSpPr/>
      </dsp:nvSpPr>
      <dsp:spPr>
        <a:xfrm>
          <a:off x="3503168"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36073-546C-496C-994C-ECF88C23FE57}">
      <dsp:nvSpPr>
        <dsp:cNvPr id="0" name=""/>
        <dsp:cNvSpPr/>
      </dsp:nvSpPr>
      <dsp:spPr>
        <a:xfrm>
          <a:off x="4535423"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E561E-48CC-418A-BF1B-06BA87EA006C}">
      <dsp:nvSpPr>
        <dsp:cNvPr id="0" name=""/>
        <dsp:cNvSpPr/>
      </dsp:nvSpPr>
      <dsp:spPr>
        <a:xfrm>
          <a:off x="5567680"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33C757-AFD8-4FF2-AD4D-36F6B420F309}">
      <dsp:nvSpPr>
        <dsp:cNvPr id="0" name=""/>
        <dsp:cNvSpPr/>
      </dsp:nvSpPr>
      <dsp:spPr>
        <a:xfrm>
          <a:off x="6599936" y="2960562"/>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0821D0-8D38-4C28-B52B-61F167CCF2EE}">
      <dsp:nvSpPr>
        <dsp:cNvPr id="0" name=""/>
        <dsp:cNvSpPr/>
      </dsp:nvSpPr>
      <dsp:spPr>
        <a:xfrm>
          <a:off x="406400" y="3231495"/>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ar-SA" sz="1900" kern="1200">
              <a:solidFill>
                <a:schemeClr val="bg1"/>
              </a:solidFill>
            </a:rPr>
            <a:t>التنسيق، وهو ربط الفعاليات والنشاطات المختلفة في إطار متكامل للعمل الهادف. </a:t>
          </a:r>
          <a:endParaRPr lang="en-US" sz="1900" kern="1200" dirty="0">
            <a:solidFill>
              <a:schemeClr val="bg1"/>
            </a:solidFill>
          </a:endParaRPr>
        </a:p>
      </dsp:txBody>
      <dsp:txXfrm>
        <a:off x="406400" y="3231495"/>
        <a:ext cx="7315200" cy="665018"/>
      </dsp:txXfrm>
    </dsp:sp>
    <dsp:sp modelId="{F8446086-6F97-43A0-AB73-50A9AB7AA842}">
      <dsp:nvSpPr>
        <dsp:cNvPr id="0" name=""/>
        <dsp:cNvSpPr/>
      </dsp:nvSpPr>
      <dsp:spPr>
        <a:xfrm>
          <a:off x="406400"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352E4-3C69-44B0-B9EB-969AD8E7B599}">
      <dsp:nvSpPr>
        <dsp:cNvPr id="0" name=""/>
        <dsp:cNvSpPr/>
      </dsp:nvSpPr>
      <dsp:spPr>
        <a:xfrm>
          <a:off x="1438655"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252B64-ECF3-4EF2-9E62-3E8B7F7C4323}">
      <dsp:nvSpPr>
        <dsp:cNvPr id="0" name=""/>
        <dsp:cNvSpPr/>
      </dsp:nvSpPr>
      <dsp:spPr>
        <a:xfrm>
          <a:off x="2470911"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1EF7EE-9F31-4695-BE2C-D205F190C862}">
      <dsp:nvSpPr>
        <dsp:cNvPr id="0" name=""/>
        <dsp:cNvSpPr/>
      </dsp:nvSpPr>
      <dsp:spPr>
        <a:xfrm>
          <a:off x="3503168"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4BC864-C5AE-45B8-A66F-6A9619AF1AD0}">
      <dsp:nvSpPr>
        <dsp:cNvPr id="0" name=""/>
        <dsp:cNvSpPr/>
      </dsp:nvSpPr>
      <dsp:spPr>
        <a:xfrm>
          <a:off x="4535423"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749FEA-A2F0-478E-A822-6786FA8F8DF0}">
      <dsp:nvSpPr>
        <dsp:cNvPr id="0" name=""/>
        <dsp:cNvSpPr/>
      </dsp:nvSpPr>
      <dsp:spPr>
        <a:xfrm>
          <a:off x="5567680"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0D55E0-1971-4F3F-AD6B-E14BE90DA01B}">
      <dsp:nvSpPr>
        <dsp:cNvPr id="0" name=""/>
        <dsp:cNvSpPr/>
      </dsp:nvSpPr>
      <dsp:spPr>
        <a:xfrm>
          <a:off x="6599936" y="3896514"/>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97DE61-75E8-47F9-BD05-F9B0E0A46C6D}">
      <dsp:nvSpPr>
        <dsp:cNvPr id="0" name=""/>
        <dsp:cNvSpPr/>
      </dsp:nvSpPr>
      <dsp:spPr>
        <a:xfrm>
          <a:off x="406400" y="4167447"/>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ar-SA" sz="1900" kern="1200" dirty="0">
              <a:solidFill>
                <a:schemeClr val="bg1"/>
              </a:solidFill>
            </a:rPr>
            <a:t>التقييم، ويعني الفحص المستمر للنتائج المتحققة، وللأساليب التي نفذت بها وظائف الإدارة</a:t>
          </a:r>
          <a:endParaRPr lang="en-US" sz="1900" kern="1200" dirty="0">
            <a:solidFill>
              <a:schemeClr val="bg1"/>
            </a:solidFill>
            <a:latin typeface="Calibri" panose="020F0502020204030204" pitchFamily="34" charset="0"/>
            <a:ea typeface="Calibri" panose="020F0502020204030204" pitchFamily="34" charset="0"/>
            <a:cs typeface="Arial" panose="020B0604020202020204" pitchFamily="34" charset="0"/>
          </a:endParaRPr>
        </a:p>
      </dsp:txBody>
      <dsp:txXfrm>
        <a:off x="406400" y="4167447"/>
        <a:ext cx="7315200" cy="665018"/>
      </dsp:txXfrm>
    </dsp:sp>
    <dsp:sp modelId="{94F14E10-34A0-4878-923D-8C150AAE064D}">
      <dsp:nvSpPr>
        <dsp:cNvPr id="0" name=""/>
        <dsp:cNvSpPr/>
      </dsp:nvSpPr>
      <dsp:spPr>
        <a:xfrm>
          <a:off x="406400"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8A98D4-F4F9-4422-A461-36A6741324F6}">
      <dsp:nvSpPr>
        <dsp:cNvPr id="0" name=""/>
        <dsp:cNvSpPr/>
      </dsp:nvSpPr>
      <dsp:spPr>
        <a:xfrm>
          <a:off x="1438655"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28A153-BC5E-463D-86CC-817AA7D3BDBB}">
      <dsp:nvSpPr>
        <dsp:cNvPr id="0" name=""/>
        <dsp:cNvSpPr/>
      </dsp:nvSpPr>
      <dsp:spPr>
        <a:xfrm>
          <a:off x="2470911"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75E986-5949-466E-8210-DACE73B247B5}">
      <dsp:nvSpPr>
        <dsp:cNvPr id="0" name=""/>
        <dsp:cNvSpPr/>
      </dsp:nvSpPr>
      <dsp:spPr>
        <a:xfrm>
          <a:off x="3503168"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0BB055-2988-4030-A811-BCA596C69797}">
      <dsp:nvSpPr>
        <dsp:cNvPr id="0" name=""/>
        <dsp:cNvSpPr/>
      </dsp:nvSpPr>
      <dsp:spPr>
        <a:xfrm>
          <a:off x="4535423"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3209D0-EFE6-4AC3-AF69-A186A5EAAA3D}">
      <dsp:nvSpPr>
        <dsp:cNvPr id="0" name=""/>
        <dsp:cNvSpPr/>
      </dsp:nvSpPr>
      <dsp:spPr>
        <a:xfrm>
          <a:off x="5567680"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6548B-FD58-4F70-ADEF-2C090428CD5A}">
      <dsp:nvSpPr>
        <dsp:cNvPr id="0" name=""/>
        <dsp:cNvSpPr/>
      </dsp:nvSpPr>
      <dsp:spPr>
        <a:xfrm>
          <a:off x="6599936" y="4832465"/>
          <a:ext cx="975360" cy="162560"/>
        </a:xfrm>
        <a:prstGeom prst="parallelogram">
          <a:avLst>
            <a:gd name="adj" fmla="val 14084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FAAA01-9EEB-492C-BDCF-490D6241771A}">
      <dsp:nvSpPr>
        <dsp:cNvPr id="0" name=""/>
        <dsp:cNvSpPr/>
      </dsp:nvSpPr>
      <dsp:spPr>
        <a:xfrm>
          <a:off x="0" y="1052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t>التخطيط لترجمة الأهداف التربوية البعيدة المدى إلى أهداف واقعية ممكنة التحقق . </a:t>
          </a:r>
          <a:endParaRPr lang="en-US" sz="1600" kern="1200" dirty="0"/>
        </a:p>
      </dsp:txBody>
      <dsp:txXfrm>
        <a:off x="30442" y="40965"/>
        <a:ext cx="8067116" cy="562726"/>
      </dsp:txXfrm>
    </dsp:sp>
    <dsp:sp modelId="{AD86CC4A-CC48-4EB2-A358-890BACD8494F}">
      <dsp:nvSpPr>
        <dsp:cNvPr id="0" name=""/>
        <dsp:cNvSpPr/>
      </dsp:nvSpPr>
      <dsp:spPr>
        <a:xfrm>
          <a:off x="0" y="72330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وضع سياسة تعليمية لمؤسسة تعكس السياسة العامة للتعليم مكيفة لمطالب وظروف ال</a:t>
          </a:r>
          <a:r>
            <a:rPr lang="ar-JO" sz="1600" kern="1200" dirty="0"/>
            <a:t>مؤسسة</a:t>
          </a:r>
          <a:r>
            <a:rPr lang="ar-SA" sz="1600" kern="1200" dirty="0"/>
            <a:t> التي يعمل معها . </a:t>
          </a:r>
          <a:endParaRPr lang="en-US" sz="1600" kern="1200" dirty="0"/>
        </a:p>
      </dsp:txBody>
      <dsp:txXfrm>
        <a:off x="30442" y="753745"/>
        <a:ext cx="8067116" cy="562726"/>
      </dsp:txXfrm>
    </dsp:sp>
    <dsp:sp modelId="{CF5DDEBA-BD1C-49F4-9D3D-22D3EAAA2DEF}">
      <dsp:nvSpPr>
        <dsp:cNvPr id="0" name=""/>
        <dsp:cNvSpPr/>
      </dsp:nvSpPr>
      <dsp:spPr>
        <a:xfrm>
          <a:off x="0" y="139299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t>إدارة عمليات التفاعل الاجتماعي المحققة للأهداف في إطار المناهج المقررة . </a:t>
          </a:r>
          <a:endParaRPr lang="en-US" sz="1600" kern="1200" dirty="0"/>
        </a:p>
      </dsp:txBody>
      <dsp:txXfrm>
        <a:off x="30442" y="1423435"/>
        <a:ext cx="8067116" cy="562726"/>
      </dsp:txXfrm>
    </dsp:sp>
    <dsp:sp modelId="{2C2F2AC9-797C-44F8-8A7D-8C3D0D38C524}">
      <dsp:nvSpPr>
        <dsp:cNvPr id="0" name=""/>
        <dsp:cNvSpPr/>
      </dsp:nvSpPr>
      <dsp:spPr>
        <a:xfrm>
          <a:off x="0" y="206268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t>التنسيق بين الأدوار لتجنب صراع الأدوار، والتأكيد على القيام بسلوك الدور في ضوء المعايير المشتقة من الأهداف. </a:t>
          </a:r>
          <a:endParaRPr lang="en-US" sz="1600" kern="1200" dirty="0"/>
        </a:p>
      </dsp:txBody>
      <dsp:txXfrm>
        <a:off x="30442" y="2093125"/>
        <a:ext cx="8067116" cy="562726"/>
      </dsp:txXfrm>
    </dsp:sp>
    <dsp:sp modelId="{E0120E50-5121-4DAD-8DE6-93E8CECEAC97}">
      <dsp:nvSpPr>
        <dsp:cNvPr id="0" name=""/>
        <dsp:cNvSpPr/>
      </dsp:nvSpPr>
      <dsp:spPr>
        <a:xfrm>
          <a:off x="0" y="273237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t>صيانة بناء الجماعة من حيث توفر إمكانيات الحراك الرأسي والأفقي، وطرق الاتصال المنظم من الاعضاء. </a:t>
          </a:r>
          <a:endParaRPr lang="en-US" sz="1600" kern="1200" dirty="0"/>
        </a:p>
      </dsp:txBody>
      <dsp:txXfrm>
        <a:off x="30442" y="2762815"/>
        <a:ext cx="8067116" cy="562726"/>
      </dsp:txXfrm>
    </dsp:sp>
    <dsp:sp modelId="{7104D53F-03E9-4F78-AA4C-E55C72CE3051}">
      <dsp:nvSpPr>
        <dsp:cNvPr id="0" name=""/>
        <dsp:cNvSpPr/>
      </dsp:nvSpPr>
      <dsp:spPr>
        <a:xfrm>
          <a:off x="0" y="340206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t>حراسة معايير السلوك التربوي في ضوء الأعراف والتقاليد واللوائح والقوانين. </a:t>
          </a:r>
          <a:endParaRPr lang="en-US" sz="1600" kern="1200" dirty="0"/>
        </a:p>
      </dsp:txBody>
      <dsp:txXfrm>
        <a:off x="30442" y="3432505"/>
        <a:ext cx="8067116" cy="562726"/>
      </dsp:txXfrm>
    </dsp:sp>
    <dsp:sp modelId="{3A8BE2ED-E399-49A5-A73B-1E8153EF24CE}">
      <dsp:nvSpPr>
        <dsp:cNvPr id="0" name=""/>
        <dsp:cNvSpPr/>
      </dsp:nvSpPr>
      <dsp:spPr>
        <a:xfrm>
          <a:off x="0" y="407175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t>تهيئة المناخ الصحي لعمل جماعي يمارس بروح الفريق.</a:t>
          </a:r>
          <a:endParaRPr lang="en-US" sz="1600" kern="1200" dirty="0"/>
        </a:p>
      </dsp:txBody>
      <dsp:txXfrm>
        <a:off x="30442" y="4102195"/>
        <a:ext cx="8067116" cy="562726"/>
      </dsp:txXfrm>
    </dsp:sp>
    <dsp:sp modelId="{7A32A4CA-00AB-4DFB-9932-15B1E3E56EFB}">
      <dsp:nvSpPr>
        <dsp:cNvPr id="0" name=""/>
        <dsp:cNvSpPr/>
      </dsp:nvSpPr>
      <dsp:spPr>
        <a:xfrm>
          <a:off x="0" y="4741443"/>
          <a:ext cx="8128000" cy="623610"/>
        </a:xfrm>
        <a:prstGeom prst="roundRect">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dirty="0"/>
            <a:t>أن يكون حاكما وسيطا بين أعضاء الجماعة، وأنموذج لها في سلوكه، ورمزا لها في أداء مهماته - الثواب والعقاب في حالات الصواب والخطأ وبما يكفل المحافظة على انضباط الجماعة.</a:t>
          </a:r>
          <a:endParaRPr lang="en-US" sz="1600" kern="1200" dirty="0"/>
        </a:p>
      </dsp:txBody>
      <dsp:txXfrm>
        <a:off x="30442" y="4771885"/>
        <a:ext cx="8067116" cy="5627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1637BF-67EE-4F20-8697-0D3BAE30DF62}">
      <dsp:nvSpPr>
        <dsp:cNvPr id="0" name=""/>
        <dsp:cNvSpPr/>
      </dsp:nvSpPr>
      <dsp:spPr>
        <a:xfrm>
          <a:off x="0" y="0"/>
          <a:ext cx="6908800" cy="77565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Font typeface="+mj-lt"/>
            <a:buNone/>
          </a:pPr>
          <a:r>
            <a:rPr lang="ar-SA" sz="2100" kern="1200" dirty="0"/>
            <a:t>معايير اختيار القادة الأكاديميين وتشمل مؤهلاتهم ومستوى إعدادهم، وخبراتهم وإنتاجهم العلمي، ومهاراتهم</a:t>
          </a:r>
          <a:endParaRPr lang="en-US" sz="2100" kern="1200" dirty="0"/>
        </a:p>
      </dsp:txBody>
      <dsp:txXfrm>
        <a:off x="22718" y="22718"/>
        <a:ext cx="6071810" cy="730216"/>
      </dsp:txXfrm>
    </dsp:sp>
    <dsp:sp modelId="{08159595-686A-461F-82A5-5EE95F497491}">
      <dsp:nvSpPr>
        <dsp:cNvPr id="0" name=""/>
        <dsp:cNvSpPr/>
      </dsp:nvSpPr>
      <dsp:spPr>
        <a:xfrm>
          <a:off x="609599" y="904927"/>
          <a:ext cx="6908800" cy="775652"/>
        </a:xfrm>
        <a:prstGeom prst="roundRect">
          <a:avLst>
            <a:gd name="adj" fmla="val 10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ar-SA" sz="2100" kern="1200"/>
            <a:t>مدى توافر متطلبات تطويرهم. </a:t>
          </a:r>
          <a:endParaRPr lang="en-US" sz="2100" kern="1200" dirty="0"/>
        </a:p>
      </dsp:txBody>
      <dsp:txXfrm>
        <a:off x="632317" y="927645"/>
        <a:ext cx="5749589" cy="730216"/>
      </dsp:txXfrm>
    </dsp:sp>
    <dsp:sp modelId="{91F58634-CA82-4DCE-83E1-5B9C4534967D}">
      <dsp:nvSpPr>
        <dsp:cNvPr id="0" name=""/>
        <dsp:cNvSpPr/>
      </dsp:nvSpPr>
      <dsp:spPr>
        <a:xfrm>
          <a:off x="1219199" y="1809855"/>
          <a:ext cx="6908800" cy="775652"/>
        </a:xfrm>
        <a:prstGeom prst="roundRect">
          <a:avLst>
            <a:gd name="adj" fmla="val 10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ar-SA" sz="2100" kern="1200"/>
            <a:t>طريقة متابعة أدائهم.</a:t>
          </a:r>
          <a:endParaRPr lang="en-US" sz="2100" kern="1200" dirty="0"/>
        </a:p>
      </dsp:txBody>
      <dsp:txXfrm>
        <a:off x="1241917" y="1832573"/>
        <a:ext cx="5749589" cy="730216"/>
      </dsp:txXfrm>
    </dsp:sp>
    <dsp:sp modelId="{1009244E-5008-4EB0-8437-FE8CA3B677B6}">
      <dsp:nvSpPr>
        <dsp:cNvPr id="0" name=""/>
        <dsp:cNvSpPr/>
      </dsp:nvSpPr>
      <dsp:spPr>
        <a:xfrm>
          <a:off x="6404625" y="588203"/>
          <a:ext cx="504174" cy="504174"/>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518064" y="588203"/>
        <a:ext cx="277296" cy="379391"/>
      </dsp:txXfrm>
    </dsp:sp>
    <dsp:sp modelId="{80A1250A-8A43-4509-A23E-69B7C93DE4CB}">
      <dsp:nvSpPr>
        <dsp:cNvPr id="0" name=""/>
        <dsp:cNvSpPr/>
      </dsp:nvSpPr>
      <dsp:spPr>
        <a:xfrm>
          <a:off x="7014225" y="1487959"/>
          <a:ext cx="504174" cy="504174"/>
        </a:xfrm>
        <a:prstGeom prst="downArrow">
          <a:avLst>
            <a:gd name="adj1" fmla="val 55000"/>
            <a:gd name="adj2" fmla="val 45000"/>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127664" y="1487959"/>
        <a:ext cx="277296" cy="37939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42ECA6-9448-4F6C-901A-9041D63AA751}">
      <dsp:nvSpPr>
        <dsp:cNvPr id="0" name=""/>
        <dsp:cNvSpPr/>
      </dsp:nvSpPr>
      <dsp:spPr>
        <a:xfrm>
          <a:off x="2688669" y="458322"/>
          <a:ext cx="4639787" cy="4639787"/>
        </a:xfrm>
        <a:prstGeom prst="blockArc">
          <a:avLst>
            <a:gd name="adj1" fmla="val 13800000"/>
            <a:gd name="adj2" fmla="val 16200000"/>
            <a:gd name="adj3" fmla="val 306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58071E-65A4-45A6-AA17-1D9A183254E6}">
      <dsp:nvSpPr>
        <dsp:cNvPr id="0" name=""/>
        <dsp:cNvSpPr/>
      </dsp:nvSpPr>
      <dsp:spPr>
        <a:xfrm>
          <a:off x="2688669" y="458322"/>
          <a:ext cx="4639787" cy="4639787"/>
        </a:xfrm>
        <a:prstGeom prst="blockArc">
          <a:avLst>
            <a:gd name="adj1" fmla="val 11400000"/>
            <a:gd name="adj2" fmla="val 13800000"/>
            <a:gd name="adj3" fmla="val 306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429AF40-BB73-4C55-B679-57BE3BC3BB22}">
      <dsp:nvSpPr>
        <dsp:cNvPr id="0" name=""/>
        <dsp:cNvSpPr/>
      </dsp:nvSpPr>
      <dsp:spPr>
        <a:xfrm>
          <a:off x="2688669" y="458322"/>
          <a:ext cx="4639787" cy="4639787"/>
        </a:xfrm>
        <a:prstGeom prst="blockArc">
          <a:avLst>
            <a:gd name="adj1" fmla="val 9000000"/>
            <a:gd name="adj2" fmla="val 11400000"/>
            <a:gd name="adj3" fmla="val 306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0BB33C0-3D8E-4FA4-8708-0C85B1FB1EF4}">
      <dsp:nvSpPr>
        <dsp:cNvPr id="0" name=""/>
        <dsp:cNvSpPr/>
      </dsp:nvSpPr>
      <dsp:spPr>
        <a:xfrm>
          <a:off x="2688669" y="458322"/>
          <a:ext cx="4639787" cy="4639787"/>
        </a:xfrm>
        <a:prstGeom prst="blockArc">
          <a:avLst>
            <a:gd name="adj1" fmla="val 6600000"/>
            <a:gd name="adj2" fmla="val 9000000"/>
            <a:gd name="adj3" fmla="val 306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4A11CA0-31F3-4ED0-897E-DC2D91A1CAB5}">
      <dsp:nvSpPr>
        <dsp:cNvPr id="0" name=""/>
        <dsp:cNvSpPr/>
      </dsp:nvSpPr>
      <dsp:spPr>
        <a:xfrm>
          <a:off x="2688669" y="458322"/>
          <a:ext cx="4639787" cy="4639787"/>
        </a:xfrm>
        <a:prstGeom prst="blockArc">
          <a:avLst>
            <a:gd name="adj1" fmla="val 4200000"/>
            <a:gd name="adj2" fmla="val 6600000"/>
            <a:gd name="adj3" fmla="val 306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E910E92-703C-4FE9-B311-DFC0BCA25436}">
      <dsp:nvSpPr>
        <dsp:cNvPr id="0" name=""/>
        <dsp:cNvSpPr/>
      </dsp:nvSpPr>
      <dsp:spPr>
        <a:xfrm>
          <a:off x="2688669" y="458322"/>
          <a:ext cx="4639787" cy="4639787"/>
        </a:xfrm>
        <a:prstGeom prst="blockArc">
          <a:avLst>
            <a:gd name="adj1" fmla="val 1800000"/>
            <a:gd name="adj2" fmla="val 4200000"/>
            <a:gd name="adj3" fmla="val 306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009D84-72B8-4B8B-84A5-F5811F2BA683}">
      <dsp:nvSpPr>
        <dsp:cNvPr id="0" name=""/>
        <dsp:cNvSpPr/>
      </dsp:nvSpPr>
      <dsp:spPr>
        <a:xfrm>
          <a:off x="2688669" y="458322"/>
          <a:ext cx="4639787" cy="4639787"/>
        </a:xfrm>
        <a:prstGeom prst="blockArc">
          <a:avLst>
            <a:gd name="adj1" fmla="val 21000000"/>
            <a:gd name="adj2" fmla="val 1800000"/>
            <a:gd name="adj3" fmla="val 306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857ACA1-60C9-4D54-8F79-6474DE44C43C}">
      <dsp:nvSpPr>
        <dsp:cNvPr id="0" name=""/>
        <dsp:cNvSpPr/>
      </dsp:nvSpPr>
      <dsp:spPr>
        <a:xfrm>
          <a:off x="2688669" y="458322"/>
          <a:ext cx="4639787" cy="4639787"/>
        </a:xfrm>
        <a:prstGeom prst="blockArc">
          <a:avLst>
            <a:gd name="adj1" fmla="val 18600000"/>
            <a:gd name="adj2" fmla="val 21000000"/>
            <a:gd name="adj3" fmla="val 306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9AF33F-8438-4276-8AC2-2145F1EE58F9}">
      <dsp:nvSpPr>
        <dsp:cNvPr id="0" name=""/>
        <dsp:cNvSpPr/>
      </dsp:nvSpPr>
      <dsp:spPr>
        <a:xfrm>
          <a:off x="2688669" y="458322"/>
          <a:ext cx="4639787" cy="4639787"/>
        </a:xfrm>
        <a:prstGeom prst="blockArc">
          <a:avLst>
            <a:gd name="adj1" fmla="val 16200000"/>
            <a:gd name="adj2" fmla="val 18600000"/>
            <a:gd name="adj3" fmla="val 306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DB0019F-66EC-43B5-9887-BB68C0FBEE8F}">
      <dsp:nvSpPr>
        <dsp:cNvPr id="0" name=""/>
        <dsp:cNvSpPr/>
      </dsp:nvSpPr>
      <dsp:spPr>
        <a:xfrm>
          <a:off x="4304233" y="2073887"/>
          <a:ext cx="1408658" cy="140865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r-SA" sz="2300" kern="1200" dirty="0"/>
            <a:t>معايير اختيار القائد</a:t>
          </a:r>
          <a:endParaRPr lang="en-US" sz="2300" kern="1200" dirty="0"/>
        </a:p>
      </dsp:txBody>
      <dsp:txXfrm>
        <a:off x="4510526" y="2280180"/>
        <a:ext cx="996072" cy="996072"/>
      </dsp:txXfrm>
    </dsp:sp>
    <dsp:sp modelId="{F8574D3A-F1E2-4E0C-AF6D-2E61D6179B84}">
      <dsp:nvSpPr>
        <dsp:cNvPr id="0" name=""/>
        <dsp:cNvSpPr/>
      </dsp:nvSpPr>
      <dsp:spPr>
        <a:xfrm>
          <a:off x="4515532" y="790"/>
          <a:ext cx="986060" cy="986060"/>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الأقدمية</a:t>
          </a:r>
          <a:endParaRPr lang="en-US" sz="1400" kern="1200" dirty="0"/>
        </a:p>
      </dsp:txBody>
      <dsp:txXfrm>
        <a:off x="4659937" y="145195"/>
        <a:ext cx="697250" cy="697250"/>
      </dsp:txXfrm>
    </dsp:sp>
    <dsp:sp modelId="{688C9211-575B-4F46-89E8-35605E45295C}">
      <dsp:nvSpPr>
        <dsp:cNvPr id="0" name=""/>
        <dsp:cNvSpPr/>
      </dsp:nvSpPr>
      <dsp:spPr>
        <a:xfrm>
          <a:off x="5983913" y="535237"/>
          <a:ext cx="986060" cy="98606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الجدارة</a:t>
          </a:r>
          <a:endParaRPr lang="en-US" sz="1400" kern="1200" dirty="0"/>
        </a:p>
      </dsp:txBody>
      <dsp:txXfrm>
        <a:off x="6128318" y="679642"/>
        <a:ext cx="697250" cy="697250"/>
      </dsp:txXfrm>
    </dsp:sp>
    <dsp:sp modelId="{04200F3A-3E39-40F6-9C0F-D60700BF3655}">
      <dsp:nvSpPr>
        <dsp:cNvPr id="0" name=""/>
        <dsp:cNvSpPr/>
      </dsp:nvSpPr>
      <dsp:spPr>
        <a:xfrm>
          <a:off x="6765223" y="1888504"/>
          <a:ext cx="986060" cy="98606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الكفاءة</a:t>
          </a:r>
          <a:endParaRPr lang="en-US" sz="1400" kern="1200" dirty="0"/>
        </a:p>
      </dsp:txBody>
      <dsp:txXfrm>
        <a:off x="6909628" y="2032909"/>
        <a:ext cx="697250" cy="697250"/>
      </dsp:txXfrm>
    </dsp:sp>
    <dsp:sp modelId="{55B4EBF4-4656-4B9A-ACE8-ABB80C39CF91}">
      <dsp:nvSpPr>
        <dsp:cNvPr id="0" name=""/>
        <dsp:cNvSpPr/>
      </dsp:nvSpPr>
      <dsp:spPr>
        <a:xfrm>
          <a:off x="6493877" y="3427383"/>
          <a:ext cx="986060" cy="98606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نظام يجمع بين الأقدمية والجدارة</a:t>
          </a:r>
          <a:endParaRPr lang="en-US" sz="1400" kern="1200" dirty="0"/>
        </a:p>
      </dsp:txBody>
      <dsp:txXfrm>
        <a:off x="6638282" y="3571788"/>
        <a:ext cx="697250" cy="697250"/>
      </dsp:txXfrm>
    </dsp:sp>
    <dsp:sp modelId="{4B2819F8-8C8D-4F21-BB13-A551C6FACEC7}">
      <dsp:nvSpPr>
        <dsp:cNvPr id="0" name=""/>
        <dsp:cNvSpPr/>
      </dsp:nvSpPr>
      <dsp:spPr>
        <a:xfrm>
          <a:off x="5296841" y="4431815"/>
          <a:ext cx="986060" cy="986060"/>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مقاييس الرتبة العلمية</a:t>
          </a:r>
          <a:endParaRPr lang="en-US" sz="1400" kern="1200" dirty="0"/>
        </a:p>
      </dsp:txBody>
      <dsp:txXfrm>
        <a:off x="5441246" y="4576220"/>
        <a:ext cx="697250" cy="697250"/>
      </dsp:txXfrm>
    </dsp:sp>
    <dsp:sp modelId="{106E7F21-517E-45DD-816D-8E689DD20F47}">
      <dsp:nvSpPr>
        <dsp:cNvPr id="0" name=""/>
        <dsp:cNvSpPr/>
      </dsp:nvSpPr>
      <dsp:spPr>
        <a:xfrm>
          <a:off x="3734223" y="4431815"/>
          <a:ext cx="986060" cy="986060"/>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الإعداد الأكاديمي</a:t>
          </a:r>
          <a:endParaRPr lang="en-US" sz="1400" kern="1200" dirty="0"/>
        </a:p>
      </dsp:txBody>
      <dsp:txXfrm>
        <a:off x="3878628" y="4576220"/>
        <a:ext cx="697250" cy="697250"/>
      </dsp:txXfrm>
    </dsp:sp>
    <dsp:sp modelId="{356BC36F-D6B7-41FA-9525-F2604E381EE3}">
      <dsp:nvSpPr>
        <dsp:cNvPr id="0" name=""/>
        <dsp:cNvSpPr/>
      </dsp:nvSpPr>
      <dsp:spPr>
        <a:xfrm>
          <a:off x="2537187" y="3427383"/>
          <a:ext cx="986060" cy="98606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الانتخاب</a:t>
          </a:r>
          <a:endParaRPr lang="en-US" sz="1400" kern="1200" dirty="0"/>
        </a:p>
      </dsp:txBody>
      <dsp:txXfrm>
        <a:off x="2681592" y="3571788"/>
        <a:ext cx="697250" cy="697250"/>
      </dsp:txXfrm>
    </dsp:sp>
    <dsp:sp modelId="{BC0FB9DA-906E-4AFE-B75E-1A555B12B963}">
      <dsp:nvSpPr>
        <dsp:cNvPr id="0" name=""/>
        <dsp:cNvSpPr/>
      </dsp:nvSpPr>
      <dsp:spPr>
        <a:xfrm>
          <a:off x="2265842" y="1888504"/>
          <a:ext cx="986060" cy="98606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الترقية</a:t>
          </a:r>
          <a:endParaRPr lang="en-US" sz="1400" kern="1200" dirty="0"/>
        </a:p>
      </dsp:txBody>
      <dsp:txXfrm>
        <a:off x="2410247" y="2032909"/>
        <a:ext cx="697250" cy="697250"/>
      </dsp:txXfrm>
    </dsp:sp>
    <dsp:sp modelId="{102D92A8-900F-4BB7-BF45-3C9EF8DD4AA4}">
      <dsp:nvSpPr>
        <dsp:cNvPr id="0" name=""/>
        <dsp:cNvSpPr/>
      </dsp:nvSpPr>
      <dsp:spPr>
        <a:xfrm>
          <a:off x="3047151" y="535237"/>
          <a:ext cx="986060" cy="98606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SA" sz="1400" kern="1200" dirty="0"/>
            <a:t>الاختيار على أساس النظريات</a:t>
          </a:r>
          <a:endParaRPr lang="en-US" sz="1400" kern="1200" dirty="0"/>
        </a:p>
      </dsp:txBody>
      <dsp:txXfrm>
        <a:off x="3191556" y="679642"/>
        <a:ext cx="697250" cy="6972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7B209-93E9-49E5-AFD6-3BFF20FED42A}">
      <dsp:nvSpPr>
        <dsp:cNvPr id="0" name=""/>
        <dsp:cNvSpPr/>
      </dsp:nvSpPr>
      <dsp:spPr>
        <a:xfrm>
          <a:off x="609599" y="0"/>
          <a:ext cx="6908800" cy="5418667"/>
        </a:xfrm>
        <a:prstGeom prst="rightArrow">
          <a:avLst/>
        </a:prstGeom>
        <a:solidFill>
          <a:schemeClr val="accent1">
            <a:tint val="40000"/>
            <a:hueOff val="0"/>
            <a:satOff val="0"/>
            <a:lumOff val="0"/>
            <a:alphaOff val="0"/>
          </a:schemeClr>
        </a:solidFill>
        <a:ln>
          <a:noFill/>
        </a:ln>
        <a:effectLst>
          <a:glow rad="228600">
            <a:schemeClr val="accent4">
              <a:satMod val="175000"/>
              <a:alpha val="40000"/>
            </a:schemeClr>
          </a:glow>
        </a:effectLst>
        <a:scene3d>
          <a:camera prst="orthographicFront"/>
          <a:lightRig rig="threePt" dir="t"/>
        </a:scene3d>
        <a:sp3d>
          <a:bevelT prst="slope"/>
        </a:sp3d>
      </dsp:spPr>
      <dsp:style>
        <a:lnRef idx="0">
          <a:scrgbClr r="0" g="0" b="0"/>
        </a:lnRef>
        <a:fillRef idx="1">
          <a:scrgbClr r="0" g="0" b="0"/>
        </a:fillRef>
        <a:effectRef idx="0">
          <a:scrgbClr r="0" g="0" b="0"/>
        </a:effectRef>
        <a:fontRef idx="minor"/>
      </dsp:style>
    </dsp:sp>
    <dsp:sp modelId="{FCDB180E-2789-464C-B92D-12A169D4635E}">
      <dsp:nvSpPr>
        <dsp:cNvPr id="0" name=""/>
        <dsp:cNvSpPr/>
      </dsp:nvSpPr>
      <dsp:spPr>
        <a:xfrm>
          <a:off x="181768" y="1625600"/>
          <a:ext cx="2438400"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ar-JO" sz="5600" kern="1200" dirty="0"/>
            <a:t>التدريب</a:t>
          </a:r>
          <a:endParaRPr lang="en-US" sz="5600" kern="1200" dirty="0"/>
        </a:p>
      </dsp:txBody>
      <dsp:txXfrm>
        <a:off x="287575" y="1731407"/>
        <a:ext cx="2226786" cy="1955852"/>
      </dsp:txXfrm>
    </dsp:sp>
    <dsp:sp modelId="{5E063B51-8CBA-47AE-82FC-C969A763596E}">
      <dsp:nvSpPr>
        <dsp:cNvPr id="0" name=""/>
        <dsp:cNvSpPr/>
      </dsp:nvSpPr>
      <dsp:spPr>
        <a:xfrm>
          <a:off x="2844799" y="1625600"/>
          <a:ext cx="2438400"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ar-JO" sz="5600" kern="1200" dirty="0"/>
            <a:t>التنمية الإدارية</a:t>
          </a:r>
          <a:endParaRPr lang="en-US" sz="5600" kern="1200" dirty="0"/>
        </a:p>
      </dsp:txBody>
      <dsp:txXfrm>
        <a:off x="2950606" y="1731407"/>
        <a:ext cx="2226786" cy="1955852"/>
      </dsp:txXfrm>
    </dsp:sp>
    <dsp:sp modelId="{79631ECC-D7A9-4777-92A1-790508470996}">
      <dsp:nvSpPr>
        <dsp:cNvPr id="0" name=""/>
        <dsp:cNvSpPr/>
      </dsp:nvSpPr>
      <dsp:spPr>
        <a:xfrm>
          <a:off x="5507831" y="1625600"/>
          <a:ext cx="2438400"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ar-JO" sz="5600" kern="1200" dirty="0"/>
            <a:t>التنمية الذاتية</a:t>
          </a:r>
          <a:endParaRPr lang="en-US" sz="5600" kern="1200" dirty="0"/>
        </a:p>
      </dsp:txBody>
      <dsp:txXfrm>
        <a:off x="5613638" y="1731407"/>
        <a:ext cx="2226786" cy="1955852"/>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21038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fif"/></Relationships>
</file>

<file path=ppt/slides/_rels/slide4.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_rels/slide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149680" y="-720725"/>
            <a:ext cx="599165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110772" y="-720725"/>
            <a:ext cx="6144057" cy="757872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953125" y="3001999"/>
            <a:ext cx="5322268" cy="2308324"/>
          </a:xfrm>
          <a:prstGeom prst="rect">
            <a:avLst/>
          </a:prstGeom>
          <a:noFill/>
          <a:ln>
            <a:solidFill>
              <a:schemeClr val="bg1"/>
            </a:solidFill>
          </a:ln>
          <a:effectLst>
            <a:glow rad="228600">
              <a:schemeClr val="accent2">
                <a:satMod val="175000"/>
                <a:alpha val="40000"/>
              </a:schemeClr>
            </a:glow>
          </a:effectLst>
          <a:scene3d>
            <a:camera prst="perspectiveRelaxedModerately"/>
            <a:lightRig rig="threePt" dir="t"/>
          </a:scene3d>
        </p:spPr>
        <p:txBody>
          <a:bodyPr wrap="square" rtlCol="1">
            <a:spAutoFit/>
          </a:bodyPr>
          <a:lstStyle/>
          <a:p>
            <a:pPr algn="ctr" rtl="1"/>
            <a:r>
              <a:rPr lang="ar-JO" sz="4800" b="1" dirty="0"/>
              <a:t>اختيار القادة التربويين وإعدادهم وتنميتهم</a:t>
            </a:r>
            <a:endParaRPr lang="ar-SA" sz="4800" b="1" dirty="0"/>
          </a:p>
          <a:p>
            <a:pPr algn="ctr" rtl="1"/>
            <a:r>
              <a:rPr lang="ar-SA" sz="2400" b="1" dirty="0"/>
              <a:t> </a:t>
            </a:r>
            <a:endParaRPr lang="en-US" sz="2400" b="1" dirty="0"/>
          </a:p>
          <a:p>
            <a:pPr algn="just" rtl="1"/>
            <a:endParaRPr lang="ar-JO" sz="2400" dirty="0"/>
          </a:p>
        </p:txBody>
      </p:sp>
    </p:spTree>
    <p:extLst>
      <p:ext uri="{BB962C8B-B14F-4D97-AF65-F5344CB8AC3E}">
        <p14:creationId xmlns:p14="http://schemas.microsoft.com/office/powerpoint/2010/main" val="3258782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4739" y="28383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1153670" y="941050"/>
            <a:ext cx="8383955" cy="8630055"/>
          </a:xfrm>
          <a:prstGeom prst="rect">
            <a:avLst/>
          </a:prstGeom>
          <a:noFill/>
        </p:spPr>
        <p:txBody>
          <a:bodyPr wrap="square" rtlCol="1">
            <a:spAutoFit/>
          </a:bodyPr>
          <a:lstStyle/>
          <a:p>
            <a:pPr algn="ctr" rtl="1"/>
            <a:r>
              <a:rPr lang="ar-JO" sz="2800" b="1" dirty="0"/>
              <a:t>المحتويات</a:t>
            </a:r>
          </a:p>
          <a:p>
            <a:pPr marL="514350" indent="-514350" algn="r" rtl="1">
              <a:buFont typeface="Wingdings" panose="05000000000000000000" pitchFamily="2" charset="2"/>
              <a:buChar char="ü"/>
            </a:pPr>
            <a:r>
              <a:rPr lang="ar-JO" sz="2000" dirty="0"/>
              <a:t>المقدمة</a:t>
            </a:r>
            <a:endParaRPr lang="ar-SA" sz="2000" dirty="0"/>
          </a:p>
          <a:p>
            <a:pPr marL="342900" indent="-342900" algn="r" rtl="1">
              <a:buFont typeface="Wingdings" panose="05000000000000000000" pitchFamily="2" charset="2"/>
              <a:buChar char="ü"/>
            </a:pPr>
            <a:r>
              <a:rPr lang="ar-JO" sz="2000" dirty="0"/>
              <a:t>مفهوم القائد التربوي</a:t>
            </a:r>
          </a:p>
          <a:p>
            <a:pPr marL="342900" indent="-342900" algn="r" rtl="1">
              <a:buFont typeface="Wingdings" panose="05000000000000000000" pitchFamily="2" charset="2"/>
              <a:buChar char="ü"/>
            </a:pPr>
            <a:r>
              <a:rPr lang="ar-JO" sz="2000" dirty="0"/>
              <a:t> أهمية المهارات القيادية المهارات القيادية</a:t>
            </a:r>
          </a:p>
          <a:p>
            <a:pPr marL="342900" lvl="0" indent="-342900" algn="r" rtl="1">
              <a:buFont typeface="Wingdings" panose="05000000000000000000" pitchFamily="2" charset="2"/>
              <a:buChar char="ü"/>
            </a:pPr>
            <a:r>
              <a:rPr lang="ar-SA" sz="2000" dirty="0"/>
              <a:t>مواصفات القائد التربوي الناجح</a:t>
            </a:r>
            <a:endParaRPr lang="en-US" sz="2000" dirty="0"/>
          </a:p>
          <a:p>
            <a:pPr marL="342900" indent="-342900" algn="r" rtl="1">
              <a:buFont typeface="Wingdings" panose="05000000000000000000" pitchFamily="2" charset="2"/>
              <a:buChar char="ü"/>
            </a:pPr>
            <a:r>
              <a:rPr lang="ar-SA" sz="2000" dirty="0"/>
              <a:t>خصائص القائد التربوي</a:t>
            </a:r>
            <a:endParaRPr lang="ar-JO" sz="2000" dirty="0"/>
          </a:p>
          <a:p>
            <a:pPr marL="342900" indent="-342900" algn="r" rtl="1">
              <a:buFont typeface="Wingdings" panose="05000000000000000000" pitchFamily="2" charset="2"/>
              <a:buChar char="ü"/>
            </a:pPr>
            <a:r>
              <a:rPr lang="ar-JO" sz="2000" dirty="0"/>
              <a:t>القدرات القيادية</a:t>
            </a:r>
          </a:p>
          <a:p>
            <a:pPr marL="342900" indent="-342900" algn="r" rtl="1">
              <a:lnSpc>
                <a:spcPct val="107000"/>
              </a:lnSpc>
              <a:spcAft>
                <a:spcPts val="0"/>
              </a:spcAft>
              <a:buFont typeface="Wingdings" panose="05000000000000000000" pitchFamily="2" charset="2"/>
              <a:buChar char="ü"/>
            </a:pPr>
            <a:r>
              <a:rPr lang="ar-SA" sz="2000" dirty="0">
                <a:latin typeface="Calibri" panose="020F0502020204030204" pitchFamily="34" charset="0"/>
                <a:ea typeface="Times New Roman" panose="02020603050405020304" pitchFamily="18" charset="0"/>
              </a:rPr>
              <a:t>متطلبات القيادة التربوية للمدير الناجح</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r" rtl="1">
              <a:buFont typeface="Wingdings" panose="05000000000000000000" pitchFamily="2" charset="2"/>
              <a:buChar char="ü"/>
            </a:pPr>
            <a:r>
              <a:rPr lang="ar-JO" sz="2000" dirty="0"/>
              <a:t>مهام القائد</a:t>
            </a:r>
          </a:p>
          <a:p>
            <a:pPr marL="342900" indent="-342900" algn="r" rtl="1">
              <a:buFont typeface="Wingdings" panose="05000000000000000000" pitchFamily="2" charset="2"/>
              <a:buChar char="ü"/>
            </a:pPr>
            <a:r>
              <a:rPr lang="ar-SA" sz="2000" dirty="0"/>
              <a:t>أهم القيادات التي يجب أن يمتلكها القائد </a:t>
            </a:r>
            <a:endParaRPr lang="ar-JO" sz="2000" dirty="0"/>
          </a:p>
          <a:p>
            <a:pPr marL="342900" indent="-342900" algn="r" rtl="1">
              <a:lnSpc>
                <a:spcPct val="107000"/>
              </a:lnSpc>
              <a:buFont typeface="Wingdings" panose="05000000000000000000" pitchFamily="2" charset="2"/>
              <a:buChar char="ü"/>
            </a:pPr>
            <a:r>
              <a:rPr lang="ar-SA" sz="2000" dirty="0"/>
              <a:t>وظائف القائد التربوي </a:t>
            </a:r>
            <a:endParaRPr lang="en-US" sz="2000" dirty="0"/>
          </a:p>
          <a:p>
            <a:pPr marL="342900" indent="-342900" algn="r" rtl="1">
              <a:buFont typeface="Wingdings" panose="05000000000000000000" pitchFamily="2" charset="2"/>
              <a:buChar char="ü"/>
            </a:pPr>
            <a:r>
              <a:rPr lang="ar-JO" sz="2000" dirty="0"/>
              <a:t>أدوار القائد</a:t>
            </a:r>
          </a:p>
          <a:p>
            <a:pPr marL="342900" indent="-342900" algn="r" rtl="1">
              <a:buFont typeface="Wingdings" panose="05000000000000000000" pitchFamily="2" charset="2"/>
              <a:buChar char="ü"/>
            </a:pPr>
            <a:r>
              <a:rPr lang="ar-SA" sz="2000" dirty="0"/>
              <a:t>تصورات القائد الابداعي</a:t>
            </a:r>
            <a:endParaRPr lang="ar-JO" sz="2000" dirty="0"/>
          </a:p>
          <a:p>
            <a:pPr marL="342900" indent="-342900" algn="r" rtl="1">
              <a:buFont typeface="Wingdings" panose="05000000000000000000" pitchFamily="2" charset="2"/>
              <a:buChar char="ü"/>
            </a:pPr>
            <a:r>
              <a:rPr lang="ar-JO" sz="2000" dirty="0"/>
              <a:t>معايير اختيار القائد</a:t>
            </a:r>
          </a:p>
          <a:p>
            <a:pPr marL="342900" indent="-342900" algn="r" rtl="1">
              <a:buFont typeface="Wingdings" panose="05000000000000000000" pitchFamily="2" charset="2"/>
              <a:buChar char="ü"/>
            </a:pPr>
            <a:r>
              <a:rPr lang="ar-JO" sz="2000" dirty="0"/>
              <a:t>أساليب تنمية القائد</a:t>
            </a:r>
          </a:p>
          <a:p>
            <a:pPr marL="342900" indent="-342900" algn="r" rtl="1">
              <a:buFont typeface="Wingdings" panose="05000000000000000000" pitchFamily="2" charset="2"/>
              <a:buChar char="Ø"/>
            </a:pPr>
            <a:r>
              <a:rPr lang="ar-JO" sz="2000" dirty="0"/>
              <a:t>الخاتمة</a:t>
            </a:r>
          </a:p>
          <a:p>
            <a:pPr marL="514350" indent="-514350" algn="r" rtl="1">
              <a:buFont typeface="Wingdings" panose="05000000000000000000" pitchFamily="2" charset="2"/>
              <a:buChar char="v"/>
            </a:pPr>
            <a:endParaRPr lang="en-US" sz="2000" b="1" dirty="0"/>
          </a:p>
          <a:p>
            <a:pPr marL="514350" indent="-514350" algn="r" rtl="1">
              <a:buFont typeface="Wingdings" panose="05000000000000000000" pitchFamily="2" charset="2"/>
              <a:buChar char="v"/>
            </a:pPr>
            <a:endParaRPr lang="ar-JO" sz="2000" b="1" dirty="0"/>
          </a:p>
          <a:p>
            <a:pPr marL="514350" indent="-514350" algn="r" rtl="1">
              <a:buFont typeface="Wingdings" panose="05000000000000000000" pitchFamily="2" charset="2"/>
              <a:buChar char="v"/>
            </a:pPr>
            <a:endParaRPr lang="en-US" sz="2000" b="1" dirty="0"/>
          </a:p>
          <a:p>
            <a:pPr algn="r" rtl="1"/>
            <a:endParaRPr lang="ar-JO" sz="2000" b="1" dirty="0"/>
          </a:p>
          <a:p>
            <a:pPr algn="r" rtl="1"/>
            <a:endParaRPr lang="ar-JO" sz="2000" b="1" dirty="0"/>
          </a:p>
          <a:p>
            <a:pPr algn="r" rtl="1"/>
            <a:endParaRPr lang="ar-JO" sz="2000" b="1" dirty="0"/>
          </a:p>
          <a:p>
            <a:pPr algn="r" rtl="1"/>
            <a:endParaRPr lang="ar-JO" sz="2000" b="1" dirty="0"/>
          </a:p>
          <a:p>
            <a:pPr algn="r" rtl="1"/>
            <a:endParaRPr lang="ar-JO" sz="2000" b="1" dirty="0"/>
          </a:p>
          <a:p>
            <a:pPr algn="just" rtl="1"/>
            <a:endParaRPr lang="ar-JO" sz="2000" b="1" dirty="0"/>
          </a:p>
          <a:p>
            <a:pPr algn="just" rtl="1"/>
            <a:endParaRPr lang="ar-JO" sz="2400" dirty="0"/>
          </a:p>
        </p:txBody>
      </p:sp>
      <p:pic>
        <p:nvPicPr>
          <p:cNvPr id="6" name="Picture 5">
            <a:extLst>
              <a:ext uri="{FF2B5EF4-FFF2-40B4-BE49-F238E27FC236}">
                <a16:creationId xmlns:a16="http://schemas.microsoft.com/office/drawing/2014/main" id="{4F1605B7-6BF0-473E-8681-CBE4C49574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513"/>
            <a:ext cx="4076700" cy="5816453"/>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9851168" y="13703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10007270" y="18798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9938256" y="1315441"/>
            <a:ext cx="94261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9</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ربع نص 2"/>
          <p:cNvSpPr txBox="1"/>
          <p:nvPr/>
        </p:nvSpPr>
        <p:spPr>
          <a:xfrm>
            <a:off x="581987" y="733212"/>
            <a:ext cx="7961937" cy="5109091"/>
          </a:xfrm>
          <a:prstGeom prst="rect">
            <a:avLst/>
          </a:prstGeom>
          <a:solidFill>
            <a:schemeClr val="bg1"/>
          </a:solidFill>
        </p:spPr>
        <p:txBody>
          <a:bodyPr wrap="square" rtlCol="1">
            <a:spAutoFit/>
          </a:bodyPr>
          <a:lstStyle/>
          <a:p>
            <a:pPr algn="ctr" rtl="1"/>
            <a:r>
              <a:rPr lang="ar-JO" sz="2800" b="1" dirty="0"/>
              <a:t>المقدمة</a:t>
            </a:r>
          </a:p>
          <a:p>
            <a:pPr algn="just" rtl="1"/>
            <a:r>
              <a:rPr lang="ar-SA" sz="2800" dirty="0"/>
              <a:t>تعد القيادة التربوية جوهر العمل الاداري في التعليم ، </a:t>
            </a:r>
            <a:r>
              <a:rPr lang="ar-JO" sz="2800" dirty="0"/>
              <a:t>إ</a:t>
            </a:r>
            <a:r>
              <a:rPr lang="ar-SA" sz="2800" dirty="0"/>
              <a:t>ذ تعد القيادة الكفؤة </a:t>
            </a:r>
            <a:r>
              <a:rPr lang="ar-JO" sz="2800" dirty="0"/>
              <a:t>إ</a:t>
            </a:r>
            <a:r>
              <a:rPr lang="ar-SA" sz="2800" dirty="0"/>
              <a:t>حد</a:t>
            </a:r>
            <a:r>
              <a:rPr lang="ar-JO" sz="2800" dirty="0"/>
              <a:t>ى</a:t>
            </a:r>
            <a:r>
              <a:rPr lang="ar-SA" sz="2800" dirty="0"/>
              <a:t> المميزات الرئيسة التي يمكن بواسطتها التمييز بين المنظمات الناجحة، فهي التي تقوم بتوجيه عمليات الفعل ورد الفعل وتنسيقها وفق الظروف المحيطة، وتعد القيادة الفاعلة احد العناصر النادرة التي تعاني من نقصها المجتمعات النامية على سواء.</a:t>
            </a:r>
            <a:endParaRPr lang="en-US" sz="2800" dirty="0"/>
          </a:p>
          <a:p>
            <a:pPr algn="just" rtl="1"/>
            <a:r>
              <a:rPr lang="ar-SA" sz="2800" dirty="0"/>
              <a:t>وينظر للقيادة التربوية كونها ذلك العمل أو السلوك بين الافراد أو الجماعات الذي يدعو الى تحرك الفرد أو الجماعة نحو الاهداف التربوية التي يشتركون في قبولها. ويضيف البعض بان عمل القيادة نوع من التفاعل بين فرد وجماعة وبين جماعة وجماعة، يقود الى اضافة جديدة للأفراد أو المجموعة.</a:t>
            </a:r>
            <a:endParaRPr lang="en-US" sz="2400" dirty="0"/>
          </a:p>
          <a:p>
            <a:pPr algn="r" rtl="1"/>
            <a:endParaRPr lang="en-US" dirty="0"/>
          </a:p>
        </p:txBody>
      </p:sp>
      <p:pic>
        <p:nvPicPr>
          <p:cNvPr id="5" name="Picture 4">
            <a:extLst>
              <a:ext uri="{FF2B5EF4-FFF2-40B4-BE49-F238E27FC236}">
                <a16:creationId xmlns:a16="http://schemas.microsoft.com/office/drawing/2014/main" id="{BBCB537E-CC37-47C3-9906-6AAE0371A3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7014" y="2904701"/>
            <a:ext cx="2705100" cy="2939261"/>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7650" y="1398936"/>
            <a:ext cx="73345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2119" y="1743074"/>
            <a:ext cx="6292129" cy="4985980"/>
          </a:xfrm>
          <a:prstGeom prst="rect">
            <a:avLst/>
          </a:prstGeom>
          <a:noFill/>
        </p:spPr>
        <p:txBody>
          <a:bodyPr wrap="square" rtlCol="0">
            <a:spAutoFit/>
          </a:bodyPr>
          <a:lstStyle/>
          <a:p>
            <a:pPr algn="just" rtl="1"/>
            <a:r>
              <a:rPr lang="ar-JO" sz="2800" dirty="0"/>
              <a:t>إن القيادة التربوية هي إحدى عناصر الإدارة التربوية. ويقوم عليها قائد تربوي تجاوز مرحلة الادارة؛ التي تعنى بتسيير شؤون المؤسسة التربوية تسييراً روتينيا، إلى التأثير السحري في العاملين معه في المؤسسة التربوية، بما يوفر لهم فرص الابداع والتطوير، وبالتالي تحقيق اهداف مؤسستهم على الوجه الأكمل. وعليه، فإن نجاح المؤسسة التربوية في تحقيق اهدافها يتوقف على قدرات القائد التربوي، وخصائصه وإمكاناته في توجيه العمل، ورعاية العاملين معه، وتقديم العون والمساعدة لهم.</a:t>
            </a:r>
          </a:p>
          <a:p>
            <a:br>
              <a:rPr lang="ar-JO" dirty="0"/>
            </a:b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4E9B5665-5538-47EA-B45F-0E33E4F20E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6677" y="2195512"/>
            <a:ext cx="3624298" cy="307181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400550" y="1426844"/>
            <a:ext cx="73345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63408" y="1781174"/>
            <a:ext cx="6292129" cy="4278094"/>
          </a:xfrm>
          <a:prstGeom prst="rect">
            <a:avLst/>
          </a:prstGeom>
          <a:noFill/>
        </p:spPr>
        <p:txBody>
          <a:bodyPr wrap="square" rtlCol="0">
            <a:spAutoFit/>
          </a:bodyPr>
          <a:lstStyle/>
          <a:p>
            <a:pPr algn="just" rtl="1"/>
            <a:r>
              <a:rPr lang="ar-SA" sz="2800" dirty="0"/>
              <a:t>إن القيادة التربوية تتضمن تعامل القائد التربوي مع العاملين في المنظمة التربوية التي يقودها (مدرسة أو مديرية تربية أو كلية أو جامعة أم غير ذلك</a:t>
            </a:r>
            <a:r>
              <a:rPr lang="ar-JO" sz="2800" dirty="0"/>
              <a:t>)</a:t>
            </a:r>
            <a:r>
              <a:rPr lang="ar-SA" sz="2800" dirty="0"/>
              <a:t> لتحقيق </a:t>
            </a:r>
            <a:r>
              <a:rPr lang="ar-JO" sz="2800" dirty="0"/>
              <a:t>أ</a:t>
            </a:r>
            <a:r>
              <a:rPr lang="ar-SA" sz="2800" dirty="0"/>
              <a:t>هداف هذه المنظمة، وقد ذكر الباحثون في الادارة التربوية والقيادة </a:t>
            </a:r>
            <a:r>
              <a:rPr lang="ar-JO" sz="2800" dirty="0"/>
              <a:t>أ</a:t>
            </a:r>
            <a:r>
              <a:rPr lang="ar-SA" sz="2800" dirty="0"/>
              <a:t>ن </a:t>
            </a:r>
            <a:r>
              <a:rPr lang="ar-JO" sz="2800" dirty="0"/>
              <a:t>أ</a:t>
            </a:r>
            <a:r>
              <a:rPr lang="ar-SA" sz="2800" dirty="0"/>
              <a:t>ي</a:t>
            </a:r>
            <a:r>
              <a:rPr lang="ar-JO" sz="2800" dirty="0"/>
              <a:t>ًّ</a:t>
            </a:r>
            <a:r>
              <a:rPr lang="ar-SA" sz="2800" dirty="0"/>
              <a:t>ا من رجل الادارة أو القائد لا يستطيع تحقيق </a:t>
            </a:r>
            <a:r>
              <a:rPr lang="ar-JO" sz="2800" dirty="0"/>
              <a:t>أ</a:t>
            </a:r>
            <a:r>
              <a:rPr lang="ar-SA" sz="2800" dirty="0"/>
              <a:t>هداف منظمته الا من خلال قيامه بعشرة وظائف وهي: التخطيط والتنظيم، والتوظيف والتوجيه والتنسيق وكتابة التقارير، واعداد الموازنات والرقابة والتقويم، واتخاذ القرار.</a:t>
            </a:r>
            <a:endParaRPr lang="en-US" sz="2800" dirty="0"/>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0E6E71BA-7775-4E90-85D2-237E819C5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87" y="1781174"/>
            <a:ext cx="2638425" cy="3876963"/>
          </a:xfrm>
          <a:prstGeom prst="rect">
            <a:avLst/>
          </a:prstGeom>
        </p:spPr>
      </p:pic>
    </p:spTree>
    <p:extLst>
      <p:ext uri="{BB962C8B-B14F-4D97-AF65-F5344CB8AC3E}">
        <p14:creationId xmlns:p14="http://schemas.microsoft.com/office/powerpoint/2010/main" val="350651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7250" y="1426844"/>
            <a:ext cx="10877858" cy="4831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62050" y="1564710"/>
            <a:ext cx="10315575" cy="2985433"/>
          </a:xfrm>
          <a:prstGeom prst="rect">
            <a:avLst/>
          </a:prstGeom>
          <a:noFill/>
        </p:spPr>
        <p:txBody>
          <a:bodyPr wrap="square" rtlCol="0">
            <a:spAutoFit/>
          </a:bodyPr>
          <a:lstStyle/>
          <a:p>
            <a:pPr algn="r" rtl="1"/>
            <a:r>
              <a:rPr lang="ar-SA" sz="2400" b="1" u="sng" dirty="0"/>
              <a:t>القائد التربوي هو </a:t>
            </a:r>
            <a:r>
              <a:rPr lang="ar-SA" sz="2400" dirty="0"/>
              <a:t>الإنسان المبدع الذي يأتي بالطرائق الجديدة؛ ليعمل على تحسين العمل وتغيير مسار النتائج إلى الأفضل، والقائد الناجح هو الذي تظهر مهاراته في وضع وإعداد الخطة، وفي طريقة تنفيذها، وهو متميز في بث روح الحماسة والمثابرة عند الآخرين. </a:t>
            </a:r>
            <a:endParaRPr lang="en-US" sz="2400" dirty="0"/>
          </a:p>
          <a:p>
            <a:pPr algn="r" rtl="1"/>
            <a:r>
              <a:rPr lang="ar-SA" sz="2400" dirty="0"/>
              <a:t>القائد هو الشخص الذي يتميز عن زملائه، ويتصف بقدرته على التأثير فيهم، وقيادتهم. </a:t>
            </a:r>
            <a:endParaRPr lang="en-US" sz="2400" dirty="0"/>
          </a:p>
          <a:p>
            <a:pPr algn="r" rtl="1"/>
            <a:r>
              <a:rPr lang="ar-SA" sz="2400" dirty="0"/>
              <a:t>ويعرف أيضا بأنه الشخص الذي يعمل على تحقيق أهداف العملية التربوية، ومن أجل هذا فإن القائد يعمل على تقوية وتدعيم العلاقات لتحقيق أهداف الجماعة، كما يعمل على تعديل سلوك الجماعة بما يؤدي إلى تماسكها</a:t>
            </a:r>
            <a:r>
              <a:rPr lang="en-US" sz="2400" dirty="0"/>
              <a:t>. </a:t>
            </a: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985ABEB-53BF-4E1D-92E5-390CC306C6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0319" y="4419600"/>
            <a:ext cx="3291361" cy="1504949"/>
          </a:xfrm>
          <a:prstGeom prst="rect">
            <a:avLst/>
          </a:prstGeom>
        </p:spPr>
      </p:pic>
    </p:spTree>
    <p:extLst>
      <p:ext uri="{BB962C8B-B14F-4D97-AF65-F5344CB8AC3E}">
        <p14:creationId xmlns:p14="http://schemas.microsoft.com/office/powerpoint/2010/main" val="125575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88758" y="1070812"/>
            <a:ext cx="11446350" cy="5187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8758" y="1217545"/>
            <a:ext cx="11188867" cy="4893647"/>
          </a:xfrm>
          <a:prstGeom prst="rect">
            <a:avLst/>
          </a:prstGeom>
          <a:noFill/>
        </p:spPr>
        <p:txBody>
          <a:bodyPr wrap="square" rtlCol="0">
            <a:spAutoFit/>
          </a:bodyPr>
          <a:lstStyle/>
          <a:p>
            <a:pPr algn="just" rtl="1"/>
            <a:r>
              <a:rPr lang="ar-JO" sz="2400" dirty="0"/>
              <a:t>تنبع أهمية المهارات القيادية من الأسباب التالية: </a:t>
            </a:r>
          </a:p>
          <a:p>
            <a:pPr marL="457200" indent="-457200" algn="just" rtl="1">
              <a:buFont typeface="Wingdings" panose="05000000000000000000" pitchFamily="2" charset="2"/>
              <a:buChar char="Ø"/>
            </a:pPr>
            <a:r>
              <a:rPr lang="ar-JO" sz="2400" dirty="0"/>
              <a:t> دون المهارات القيادية لا يستطيع القائد تحويل الأهداف المطلوبة إلى نتائج. </a:t>
            </a:r>
          </a:p>
          <a:p>
            <a:pPr marL="457200" indent="-457200" algn="just" rtl="1">
              <a:buFont typeface="Wingdings" panose="05000000000000000000" pitchFamily="2" charset="2"/>
              <a:buChar char="Ø"/>
            </a:pPr>
            <a:r>
              <a:rPr lang="ar-JO" sz="2400" dirty="0"/>
              <a:t>دون المهارات القيادية يفقد التخطيط والتنظيم والرقابة وتأثيرها في تحقيق أهداف المنظمة. </a:t>
            </a:r>
          </a:p>
          <a:p>
            <a:pPr marL="457200" indent="-457200" algn="just" rtl="1">
              <a:buFont typeface="Wingdings" panose="05000000000000000000" pitchFamily="2" charset="2"/>
              <a:buChar char="Ø"/>
            </a:pPr>
            <a:r>
              <a:rPr lang="ar-JO" sz="2400" dirty="0"/>
              <a:t>دون المهارات القيادية لا تستطيع المنظمة تصور المستقبل، ومن ثم تخطيط تقدمها وازدهارها البعيد على أساسه. </a:t>
            </a:r>
          </a:p>
          <a:p>
            <a:pPr marL="457200" indent="-457200" algn="just" rtl="1">
              <a:buFont typeface="Wingdings" panose="05000000000000000000" pitchFamily="2" charset="2"/>
              <a:buChar char="Ø"/>
            </a:pPr>
            <a:r>
              <a:rPr lang="ar-JO" sz="2400" dirty="0"/>
              <a:t>دون المهارات القيادية يصعب على المنظمة التعامل مع متغيرات البيئة الخارجية والتي تؤثر بطريقة مباشرة أو غير مباشرة في تحقيق المنظمة لأهدافها المرسومة. </a:t>
            </a:r>
          </a:p>
          <a:p>
            <a:pPr marL="457200" indent="-457200" algn="just" rtl="1">
              <a:buFont typeface="Wingdings" panose="05000000000000000000" pitchFamily="2" charset="2"/>
              <a:buChar char="Ø"/>
            </a:pPr>
            <a:r>
              <a:rPr lang="ar-JO" sz="2400" dirty="0"/>
              <a:t>دون المهارات القيادية لا يستطيع القائد تحفيز الأفراد ودفعهم إلى تحقيق أهداف المنظمة. </a:t>
            </a:r>
          </a:p>
          <a:p>
            <a:pPr algn="just" rtl="1"/>
            <a:r>
              <a:rPr lang="ar-JO" sz="2400" dirty="0"/>
              <a:t>كما تكمن أهمية المهارات القيادية في تحسين مستوى الأداء، رفع الإنتاجية، قيادة التوازن بين أهداف المنظمة وأهداف العاملين، رفع مستوى الرضا الوظيفي للعاملين ضمان استمرار وجود فعالية إدارية وتنظيمية. ومما لاشك فيه أن القائد يحتاج تلك المهارات القيادية، فهي وسيلته التي تمكنت من تحديد اتجاهات مرؤوسيه ومطالبهم، وتحفيزهم على العمل واستثارة جهودهم، ولا شك أيضا من أن توافر تلك المهارات القيادية وفعالية استخدامها من جانب القادة تمكنهم من التأثير في تابعيهم ورفع مستويات أدائهم وتحقيق أهداف المنظمة التي يعملون فيها. </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826679"/>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99BFFCE-6C27-43AD-AAF5-DF1F4631DDC7}"/>
              </a:ext>
            </a:extLst>
          </p:cNvPr>
          <p:cNvSpPr/>
          <p:nvPr/>
        </p:nvSpPr>
        <p:spPr>
          <a:xfrm>
            <a:off x="3944819" y="293460"/>
            <a:ext cx="3382657" cy="584775"/>
          </a:xfrm>
          <a:prstGeom prst="rect">
            <a:avLst/>
          </a:prstGeom>
        </p:spPr>
        <p:txBody>
          <a:bodyPr wrap="none">
            <a:spAutoFit/>
          </a:bodyPr>
          <a:lstStyle/>
          <a:p>
            <a:r>
              <a:rPr lang="ar-JO" sz="3200" b="1" dirty="0">
                <a:solidFill>
                  <a:schemeClr val="bg1"/>
                </a:solidFill>
              </a:rPr>
              <a:t>أهمية المهارات القيادية </a:t>
            </a:r>
            <a:endParaRPr lang="en-US" sz="3200" b="1" dirty="0">
              <a:solidFill>
                <a:schemeClr val="bg1"/>
              </a:solidFill>
            </a:endParaRPr>
          </a:p>
        </p:txBody>
      </p:sp>
    </p:spTree>
    <p:extLst>
      <p:ext uri="{BB962C8B-B14F-4D97-AF65-F5344CB8AC3E}">
        <p14:creationId xmlns:p14="http://schemas.microsoft.com/office/powerpoint/2010/main" val="704843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loud 7">
            <a:extLst>
              <a:ext uri="{FF2B5EF4-FFF2-40B4-BE49-F238E27FC236}">
                <a16:creationId xmlns:a16="http://schemas.microsoft.com/office/drawing/2014/main" id="{E783F0BC-F7E6-46A6-931E-7D45FE35C856}"/>
              </a:ext>
            </a:extLst>
          </p:cNvPr>
          <p:cNvSpPr/>
          <p:nvPr/>
        </p:nvSpPr>
        <p:spPr>
          <a:xfrm>
            <a:off x="9124950" y="1990699"/>
            <a:ext cx="2738638" cy="2764371"/>
          </a:xfrm>
          <a:prstGeom prst="cloud">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ACB2433-C88A-4CC7-A2AC-067A4442F022}"/>
              </a:ext>
            </a:extLst>
          </p:cNvPr>
          <p:cNvSpPr txBox="1"/>
          <p:nvPr/>
        </p:nvSpPr>
        <p:spPr>
          <a:xfrm rot="19298750">
            <a:off x="8991179" y="2882182"/>
            <a:ext cx="3098125" cy="646331"/>
          </a:xfrm>
          <a:prstGeom prst="rect">
            <a:avLst/>
          </a:prstGeom>
          <a:noFill/>
        </p:spPr>
        <p:txBody>
          <a:bodyPr wrap="square" rtlCol="0">
            <a:spAutoFit/>
          </a:bodyPr>
          <a:lstStyle/>
          <a:p>
            <a:pPr lvl="0"/>
            <a:r>
              <a:rPr lang="ar-SA" sz="3600" b="1" dirty="0"/>
              <a:t>المهارات القيادية </a:t>
            </a:r>
            <a:endParaRPr lang="en-US" sz="3600" b="1" dirty="0"/>
          </a:p>
        </p:txBody>
      </p:sp>
      <p:graphicFrame>
        <p:nvGraphicFramePr>
          <p:cNvPr id="2" name="Diagram 1">
            <a:extLst>
              <a:ext uri="{FF2B5EF4-FFF2-40B4-BE49-F238E27FC236}">
                <a16:creationId xmlns:a16="http://schemas.microsoft.com/office/drawing/2014/main" id="{D3646CFB-08B7-47D7-AFE3-01569E4EE86A}"/>
              </a:ext>
            </a:extLst>
          </p:cNvPr>
          <p:cNvGraphicFramePr/>
          <p:nvPr>
            <p:extLst>
              <p:ext uri="{D42A27DB-BD31-4B8C-83A1-F6EECF244321}">
                <p14:modId xmlns:p14="http://schemas.microsoft.com/office/powerpoint/2010/main" val="425497216"/>
              </p:ext>
            </p:extLst>
          </p:nvPr>
        </p:nvGraphicFramePr>
        <p:xfrm>
          <a:off x="397640" y="885063"/>
          <a:ext cx="8422509" cy="5087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143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752850" y="1345810"/>
            <a:ext cx="8165955" cy="4993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14775" y="1462395"/>
            <a:ext cx="7950459" cy="4955203"/>
          </a:xfrm>
          <a:prstGeom prst="rect">
            <a:avLst/>
          </a:prstGeom>
          <a:noFill/>
        </p:spPr>
        <p:txBody>
          <a:bodyPr wrap="square" rtlCol="0">
            <a:spAutoFit/>
          </a:bodyPr>
          <a:lstStyle/>
          <a:p>
            <a:pPr algn="just" rtl="1"/>
            <a:r>
              <a:rPr lang="ar-SA" sz="2800" dirty="0"/>
              <a:t>اتفق المربون على ضرورة امتلاك القائد الناجح الصفات الآتية: </a:t>
            </a:r>
            <a:endParaRPr lang="en-US" sz="2800" dirty="0"/>
          </a:p>
          <a:p>
            <a:pPr marL="342900" indent="-342900" algn="just" rtl="1">
              <a:buFont typeface="Wingdings" panose="05000000000000000000" pitchFamily="2" charset="2"/>
              <a:buChar char="v"/>
            </a:pPr>
            <a:r>
              <a:rPr lang="ar-SA" sz="2400" dirty="0"/>
              <a:t>توافر الشخصية القوية التي تؤهله لمواجهة المشكلات والصعوبات والعمل على حلها، ومنها تحقيق التجاوب بينه وبين المرؤوسين من جهة وبين الطلبة من جهة اخرى، وتحقيق الاحترام المتبادل الآرائه ومقترحاته. </a:t>
            </a:r>
            <a:endParaRPr lang="en-US" sz="2400" dirty="0"/>
          </a:p>
          <a:p>
            <a:pPr marL="342900" indent="-342900" algn="just" rtl="1">
              <a:buFont typeface="Wingdings" panose="05000000000000000000" pitchFamily="2" charset="2"/>
              <a:buChar char="v"/>
            </a:pPr>
            <a:r>
              <a:rPr lang="ar-SA" sz="2400" dirty="0"/>
              <a:t>توافر الذكاء وقابلية اقناع المرؤوسين بأن النظم الادارية للمؤسسة التربوية وضعت المصلحتهم والنهوض بهم وبالتالي تقديرهم للمسؤولية واشراكهم في مسؤوليات المؤسسة التربوية بالأساليب التربوية الحديثة وليس بالقسر.</a:t>
            </a:r>
            <a:endParaRPr lang="en-US" sz="2400" dirty="0"/>
          </a:p>
          <a:p>
            <a:pPr marL="342900" indent="-342900" algn="just" rtl="1">
              <a:buFont typeface="Wingdings" panose="05000000000000000000" pitchFamily="2" charset="2"/>
              <a:buChar char="v"/>
            </a:pPr>
            <a:r>
              <a:rPr lang="ar-SA" sz="2400" dirty="0"/>
              <a:t>تقبله للعمل الاداري والاخلاص فيه اذ ان القائد الناجح هو الذي يتقبل المسؤولية الادارية عن قناعة تامة، وبالتالي يكون هو القدوة الصالحة في اداء الواجب.</a:t>
            </a:r>
            <a:endParaRPr lang="en-US" sz="2400" dirty="0"/>
          </a:p>
          <a:p>
            <a:pPr marL="342900" indent="-342900" algn="just" rtl="1">
              <a:buFont typeface="Wingdings" panose="05000000000000000000" pitchFamily="2" charset="2"/>
              <a:buChar char="v"/>
            </a:pPr>
            <a:r>
              <a:rPr lang="ar-SA" sz="2400" dirty="0"/>
              <a:t>الحزم والكياسة: </a:t>
            </a:r>
            <a:r>
              <a:rPr lang="ar-JO" sz="2400" dirty="0"/>
              <a:t>أ</a:t>
            </a:r>
            <a:r>
              <a:rPr lang="ar-SA" sz="2400" dirty="0"/>
              <a:t>ن يكون حازماً في تصرفاته ولا يسمح لاحد بالتقصير ولكن بأسلوب مرن ويجابه المشكلات بصدر رحب، فلا يثور لأتفه الاسباب ويعمل على احترام النظام والتزام حدود القانون بعيداً عن العواطف.</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4A4C23D-2748-4315-A5FB-441A0AA61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789" y="1463458"/>
            <a:ext cx="2733556" cy="4618745"/>
          </a:xfrm>
          <a:prstGeom prst="rect">
            <a:avLst/>
          </a:prstGeom>
        </p:spPr>
      </p:pic>
      <p:sp>
        <p:nvSpPr>
          <p:cNvPr id="8" name="Rectangle 7">
            <a:extLst>
              <a:ext uri="{FF2B5EF4-FFF2-40B4-BE49-F238E27FC236}">
                <a16:creationId xmlns:a16="http://schemas.microsoft.com/office/drawing/2014/main" id="{0AEECD87-07EE-4D0A-960E-FB7293593DFB}"/>
              </a:ext>
            </a:extLst>
          </p:cNvPr>
          <p:cNvSpPr/>
          <p:nvPr/>
        </p:nvSpPr>
        <p:spPr>
          <a:xfrm>
            <a:off x="3542169" y="388672"/>
            <a:ext cx="3812262" cy="523220"/>
          </a:xfrm>
          <a:prstGeom prst="rect">
            <a:avLst/>
          </a:prstGeom>
        </p:spPr>
        <p:txBody>
          <a:bodyPr wrap="none">
            <a:spAutoFit/>
          </a:bodyPr>
          <a:lstStyle/>
          <a:p>
            <a:pPr lvl="0" algn="just" rtl="1"/>
            <a:r>
              <a:rPr lang="ar-SA" sz="2800" b="1" dirty="0">
                <a:solidFill>
                  <a:schemeClr val="bg1"/>
                </a:solidFill>
              </a:rPr>
              <a:t>مواصفات القائد التربوي الناجح</a:t>
            </a:r>
            <a:endParaRPr lang="en-US" sz="2800" b="1" dirty="0">
              <a:solidFill>
                <a:schemeClr val="bg1"/>
              </a:solidFill>
            </a:endParaRPr>
          </a:p>
        </p:txBody>
      </p:sp>
    </p:spTree>
    <p:extLst>
      <p:ext uri="{BB962C8B-B14F-4D97-AF65-F5344CB8AC3E}">
        <p14:creationId xmlns:p14="http://schemas.microsoft.com/office/powerpoint/2010/main" val="231479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752850" y="1345810"/>
            <a:ext cx="8165955" cy="4993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14775" y="1462395"/>
            <a:ext cx="7950459" cy="4893647"/>
          </a:xfrm>
          <a:prstGeom prst="rect">
            <a:avLst/>
          </a:prstGeom>
          <a:noFill/>
        </p:spPr>
        <p:txBody>
          <a:bodyPr wrap="square" rtlCol="0">
            <a:spAutoFit/>
          </a:bodyPr>
          <a:lstStyle/>
          <a:p>
            <a:pPr marL="342900" indent="-342900" algn="just" rtl="1">
              <a:buFont typeface="Wingdings" panose="05000000000000000000" pitchFamily="2" charset="2"/>
              <a:buChar char="v"/>
            </a:pPr>
            <a:r>
              <a:rPr lang="ar-SA" sz="2400" dirty="0"/>
              <a:t>الاهتمام بالناحية الانسانية في قيادته: ان يجعل من العاملين معه اسرة واحدة فيشعر الجميع باهتماماته لهم وحرصه على مصلحتهم واسهامه في حل مشكلاتهم ودفعهم للعمل المخلص الدؤوب. </a:t>
            </a:r>
            <a:endParaRPr lang="en-US" sz="2400" dirty="0"/>
          </a:p>
          <a:p>
            <a:pPr marL="342900" indent="-342900" algn="just" rtl="1">
              <a:buFont typeface="Wingdings" panose="05000000000000000000" pitchFamily="2" charset="2"/>
              <a:buChar char="v"/>
            </a:pPr>
            <a:r>
              <a:rPr lang="ar-SA" sz="2400" dirty="0"/>
              <a:t>ان يمتلك القائد الصحة الجسمية والعقلية التي تعد من اهم الصفات التي تتطلبها القيادة التربوية.</a:t>
            </a:r>
            <a:endParaRPr lang="en-US" sz="2400" dirty="0"/>
          </a:p>
          <a:p>
            <a:pPr marL="342900" indent="-342900" algn="just" rtl="1">
              <a:buFont typeface="Wingdings" panose="05000000000000000000" pitchFamily="2" charset="2"/>
              <a:buChar char="v"/>
            </a:pPr>
            <a:r>
              <a:rPr lang="ar-SA" sz="2400" dirty="0"/>
              <a:t> تطوير الخبرة التربوية والادارية : يشترط في القائد الناجح ان يمتلك المبادئ العامة لطبيعة عمله وان يعمل على اكتساب الخبرة من خلال تحمله الميداني والمتابعة للمتغيرات التربوية في حقل الادارة التربوية الحديثة. </a:t>
            </a:r>
            <a:endParaRPr lang="en-US" sz="2400" dirty="0"/>
          </a:p>
          <a:p>
            <a:pPr marL="342900" indent="-342900" algn="just" rtl="1">
              <a:buFont typeface="Wingdings" panose="05000000000000000000" pitchFamily="2" charset="2"/>
              <a:buChar char="v"/>
            </a:pPr>
            <a:r>
              <a:rPr lang="ar-SA" sz="2400" dirty="0"/>
              <a:t> الخبرة الفنية: ان يولي الناحية الفنية اهتماماته وان لا يقتصر عمله على الجانب الاداري.</a:t>
            </a:r>
            <a:endParaRPr lang="en-US" sz="2400" dirty="0"/>
          </a:p>
          <a:p>
            <a:pPr marL="342900" indent="-342900" algn="just" rtl="1">
              <a:buFont typeface="Wingdings" panose="05000000000000000000" pitchFamily="2" charset="2"/>
              <a:buChar char="v"/>
            </a:pPr>
            <a:r>
              <a:rPr lang="ar-SA" sz="2400" dirty="0"/>
              <a:t> الثقافة العامة والافق الواسع من اهم ما يتميز به القائد الناجح ان يكون ذا افق واسع، وعليه ان يدرس كافة الاحتمالات قبل اتخاذ القرار، وان يتصرف بحكمة عالية في حل المشكلات التي تتميز بها الحياة التربوية.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4A4C23D-2748-4315-A5FB-441A0AA61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789" y="1463458"/>
            <a:ext cx="2733556" cy="4618745"/>
          </a:xfrm>
          <a:prstGeom prst="rect">
            <a:avLst/>
          </a:prstGeom>
        </p:spPr>
      </p:pic>
      <p:sp>
        <p:nvSpPr>
          <p:cNvPr id="8" name="Rectangle 7">
            <a:extLst>
              <a:ext uri="{FF2B5EF4-FFF2-40B4-BE49-F238E27FC236}">
                <a16:creationId xmlns:a16="http://schemas.microsoft.com/office/drawing/2014/main" id="{0AEECD87-07EE-4D0A-960E-FB7293593DFB}"/>
              </a:ext>
            </a:extLst>
          </p:cNvPr>
          <p:cNvSpPr/>
          <p:nvPr/>
        </p:nvSpPr>
        <p:spPr>
          <a:xfrm>
            <a:off x="3542169" y="388672"/>
            <a:ext cx="3812262" cy="523220"/>
          </a:xfrm>
          <a:prstGeom prst="rect">
            <a:avLst/>
          </a:prstGeom>
        </p:spPr>
        <p:txBody>
          <a:bodyPr wrap="none">
            <a:spAutoFit/>
          </a:bodyPr>
          <a:lstStyle/>
          <a:p>
            <a:pPr lvl="0" algn="just" rtl="1"/>
            <a:r>
              <a:rPr lang="ar-SA" sz="2800" b="1" dirty="0">
                <a:solidFill>
                  <a:schemeClr val="bg1"/>
                </a:solidFill>
              </a:rPr>
              <a:t>مواصفات القائد التربوي الناجح</a:t>
            </a:r>
            <a:endParaRPr lang="en-US" sz="2800" b="1" dirty="0">
              <a:solidFill>
                <a:schemeClr val="bg1"/>
              </a:solidFill>
            </a:endParaRPr>
          </a:p>
        </p:txBody>
      </p:sp>
    </p:spTree>
    <p:extLst>
      <p:ext uri="{BB962C8B-B14F-4D97-AF65-F5344CB8AC3E}">
        <p14:creationId xmlns:p14="http://schemas.microsoft.com/office/powerpoint/2010/main" val="2607723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752850" y="1345810"/>
            <a:ext cx="8165955" cy="4993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14775" y="1462395"/>
            <a:ext cx="7950459" cy="4893647"/>
          </a:xfrm>
          <a:prstGeom prst="rect">
            <a:avLst/>
          </a:prstGeom>
          <a:noFill/>
        </p:spPr>
        <p:txBody>
          <a:bodyPr wrap="square" rtlCol="0">
            <a:spAutoFit/>
          </a:bodyPr>
          <a:lstStyle/>
          <a:p>
            <a:pPr marL="342900" indent="-342900" algn="just" rtl="1">
              <a:buFont typeface="Wingdings" panose="05000000000000000000" pitchFamily="2" charset="2"/>
              <a:buChar char="v"/>
            </a:pPr>
            <a:r>
              <a:rPr lang="ar-SA" sz="2400" dirty="0"/>
              <a:t>الاهتمام بالناحية الانسانية في قيادته: ان يجعل من العاملين معه اسرة واحدة فيشعر الجميع باهتماماته لهم وحرصه على مصلحتهم واسهامه في حل مشكلاتهم ودفعهم للعمل المخلص الدؤوب. </a:t>
            </a:r>
            <a:endParaRPr lang="en-US" sz="2400" dirty="0"/>
          </a:p>
          <a:p>
            <a:pPr marL="342900" indent="-342900" algn="just" rtl="1">
              <a:buFont typeface="Wingdings" panose="05000000000000000000" pitchFamily="2" charset="2"/>
              <a:buChar char="v"/>
            </a:pPr>
            <a:r>
              <a:rPr lang="ar-SA" sz="2400" dirty="0"/>
              <a:t>ان يمتلك القائد الصحة الجسمية والعقلية التي تعد من اهم الصفات التي تتطلبها القيادة التربوية.</a:t>
            </a:r>
            <a:endParaRPr lang="en-US" sz="2400" dirty="0"/>
          </a:p>
          <a:p>
            <a:pPr marL="342900" indent="-342900" algn="just" rtl="1">
              <a:buFont typeface="Wingdings" panose="05000000000000000000" pitchFamily="2" charset="2"/>
              <a:buChar char="v"/>
            </a:pPr>
            <a:r>
              <a:rPr lang="ar-SA" sz="2400" dirty="0"/>
              <a:t> تطوير الخبرة التربوية والادارية : يشترط في القائد الناجح ان يمتلك المبادئ العامة لطبيعة عمله وان يعمل على اكتساب الخبرة من خلال تحمله الميداني والمتابعة للمتغيرات التربوية في حقل الادارة التربوية الحديثة. </a:t>
            </a:r>
            <a:endParaRPr lang="en-US" sz="2400" dirty="0"/>
          </a:p>
          <a:p>
            <a:pPr marL="342900" indent="-342900" algn="just" rtl="1">
              <a:buFont typeface="Wingdings" panose="05000000000000000000" pitchFamily="2" charset="2"/>
              <a:buChar char="v"/>
            </a:pPr>
            <a:r>
              <a:rPr lang="ar-SA" sz="2400" dirty="0"/>
              <a:t> الخبرة الفنية: ان يولي الناحية الفنية اهتماماته وان لا يقتصر عمله على الجانب الاداري البحث .</a:t>
            </a:r>
            <a:endParaRPr lang="en-US" sz="2400" dirty="0"/>
          </a:p>
          <a:p>
            <a:pPr marL="342900" indent="-342900" algn="just" rtl="1">
              <a:buFont typeface="Wingdings" panose="05000000000000000000" pitchFamily="2" charset="2"/>
              <a:buChar char="v"/>
            </a:pPr>
            <a:r>
              <a:rPr lang="ar-SA" sz="2400" dirty="0"/>
              <a:t> الثقافة العامة والافق الواسع من اهم ما يتميز به القائد الناجح ان يكون ذا افق واسع، وعليه ان يدرس كافة الاحتمالات قبل اتخاذ القرار، وان يتصرف بحكمة عالية في حل المشكلات التي تتميز بها الحياة التربوية.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4A4C23D-2748-4315-A5FB-441A0AA61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138" y="911892"/>
            <a:ext cx="2733556" cy="4618745"/>
          </a:xfrm>
          <a:prstGeom prst="rect">
            <a:avLst/>
          </a:prstGeom>
        </p:spPr>
      </p:pic>
      <p:sp>
        <p:nvSpPr>
          <p:cNvPr id="8" name="Rectangle 7">
            <a:extLst>
              <a:ext uri="{FF2B5EF4-FFF2-40B4-BE49-F238E27FC236}">
                <a16:creationId xmlns:a16="http://schemas.microsoft.com/office/drawing/2014/main" id="{0AEECD87-07EE-4D0A-960E-FB7293593DFB}"/>
              </a:ext>
            </a:extLst>
          </p:cNvPr>
          <p:cNvSpPr/>
          <p:nvPr/>
        </p:nvSpPr>
        <p:spPr>
          <a:xfrm>
            <a:off x="3542169" y="388672"/>
            <a:ext cx="3812262" cy="523220"/>
          </a:xfrm>
          <a:prstGeom prst="rect">
            <a:avLst/>
          </a:prstGeom>
        </p:spPr>
        <p:txBody>
          <a:bodyPr wrap="none">
            <a:spAutoFit/>
          </a:bodyPr>
          <a:lstStyle/>
          <a:p>
            <a:pPr lvl="0" algn="just" rtl="1"/>
            <a:r>
              <a:rPr lang="ar-SA" sz="2800" b="1" dirty="0">
                <a:solidFill>
                  <a:schemeClr val="bg1"/>
                </a:solidFill>
              </a:rPr>
              <a:t>مواصفات القائد التربوي الناجح</a:t>
            </a:r>
            <a:endParaRPr lang="en-US" sz="2800" b="1" dirty="0">
              <a:solidFill>
                <a:schemeClr val="bg1"/>
              </a:solidFill>
            </a:endParaRPr>
          </a:p>
        </p:txBody>
      </p:sp>
    </p:spTree>
    <p:extLst>
      <p:ext uri="{BB962C8B-B14F-4D97-AF65-F5344CB8AC3E}">
        <p14:creationId xmlns:p14="http://schemas.microsoft.com/office/powerpoint/2010/main" val="2906854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DC2F7477-EE62-45EC-9E92-2054F822E478}"/>
              </a:ext>
            </a:extLst>
          </p:cNvPr>
          <p:cNvGraphicFramePr/>
          <p:nvPr>
            <p:extLst>
              <p:ext uri="{D42A27DB-BD31-4B8C-83A1-F6EECF244321}">
                <p14:modId xmlns:p14="http://schemas.microsoft.com/office/powerpoint/2010/main" val="4015036228"/>
              </p:ext>
            </p:extLst>
          </p:nvPr>
        </p:nvGraphicFramePr>
        <p:xfrm>
          <a:off x="1125537" y="650282"/>
          <a:ext cx="994092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7874E39-E219-4FF5-B60C-BA66868D193E}"/>
              </a:ext>
            </a:extLst>
          </p:cNvPr>
          <p:cNvSpPr txBox="1"/>
          <p:nvPr/>
        </p:nvSpPr>
        <p:spPr>
          <a:xfrm>
            <a:off x="3527948" y="5484174"/>
            <a:ext cx="3596752" cy="584775"/>
          </a:xfrm>
          <a:prstGeom prst="rect">
            <a:avLst/>
          </a:prstGeom>
          <a:noFill/>
        </p:spPr>
        <p:txBody>
          <a:bodyPr wrap="square" rtlCol="0">
            <a:spAutoFit/>
          </a:bodyPr>
          <a:lstStyle/>
          <a:p>
            <a:r>
              <a:rPr lang="ar-SA" sz="3200" b="1" dirty="0">
                <a:solidFill>
                  <a:schemeClr val="bg1"/>
                </a:solidFill>
              </a:rPr>
              <a:t>خصائص القائد التربوي</a:t>
            </a:r>
            <a:endParaRPr lang="en-US" sz="3200" b="1" dirty="0">
              <a:solidFill>
                <a:schemeClr val="bg1"/>
              </a:solidFill>
            </a:endParaRPr>
          </a:p>
        </p:txBody>
      </p:sp>
    </p:spTree>
    <p:extLst>
      <p:ext uri="{BB962C8B-B14F-4D97-AF65-F5344CB8AC3E}">
        <p14:creationId xmlns:p14="http://schemas.microsoft.com/office/powerpoint/2010/main" val="2045221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85800" y="1428485"/>
            <a:ext cx="11195026"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dirty="0"/>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826" y="1507345"/>
            <a:ext cx="10356586" cy="3539430"/>
          </a:xfrm>
          <a:prstGeom prst="rect">
            <a:avLst/>
          </a:prstGeom>
          <a:noFill/>
        </p:spPr>
        <p:txBody>
          <a:bodyPr wrap="square" rtlCol="0">
            <a:spAutoFit/>
          </a:bodyPr>
          <a:lstStyle/>
          <a:p>
            <a:pPr algn="ctr" rtl="1"/>
            <a:r>
              <a:rPr lang="ar-SA" sz="2800" b="1" dirty="0"/>
              <a:t>القدرات القيادية </a:t>
            </a:r>
            <a:endParaRPr lang="en-US" sz="2800" b="1" dirty="0"/>
          </a:p>
          <a:p>
            <a:pPr algn="just" rtl="1"/>
            <a:r>
              <a:rPr lang="ar-SA" sz="2800" dirty="0"/>
              <a:t>هناك عدة عوامل تساعد القائد التربوي على النجاح في عمله، ولعل في مقدمة هذه العوامل ما يعرف بالمهارات والقدرات القيادية، وأن نجاح </a:t>
            </a:r>
            <a:r>
              <a:rPr lang="ar-JO" sz="2800" dirty="0"/>
              <a:t>ال</a:t>
            </a:r>
            <a:r>
              <a:rPr lang="ar-SA" sz="2800" dirty="0"/>
              <a:t>مدير يعتمد بشكل كبير على ما يتمتع به من مهارات، </a:t>
            </a:r>
            <a:r>
              <a:rPr lang="ar-SA" sz="2800" u="sng" dirty="0"/>
              <a:t>والمقصود بالمهارة أنها أداء العمل بسرعة ودقة، بينما تعني القدرة إمكانية أداء العمل بصرف النظر عن السرعة أو الدقة في أدائه</a:t>
            </a:r>
            <a:r>
              <a:rPr lang="ar-SA" sz="2800" dirty="0"/>
              <a:t>، لذا ولضمان نجاح </a:t>
            </a:r>
            <a:r>
              <a:rPr lang="ar-JO" sz="2800" dirty="0"/>
              <a:t>ال</a:t>
            </a:r>
            <a:r>
              <a:rPr lang="ar-SA" sz="2800" dirty="0"/>
              <a:t>مدير كقائد تربوي في مهنته على أكمل وجه لابد من أن تتوفر لديه مجموعة مهارات وقدرات التي تساعده وتسانده في أداء وظيفته. ومن أبرز هذه القدرات هي: </a:t>
            </a:r>
            <a:endParaRPr lang="en-US" sz="2800" dirty="0"/>
          </a:p>
          <a:p>
            <a:pPr rtl="1"/>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9C8B2CCF-F804-43B9-A1BE-12F586B529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200" y="4560080"/>
            <a:ext cx="2895600" cy="1581150"/>
          </a:xfrm>
          <a:prstGeom prst="rect">
            <a:avLst/>
          </a:prstGeom>
        </p:spPr>
      </p:pic>
    </p:spTree>
    <p:extLst>
      <p:ext uri="{BB962C8B-B14F-4D97-AF65-F5344CB8AC3E}">
        <p14:creationId xmlns:p14="http://schemas.microsoft.com/office/powerpoint/2010/main" val="51588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68589" y="1595341"/>
            <a:ext cx="11236036" cy="37150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30539" y="1947429"/>
            <a:ext cx="10512135" cy="4185761"/>
          </a:xfrm>
          <a:prstGeom prst="rect">
            <a:avLst/>
          </a:prstGeom>
          <a:noFill/>
        </p:spPr>
        <p:txBody>
          <a:bodyPr wrap="square" rtlCol="0">
            <a:spAutoFit/>
          </a:bodyPr>
          <a:lstStyle/>
          <a:p>
            <a:pPr marL="342900" indent="-342900" algn="r" rtl="1">
              <a:buFont typeface="Wingdings" panose="05000000000000000000" pitchFamily="2" charset="2"/>
              <a:buChar char="v"/>
            </a:pPr>
            <a:r>
              <a:rPr lang="ar-SA" sz="2800" dirty="0">
                <a:latin typeface="Arial" panose="020B0604020202020204" pitchFamily="34" charset="0"/>
                <a:cs typeface="Arial" panose="020B0604020202020204" pitchFamily="34" charset="0"/>
              </a:rPr>
              <a:t>القدرات الذاتية: تشمل السمات والقدرات الواجبة في بناء شخصية الأفراد ليصبحوا قادة، مثل القدرات العقلية والسمات الشخصية وضبط النفس والمبادئ والابتكار والسيطرة والتنظيم. </a:t>
            </a:r>
            <a:endParaRPr lang="en-US" sz="2800" dirty="0">
              <a:latin typeface="Arial" panose="020B0604020202020204" pitchFamily="34" charset="0"/>
              <a:cs typeface="Arial" panose="020B0604020202020204" pitchFamily="34" charset="0"/>
            </a:endParaRPr>
          </a:p>
          <a:p>
            <a:pPr marL="342900" indent="-342900" algn="r" rtl="1">
              <a:buFont typeface="Wingdings" panose="05000000000000000000" pitchFamily="2" charset="2"/>
              <a:buChar char="v"/>
            </a:pPr>
            <a:r>
              <a:rPr lang="ar-SA" sz="2800" dirty="0">
                <a:latin typeface="Arial" panose="020B0604020202020204" pitchFamily="34" charset="0"/>
                <a:cs typeface="Arial" panose="020B0604020202020204" pitchFamily="34" charset="0"/>
              </a:rPr>
              <a:t>القدرات الإنسانية: تعرف بأنها قدرة ال</a:t>
            </a:r>
            <a:r>
              <a:rPr lang="ar-JO" sz="2800" dirty="0">
                <a:latin typeface="Arial" panose="020B0604020202020204" pitchFamily="34" charset="0"/>
                <a:cs typeface="Arial" panose="020B0604020202020204" pitchFamily="34" charset="0"/>
              </a:rPr>
              <a:t>قائد</a:t>
            </a:r>
            <a:r>
              <a:rPr lang="ar-SA" sz="2800" dirty="0">
                <a:latin typeface="Arial" panose="020B0604020202020204" pitchFamily="34" charset="0"/>
                <a:cs typeface="Arial" panose="020B0604020202020204" pitchFamily="34" charset="0"/>
              </a:rPr>
              <a:t> </a:t>
            </a:r>
            <a:r>
              <a:rPr lang="ar-JO" sz="2800" dirty="0">
                <a:latin typeface="Arial" panose="020B0604020202020204" pitchFamily="34" charset="0"/>
                <a:cs typeface="Arial" panose="020B0604020202020204" pitchFamily="34" charset="0"/>
              </a:rPr>
              <a:t>على</a:t>
            </a:r>
            <a:r>
              <a:rPr lang="ar-SA" sz="2800" dirty="0">
                <a:latin typeface="Arial" panose="020B0604020202020204" pitchFamily="34" charset="0"/>
                <a:cs typeface="Arial" panose="020B0604020202020204" pitchFamily="34" charset="0"/>
              </a:rPr>
              <a:t> التعامل الفعال والسلوك</a:t>
            </a:r>
            <a:r>
              <a:rPr lang="ar-JO" sz="2800" dirty="0">
                <a:latin typeface="Arial" panose="020B0604020202020204" pitchFamily="34" charset="0"/>
                <a:cs typeface="Arial" panose="020B0604020202020204" pitchFamily="34" charset="0"/>
              </a:rPr>
              <a:t> الجيد</a:t>
            </a:r>
            <a:r>
              <a:rPr lang="ar-SA" sz="2800" dirty="0">
                <a:latin typeface="Arial" panose="020B0604020202020204" pitchFamily="34" charset="0"/>
                <a:cs typeface="Arial" panose="020B0604020202020204" pitchFamily="34" charset="0"/>
              </a:rPr>
              <a:t> كعضو في جماعة، وكعنصر في تنمية الجهود المشتركة مع الفريق الذي تحت قيادته ، وتتضمن ا</a:t>
            </a:r>
            <a:r>
              <a:rPr lang="ar-JO" sz="2800" dirty="0">
                <a:latin typeface="Arial" panose="020B0604020202020204" pitchFamily="34" charset="0"/>
                <a:cs typeface="Arial" panose="020B0604020202020204" pitchFamily="34" charset="0"/>
              </a:rPr>
              <a:t>لقدرة</a:t>
            </a:r>
            <a:r>
              <a:rPr lang="ar-SA" sz="2800" dirty="0">
                <a:latin typeface="Arial" panose="020B0604020202020204" pitchFamily="34" charset="0"/>
                <a:cs typeface="Arial" panose="020B0604020202020204" pitchFamily="34" charset="0"/>
              </a:rPr>
              <a:t> الإنسانية مدى كفاءة مدير المدرسة</a:t>
            </a:r>
            <a:r>
              <a:rPr lang="ar-JO" sz="2800" dirty="0">
                <a:latin typeface="Arial" panose="020B0604020202020204" pitchFamily="34" charset="0"/>
                <a:cs typeface="Arial" panose="020B0604020202020204" pitchFamily="34" charset="0"/>
              </a:rPr>
              <a:t> أو الجامعة</a:t>
            </a:r>
            <a:r>
              <a:rPr lang="ar-SA" sz="2800" dirty="0">
                <a:latin typeface="Arial" panose="020B0604020202020204" pitchFamily="34" charset="0"/>
                <a:cs typeface="Arial" panose="020B0604020202020204" pitchFamily="34" charset="0"/>
              </a:rPr>
              <a:t> في التعرف على متطلبات العمل مع الناس أفراداً و جماعات.</a:t>
            </a:r>
          </a:p>
          <a:p>
            <a:pPr algn="r" rtl="1"/>
            <a:endParaRPr lang="en-US" sz="2800" dirty="0">
              <a:latin typeface="Arial" panose="020B0604020202020204" pitchFamily="34" charset="0"/>
              <a:cs typeface="Arial" panose="020B0604020202020204" pitchFamily="34" charset="0"/>
            </a:endParaRPr>
          </a:p>
          <a:p>
            <a:pPr algn="r" rtl="1"/>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6150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44788" y="1652455"/>
            <a:ext cx="11236036" cy="3553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a:t>وللصراع التنظيمي في المؤسسات التعليمية أثر سلبي وآخر إيجابي، إذ يتيح الفرصة أمام العاملين في المؤسسات التربوية لكسر الروتين, والخروج عن المألوف وحالة الركود في المؤسسة التعليمية, كما يمكن إدارة المؤسسة من تجنب أسباب الصراع في المستقبل, ويمكن المدير من اختيار الطريقة الأنسب في إدارة الصراع, وكذلك وضع خطة مستقبلية تسهم في تطوير المؤسسة وتفادي الأخطاء</a:t>
            </a:r>
            <a:endParaRPr lang="ar-JO" dirty="0">
              <a:solidFill>
                <a:srgbClr val="2D3956"/>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35077" y="1951837"/>
            <a:ext cx="10512135" cy="3693319"/>
          </a:xfrm>
          <a:prstGeom prst="rect">
            <a:avLst/>
          </a:prstGeom>
          <a:noFill/>
        </p:spPr>
        <p:txBody>
          <a:bodyPr wrap="square" rtlCol="0">
            <a:spAutoFit/>
          </a:bodyPr>
          <a:lstStyle/>
          <a:p>
            <a:pPr marL="342900" indent="-342900" algn="r" rtl="1">
              <a:buFont typeface="Wingdings" panose="05000000000000000000" pitchFamily="2" charset="2"/>
              <a:buChar char="v"/>
            </a:pPr>
            <a:r>
              <a:rPr lang="ar-SA" sz="2400" dirty="0">
                <a:latin typeface="Arial" panose="020B0604020202020204" pitchFamily="34" charset="0"/>
                <a:cs typeface="Arial" panose="020B0604020202020204" pitchFamily="34" charset="0"/>
              </a:rPr>
              <a:t>القدرات الإدراكية تعني قدرة القائد على رؤية التنظيم الذي يقوده وفهم الترابط بين أجزائه ونشاطاته وتأثير التغيرات التي تحدث في أي جزء منه في بقية أجزائه، وقدرته على تصور وفهم علاقات الموظف بالمؤسسة كلها وبالمجتمع الذي يعمل فيه. </a:t>
            </a:r>
          </a:p>
          <a:p>
            <a:pPr marL="342900" indent="-342900" algn="r" rtl="1">
              <a:buFont typeface="Wingdings" panose="05000000000000000000" pitchFamily="2" charset="2"/>
              <a:buChar char="v"/>
            </a:pPr>
            <a:r>
              <a:rPr lang="ar-SA" sz="2400" dirty="0">
                <a:latin typeface="Arial" panose="020B0604020202020204" pitchFamily="34" charset="0"/>
                <a:cs typeface="Arial" panose="020B0604020202020204" pitchFamily="34" charset="0"/>
              </a:rPr>
              <a:t>القدرات الإدارية يتصل هذا النوع بالقدرات التدبيرية التي يمارسها القائد في إدارة مؤسسة لغايات التخطيط والتنظيم والتنسيق والمتابعة سعيا إلى تحقيق أهدافها مثل تقييم الاحتياجات المؤسسية من بشرية ومادية والقدرة على إدارة التغيير وفق خطوات مرحلية قائمة على حنكة تقاضيه في إقناع الآخرين بالأفكار الجديدة وبناء نظام تقييمي شامل وفعّال لأداء العاملين. </a:t>
            </a:r>
            <a:endParaRPr lang="en-US" sz="2400" dirty="0">
              <a:latin typeface="Arial" panose="020B0604020202020204" pitchFamily="34" charset="0"/>
              <a:cs typeface="Arial" panose="020B0604020202020204" pitchFamily="34" charset="0"/>
            </a:endParaRPr>
          </a:p>
          <a:p>
            <a:pPr marL="342900" indent="-342900" algn="r" rtl="1">
              <a:buFont typeface="Wingdings" panose="05000000000000000000" pitchFamily="2" charset="2"/>
              <a:buChar char="v"/>
            </a:pPr>
            <a:endParaRPr lang="en-US" sz="2400" dirty="0">
              <a:latin typeface="Arial" panose="020B0604020202020204" pitchFamily="34" charset="0"/>
              <a:cs typeface="Arial" panose="020B0604020202020204" pitchFamily="34" charset="0"/>
            </a:endParaRPr>
          </a:p>
          <a:p>
            <a:pPr algn="r" rtl="1"/>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29145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7A77196-C44F-4653-B572-86B2B503FF61}"/>
              </a:ext>
            </a:extLst>
          </p:cNvPr>
          <p:cNvSpPr/>
          <p:nvPr/>
        </p:nvSpPr>
        <p:spPr>
          <a:xfrm>
            <a:off x="419100" y="1439259"/>
            <a:ext cx="11258550" cy="4347985"/>
          </a:xfrm>
          <a:prstGeom prst="rect">
            <a:avLst/>
          </a:prstGeom>
          <a:solidFill>
            <a:schemeClr val="bg1"/>
          </a:solidFill>
        </p:spPr>
        <p:txBody>
          <a:bodyPr wrap="square">
            <a:spAutoFit/>
          </a:bodyPr>
          <a:lstStyle/>
          <a:p>
            <a:pPr algn="r" rtl="1">
              <a:lnSpc>
                <a:spcPct val="150000"/>
              </a:lnSpc>
            </a:pPr>
            <a:r>
              <a:rPr lang="ar-SA" sz="2800" dirty="0"/>
              <a:t>القدرات الفنية: وهي المعرفة المتخصصة في فرع من فروع العلم والكفاءة في استخدام هذه المعرفة أفضل استخدام على نحو يحقق الهدف بفاعلية، ويمكن الحصول على هذه المهارة بالدراسة والخبرة، ومن أهم هذه السمات: </a:t>
            </a:r>
            <a:endParaRPr lang="en-US" sz="2800" dirty="0"/>
          </a:p>
          <a:p>
            <a:pPr marL="514350" lvl="0" indent="-514350" algn="r" rtl="1">
              <a:lnSpc>
                <a:spcPct val="150000"/>
              </a:lnSpc>
              <a:buFont typeface="+mj-lt"/>
              <a:buAutoNum type="arabicPeriod"/>
            </a:pPr>
            <a:r>
              <a:rPr lang="ar-SA" sz="2800" dirty="0"/>
              <a:t>القدرة على تحمل المسؤولية. </a:t>
            </a:r>
            <a:endParaRPr lang="en-US" sz="2800" dirty="0"/>
          </a:p>
          <a:p>
            <a:pPr marL="514350" lvl="0" indent="-514350" algn="r" rtl="1">
              <a:lnSpc>
                <a:spcPct val="150000"/>
              </a:lnSpc>
              <a:buFont typeface="+mj-lt"/>
              <a:buAutoNum type="arabicPeriod"/>
            </a:pPr>
            <a:r>
              <a:rPr lang="ar-SA" sz="2800" dirty="0"/>
              <a:t>الفهم العميق والشامل للأمور. </a:t>
            </a:r>
            <a:endParaRPr lang="en-US" sz="2800" dirty="0"/>
          </a:p>
          <a:p>
            <a:pPr marL="514350" lvl="0" indent="-514350" algn="r" rtl="1">
              <a:lnSpc>
                <a:spcPct val="150000"/>
              </a:lnSpc>
              <a:buFont typeface="+mj-lt"/>
              <a:buAutoNum type="arabicPeriod"/>
            </a:pPr>
            <a:r>
              <a:rPr lang="ar-SA" sz="2800" dirty="0"/>
              <a:t>الحزم والإيمان بتحقيق الهدف</a:t>
            </a:r>
            <a:r>
              <a:rPr lang="ar-SA" dirty="0"/>
              <a:t>. </a:t>
            </a:r>
            <a:endParaRPr lang="en-US" dirty="0"/>
          </a:p>
          <a:p>
            <a:pPr algn="r" rtl="1">
              <a:lnSpc>
                <a:spcPct val="107000"/>
              </a:lnSpc>
              <a:spcAft>
                <a:spcPts val="0"/>
              </a:spcAft>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37333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219450" y="1337759"/>
            <a:ext cx="8626495" cy="493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CD611DE-1E3C-45CD-8475-B25E1B361E64}"/>
              </a:ext>
            </a:extLst>
          </p:cNvPr>
          <p:cNvSpPr txBox="1"/>
          <p:nvPr/>
        </p:nvSpPr>
        <p:spPr>
          <a:xfrm>
            <a:off x="3667125" y="1609724"/>
            <a:ext cx="8067674" cy="4339650"/>
          </a:xfrm>
          <a:prstGeom prst="rect">
            <a:avLst/>
          </a:prstGeom>
          <a:noFill/>
        </p:spPr>
        <p:txBody>
          <a:bodyPr wrap="square" rtlCol="0">
            <a:spAutoFit/>
          </a:bodyPr>
          <a:lstStyle/>
          <a:p>
            <a:pPr algn="just" rtl="1"/>
            <a:r>
              <a:rPr lang="ar-SA" sz="2800" dirty="0"/>
              <a:t>ال</a:t>
            </a:r>
            <a:r>
              <a:rPr lang="ar-JO" sz="2800" dirty="0"/>
              <a:t>قدرات</a:t>
            </a:r>
            <a:r>
              <a:rPr lang="ar-SA" sz="2800" dirty="0"/>
              <a:t> التقنية وتأت</a:t>
            </a:r>
            <a:r>
              <a:rPr lang="ar-JO" sz="2800" dirty="0"/>
              <a:t>ي</a:t>
            </a:r>
            <a:r>
              <a:rPr lang="ar-SA" sz="2800" dirty="0"/>
              <a:t> أهميتها من اعتماد نظام معلومات مرجعي متجدد تستند إليه عمليات التخطيط والمتابعة والتنبؤ والقدرة على تحليل المعلومات وتصنيفها وتوظيفها في اتخاذ القرارات أضف إلى ذلك الإلمام بمفردات التعليم الإلكتروني والمهارات الحاسوبي</a:t>
            </a:r>
            <a:r>
              <a:rPr lang="ar-JO" sz="2800" dirty="0"/>
              <a:t>ة</a:t>
            </a:r>
            <a:r>
              <a:rPr lang="ar-SA" sz="2800" dirty="0"/>
              <a:t> والمعلوماتية واتخاذ القرارات، وتشمل هذه ال</a:t>
            </a:r>
            <a:r>
              <a:rPr lang="ar-JO" sz="2800" dirty="0"/>
              <a:t>قدرات</a:t>
            </a:r>
            <a:r>
              <a:rPr lang="ar-SA" sz="2800" dirty="0"/>
              <a:t> على الآتي:</a:t>
            </a:r>
            <a:endParaRPr lang="en-US" sz="2800" dirty="0"/>
          </a:p>
          <a:p>
            <a:pPr marL="514350" lvl="0" indent="-514350" algn="just" rtl="1">
              <a:buFont typeface="+mj-lt"/>
              <a:buAutoNum type="arabicPeriod"/>
            </a:pPr>
            <a:r>
              <a:rPr lang="ar-SA" sz="2800" dirty="0"/>
              <a:t>القدرة على جمع المعلومات من مصادرها وتحليلها. </a:t>
            </a:r>
            <a:endParaRPr lang="en-US" sz="2800" dirty="0"/>
          </a:p>
          <a:p>
            <a:pPr marL="514350" lvl="0" indent="-514350" algn="just" rtl="1">
              <a:buFont typeface="+mj-lt"/>
              <a:buAutoNum type="arabicPeriod"/>
            </a:pPr>
            <a:r>
              <a:rPr lang="ar-SA" sz="2800" dirty="0"/>
              <a:t>القدرة على تحليل المواقف المختلفة واختيار القرار المناسب. </a:t>
            </a:r>
            <a:endParaRPr lang="en-US" sz="2800" dirty="0"/>
          </a:p>
          <a:p>
            <a:pPr marL="514350" lvl="0" indent="-514350" algn="just" rtl="1">
              <a:buFont typeface="+mj-lt"/>
              <a:buAutoNum type="arabicPeriod"/>
            </a:pPr>
            <a:r>
              <a:rPr lang="ar-SA" sz="2800" dirty="0"/>
              <a:t>القدرة على نقل الأفكار للآخرين بسهولة. </a:t>
            </a:r>
            <a:endParaRPr lang="en-US" sz="2800" dirty="0"/>
          </a:p>
          <a:p>
            <a:pPr marL="514350" lvl="0" indent="-514350" algn="just" rtl="1">
              <a:buFont typeface="+mj-lt"/>
              <a:buAutoNum type="arabicPeriod"/>
            </a:pPr>
            <a:r>
              <a:rPr lang="ar-SA" sz="2800" dirty="0"/>
              <a:t>القدرة على تصميم نظام معلومات بسيط </a:t>
            </a:r>
            <a:r>
              <a:rPr lang="ar-JO" sz="2800" dirty="0"/>
              <a:t>.</a:t>
            </a:r>
            <a:endParaRPr lang="en-US" sz="2800" dirty="0"/>
          </a:p>
          <a:p>
            <a:pPr algn="just"/>
            <a:endParaRPr lang="en-US" sz="2400" dirty="0"/>
          </a:p>
        </p:txBody>
      </p:sp>
      <p:pic>
        <p:nvPicPr>
          <p:cNvPr id="6" name="Picture 5">
            <a:extLst>
              <a:ext uri="{FF2B5EF4-FFF2-40B4-BE49-F238E27FC236}">
                <a16:creationId xmlns:a16="http://schemas.microsoft.com/office/drawing/2014/main" id="{37DF4943-B822-422B-9EEC-2AFA36F437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055" y="1609724"/>
            <a:ext cx="2705100" cy="4162425"/>
          </a:xfrm>
          <a:prstGeom prst="rect">
            <a:avLst/>
          </a:prstGeom>
        </p:spPr>
      </p:pic>
    </p:spTree>
    <p:extLst>
      <p:ext uri="{BB962C8B-B14F-4D97-AF65-F5344CB8AC3E}">
        <p14:creationId xmlns:p14="http://schemas.microsoft.com/office/powerpoint/2010/main" val="8288181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5" name="Diagram 4">
            <a:extLst>
              <a:ext uri="{FF2B5EF4-FFF2-40B4-BE49-F238E27FC236}">
                <a16:creationId xmlns:a16="http://schemas.microsoft.com/office/drawing/2014/main" id="{23C61C63-E8A3-48C6-BEBD-5D00C92D3942}"/>
              </a:ext>
            </a:extLst>
          </p:cNvPr>
          <p:cNvGraphicFramePr/>
          <p:nvPr>
            <p:extLst>
              <p:ext uri="{D42A27DB-BD31-4B8C-83A1-F6EECF244321}">
                <p14:modId xmlns:p14="http://schemas.microsoft.com/office/powerpoint/2010/main" val="1241836649"/>
              </p:ext>
            </p:extLst>
          </p:nvPr>
        </p:nvGraphicFramePr>
        <p:xfrm>
          <a:off x="1990725" y="1362075"/>
          <a:ext cx="9458325" cy="47762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ED84358C-2457-49C3-A021-3954D47C1563}"/>
              </a:ext>
            </a:extLst>
          </p:cNvPr>
          <p:cNvSpPr/>
          <p:nvPr/>
        </p:nvSpPr>
        <p:spPr>
          <a:xfrm>
            <a:off x="3538065" y="416467"/>
            <a:ext cx="3945311" cy="467629"/>
          </a:xfrm>
          <a:prstGeom prst="rect">
            <a:avLst/>
          </a:prstGeom>
        </p:spPr>
        <p:txBody>
          <a:bodyPr wrap="none">
            <a:spAutoFit/>
          </a:bodyPr>
          <a:lstStyle/>
          <a:p>
            <a:pPr algn="r" rtl="1">
              <a:lnSpc>
                <a:spcPct val="107000"/>
              </a:lnSpc>
              <a:spcAft>
                <a:spcPts val="0"/>
              </a:spcAft>
            </a:pPr>
            <a:r>
              <a:rPr lang="ar-SA" sz="2400" b="1" dirty="0">
                <a:solidFill>
                  <a:schemeClr val="bg1"/>
                </a:solidFill>
                <a:latin typeface="Calibri" panose="020F0502020204030204" pitchFamily="34" charset="0"/>
                <a:ea typeface="Times New Roman" panose="02020603050405020304" pitchFamily="18" charset="0"/>
              </a:rPr>
              <a:t>متطلبات القيادة التربوية للمدير الناجح</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09110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8382435" y="-7968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E5A8A1DF-A85D-4BF2-9D23-C37111A37D67}"/>
              </a:ext>
            </a:extLst>
          </p:cNvPr>
          <p:cNvGraphicFramePr/>
          <p:nvPr>
            <p:extLst>
              <p:ext uri="{D42A27DB-BD31-4B8C-83A1-F6EECF244321}">
                <p14:modId xmlns:p14="http://schemas.microsoft.com/office/powerpoint/2010/main" val="2605536806"/>
              </p:ext>
            </p:extLst>
          </p:nvPr>
        </p:nvGraphicFramePr>
        <p:xfrm>
          <a:off x="254435" y="89111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Explosion: 14 Points 4">
            <a:extLst>
              <a:ext uri="{FF2B5EF4-FFF2-40B4-BE49-F238E27FC236}">
                <a16:creationId xmlns:a16="http://schemas.microsoft.com/office/drawing/2014/main" id="{5F979A11-3D03-4641-B695-4C12499E07C6}"/>
              </a:ext>
            </a:extLst>
          </p:cNvPr>
          <p:cNvSpPr/>
          <p:nvPr/>
        </p:nvSpPr>
        <p:spPr>
          <a:xfrm>
            <a:off x="8136837" y="548217"/>
            <a:ext cx="4648199" cy="5433483"/>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1C2E940-6878-4794-A27A-048AF8DB0A25}"/>
              </a:ext>
            </a:extLst>
          </p:cNvPr>
          <p:cNvSpPr/>
          <p:nvPr/>
        </p:nvSpPr>
        <p:spPr>
          <a:xfrm rot="18653260">
            <a:off x="8354046" y="2739467"/>
            <a:ext cx="3714612" cy="1200329"/>
          </a:xfrm>
          <a:prstGeom prst="rect">
            <a:avLst/>
          </a:prstGeom>
        </p:spPr>
        <p:txBody>
          <a:bodyPr wrap="square">
            <a:spAutoFit/>
          </a:bodyPr>
          <a:lstStyle/>
          <a:p>
            <a:pPr algn="ctr" rtl="1"/>
            <a:r>
              <a:rPr lang="ar-SA" sz="2400" b="1" dirty="0"/>
              <a:t>إن نجاح المؤسسة التعليمية يعتمد على كفاءة القائد التربوي عند قيامه بالمهام التالية :</a:t>
            </a:r>
            <a:endParaRPr lang="en-US" sz="2400" b="1" dirty="0"/>
          </a:p>
        </p:txBody>
      </p:sp>
      <p:sp>
        <p:nvSpPr>
          <p:cNvPr id="6" name="TextBox 5">
            <a:extLst>
              <a:ext uri="{FF2B5EF4-FFF2-40B4-BE49-F238E27FC236}">
                <a16:creationId xmlns:a16="http://schemas.microsoft.com/office/drawing/2014/main" id="{B418B155-B14A-47B0-8054-2FD38D91838D}"/>
              </a:ext>
            </a:extLst>
          </p:cNvPr>
          <p:cNvSpPr txBox="1"/>
          <p:nvPr/>
        </p:nvSpPr>
        <p:spPr>
          <a:xfrm>
            <a:off x="4318435" y="396501"/>
            <a:ext cx="3171825" cy="646331"/>
          </a:xfrm>
          <a:prstGeom prst="rect">
            <a:avLst/>
          </a:prstGeom>
          <a:noFill/>
        </p:spPr>
        <p:txBody>
          <a:bodyPr wrap="square" rtlCol="0">
            <a:spAutoFit/>
          </a:bodyPr>
          <a:lstStyle/>
          <a:p>
            <a:r>
              <a:rPr lang="ar-JO" sz="3600" b="1" dirty="0">
                <a:solidFill>
                  <a:schemeClr val="bg1"/>
                </a:solidFill>
              </a:rPr>
              <a:t>مهام القائد</a:t>
            </a:r>
            <a:endParaRPr lang="en-US" sz="3600" b="1" dirty="0">
              <a:solidFill>
                <a:schemeClr val="bg1"/>
              </a:solidFill>
            </a:endParaRPr>
          </a:p>
        </p:txBody>
      </p:sp>
    </p:spTree>
    <p:extLst>
      <p:ext uri="{BB962C8B-B14F-4D97-AF65-F5344CB8AC3E}">
        <p14:creationId xmlns:p14="http://schemas.microsoft.com/office/powerpoint/2010/main" val="3184026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A8055C92-4E9A-469D-8354-325013FA6BE8}"/>
              </a:ext>
            </a:extLst>
          </p:cNvPr>
          <p:cNvSpPr/>
          <p:nvPr/>
        </p:nvSpPr>
        <p:spPr>
          <a:xfrm>
            <a:off x="1333500" y="1608641"/>
            <a:ext cx="9991725" cy="4539512"/>
          </a:xfrm>
          <a:prstGeom prst="rect">
            <a:avLst/>
          </a:prstGeom>
          <a:solidFill>
            <a:schemeClr val="bg1"/>
          </a:solidFill>
        </p:spPr>
        <p:txBody>
          <a:bodyPr wrap="square">
            <a:spAutoFit/>
          </a:bodyPr>
          <a:lstStyle/>
          <a:p>
            <a:pPr algn="just" rtl="1">
              <a:lnSpc>
                <a:spcPct val="107000"/>
              </a:lnSpc>
              <a:spcAft>
                <a:spcPts val="800"/>
              </a:spcAft>
            </a:pPr>
            <a:r>
              <a:rPr lang="ar-SA" sz="2400" dirty="0"/>
              <a:t>ولكي يتمكن القائد الأكاديمي من القيام بمسؤولياته بكفاءة ويواجه المشكلات التي تواجه الإدارة على مختلف المستويات أعضاء الهيئة التدريسية، الطلبة المجتمع المحلي، فلا بد من تمتعه بالمهارات المعرفية أو الفكرية، والإنسانية التي تمكنه من التواصل الصحي الفعال مع العاملين والموظفين، والإسهام في تفهم وحل المشكلات الإدارية التي تواجه الأفراد، وأيضاً التمتع بالمهارات الفنية التي تمكنه من الإلمام بالتخطيط والتطوير، واستخدام الوسائل الفعالة لتحقيق أهداف المؤسسة.</a:t>
            </a:r>
          </a:p>
          <a:p>
            <a:pPr algn="just" rtl="1">
              <a:lnSpc>
                <a:spcPct val="107000"/>
              </a:lnSpc>
              <a:spcAft>
                <a:spcPts val="800"/>
              </a:spcAft>
            </a:pPr>
            <a:endParaRPr lang="ar-SA" sz="2400" dirty="0"/>
          </a:p>
          <a:p>
            <a:pPr algn="just" rtl="1">
              <a:lnSpc>
                <a:spcPct val="107000"/>
              </a:lnSpc>
              <a:spcAft>
                <a:spcPts val="800"/>
              </a:spcAft>
            </a:pPr>
            <a:endParaRPr lang="ar-SA" sz="2400" dirty="0"/>
          </a:p>
          <a:p>
            <a:pPr algn="just" rtl="1">
              <a:lnSpc>
                <a:spcPct val="107000"/>
              </a:lnSpc>
              <a:spcAft>
                <a:spcPts val="800"/>
              </a:spcAft>
            </a:pPr>
            <a:endParaRPr lang="ar-SA" sz="2400" dirty="0"/>
          </a:p>
          <a:p>
            <a:pPr algn="just" rtl="1">
              <a:lnSpc>
                <a:spcPct val="107000"/>
              </a:lnSpc>
              <a:spcAft>
                <a:spcPts val="800"/>
              </a:spcAft>
            </a:pPr>
            <a:endParaRPr lang="en-US" sz="2400" dirty="0"/>
          </a:p>
          <a:p>
            <a:pPr algn="ctr">
              <a:lnSpc>
                <a:spcPct val="107000"/>
              </a:lnSpc>
              <a:spcAft>
                <a:spcPts val="800"/>
              </a:spcAft>
            </a:pPr>
            <a:endParaRPr lang="en-US" sz="2400" dirty="0"/>
          </a:p>
        </p:txBody>
      </p:sp>
      <p:pic>
        <p:nvPicPr>
          <p:cNvPr id="5" name="Picture 4">
            <a:extLst>
              <a:ext uri="{FF2B5EF4-FFF2-40B4-BE49-F238E27FC236}">
                <a16:creationId xmlns:a16="http://schemas.microsoft.com/office/drawing/2014/main" id="{FC3907FD-6578-4AF3-936B-C0891EA847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2312" y="3826617"/>
            <a:ext cx="6000750" cy="1990691"/>
          </a:xfrm>
          <a:prstGeom prst="rect">
            <a:avLst/>
          </a:prstGeom>
        </p:spPr>
      </p:pic>
    </p:spTree>
    <p:extLst>
      <p:ext uri="{BB962C8B-B14F-4D97-AF65-F5344CB8AC3E}">
        <p14:creationId xmlns:p14="http://schemas.microsoft.com/office/powerpoint/2010/main" val="1496522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065965" y="493923"/>
            <a:ext cx="5386411" cy="592726"/>
          </a:xfrm>
          <a:prstGeom prst="rect">
            <a:avLst/>
          </a:prstGeom>
        </p:spPr>
        <p:txBody>
          <a:bodyPr wrap="none">
            <a:spAutoFit/>
          </a:bodyPr>
          <a:lstStyle/>
          <a:p>
            <a:pPr algn="r" rtl="1">
              <a:lnSpc>
                <a:spcPct val="107000"/>
              </a:lnSpc>
              <a:spcAft>
                <a:spcPts val="0"/>
              </a:spcAft>
            </a:pPr>
            <a:r>
              <a:rPr lang="ar-SA" sz="3200" dirty="0">
                <a:solidFill>
                  <a:schemeClr val="bg1"/>
                </a:solidFill>
              </a:rPr>
              <a:t>أهم القيادات التي يجب أن يمتلكها القائد </a:t>
            </a: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971551" y="1423079"/>
            <a:ext cx="10648950" cy="4893647"/>
          </a:xfrm>
          <a:prstGeom prst="rect">
            <a:avLst/>
          </a:prstGeom>
          <a:solidFill>
            <a:schemeClr val="bg1"/>
          </a:solidFill>
        </p:spPr>
        <p:txBody>
          <a:bodyPr wrap="square">
            <a:spAutoFit/>
          </a:bodyPr>
          <a:lstStyle/>
          <a:p>
            <a:pPr marL="342900" indent="-342900" algn="r" rtl="1">
              <a:lnSpc>
                <a:spcPct val="150000"/>
              </a:lnSpc>
              <a:buFont typeface="Wingdings" panose="05000000000000000000" pitchFamily="2" charset="2"/>
              <a:buChar char="v"/>
            </a:pPr>
            <a:r>
              <a:rPr lang="ar-SA" sz="2400" dirty="0"/>
              <a:t> قيادة استراتيجية تهدف للحفاظ على المؤسسة، والقدرة على التكيف مع المتغيرات التي تطرأ في بيئتها والتعامل معها وأدارتها بكفاية وفاعلية. </a:t>
            </a:r>
            <a:endParaRPr lang="en-US" sz="2400" dirty="0"/>
          </a:p>
          <a:p>
            <a:pPr marL="342900" indent="-342900" algn="r" rtl="1">
              <a:lnSpc>
                <a:spcPct val="150000"/>
              </a:lnSpc>
              <a:buFont typeface="Wingdings" panose="05000000000000000000" pitchFamily="2" charset="2"/>
              <a:buChar char="v"/>
            </a:pPr>
            <a:r>
              <a:rPr lang="ar-SA" sz="2400" dirty="0"/>
              <a:t>قيادة معلوماتية تتيح لإدارة المؤسسة الإطلاع على أحدث التطورات في مجال عملها سواء داخلها أم خارجها. </a:t>
            </a:r>
            <a:endParaRPr lang="en-US" sz="2400" dirty="0"/>
          </a:p>
          <a:p>
            <a:pPr marL="342900" indent="-342900" algn="r" rtl="1">
              <a:lnSpc>
                <a:spcPct val="150000"/>
              </a:lnSpc>
              <a:buFont typeface="Wingdings" panose="05000000000000000000" pitchFamily="2" charset="2"/>
              <a:buChar char="v"/>
            </a:pPr>
            <a:r>
              <a:rPr lang="ar-SA" sz="2400" dirty="0"/>
              <a:t>قيادة الأزمات قيادة المواقف الطارئة، واتخاذ قرارات سريعة تتطلب قدرة على إدراك الضغوط وتحديد مصادرها وتحليل أساليبها وابتكار أساليب للتعامل معها. </a:t>
            </a:r>
            <a:endParaRPr lang="en-US" sz="2400" dirty="0"/>
          </a:p>
          <a:p>
            <a:pPr marL="342900" indent="-342900" algn="r" rtl="1">
              <a:lnSpc>
                <a:spcPct val="150000"/>
              </a:lnSpc>
              <a:buFont typeface="Wingdings" panose="05000000000000000000" pitchFamily="2" charset="2"/>
              <a:buChar char="v"/>
            </a:pPr>
            <a:r>
              <a:rPr lang="ar-SA" sz="2400" dirty="0"/>
              <a:t>قيادة العلاقات الإنسانية: دفع العاملين نحو العمل بالإقناع والتحفيز والبعد عن التسلط ومراعاة مشاعرهم والتأثير في سلوك الآخرين. </a:t>
            </a:r>
            <a:endParaRPr lang="en-US" sz="2400" dirty="0"/>
          </a:p>
          <a:p>
            <a:pPr algn="r" rtl="1"/>
            <a:endParaRPr lang="en-US" sz="2400" dirty="0"/>
          </a:p>
        </p:txBody>
      </p:sp>
    </p:spTree>
    <p:extLst>
      <p:ext uri="{BB962C8B-B14F-4D97-AF65-F5344CB8AC3E}">
        <p14:creationId xmlns:p14="http://schemas.microsoft.com/office/powerpoint/2010/main" val="29534869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065965" y="493923"/>
            <a:ext cx="5386411" cy="592726"/>
          </a:xfrm>
          <a:prstGeom prst="rect">
            <a:avLst/>
          </a:prstGeom>
        </p:spPr>
        <p:txBody>
          <a:bodyPr wrap="none">
            <a:spAutoFit/>
          </a:bodyPr>
          <a:lstStyle/>
          <a:p>
            <a:pPr algn="r" rtl="1">
              <a:lnSpc>
                <a:spcPct val="107000"/>
              </a:lnSpc>
              <a:spcAft>
                <a:spcPts val="0"/>
              </a:spcAft>
            </a:pPr>
            <a:r>
              <a:rPr lang="ar-SA" sz="3200" dirty="0">
                <a:solidFill>
                  <a:schemeClr val="bg1"/>
                </a:solidFill>
              </a:rPr>
              <a:t>أهم القيادات التي يجب أن يمتلكها القائد </a:t>
            </a: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971551" y="1423079"/>
            <a:ext cx="10648950" cy="3908762"/>
          </a:xfrm>
          <a:prstGeom prst="rect">
            <a:avLst/>
          </a:prstGeom>
          <a:solidFill>
            <a:schemeClr val="bg1"/>
          </a:solidFill>
        </p:spPr>
        <p:txBody>
          <a:bodyPr wrap="square">
            <a:spAutoFit/>
          </a:bodyPr>
          <a:lstStyle/>
          <a:p>
            <a:pPr marL="457200" indent="-457200" algn="just" rtl="1">
              <a:buFont typeface="Wingdings" panose="05000000000000000000" pitchFamily="2" charset="2"/>
              <a:buChar char="v"/>
            </a:pPr>
            <a:r>
              <a:rPr lang="ar-SA" sz="2800" dirty="0"/>
              <a:t>  قيادة التغيير المخطط التصور المستقبلي للمؤسسة وتحديد</a:t>
            </a:r>
            <a:r>
              <a:rPr lang="ar-JO" sz="2800" dirty="0"/>
              <a:t> أهدافها </a:t>
            </a:r>
            <a:r>
              <a:rPr lang="ar-SA" sz="2800" dirty="0"/>
              <a:t>بالاعتماد على التخطيط كأساس لإحداث التغيير. </a:t>
            </a:r>
            <a:endParaRPr lang="en-US" sz="2800" dirty="0"/>
          </a:p>
          <a:p>
            <a:pPr marL="457200" indent="-457200" algn="just" rtl="1">
              <a:buFont typeface="Wingdings" panose="05000000000000000000" pitchFamily="2" charset="2"/>
              <a:buChar char="v"/>
            </a:pPr>
            <a:r>
              <a:rPr lang="ar-SA" sz="2800" dirty="0"/>
              <a:t>قيادة توجهها حاجات الجمهور المستهدف تعمل على تلبية حاجات الفئات المستهدفة بالاعتماد على منحى علمي متكامل.</a:t>
            </a:r>
            <a:endParaRPr lang="en-US" sz="2800" dirty="0"/>
          </a:p>
          <a:p>
            <a:pPr marL="457200" indent="-457200" algn="just" rtl="1">
              <a:buFont typeface="Wingdings" panose="05000000000000000000" pitchFamily="2" charset="2"/>
              <a:buChar char="v"/>
            </a:pPr>
            <a:r>
              <a:rPr lang="ar-SA" sz="2800" dirty="0"/>
              <a:t>قيادة الموارد البشرية وتعتمد على التخطيط لتنمية الموارد البشرية بصورة تكاملية. تسعى لتحقيق مصلحة الفرد والمؤسسة.</a:t>
            </a:r>
            <a:endParaRPr lang="en-US" sz="2800" dirty="0"/>
          </a:p>
          <a:p>
            <a:pPr marL="457200" indent="-457200" algn="just" rtl="1">
              <a:buFont typeface="Wingdings" panose="05000000000000000000" pitchFamily="2" charset="2"/>
              <a:buChar char="v"/>
            </a:pPr>
            <a:r>
              <a:rPr lang="ar-SA" sz="2800" dirty="0"/>
              <a:t>قيادة الجودة الشاملة تركز على تحقيق الجودة والنوعية في مخرجاتها وتحرص على تقديم الأفضل والأجود. </a:t>
            </a:r>
            <a:endParaRPr lang="en-US" sz="2800" dirty="0"/>
          </a:p>
          <a:p>
            <a:pPr algn="r" rtl="1"/>
            <a:endParaRPr lang="en-US" sz="2400" dirty="0"/>
          </a:p>
        </p:txBody>
      </p:sp>
    </p:spTree>
    <p:extLst>
      <p:ext uri="{BB962C8B-B14F-4D97-AF65-F5344CB8AC3E}">
        <p14:creationId xmlns:p14="http://schemas.microsoft.com/office/powerpoint/2010/main" val="428750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065965" y="493923"/>
            <a:ext cx="5386411" cy="592726"/>
          </a:xfrm>
          <a:prstGeom prst="rect">
            <a:avLst/>
          </a:prstGeom>
        </p:spPr>
        <p:txBody>
          <a:bodyPr wrap="none">
            <a:spAutoFit/>
          </a:bodyPr>
          <a:lstStyle/>
          <a:p>
            <a:pPr algn="r" rtl="1">
              <a:lnSpc>
                <a:spcPct val="107000"/>
              </a:lnSpc>
              <a:spcAft>
                <a:spcPts val="0"/>
              </a:spcAft>
            </a:pPr>
            <a:r>
              <a:rPr lang="ar-SA" sz="3200" dirty="0">
                <a:solidFill>
                  <a:schemeClr val="bg1"/>
                </a:solidFill>
              </a:rPr>
              <a:t>أهم القيادات التي يجب أن يمتلكها القائد </a:t>
            </a: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971551" y="1423079"/>
            <a:ext cx="10648950" cy="3254417"/>
          </a:xfrm>
          <a:prstGeom prst="rect">
            <a:avLst/>
          </a:prstGeom>
          <a:solidFill>
            <a:schemeClr val="bg1"/>
          </a:solidFill>
        </p:spPr>
        <p:txBody>
          <a:bodyPr wrap="square">
            <a:spAutoFit/>
          </a:bodyPr>
          <a:lstStyle/>
          <a:p>
            <a:pPr marL="457200" indent="-457200" algn="just" rtl="1">
              <a:lnSpc>
                <a:spcPct val="150000"/>
              </a:lnSpc>
              <a:buFont typeface="Wingdings" panose="05000000000000000000" pitchFamily="2" charset="2"/>
              <a:buChar char="v"/>
            </a:pPr>
            <a:r>
              <a:rPr lang="ar-SA" sz="2800" dirty="0"/>
              <a:t>  قيادة الابتكار والبحث والتطوير تركز على منظومة البحث والتطوير في عملها لغايات الارتقاء به ورفع سويته، كما تؤكد على الإبداع والتجديد، بهدف الوصول إلى درجات عالية من الإتقان والتميز.</a:t>
            </a:r>
            <a:endParaRPr lang="en-US" sz="2800" dirty="0"/>
          </a:p>
          <a:p>
            <a:pPr marL="457200" indent="-457200" algn="just" rtl="1">
              <a:lnSpc>
                <a:spcPct val="150000"/>
              </a:lnSpc>
              <a:buFont typeface="Wingdings" panose="05000000000000000000" pitchFamily="2" charset="2"/>
              <a:buChar char="v"/>
            </a:pPr>
            <a:r>
              <a:rPr lang="ar-SA" sz="2800" dirty="0"/>
              <a:t>قيادة المشاركة وفرق العمل القدرة على تكوين فرق العمل وإدارتها والتفاعل السليم معها والتزام المرونة في التوجيه والقيادة.</a:t>
            </a:r>
            <a:endParaRPr lang="en-US" sz="2800" dirty="0"/>
          </a:p>
        </p:txBody>
      </p:sp>
    </p:spTree>
    <p:extLst>
      <p:ext uri="{BB962C8B-B14F-4D97-AF65-F5344CB8AC3E}">
        <p14:creationId xmlns:p14="http://schemas.microsoft.com/office/powerpoint/2010/main" val="4095481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4474466" y="236748"/>
            <a:ext cx="3084499" cy="1120243"/>
          </a:xfrm>
          <a:prstGeom prst="rect">
            <a:avLst/>
          </a:prstGeom>
        </p:spPr>
        <p:txBody>
          <a:bodyPr wrap="none">
            <a:spAutoFit/>
          </a:bodyPr>
          <a:lstStyle/>
          <a:p>
            <a:pPr algn="r" rtl="1">
              <a:lnSpc>
                <a:spcPct val="107000"/>
              </a:lnSpc>
            </a:pPr>
            <a:r>
              <a:rPr lang="ar-SA" sz="3200" dirty="0">
                <a:solidFill>
                  <a:schemeClr val="bg1"/>
                </a:solidFill>
              </a:rPr>
              <a:t>وظائف القائد التربوي </a:t>
            </a:r>
            <a:endParaRPr lang="en-US" sz="3200" dirty="0">
              <a:solidFill>
                <a:schemeClr val="bg1"/>
              </a:solidFill>
            </a:endParaRPr>
          </a:p>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D2CE0DF5-863C-49A9-8349-B25DCA861EB9}"/>
              </a:ext>
            </a:extLst>
          </p:cNvPr>
          <p:cNvGraphicFramePr/>
          <p:nvPr>
            <p:extLst>
              <p:ext uri="{D42A27DB-BD31-4B8C-83A1-F6EECF244321}">
                <p14:modId xmlns:p14="http://schemas.microsoft.com/office/powerpoint/2010/main" val="4022625074"/>
              </p:ext>
            </p:extLst>
          </p:nvPr>
        </p:nvGraphicFramePr>
        <p:xfrm>
          <a:off x="2032000" y="103466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2533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43298CAF-AA89-4069-B766-18DDA536224F}"/>
              </a:ext>
            </a:extLst>
          </p:cNvPr>
          <p:cNvSpPr/>
          <p:nvPr/>
        </p:nvSpPr>
        <p:spPr>
          <a:xfrm>
            <a:off x="3629025" y="482141"/>
            <a:ext cx="3806115" cy="1120243"/>
          </a:xfrm>
          <a:prstGeom prst="rect">
            <a:avLst/>
          </a:prstGeom>
        </p:spPr>
        <p:txBody>
          <a:bodyPr wrap="square">
            <a:spAutoFit/>
          </a:bodyPr>
          <a:lstStyle/>
          <a:p>
            <a:pPr algn="r" rtl="1">
              <a:lnSpc>
                <a:spcPct val="107000"/>
              </a:lnSpc>
            </a:pPr>
            <a:r>
              <a:rPr lang="ar-SA" sz="3200" dirty="0">
                <a:solidFill>
                  <a:schemeClr val="bg1"/>
                </a:solidFill>
              </a:rPr>
              <a:t>أدوار القائد الأكاديمي</a:t>
            </a:r>
            <a:endParaRPr lang="en-US" sz="3200" dirty="0">
              <a:solidFill>
                <a:schemeClr val="bg1"/>
              </a:solidFill>
            </a:endParaRPr>
          </a:p>
          <a:p>
            <a:pPr algn="r" rtl="1">
              <a:lnSpc>
                <a:spcPct val="107000"/>
              </a:lnSpc>
              <a:spcAft>
                <a:spcPts val="0"/>
              </a:spcAft>
            </a:pPr>
            <a:r>
              <a:rPr lang="ar-SA" sz="3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US" sz="32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A8055C92-4E9A-469D-8354-325013FA6BE8}"/>
              </a:ext>
            </a:extLst>
          </p:cNvPr>
          <p:cNvSpPr/>
          <p:nvPr/>
        </p:nvSpPr>
        <p:spPr>
          <a:xfrm>
            <a:off x="819150" y="1608641"/>
            <a:ext cx="10715625" cy="4524315"/>
          </a:xfrm>
          <a:prstGeom prst="rect">
            <a:avLst/>
          </a:prstGeom>
          <a:solidFill>
            <a:schemeClr val="bg1"/>
          </a:solidFill>
        </p:spPr>
        <p:txBody>
          <a:bodyPr wrap="square">
            <a:spAutoFit/>
          </a:bodyPr>
          <a:lstStyle/>
          <a:p>
            <a:pPr marL="457200" indent="-457200" algn="just" rtl="1">
              <a:buFont typeface="+mj-lt"/>
              <a:buAutoNum type="arabicPeriod"/>
            </a:pPr>
            <a:r>
              <a:rPr lang="ar-SA" sz="2400" dirty="0"/>
              <a:t>ادواره تجاه طلابه، وتشتمل التدريس والتقويم، والإرشاد والتوجيه والإشراف على بحوث الطلبة ودراساتهم، وتيسير وتسهيل عملية التعلم، وإعداد المواد التعليمية والأدلة الدراسية. </a:t>
            </a:r>
            <a:endParaRPr lang="en-US" sz="2400" dirty="0"/>
          </a:p>
          <a:p>
            <a:pPr marL="457200" indent="-457200" algn="just" rtl="1">
              <a:buFont typeface="+mj-lt"/>
              <a:buAutoNum type="arabicPeriod"/>
            </a:pPr>
            <a:r>
              <a:rPr lang="ar-SA" sz="2400" dirty="0"/>
              <a:t> أدواره تجاه المؤسسة التي يعمل بها، وتشتمل العمليات الإدارية بـ بما فيها من مشاركة في صناعة القرارات، ورسم السياسات وتخطيط البرامج والخطط والمشاركة في الاجتماعات واللجان والهيئات المتخصصة ، وتمثيل المدرسة أو الجامعة أو كلياتها في المحافل الرسمية أو الشعبية. </a:t>
            </a:r>
            <a:endParaRPr lang="en-US" sz="2400" dirty="0"/>
          </a:p>
          <a:p>
            <a:pPr marL="457200" indent="-457200" algn="just" rtl="1">
              <a:buFont typeface="+mj-lt"/>
              <a:buAutoNum type="arabicPeriod"/>
            </a:pPr>
            <a:r>
              <a:rPr lang="ar-SA" sz="2400" dirty="0"/>
              <a:t>أدواره تجاه المجتمع المحيط به، وتشمل خدمة المؤسسات ذات العلاقة في المجتمع المحلي ونشر الثقافة، وتقديم الاستشارات، وإجراء الدراسات والأبحاث التي تعالج المشكلات التي يعاني منها المجتمع، وتدعيم علاقة الجامعة</a:t>
            </a:r>
            <a:r>
              <a:rPr lang="ar-JO" sz="2400" dirty="0"/>
              <a:t> أو المدرسة</a:t>
            </a:r>
            <a:r>
              <a:rPr lang="ar-SA" sz="2400" dirty="0"/>
              <a:t> بمؤسسات المجتمع المحلي، وتفعيل دور المؤسسات الحكومية والأهلية في خدمة طلاب المد</a:t>
            </a:r>
            <a:r>
              <a:rPr lang="ar-JO" sz="2400" dirty="0"/>
              <a:t>ا</a:t>
            </a:r>
            <a:r>
              <a:rPr lang="ar-SA" sz="2400" dirty="0"/>
              <a:t>رس أو الجامع</a:t>
            </a:r>
            <a:r>
              <a:rPr lang="ar-JO" sz="2400" dirty="0"/>
              <a:t>ات</a:t>
            </a:r>
            <a:r>
              <a:rPr lang="ar-SA" sz="2400" dirty="0"/>
              <a:t>. </a:t>
            </a:r>
          </a:p>
          <a:p>
            <a:pPr marL="457200" indent="-457200" algn="just" rtl="1">
              <a:buFont typeface="+mj-lt"/>
              <a:buAutoNum type="arabicPeriod"/>
            </a:pPr>
            <a:r>
              <a:rPr lang="ar-SA" sz="2400" dirty="0"/>
              <a:t>ادواره تجاه نفسه، وتشمل سعيه نحو رفع مستوى تأهيله، وتطوير ذاته مهنياً من خلال الإطلاع والبحث، والمشاركة في المؤتمرات، وتنظيم الزيارات، وحضور حلقات النقاش والدورات التدريبية، وتبادل الزيارات مع زملاء.</a:t>
            </a:r>
            <a:endParaRPr lang="en-US" sz="2400" dirty="0"/>
          </a:p>
        </p:txBody>
      </p:sp>
    </p:spTree>
    <p:extLst>
      <p:ext uri="{BB962C8B-B14F-4D97-AF65-F5344CB8AC3E}">
        <p14:creationId xmlns:p14="http://schemas.microsoft.com/office/powerpoint/2010/main" val="8870036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6"/>
            <a:ext cx="10934699" cy="4462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4902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r>
              <a:rPr lang="ar-SA" dirty="0"/>
              <a:t> لهذا فإن القائد الأكاديمي ينبغي أن يكون مسلحاً بالكفايات الشخصية، والمعرفية والأدائية التي تمكنه من أداء هذه الأدوار بفاعلية، إذ إن أهمية دور القائد المعاصر لم تعد قاصرة على زيادة المعرفة، بل تعداها للإسهام في تغير النظام التربوي من أجل تحقيق التعليم الملائم والوظيفي، ويجب أن يكون ملتزماً </a:t>
            </a:r>
            <a:r>
              <a:rPr lang="ar-JO" dirty="0"/>
              <a:t>ب</a:t>
            </a:r>
            <a:r>
              <a:rPr lang="ar-SA" dirty="0"/>
              <a:t>مجتمعه لتحقيق العدل والمساواة، وينبغي عليه العمل على ترسيخ هذه القيم، ونشر المعرفة والمهارات في المجتمع.</a:t>
            </a:r>
            <a:endParaRPr lang="en-US" dirty="0"/>
          </a:p>
          <a:p>
            <a:pPr algn="r" rtl="1"/>
            <a:endParaRPr lang="ar-JO" sz="2000" dirty="0"/>
          </a:p>
        </p:txBody>
      </p:sp>
      <p:pic>
        <p:nvPicPr>
          <p:cNvPr id="5" name="Picture 4">
            <a:extLst>
              <a:ext uri="{FF2B5EF4-FFF2-40B4-BE49-F238E27FC236}">
                <a16:creationId xmlns:a16="http://schemas.microsoft.com/office/drawing/2014/main" id="{852F4608-F90D-477F-8041-608BFD01A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8583" y="3688998"/>
            <a:ext cx="3663168" cy="1956158"/>
          </a:xfrm>
          <a:prstGeom prst="rect">
            <a:avLst/>
          </a:prstGeom>
        </p:spPr>
      </p:pic>
    </p:spTree>
    <p:extLst>
      <p:ext uri="{BB962C8B-B14F-4D97-AF65-F5344CB8AC3E}">
        <p14:creationId xmlns:p14="http://schemas.microsoft.com/office/powerpoint/2010/main" val="21934110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8"/>
            <a:ext cx="10934699" cy="3777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dirty="0"/>
              <a:t>التصور الأول: يركز على دور القائد في تعزيز إبداع الآخرين في السياق التنظيمي، وثم تطوير هذا المفهوم ضمن سلسلة من أبحاث الإبداع التنظيمي التي تطور وتبحث في التأثيرات على إبداع الموظفين، حيث إن تأثيرات القيادة تعزز من إبداع الموظف. </a:t>
            </a:r>
            <a:endParaRPr lang="en-US" dirty="0"/>
          </a:p>
          <a:p>
            <a:pPr algn="just" rtl="1"/>
            <a:r>
              <a:rPr lang="ar-SA" dirty="0"/>
              <a:t> التصور الثاني : </a:t>
            </a:r>
            <a:r>
              <a:rPr lang="ar-JO" dirty="0"/>
              <a:t>ت</a:t>
            </a:r>
            <a:r>
              <a:rPr lang="ar-SA" dirty="0"/>
              <a:t>صور القائد الإبداعي كمصدر أساس للتفكير والسلوك الإبداعي وكمؤسس مبدع يخلق ويدير إبداعه. </a:t>
            </a:r>
            <a:endParaRPr lang="en-US" dirty="0"/>
          </a:p>
          <a:p>
            <a:pPr algn="just" rtl="1"/>
            <a:r>
              <a:rPr lang="ar-SA" dirty="0"/>
              <a:t>التصور الثالث: ركز على دور القائد في دمج أفكاره الإبداعية مع أفكار أخرى إبداعية متنوعة في سياق العمل، حيث يقوم القائد بتجميع العمل الإبداعي مع المساهمات الإبداعية من الآخرين؛ وهذا يسمى بالاندماج الإبداعي.</a:t>
            </a:r>
            <a:endParaRPr lang="en-US" dirty="0"/>
          </a:p>
          <a:p>
            <a:pPr rtl="1"/>
            <a:r>
              <a:rPr lang="en-US" dirty="0"/>
              <a:t> </a:t>
            </a:r>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740175" y="438577"/>
            <a:ext cx="8032725" cy="646331"/>
          </a:xfrm>
          <a:prstGeom prst="rect">
            <a:avLst/>
          </a:prstGeom>
          <a:noFill/>
        </p:spPr>
        <p:txBody>
          <a:bodyPr wrap="square" rtlCol="0">
            <a:spAutoFit/>
          </a:bodyPr>
          <a:lstStyle/>
          <a:p>
            <a:pPr rtl="1"/>
            <a:r>
              <a:rPr lang="ar-SA" sz="3600" dirty="0">
                <a:solidFill>
                  <a:schemeClr val="bg1"/>
                </a:solidFill>
              </a:rPr>
              <a:t>تصورات القائد الابداعي</a:t>
            </a:r>
            <a:endParaRPr lang="en-US" sz="3600" dirty="0">
              <a:solidFill>
                <a:schemeClr val="bg1"/>
              </a:solidFill>
            </a:endParaRPr>
          </a:p>
        </p:txBody>
      </p:sp>
    </p:spTree>
    <p:extLst>
      <p:ext uri="{BB962C8B-B14F-4D97-AF65-F5344CB8AC3E}">
        <p14:creationId xmlns:p14="http://schemas.microsoft.com/office/powerpoint/2010/main" val="4108755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33425" y="1414027"/>
            <a:ext cx="10934699" cy="151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76300" y="16299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r>
              <a:rPr lang="ar-SA" b="1" dirty="0"/>
              <a:t>المعايير النوعية لاختيار القائد</a:t>
            </a:r>
          </a:p>
          <a:p>
            <a:pPr rtl="1"/>
            <a:r>
              <a:rPr lang="ar-JO" dirty="0"/>
              <a:t>ال</a:t>
            </a:r>
            <a:r>
              <a:rPr lang="ar-SA" dirty="0"/>
              <a:t>معايير النوعية المتعلقة </a:t>
            </a:r>
            <a:r>
              <a:rPr lang="ar-JO" dirty="0"/>
              <a:t>بالقائد </a:t>
            </a:r>
            <a:r>
              <a:rPr lang="ar-SA" dirty="0"/>
              <a:t>ينبغي </a:t>
            </a:r>
            <a:r>
              <a:rPr lang="ar-JO" dirty="0"/>
              <a:t>أ</a:t>
            </a:r>
            <a:r>
              <a:rPr lang="ar-SA" dirty="0"/>
              <a:t>ن تركز على:</a:t>
            </a:r>
            <a:endParaRPr lang="en-US" dirty="0"/>
          </a:p>
          <a:p>
            <a:pPr algn="just" rtl="1"/>
            <a:endParaRPr lang="ar-JO" sz="2000" dirty="0"/>
          </a:p>
        </p:txBody>
      </p:sp>
      <p:graphicFrame>
        <p:nvGraphicFramePr>
          <p:cNvPr id="2" name="Diagram 1">
            <a:extLst>
              <a:ext uri="{FF2B5EF4-FFF2-40B4-BE49-F238E27FC236}">
                <a16:creationId xmlns:a16="http://schemas.microsoft.com/office/drawing/2014/main" id="{A139F32E-4715-4EC6-8B8D-DCA9355C8A99}"/>
              </a:ext>
            </a:extLst>
          </p:cNvPr>
          <p:cNvGraphicFramePr/>
          <p:nvPr>
            <p:extLst>
              <p:ext uri="{D42A27DB-BD31-4B8C-83A1-F6EECF244321}">
                <p14:modId xmlns:p14="http://schemas.microsoft.com/office/powerpoint/2010/main" val="1705216180"/>
              </p:ext>
            </p:extLst>
          </p:nvPr>
        </p:nvGraphicFramePr>
        <p:xfrm>
          <a:off x="2212975" y="2933701"/>
          <a:ext cx="8128000" cy="25855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78231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95E77BA3-4F42-4E59-B834-07CDAE254F28}"/>
              </a:ext>
            </a:extLst>
          </p:cNvPr>
          <p:cNvGraphicFramePr/>
          <p:nvPr>
            <p:extLst>
              <p:ext uri="{D42A27DB-BD31-4B8C-83A1-F6EECF244321}">
                <p14:modId xmlns:p14="http://schemas.microsoft.com/office/powerpoint/2010/main" val="2095350284"/>
              </p:ext>
            </p:extLst>
          </p:nvPr>
        </p:nvGraphicFramePr>
        <p:xfrm>
          <a:off x="888999" y="462491"/>
          <a:ext cx="1001712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8004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395038"/>
            <a:ext cx="10934699" cy="4186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dirty="0"/>
              <a:t> الأقدمية : يحبذ العاملون غالباً نظام الأقدمية في شغل الوظائف الإدارية</a:t>
            </a:r>
            <a:r>
              <a:rPr lang="ar-JO" dirty="0"/>
              <a:t> والقيادية،</a:t>
            </a:r>
            <a:r>
              <a:rPr lang="ar-SA" dirty="0"/>
              <a:t> وذلك لما يقدمه هذا الأسلوب لهم من تأمين ضد أي تصرف أو تجاوز أو محاباة شخصية؛ لأن الترقية تتم تبعا السنوات الخدمة، ولعل المبرر الرئيس لهذا الأسلوب هو سهولة إدارته، كما انه يزيد ولاء العاملين للمؤسسة، أما عن الحجج التي تساق ضد هذا الأسلوب فهي إن عدد سنوات الخبرة لا يعني بالضرورة اكتساب خبرة جديدة، وكذلك الاحتكام بشكل مطلق للأقدمية، معناه تقليل الحوافز أمام العاملين للتنافس في العمل وتطويره لاعتمادهم الأقدمية وليس الكفاءة مما يؤدي إلى وصول أشخاص غير مؤهلين لوظائف القيادة. </a:t>
            </a:r>
            <a:endParaRPr lang="en-US" dirty="0"/>
          </a:p>
          <a:p>
            <a:pPr algn="just" rtl="1"/>
            <a:endParaRPr lang="en-US" dirty="0"/>
          </a:p>
          <a:p>
            <a:pPr algn="just" rtl="1"/>
            <a:endParaRPr lang="ar-JO" dirty="0"/>
          </a:p>
        </p:txBody>
      </p:sp>
      <p:sp>
        <p:nvSpPr>
          <p:cNvPr id="5" name="Rectangle 4">
            <a:extLst>
              <a:ext uri="{FF2B5EF4-FFF2-40B4-BE49-F238E27FC236}">
                <a16:creationId xmlns:a16="http://schemas.microsoft.com/office/drawing/2014/main" id="{51D3C5F9-0759-41EF-BE2F-E728ECEAF720}"/>
              </a:ext>
            </a:extLst>
          </p:cNvPr>
          <p:cNvSpPr/>
          <p:nvPr/>
        </p:nvSpPr>
        <p:spPr>
          <a:xfrm>
            <a:off x="2301235" y="401366"/>
            <a:ext cx="5314275" cy="530145"/>
          </a:xfrm>
          <a:prstGeom prst="rect">
            <a:avLst/>
          </a:prstGeom>
        </p:spPr>
        <p:txBody>
          <a:bodyPr wrap="none">
            <a:spAutoFit/>
          </a:bodyPr>
          <a:lstStyle/>
          <a:p>
            <a:pPr algn="r" rtl="1">
              <a:lnSpc>
                <a:spcPct val="107000"/>
              </a:lnSpc>
              <a:spcAft>
                <a:spcPts val="0"/>
              </a:spcAft>
            </a:pPr>
            <a:r>
              <a:rPr lang="ar-SA" sz="2800" dirty="0">
                <a:solidFill>
                  <a:schemeClr val="bg1"/>
                </a:solidFill>
                <a:latin typeface="Calibri" panose="020F0502020204030204" pitchFamily="34" charset="0"/>
                <a:ea typeface="Times New Roman" panose="02020603050405020304" pitchFamily="18" charset="0"/>
              </a:rPr>
              <a:t>معايير اعتمدت لاختيار القادة الأكاديميين هي:</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835038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02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dirty="0"/>
              <a:t>الجدارة، حيث يمكن تحديد جدارة الموظف في شغل وظيفة قياديه بوسيلة أو أكثر كوضع حد أدنى للمؤهلات المطلوبة، وتقديرات الرؤساء، والامتحانات التحريرية، والمقابلة الشخصية وتقييم التدريب والخبرة، وكذلك المعرفة والفهم اللذان يؤسس عليهما النشاط وإطار الظروف الذي يجب أن يؤدي خلاله تلك الأنشطة وعليه فأن الترقية المحكومة بالأداء، فالموظف النشيط الذي يتميز بالديناميكية، والمبادرة، وصواب القرارات يكون هو الأجدر بغض النظر عن كونه اسبق بالعمل في المؤسسة فالمهم الكفاءة . </a:t>
            </a:r>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532531" y="493737"/>
            <a:ext cx="8032725" cy="461665"/>
          </a:xfrm>
          <a:prstGeom prst="rect">
            <a:avLst/>
          </a:prstGeom>
          <a:noFill/>
        </p:spPr>
        <p:txBody>
          <a:bodyPr wrap="square" rtlCol="0">
            <a:spAutoFit/>
          </a:bodyPr>
          <a:lstStyle/>
          <a:p>
            <a:pPr rtl="1"/>
            <a:r>
              <a:rPr lang="ar-SA" sz="2400" b="1" dirty="0">
                <a:solidFill>
                  <a:schemeClr val="bg1"/>
                </a:solidFill>
              </a:rPr>
              <a:t>معايير اعتمدت لاختيار القادة الأكاديميين هي:</a:t>
            </a:r>
            <a:endParaRPr lang="en-US" sz="2400" b="1" dirty="0">
              <a:solidFill>
                <a:schemeClr val="bg1"/>
              </a:solidFill>
            </a:endParaRPr>
          </a:p>
        </p:txBody>
      </p:sp>
    </p:spTree>
    <p:extLst>
      <p:ext uri="{BB962C8B-B14F-4D97-AF65-F5344CB8AC3E}">
        <p14:creationId xmlns:p14="http://schemas.microsoft.com/office/powerpoint/2010/main" val="3160165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02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dirty="0"/>
              <a:t>الكفاءة وهي تتضمن اختيار صفوة العناصر الصالحة للقيام بأعباء المهمات الإدارية الصعبة فضلا عن تحقيق التكافؤ والمساواة بين طالبي شغل الوظائف القيادية، وهذه صفة مطلوبة لا بد من توافرها في القيادات الإدارية .</a:t>
            </a:r>
            <a:endParaRPr lang="en-US" dirty="0"/>
          </a:p>
          <a:p>
            <a:pPr algn="just" rtl="1"/>
            <a:r>
              <a:rPr lang="ar-SA" dirty="0"/>
              <a:t> </a:t>
            </a:r>
            <a:endParaRPr lang="en-US" dirty="0"/>
          </a:p>
          <a:p>
            <a:pPr algn="just" rtl="1"/>
            <a:r>
              <a:rPr lang="ar-SA" dirty="0"/>
              <a:t>نظام يجمع بين الأقدمية والجدارة : هذا النظام يسمح بالترقية حسب الأقدمية بالنسبة إلى الوظائف الدنيا، بينما يرتبط شرط الجدارة بالترقية للوظائف العليا، فهي تتطلب حدا أدنى من سنوات الخدمة، إضافة إلى تقديم عدد معين من الأبحاث والدراسات، وتقرير إيجابي عن حسن أدائه، وتعاونه مع زملائه ورؤسائه. </a:t>
            </a:r>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532531" y="493737"/>
            <a:ext cx="8032725" cy="461665"/>
          </a:xfrm>
          <a:prstGeom prst="rect">
            <a:avLst/>
          </a:prstGeom>
          <a:noFill/>
        </p:spPr>
        <p:txBody>
          <a:bodyPr wrap="square" rtlCol="0">
            <a:spAutoFit/>
          </a:bodyPr>
          <a:lstStyle/>
          <a:p>
            <a:pPr rtl="1"/>
            <a:r>
              <a:rPr lang="ar-SA" sz="2400" b="1" dirty="0">
                <a:solidFill>
                  <a:schemeClr val="bg1"/>
                </a:solidFill>
              </a:rPr>
              <a:t>معايير اعتمدت لاختيار القادة الأكاديميين هي:</a:t>
            </a:r>
            <a:endParaRPr lang="en-US" sz="2400" b="1" dirty="0">
              <a:solidFill>
                <a:schemeClr val="bg1"/>
              </a:solidFill>
            </a:endParaRPr>
          </a:p>
        </p:txBody>
      </p:sp>
    </p:spTree>
    <p:extLst>
      <p:ext uri="{BB962C8B-B14F-4D97-AF65-F5344CB8AC3E}">
        <p14:creationId xmlns:p14="http://schemas.microsoft.com/office/powerpoint/2010/main" val="13017357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02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r>
              <a:rPr lang="ar-SA" dirty="0"/>
              <a:t>مقاييس الرتب العلمية، تعد من الطرق والأساليب الفعالة في اختيار المرشحين إذا أحسن بناؤها واستخدامها ومنها استخدام اختبار الإجراء الموقفي حيث يقوم الخبراء المتخصصون بتقييم قدرة الفرد على القيادة في ضوء الأداء الذي يقوم به في موقف معين أو عدة مواقف تضم أناساً آخرين.</a:t>
            </a:r>
            <a:endParaRPr lang="en-US" dirty="0"/>
          </a:p>
          <a:p>
            <a:pPr algn="r" rtl="1"/>
            <a:r>
              <a:rPr lang="ar-SA" dirty="0"/>
              <a:t> </a:t>
            </a:r>
            <a:endParaRPr lang="en-US" dirty="0"/>
          </a:p>
          <a:p>
            <a:pPr algn="r" rtl="1"/>
            <a:r>
              <a:rPr lang="ar-SA" dirty="0"/>
              <a:t> الإعداد الأكاديمي: وهذا الأسلوب تتبعه كثيرا من الدول المتقدمة، وتقوم على إعداد الإداريين في مؤسسات تنظم خصيصا لهذه الغاية، ويعتقد أنه من أنجح الأساليب خاصة إذا ربط بين التعليم والمهارة النظرية، والتطبيق العملي . </a:t>
            </a:r>
            <a:endParaRPr lang="en-US"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532531" y="493737"/>
            <a:ext cx="8032725" cy="461665"/>
          </a:xfrm>
          <a:prstGeom prst="rect">
            <a:avLst/>
          </a:prstGeom>
          <a:noFill/>
        </p:spPr>
        <p:txBody>
          <a:bodyPr wrap="square" rtlCol="0">
            <a:spAutoFit/>
          </a:bodyPr>
          <a:lstStyle/>
          <a:p>
            <a:pPr rtl="1"/>
            <a:r>
              <a:rPr lang="ar-SA" sz="2400" b="1" dirty="0">
                <a:solidFill>
                  <a:schemeClr val="bg1"/>
                </a:solidFill>
              </a:rPr>
              <a:t>معايير اعتمدت لاختيار القادة الأكاديميين هي:</a:t>
            </a:r>
            <a:endParaRPr lang="en-US" sz="2400" b="1" dirty="0">
              <a:solidFill>
                <a:schemeClr val="bg1"/>
              </a:solidFill>
            </a:endParaRPr>
          </a:p>
        </p:txBody>
      </p:sp>
    </p:spTree>
    <p:extLst>
      <p:ext uri="{BB962C8B-B14F-4D97-AF65-F5344CB8AC3E}">
        <p14:creationId xmlns:p14="http://schemas.microsoft.com/office/powerpoint/2010/main" val="20668814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02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rtl="1">
              <a:lnSpc>
                <a:spcPct val="150000"/>
              </a:lnSpc>
            </a:pPr>
            <a:r>
              <a:rPr lang="ar-SA" dirty="0"/>
              <a:t>الانتخاب ويتم بهذا الأسلوب اختيار القيادات في المناصب الإدارية المحلية ويوجه له بعض الانتقادات، لانه لا يعتمد على القدرة والكفاءة، والمهارة والخبرة بقدر ما يعتمد على التأثير في الناخبين كما يلجأ بعض الفائزين في الانتخابات على محاباة أنصارهم، وإذا كانت الانتخابات دورية فسيؤدي استمرارها إلى فقدان عنصر الاستقرار الإداري، أو الاستمرارية في العمل، وهو العنصر اللازم لنجاح القائد وتفهمه لشؤون عملة. </a:t>
            </a:r>
            <a:r>
              <a:rPr lang="ar-JO" dirty="0"/>
              <a:t>ويمكن التغلب على هذه النواقص من خلال ترشيح ذوي الكفاءات والخبرات والمهارات والاختيار فيما بينهم.</a:t>
            </a:r>
            <a:endParaRPr lang="en-US"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532531" y="493737"/>
            <a:ext cx="8032725" cy="461665"/>
          </a:xfrm>
          <a:prstGeom prst="rect">
            <a:avLst/>
          </a:prstGeom>
          <a:noFill/>
        </p:spPr>
        <p:txBody>
          <a:bodyPr wrap="square" rtlCol="0">
            <a:spAutoFit/>
          </a:bodyPr>
          <a:lstStyle/>
          <a:p>
            <a:pPr rtl="1"/>
            <a:r>
              <a:rPr lang="ar-SA" sz="2400" b="1" dirty="0">
                <a:solidFill>
                  <a:schemeClr val="bg1"/>
                </a:solidFill>
              </a:rPr>
              <a:t>معايير اعتمدت لاختيار القادة الأكاديميين هي:</a:t>
            </a:r>
            <a:endParaRPr lang="en-US" sz="2400" b="1" dirty="0">
              <a:solidFill>
                <a:schemeClr val="bg1"/>
              </a:solidFill>
            </a:endParaRPr>
          </a:p>
        </p:txBody>
      </p:sp>
    </p:spTree>
    <p:extLst>
      <p:ext uri="{BB962C8B-B14F-4D97-AF65-F5344CB8AC3E}">
        <p14:creationId xmlns:p14="http://schemas.microsoft.com/office/powerpoint/2010/main" val="42298466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2950" y="1433077"/>
            <a:ext cx="10934699" cy="402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5" y="1820454"/>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00000"/>
              </a:lnSpc>
            </a:pPr>
            <a:r>
              <a:rPr lang="ar-SA" dirty="0"/>
              <a:t>الترقية بناءً على تنسيب وتقييم الزملاء فمن المفيد أحيانا عند وجود شا</a:t>
            </a:r>
            <a:r>
              <a:rPr lang="ar-JO" dirty="0"/>
              <a:t>غ</a:t>
            </a:r>
            <a:r>
              <a:rPr lang="ar-SA" dirty="0"/>
              <a:t>ر لوظيفة أعلى اخذ رأي الزملاء فيمن يرونه أهلا للترقية، ويفيد هذا الأسلوب في الوظائف محدودة الشواغر أو يكون الوضع في مثل هذه الظروف وضعا تتسم فيه الشواغر، بالمحدودية مما يجعل بعض المؤهلين غير قادرين على الحصول على ترقيات مناسبة، والترقية يمكن أن تتم من خلال مسارين هما من دون الأخذ بمعايير الاختيار  والترقية بالأقدمية، وهذا هو الحال عندما يكون الاعتماد على النظرية الشخصية، أما الاعتماد على النظرية الموضوعية فإن الأمر مختلف تماماً؛ لأن الترقية وفقاً لهذا المفهوم تعني انتقال الموظف إلى منصب إداري أعلى، وهي بهذا تقوم على عملية الربط بين الوظيفة ومسؤولياتها ونوعية المؤهلات والخبرات اللازمة لتحسن أداء كل منها. </a:t>
            </a:r>
            <a:endParaRPr lang="en-US"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532531" y="493737"/>
            <a:ext cx="8032725" cy="461665"/>
          </a:xfrm>
          <a:prstGeom prst="rect">
            <a:avLst/>
          </a:prstGeom>
          <a:noFill/>
        </p:spPr>
        <p:txBody>
          <a:bodyPr wrap="square" rtlCol="0">
            <a:spAutoFit/>
          </a:bodyPr>
          <a:lstStyle/>
          <a:p>
            <a:pPr rtl="1"/>
            <a:r>
              <a:rPr lang="ar-SA" sz="2400" b="1" dirty="0">
                <a:solidFill>
                  <a:schemeClr val="bg1"/>
                </a:solidFill>
              </a:rPr>
              <a:t>معايير اعتمدت لاختيار القادة الأكاديميين هي:</a:t>
            </a:r>
            <a:endParaRPr lang="en-US" sz="2400" b="1" dirty="0">
              <a:solidFill>
                <a:schemeClr val="bg1"/>
              </a:solidFill>
            </a:endParaRPr>
          </a:p>
        </p:txBody>
      </p:sp>
    </p:spTree>
    <p:extLst>
      <p:ext uri="{BB962C8B-B14F-4D97-AF65-F5344CB8AC3E}">
        <p14:creationId xmlns:p14="http://schemas.microsoft.com/office/powerpoint/2010/main" val="37453423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33400" y="1764807"/>
            <a:ext cx="10934699" cy="402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47724" y="2022249"/>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dirty="0"/>
              <a:t>الاختيار على أساس النظريات؛ هناك عدد من النظريات تحدثت عن سمات القائد الناجح يعتمدها الإداريون كأسلوب عند اختيار القائد وكان لكل نظرية وجهة نظرها الخاصة ومبرراتها ويمكن تصنيفها إلى ثلاثة مداخل رئيسة هي الصفات، والسلوك، والمواقف فنظريات الصفات على الرغم من أنها تعطي عدة صفات للقائد الكفؤ إلا أنها ليست في جميع الحالات، ثم جاءت النظرية السلوكية التي ركزت على الاهتمام بالعمل أو العاملين أو كليهما، والنظرية الموقفي</a:t>
            </a:r>
            <a:r>
              <a:rPr lang="ar-JO" dirty="0"/>
              <a:t>ة</a:t>
            </a:r>
            <a:r>
              <a:rPr lang="ar-SA" dirty="0"/>
              <a:t> التي حدد فيها شروط أو ظروف استعمال كل نوع من أنواع سلوك القادة، لذلك فإن القائد الذي تحتاجه اليوم أو في الغد، هو الإنسان القادر على إن يضفي من قوته وشخصيته على مركزة</a:t>
            </a:r>
            <a:r>
              <a:rPr lang="ar-JO" dirty="0"/>
              <a:t>،</a:t>
            </a:r>
            <a:r>
              <a:rPr lang="ar-SA" dirty="0"/>
              <a:t> وليس الذي يستمد قوته من كونه شاغلا لهذا المركز، ولا بد له أن يعتني بالحاضر والمستقبل معا مع عدم إهمال الماضي، وأن يقود المؤسسة نحو الإبداع، وأهل القرن المعاصر بكل ما فيه من متغيرات وتطور هائل في سبل الاتصال والتواصل والغاء المسافات والحواجز بين القول والأفكار وسهولة انتقال التجارب البشرية يفرض على المجتمعات ضرورة البحث عن قادة مميزين بالقدرة على المبادءة والإبداع.</a:t>
            </a:r>
            <a:endParaRPr lang="en-US" dirty="0"/>
          </a:p>
          <a:p>
            <a:pPr rtl="1"/>
            <a:r>
              <a:rPr lang="ar-SA" dirty="0"/>
              <a:t> </a:t>
            </a:r>
            <a:endParaRPr lang="en-US"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532531" y="493737"/>
            <a:ext cx="8032725" cy="461665"/>
          </a:xfrm>
          <a:prstGeom prst="rect">
            <a:avLst/>
          </a:prstGeom>
          <a:noFill/>
        </p:spPr>
        <p:txBody>
          <a:bodyPr wrap="square" rtlCol="0">
            <a:spAutoFit/>
          </a:bodyPr>
          <a:lstStyle/>
          <a:p>
            <a:pPr rtl="1"/>
            <a:r>
              <a:rPr lang="ar-SA" sz="2400" b="1" dirty="0">
                <a:solidFill>
                  <a:schemeClr val="bg1"/>
                </a:solidFill>
              </a:rPr>
              <a:t>معايير اعتمدت لاختيار القادة الأكاديميين هي:</a:t>
            </a:r>
            <a:endParaRPr lang="en-US" sz="2400" b="1" dirty="0">
              <a:solidFill>
                <a:schemeClr val="bg1"/>
              </a:solidFill>
            </a:endParaRPr>
          </a:p>
        </p:txBody>
      </p:sp>
    </p:spTree>
    <p:extLst>
      <p:ext uri="{BB962C8B-B14F-4D97-AF65-F5344CB8AC3E}">
        <p14:creationId xmlns:p14="http://schemas.microsoft.com/office/powerpoint/2010/main" val="1728264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57201" y="1361418"/>
            <a:ext cx="10934699" cy="50028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00100" y="1529408"/>
            <a:ext cx="1031748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r>
              <a:rPr lang="ar-SA" sz="2000" dirty="0"/>
              <a:t>تهدف عملية الاختيار إلى تعيين أفراد يتوقع لهم النجاح في المؤسسات التي سيديرونها، وتتطلب عملية الاختيار سلسلة من الخطوات المنظمة التي تقلل من فرص تعيين مديرين غير أكفاء: </a:t>
            </a:r>
            <a:endParaRPr lang="en-US" sz="2000" dirty="0"/>
          </a:p>
          <a:p>
            <a:pPr marL="342900" indent="-342900" algn="just" rtl="1">
              <a:buFont typeface="Wingdings" panose="05000000000000000000" pitchFamily="2" charset="2"/>
              <a:buChar char="Ø"/>
            </a:pPr>
            <a:r>
              <a:rPr lang="ar-SA" sz="2000" dirty="0"/>
              <a:t>يتم في الخطوة الأولى تحديد الوظائف الشاغرة حيث تقوم </a:t>
            </a:r>
            <a:r>
              <a:rPr lang="ar-JO" sz="2000" dirty="0"/>
              <a:t>المؤسسة التعليمية </a:t>
            </a:r>
            <a:r>
              <a:rPr lang="ar-SA" sz="2000" dirty="0"/>
              <a:t>بالإعلان عن المناصب الشاغرة وعن الشروط اللازمة لتقدم هذه الوظائف وعن المواعيد المحددة لاستقبال الطلبات، </a:t>
            </a:r>
            <a:endParaRPr lang="en-US" sz="2000" dirty="0"/>
          </a:p>
          <a:p>
            <a:pPr marL="342900" indent="-342900" algn="just" rtl="1">
              <a:buFont typeface="Wingdings" panose="05000000000000000000" pitchFamily="2" charset="2"/>
              <a:buChar char="Ø"/>
            </a:pPr>
            <a:r>
              <a:rPr lang="ar-SA" sz="2000" dirty="0"/>
              <a:t>أما الخطوة الثانية فيتم تحديد معايير الاختيار أهمها المؤهل العلمي وعدد سنوات الخبرة الإدارية وعدد الدورات التي حضرها الفرد في الإدارة المدرسية.</a:t>
            </a:r>
            <a:endParaRPr lang="en-US" sz="2000" dirty="0"/>
          </a:p>
          <a:p>
            <a:pPr marL="342900" indent="-342900" algn="just" rtl="1">
              <a:buFont typeface="Wingdings" panose="05000000000000000000" pitchFamily="2" charset="2"/>
              <a:buChar char="Ø"/>
            </a:pPr>
            <a:r>
              <a:rPr lang="ar-SA" sz="2000" dirty="0"/>
              <a:t> بعد ذلك يتم استلام طلبات الراغبين في الترشح المدير متوسطة في الوقت المحدد وتدقيق هذه الطلبات للتأكد من سلامة المعلومات الواردة فيها وتصنيفها، </a:t>
            </a:r>
            <a:endParaRPr lang="en-US" sz="2000" dirty="0"/>
          </a:p>
          <a:p>
            <a:pPr marL="342900" indent="-342900" algn="just" rtl="1">
              <a:buFont typeface="Wingdings" panose="05000000000000000000" pitchFamily="2" charset="2"/>
              <a:buChar char="Ø"/>
            </a:pPr>
            <a:r>
              <a:rPr lang="ar-SA" sz="2000" dirty="0"/>
              <a:t>أما الخطوة الرابعة فهي تنظيم كشوفات بأسماء الأشخاص الذين تنطبق عليهم الشروط المعلنة، وذلك لمقابلتهم في الوقت المحدد، ثم مقابلة المرشحين عن طريق لجنة مدركة لعناصر القيادة الإدارية التربوية.</a:t>
            </a:r>
            <a:endParaRPr lang="en-US" sz="2000" dirty="0"/>
          </a:p>
          <a:p>
            <a:pPr marL="342900" indent="-342900" algn="just" rtl="1">
              <a:buFont typeface="Wingdings" panose="05000000000000000000" pitchFamily="2" charset="2"/>
              <a:buChar char="Ø"/>
            </a:pPr>
            <a:r>
              <a:rPr lang="ar-SA" sz="2000" dirty="0"/>
              <a:t> بعد ذلك يتم تنظيم كشوفات بأسماء الذين تم مقابلتهم والإعلان عن أسماء الفائزين، ثم اتخاذ القرار باختبار نهائي من قبل مدير التربية.</a:t>
            </a:r>
            <a:endParaRPr lang="en-US" sz="2000" dirty="0"/>
          </a:p>
          <a:p>
            <a:pPr marL="342900" indent="-342900" algn="just" rtl="1">
              <a:buFont typeface="Wingdings" panose="05000000000000000000" pitchFamily="2" charset="2"/>
              <a:buChar char="Ø"/>
            </a:pPr>
            <a:r>
              <a:rPr lang="ar-SA" sz="2000" dirty="0"/>
              <a:t>وأخيرا إعلام المقبولين بالقرار النهائي وتحديد اسم المؤسسة التي سيعمل فيها كل منهم</a:t>
            </a:r>
            <a:r>
              <a:rPr lang="en-US" sz="2000" dirty="0"/>
              <a:t>.</a:t>
            </a:r>
          </a:p>
          <a:p>
            <a:pPr algn="just" rtl="1"/>
            <a:r>
              <a:rPr lang="ar-SA" dirty="0"/>
              <a:t> </a:t>
            </a:r>
            <a:endParaRPr lang="en-US" dirty="0"/>
          </a:p>
        </p:txBody>
      </p:sp>
      <p:sp>
        <p:nvSpPr>
          <p:cNvPr id="9" name="TextBox 8">
            <a:extLst>
              <a:ext uri="{FF2B5EF4-FFF2-40B4-BE49-F238E27FC236}">
                <a16:creationId xmlns:a16="http://schemas.microsoft.com/office/drawing/2014/main" id="{35EAEC6E-B337-4EED-8546-A21FDEC1DD69}"/>
              </a:ext>
            </a:extLst>
          </p:cNvPr>
          <p:cNvSpPr txBox="1"/>
          <p:nvPr/>
        </p:nvSpPr>
        <p:spPr>
          <a:xfrm>
            <a:off x="3084855" y="538599"/>
            <a:ext cx="8032725" cy="461665"/>
          </a:xfrm>
          <a:prstGeom prst="rect">
            <a:avLst/>
          </a:prstGeom>
          <a:noFill/>
        </p:spPr>
        <p:txBody>
          <a:bodyPr wrap="square" rtlCol="0">
            <a:spAutoFit/>
          </a:bodyPr>
          <a:lstStyle/>
          <a:p>
            <a:pPr rtl="1"/>
            <a:r>
              <a:rPr lang="ar-SA" sz="2400" b="1" dirty="0">
                <a:solidFill>
                  <a:schemeClr val="bg1"/>
                </a:solidFill>
              </a:rPr>
              <a:t>عملية إختيار القادة التربويين في مؤسسات</a:t>
            </a:r>
            <a:r>
              <a:rPr lang="ar-JO" sz="2400" b="1" dirty="0">
                <a:solidFill>
                  <a:schemeClr val="bg1"/>
                </a:solidFill>
              </a:rPr>
              <a:t> التربوية</a:t>
            </a:r>
            <a:r>
              <a:rPr lang="ar-SA" sz="2400" b="1" dirty="0">
                <a:solidFill>
                  <a:schemeClr val="bg1"/>
                </a:solidFill>
              </a:rPr>
              <a:t> </a:t>
            </a:r>
            <a:endParaRPr lang="en-US" sz="2400" b="1" dirty="0">
              <a:solidFill>
                <a:schemeClr val="bg1"/>
              </a:solidFill>
            </a:endParaRPr>
          </a:p>
        </p:txBody>
      </p:sp>
    </p:spTree>
    <p:extLst>
      <p:ext uri="{BB962C8B-B14F-4D97-AF65-F5344CB8AC3E}">
        <p14:creationId xmlns:p14="http://schemas.microsoft.com/office/powerpoint/2010/main" val="6967173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8650" y="1478126"/>
            <a:ext cx="10934699" cy="3541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4" y="1796108"/>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rtl="1">
              <a:lnSpc>
                <a:spcPct val="150000"/>
              </a:lnSpc>
            </a:pPr>
            <a:r>
              <a:rPr lang="ar-SA" dirty="0"/>
              <a:t>في ظل التوجه نحو جودة التعليم أصبح</a:t>
            </a:r>
            <a:r>
              <a:rPr lang="ar-JO" dirty="0"/>
              <a:t>ت المؤسسات التعليمية</a:t>
            </a:r>
            <a:r>
              <a:rPr lang="ar-SA" dirty="0"/>
              <a:t> تضطلع بأدوار اكثر جدية خصوصاً </a:t>
            </a:r>
            <a:r>
              <a:rPr lang="ar-JO" dirty="0"/>
              <a:t>ل</a:t>
            </a:r>
            <a:r>
              <a:rPr lang="ar-SA" dirty="0"/>
              <a:t>تحقيق الجودة، </a:t>
            </a:r>
            <a:r>
              <a:rPr lang="ar-JO" dirty="0"/>
              <a:t>وهذا </a:t>
            </a:r>
            <a:r>
              <a:rPr lang="ar-SA" dirty="0"/>
              <a:t>يتطلب ضرورة الاهتمام بالتطوير المهني </a:t>
            </a:r>
            <a:r>
              <a:rPr lang="ar-JO" dirty="0"/>
              <a:t>لقائد </a:t>
            </a:r>
            <a:r>
              <a:rPr lang="ar-SA" dirty="0"/>
              <a:t>لأنه يشكل متطلباً أساسياً من متطلبات تحقيق الجودة، بحيث يتم من خلال التدريب لتهيئة الفرص للاستفادة القصوى من جهود العاملين في مختلف المستويات، داعياً إلى العمل على تصميم برنامج قوي للتعليم والتدريب؛ بغية راكبة التطورات والمستجدات التي تؤدي إلى تطوير مستويات الأداء . </a:t>
            </a:r>
            <a:endParaRPr lang="en-US"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pPr rtl="1"/>
            <a:r>
              <a:rPr lang="ar-SA" sz="3600" dirty="0">
                <a:solidFill>
                  <a:schemeClr val="bg1"/>
                </a:solidFill>
              </a:rPr>
              <a:t>التطوير المهني والإداري للقادة الاكاديميين </a:t>
            </a:r>
            <a:endParaRPr lang="en-US" sz="3600" dirty="0">
              <a:solidFill>
                <a:schemeClr val="bg1"/>
              </a:solidFill>
            </a:endParaRPr>
          </a:p>
        </p:txBody>
      </p:sp>
    </p:spTree>
    <p:extLst>
      <p:ext uri="{BB962C8B-B14F-4D97-AF65-F5344CB8AC3E}">
        <p14:creationId xmlns:p14="http://schemas.microsoft.com/office/powerpoint/2010/main" val="18081663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8650" y="1478126"/>
            <a:ext cx="10934699" cy="43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4" y="1796108"/>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r>
              <a:rPr lang="ar-SA" dirty="0"/>
              <a:t>أصبحت أغلبية المنظمات تحتم بتنمية مهارات وقدرات قادتها وذلك لعدة اعتبارات أهمها : </a:t>
            </a:r>
            <a:endParaRPr lang="en-US" dirty="0"/>
          </a:p>
          <a:p>
            <a:pPr marL="342900" indent="-342900" algn="r" rtl="1">
              <a:buFont typeface="Wingdings" panose="05000000000000000000" pitchFamily="2" charset="2"/>
              <a:buChar char="v"/>
            </a:pPr>
            <a:r>
              <a:rPr lang="ar-SA" dirty="0"/>
              <a:t>تعقد الأعمال الإدارية واتساعها، وما يترتب عن ذلك من ضرورة توجيه وتنسيق الجهود نحو تحقيق أهداف المنظمات، وهو ما تقوم به القيادات الإدارية.</a:t>
            </a:r>
            <a:endParaRPr lang="en-US" dirty="0"/>
          </a:p>
          <a:p>
            <a:pPr marL="342900" indent="-342900" algn="r" rtl="1">
              <a:buFont typeface="Wingdings" panose="05000000000000000000" pitchFamily="2" charset="2"/>
              <a:buChar char="v"/>
            </a:pPr>
            <a:r>
              <a:rPr lang="ar-SA" dirty="0"/>
              <a:t>زيادة الطلب على القادة الأكفاء، لأنهم العنصر الأفضل لفعالية وكفاءة المنظمات وقدرتها على تحقيق أهدافها بأعلى كفاءة وأقل تكلفة.</a:t>
            </a:r>
            <a:endParaRPr lang="en-US" dirty="0"/>
          </a:p>
          <a:p>
            <a:pPr marL="342900" indent="-342900" algn="r" rtl="1">
              <a:buFont typeface="Wingdings" panose="05000000000000000000" pitchFamily="2" charset="2"/>
              <a:buChar char="v"/>
            </a:pPr>
            <a:r>
              <a:rPr lang="ar-SA" dirty="0"/>
              <a:t>الاتجاه نحو استخدام المثقفين وأصحاب الخبرة المتخصصة لمواجهة التحديات العالمية والاقتصادية والاجتماعية والثقافية. </a:t>
            </a:r>
            <a:endParaRPr lang="en-US" dirty="0"/>
          </a:p>
          <a:p>
            <a:pPr marL="342900" indent="-342900" algn="r" rtl="1">
              <a:buFont typeface="Wingdings" panose="05000000000000000000" pitchFamily="2" charset="2"/>
              <a:buChar char="v"/>
            </a:pPr>
            <a:r>
              <a:rPr lang="ar-SA" dirty="0"/>
              <a:t>ضمان حيوية المنظمات وقدرتها على الاستمرار والمنافسة من خلال تنمية قدرات قادتها ومهاراتهم. </a:t>
            </a:r>
            <a:endParaRPr lang="en-US"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942974" y="174427"/>
            <a:ext cx="8940786" cy="1200329"/>
          </a:xfrm>
          <a:prstGeom prst="rect">
            <a:avLst/>
          </a:prstGeom>
          <a:noFill/>
        </p:spPr>
        <p:txBody>
          <a:bodyPr wrap="square" rtlCol="0">
            <a:spAutoFit/>
          </a:bodyPr>
          <a:lstStyle/>
          <a:p>
            <a:pPr algn="ctr" rtl="1"/>
            <a:r>
              <a:rPr lang="ar-JO" sz="3600" dirty="0">
                <a:solidFill>
                  <a:schemeClr val="bg1"/>
                </a:solidFill>
              </a:rPr>
              <a:t>أسباب الاهتمام بتنمية مهارات وتطوير القدرات </a:t>
            </a:r>
            <a:r>
              <a:rPr lang="ar-SA" sz="3600" dirty="0">
                <a:solidFill>
                  <a:schemeClr val="bg1"/>
                </a:solidFill>
              </a:rPr>
              <a:t>للقادة الاكاديميين </a:t>
            </a:r>
            <a:endParaRPr lang="en-US" sz="3600" dirty="0">
              <a:solidFill>
                <a:schemeClr val="bg1"/>
              </a:solidFill>
            </a:endParaRPr>
          </a:p>
        </p:txBody>
      </p:sp>
    </p:spTree>
    <p:extLst>
      <p:ext uri="{BB962C8B-B14F-4D97-AF65-F5344CB8AC3E}">
        <p14:creationId xmlns:p14="http://schemas.microsoft.com/office/powerpoint/2010/main" val="17802333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8650" y="1478126"/>
            <a:ext cx="10934699" cy="3541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942974" y="1796108"/>
            <a:ext cx="10306050"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r>
              <a:rPr lang="ar-SA" dirty="0"/>
              <a:t>وقد تركزت وسائل التطوير المهني والإداري للقائد الأكاديمي على وجه العموم في :</a:t>
            </a:r>
            <a:endParaRPr lang="en-US" dirty="0"/>
          </a:p>
          <a:p>
            <a:pPr marL="457200" lvl="0" indent="-457200" algn="just" rtl="1">
              <a:buFont typeface="Wingdings" panose="05000000000000000000" pitchFamily="2" charset="2"/>
              <a:buChar char="v"/>
            </a:pPr>
            <a:r>
              <a:rPr lang="ar-SA" dirty="0"/>
              <a:t>التطوير الذاتي، والمستند إلى الجهود الشخصية للقائد الأكاديمي عن طريق الإطلاع والاستماع للندوات والمحاضرات وحضور المؤتمرات وحلقات النقاش، وإجراء الدراسات والأبحاث والتأليف والترجمة. </a:t>
            </a:r>
            <a:endParaRPr lang="en-US" dirty="0"/>
          </a:p>
          <a:p>
            <a:pPr marL="457200" lvl="0" indent="-457200" algn="just" rtl="1">
              <a:buFont typeface="Wingdings" panose="05000000000000000000" pitchFamily="2" charset="2"/>
              <a:buChar char="v"/>
            </a:pPr>
            <a:r>
              <a:rPr lang="ar-SA" dirty="0"/>
              <a:t>التطوير المؤسسي، وهو التطوير الذي تخطط له و تشرف على تنفيذه وحدة متخصصة في المؤسسة التعليمية، والتي يمكن أن توظف الدورات التدريبية المستمرة، وورش العمل وحلقات النقاش، واستضافة أساتذة زائرين وتبادل الزيارات والمشاركات البحثية ويعد التدريب أهم وسائل التطوير المهني.</a:t>
            </a:r>
            <a:endParaRPr lang="en-US" dirty="0"/>
          </a:p>
          <a:p>
            <a:pPr algn="just" rtl="1"/>
            <a:endParaRPr lang="en-US" dirty="0"/>
          </a:p>
          <a:p>
            <a:pPr algn="just" rtl="1"/>
            <a:endParaRPr lang="ar-JO" dirty="0"/>
          </a:p>
        </p:txBody>
      </p:sp>
      <p:sp>
        <p:nvSpPr>
          <p:cNvPr id="9" name="TextBox 8">
            <a:extLst>
              <a:ext uri="{FF2B5EF4-FFF2-40B4-BE49-F238E27FC236}">
                <a16:creationId xmlns:a16="http://schemas.microsoft.com/office/drawing/2014/main" id="{35EAEC6E-B337-4EED-8546-A21FDEC1DD69}"/>
              </a:ext>
            </a:extLst>
          </p:cNvPr>
          <p:cNvSpPr txBox="1"/>
          <p:nvPr/>
        </p:nvSpPr>
        <p:spPr>
          <a:xfrm>
            <a:off x="2397150" y="451900"/>
            <a:ext cx="8032725" cy="646331"/>
          </a:xfrm>
          <a:prstGeom prst="rect">
            <a:avLst/>
          </a:prstGeom>
          <a:noFill/>
        </p:spPr>
        <p:txBody>
          <a:bodyPr wrap="square" rtlCol="0">
            <a:spAutoFit/>
          </a:bodyPr>
          <a:lstStyle/>
          <a:p>
            <a:pPr rtl="1"/>
            <a:r>
              <a:rPr lang="ar-SA" sz="3600" dirty="0">
                <a:solidFill>
                  <a:schemeClr val="bg1"/>
                </a:solidFill>
              </a:rPr>
              <a:t>التطوير المهني والإداري للقادة الاكاديميين </a:t>
            </a:r>
            <a:endParaRPr lang="en-US" sz="3600" dirty="0">
              <a:solidFill>
                <a:schemeClr val="bg1"/>
              </a:solidFill>
            </a:endParaRPr>
          </a:p>
        </p:txBody>
      </p:sp>
    </p:spTree>
    <p:extLst>
      <p:ext uri="{BB962C8B-B14F-4D97-AF65-F5344CB8AC3E}">
        <p14:creationId xmlns:p14="http://schemas.microsoft.com/office/powerpoint/2010/main" val="39452864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p>
        </p:txBody>
      </p:sp>
      <p:graphicFrame>
        <p:nvGraphicFramePr>
          <p:cNvPr id="2" name="Diagram 1">
            <a:extLst>
              <a:ext uri="{FF2B5EF4-FFF2-40B4-BE49-F238E27FC236}">
                <a16:creationId xmlns:a16="http://schemas.microsoft.com/office/drawing/2014/main" id="{418B3F65-D7F8-4B27-87C8-35094E1D2B2D}"/>
              </a:ext>
            </a:extLst>
          </p:cNvPr>
          <p:cNvGraphicFramePr/>
          <p:nvPr>
            <p:extLst>
              <p:ext uri="{D42A27DB-BD31-4B8C-83A1-F6EECF244321}">
                <p14:modId xmlns:p14="http://schemas.microsoft.com/office/powerpoint/2010/main" val="44360838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87DAE0A4-2C72-4A64-8E90-E223F9BB9DA3}"/>
              </a:ext>
            </a:extLst>
          </p:cNvPr>
          <p:cNvSpPr/>
          <p:nvPr/>
        </p:nvSpPr>
        <p:spPr>
          <a:xfrm>
            <a:off x="2683514" y="1158441"/>
            <a:ext cx="3730509" cy="530145"/>
          </a:xfrm>
          <a:prstGeom prst="rect">
            <a:avLst/>
          </a:prstGeom>
        </p:spPr>
        <p:txBody>
          <a:bodyPr wrap="none">
            <a:spAutoFit/>
          </a:bodyPr>
          <a:lstStyle/>
          <a:p>
            <a:pPr algn="r" rtl="1">
              <a:lnSpc>
                <a:spcPct val="107000"/>
              </a:lnSpc>
              <a:spcAft>
                <a:spcPts val="0"/>
              </a:spcAft>
            </a:pPr>
            <a:r>
              <a:rPr lang="ar-SA" sz="2800" b="1" dirty="0">
                <a:solidFill>
                  <a:schemeClr val="bg1"/>
                </a:solidFill>
                <a:latin typeface="Calibri" panose="020F0502020204030204" pitchFamily="34" charset="0"/>
                <a:ea typeface="Times New Roman" panose="02020603050405020304" pitchFamily="18" charset="0"/>
              </a:rPr>
              <a:t>أساليب تنمية المهارات القيادية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5702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4824" y="1444371"/>
            <a:ext cx="10934699" cy="5042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p>
        </p:txBody>
      </p:sp>
      <p:sp>
        <p:nvSpPr>
          <p:cNvPr id="2" name="TextBox 1">
            <a:extLst>
              <a:ext uri="{FF2B5EF4-FFF2-40B4-BE49-F238E27FC236}">
                <a16:creationId xmlns:a16="http://schemas.microsoft.com/office/drawing/2014/main" id="{3482F7D0-8B6B-43EA-A45A-5B8DB64F05B2}"/>
              </a:ext>
            </a:extLst>
          </p:cNvPr>
          <p:cNvSpPr txBox="1"/>
          <p:nvPr/>
        </p:nvSpPr>
        <p:spPr>
          <a:xfrm>
            <a:off x="881060" y="1650678"/>
            <a:ext cx="10182225" cy="5170646"/>
          </a:xfrm>
          <a:prstGeom prst="rect">
            <a:avLst/>
          </a:prstGeom>
          <a:noFill/>
        </p:spPr>
        <p:txBody>
          <a:bodyPr wrap="square" rtlCol="0">
            <a:spAutoFit/>
          </a:bodyPr>
          <a:lstStyle/>
          <a:p>
            <a:pPr algn="just" rtl="1"/>
            <a:r>
              <a:rPr lang="ar-SA" sz="2400" b="1" dirty="0"/>
              <a:t>أولا - التدريب</a:t>
            </a:r>
            <a:r>
              <a:rPr lang="ar-SA" sz="2400" dirty="0"/>
              <a:t>: يعرف التدريب بأنه: " الجهد المنظم والمخطط له لتزويد الموارد البشرية في المنظمة بمعارف معينة، وتحسين وتطوير مهاراتها وقدراتها وتغيير سلوكها واتجاهاتها بشكل إيجابي بناء، مما قد ينعكس على تحسين الأداء في المنظمة</a:t>
            </a:r>
            <a:r>
              <a:rPr lang="ar-JO" sz="2400" dirty="0"/>
              <a:t>.</a:t>
            </a:r>
          </a:p>
          <a:p>
            <a:pPr algn="just" rtl="1"/>
            <a:r>
              <a:rPr lang="ar-SA" sz="2400" dirty="0"/>
              <a:t>  وتتنوع أساليب التدريب الإداري الممكن استخدامها بناء على نوع المهارات المراد إكسابها للقادة، وكذلك على مستواهم الوظيفي، وهذه تضفي مرونة كبيرة على العملية التدريبية، حيث أن إعطاء عدة خيارات في كيفية تناول الموضوع التدريبي تتيح مدى أكبر من الفائدة. </a:t>
            </a:r>
            <a:endParaRPr lang="en-US" sz="2400" dirty="0"/>
          </a:p>
          <a:p>
            <a:pPr marL="342900" indent="-342900" algn="just" rtl="1">
              <a:buFont typeface="Wingdings" panose="05000000000000000000" pitchFamily="2" charset="2"/>
              <a:buChar char="ü"/>
            </a:pPr>
            <a:r>
              <a:rPr lang="ar-SA" sz="2400" dirty="0"/>
              <a:t>  أسلوب المحاضرة: تعني المحاضرة كمية من المعلومات توصل من شخص إلى آخر، ويعتمد في نجاحها على مهارة المدرب في الإلقاء وإنصات المتدرب وتعتبر من أكثر الأساليب استخداما لبساطتها. </a:t>
            </a:r>
            <a:endParaRPr lang="en-US" sz="2400" dirty="0"/>
          </a:p>
          <a:p>
            <a:pPr marL="342900" indent="-342900" algn="just" rtl="1">
              <a:buFont typeface="Wingdings" panose="05000000000000000000" pitchFamily="2" charset="2"/>
              <a:buChar char="ü"/>
            </a:pPr>
            <a:r>
              <a:rPr lang="ar-SA" sz="2400" dirty="0"/>
              <a:t>أسلوب دراسة الحالة: يقوم هذا الأسلوب على الممارسة الفعالية الموضوعات التدريب المعروضة من خلال تعريض الأفراد المشاركين إلى مشكلات إدارية واقعية معينة، ثم يطلب منهم تحليلها والوصول إلى حل مناسب والهدف الرئيسي منها، يتمثل في تدريب القادة على التفكير والتحليل المنطقي المشكلات حقيقية.</a:t>
            </a:r>
            <a:endParaRPr lang="en-US" sz="2400" dirty="0"/>
          </a:p>
          <a:p>
            <a:endParaRPr lang="en-US" dirty="0"/>
          </a:p>
        </p:txBody>
      </p:sp>
      <p:sp>
        <p:nvSpPr>
          <p:cNvPr id="9" name="Rectangle 8">
            <a:extLst>
              <a:ext uri="{FF2B5EF4-FFF2-40B4-BE49-F238E27FC236}">
                <a16:creationId xmlns:a16="http://schemas.microsoft.com/office/drawing/2014/main" id="{0CEE7F6A-2827-4073-B7ED-1045E42DE22D}"/>
              </a:ext>
            </a:extLst>
          </p:cNvPr>
          <p:cNvSpPr/>
          <p:nvPr/>
        </p:nvSpPr>
        <p:spPr>
          <a:xfrm>
            <a:off x="4474478" y="471521"/>
            <a:ext cx="3730509" cy="530145"/>
          </a:xfrm>
          <a:prstGeom prst="rect">
            <a:avLst/>
          </a:prstGeom>
        </p:spPr>
        <p:txBody>
          <a:bodyPr wrap="none">
            <a:spAutoFit/>
          </a:bodyPr>
          <a:lstStyle/>
          <a:p>
            <a:pPr algn="r" rtl="1">
              <a:lnSpc>
                <a:spcPct val="107000"/>
              </a:lnSpc>
              <a:spcAft>
                <a:spcPts val="0"/>
              </a:spcAft>
            </a:pPr>
            <a:r>
              <a:rPr lang="ar-SA" sz="2800" b="1" dirty="0">
                <a:solidFill>
                  <a:schemeClr val="bg1"/>
                </a:solidFill>
                <a:latin typeface="Calibri" panose="020F0502020204030204" pitchFamily="34" charset="0"/>
                <a:ea typeface="Times New Roman" panose="02020603050405020304" pitchFamily="18" charset="0"/>
              </a:rPr>
              <a:t>أساليب تنمية المهارات القيادية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883224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4824" y="1157933"/>
            <a:ext cx="11376001" cy="5328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75586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Content Placeholder 2">
            <a:extLst>
              <a:ext uri="{FF2B5EF4-FFF2-40B4-BE49-F238E27FC236}">
                <a16:creationId xmlns:a16="http://schemas.microsoft.com/office/drawing/2014/main" id="{98240702-7326-4874-A36D-C22321BB68C1}"/>
              </a:ext>
            </a:extLst>
          </p:cNvPr>
          <p:cNvSpPr txBox="1">
            <a:spLocks/>
          </p:cNvSpPr>
          <p:nvPr/>
        </p:nvSpPr>
        <p:spPr>
          <a:xfrm>
            <a:off x="881062" y="1634183"/>
            <a:ext cx="10429875" cy="532859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rtl="1"/>
            <a:endParaRPr lang="ar-SA" sz="2800" b="1" dirty="0"/>
          </a:p>
        </p:txBody>
      </p:sp>
      <p:sp>
        <p:nvSpPr>
          <p:cNvPr id="2" name="TextBox 1">
            <a:extLst>
              <a:ext uri="{FF2B5EF4-FFF2-40B4-BE49-F238E27FC236}">
                <a16:creationId xmlns:a16="http://schemas.microsoft.com/office/drawing/2014/main" id="{3482F7D0-8B6B-43EA-A45A-5B8DB64F05B2}"/>
              </a:ext>
            </a:extLst>
          </p:cNvPr>
          <p:cNvSpPr txBox="1"/>
          <p:nvPr/>
        </p:nvSpPr>
        <p:spPr>
          <a:xfrm>
            <a:off x="647700" y="1304380"/>
            <a:ext cx="11039478" cy="5539978"/>
          </a:xfrm>
          <a:prstGeom prst="rect">
            <a:avLst/>
          </a:prstGeom>
          <a:noFill/>
        </p:spPr>
        <p:txBody>
          <a:bodyPr wrap="square" rtlCol="0">
            <a:spAutoFit/>
          </a:bodyPr>
          <a:lstStyle/>
          <a:p>
            <a:pPr marL="342900" indent="-342900" algn="just" rtl="1">
              <a:buFont typeface="Wingdings" panose="05000000000000000000" pitchFamily="2" charset="2"/>
              <a:buChar char="ü"/>
            </a:pPr>
            <a:r>
              <a:rPr lang="ar-SA" sz="2400" dirty="0"/>
              <a:t>المؤلفات والمواد التدريبية المطبوعة ويعتبر هذا الأسلوب أيسر وأسهل الأساليب التي يستفيد منها القائد في تنمية مهاراته، وتعد من أكثر الأساليب المستخدمة بحيث يضطلع على ما بين يديه من مواد ومؤلفات مطبوعة في جميع حقول المعرفة.</a:t>
            </a:r>
            <a:endParaRPr lang="en-US" sz="2400" dirty="0"/>
          </a:p>
          <a:p>
            <a:pPr marL="342900" indent="-342900" algn="just" rtl="1">
              <a:buFont typeface="Wingdings" panose="05000000000000000000" pitchFamily="2" charset="2"/>
              <a:buChar char="ü"/>
            </a:pPr>
            <a:r>
              <a:rPr lang="ar-SA" sz="2400" dirty="0"/>
              <a:t>أسلوب تقمص الأدوار في هذا الأسلوب يقوم المتدرب بأداء دور القائد، والذي يبرز فيه أرائه واتجاهاته اتجاه مشكلة معينة يدور حولها النقاش من قبل الأفراد الآخرين، تحت توجيه وإشراف المدرب. </a:t>
            </a:r>
            <a:endParaRPr lang="en-US" sz="2400" dirty="0"/>
          </a:p>
          <a:p>
            <a:pPr marL="342900" indent="-342900" algn="just" rtl="1">
              <a:buFont typeface="Wingdings" panose="05000000000000000000" pitchFamily="2" charset="2"/>
              <a:buChar char="ü"/>
            </a:pPr>
            <a:r>
              <a:rPr lang="ar-SA" sz="2400" dirty="0"/>
              <a:t> أسلوب سلة القرارات: يهدف هذا الأسلوب إلى تدريب الفرد على عملية اتخاذ القرار، ويعتمد هذا الأسلوب على وضع المتدرب في موقع المدير وتم تعريضه الحالات ومشكلات إدارية ويطلب منه اتخاذ القرار فيها، ثم يوضع له نقاط الضعف والقوة في قراراته، وبالتالي تحسن قدراته ومهاراته القيادية </a:t>
            </a:r>
            <a:endParaRPr lang="en-US" sz="2400" dirty="0"/>
          </a:p>
          <a:p>
            <a:pPr marL="342900" indent="-342900" algn="just" rtl="1">
              <a:buFont typeface="Wingdings" panose="05000000000000000000" pitchFamily="2" charset="2"/>
              <a:buChar char="ü"/>
            </a:pPr>
            <a:r>
              <a:rPr lang="ar-SA" sz="2400" dirty="0"/>
              <a:t>أسلوب المباريات الإدارية حيث أن الفكرة الأساسية في المباريات الإدارية هي محاولة تمثيل الواقع ببناء نموذج يربط بين المتغيرات الأساسية في المواقف التي تواجه الإدارة في ظروف معينة، ويترك للإدارة ممثلة في الفرق المشتركة في المباراة أن تتخذ قرارات المواجهة هذه المواقف. </a:t>
            </a:r>
            <a:endParaRPr lang="en-US" sz="2400" dirty="0"/>
          </a:p>
          <a:p>
            <a:pPr marL="342900" indent="-342900" algn="just" rtl="1">
              <a:buFont typeface="Wingdings" panose="05000000000000000000" pitchFamily="2" charset="2"/>
              <a:buChar char="ü"/>
            </a:pPr>
            <a:r>
              <a:rPr lang="ar-SA" sz="2400" dirty="0"/>
              <a:t>أسلوب التدريب الحسي: هذا النوع من التدريب يرتبط بمفهوم العلاقات الإنسانية، ويعطي مزيدا من فهم الذات وفهم الآخرين مدركا لمشاعرهم، مما يعمق الإحساس لدى المدير بمشكلات الأفراد، فيعمل على حلها وزيادة قدراتهم وإنتاجياتهم. </a:t>
            </a:r>
            <a:endParaRPr lang="en-US" sz="2400" dirty="0"/>
          </a:p>
          <a:p>
            <a:endParaRPr lang="en-US" dirty="0"/>
          </a:p>
        </p:txBody>
      </p:sp>
    </p:spTree>
    <p:extLst>
      <p:ext uri="{BB962C8B-B14F-4D97-AF65-F5344CB8AC3E}">
        <p14:creationId xmlns:p14="http://schemas.microsoft.com/office/powerpoint/2010/main" val="10760133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4232" y="1404842"/>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32027" y="2036838"/>
            <a:ext cx="10122549" cy="3416320"/>
          </a:xfrm>
          <a:prstGeom prst="rect">
            <a:avLst/>
          </a:prstGeom>
          <a:noFill/>
        </p:spPr>
        <p:txBody>
          <a:bodyPr wrap="square" rtlCol="0">
            <a:spAutoFit/>
          </a:bodyPr>
          <a:lstStyle/>
          <a:p>
            <a:pPr algn="r" rtl="1"/>
            <a:r>
              <a:rPr lang="ar-SA" sz="2400" dirty="0"/>
              <a:t>ثانيا : التنمية الإدارية: وتعرف بأنها : نشاط مخطط ومستمر، يهدف إلى تطوير السلوك الإداري، وتطوير قدرات المديرين والقادة، من خلال المعارف والمهارات التي يكتسبونها من خلال برامج التنمية الإدارية. وتسعى التنمية الإدارية لتحقيق أهداف رئيسية أهمها : </a:t>
            </a:r>
            <a:endParaRPr lang="ar-JO" sz="2400" dirty="0"/>
          </a:p>
          <a:p>
            <a:pPr algn="r" rtl="1"/>
            <a:endParaRPr lang="en-US" sz="2400" dirty="0"/>
          </a:p>
          <a:p>
            <a:pPr marL="342900" indent="-342900" algn="r" rtl="1">
              <a:buFont typeface="Wingdings" panose="05000000000000000000" pitchFamily="2" charset="2"/>
              <a:buChar char="v"/>
            </a:pPr>
            <a:r>
              <a:rPr lang="ar-SA" sz="2400" dirty="0"/>
              <a:t>تحديد الاحتياجات اللازمة من القيادات، كما ونوعا لمواجهة الاحتياجات المتجددة والمتزايدة والناتجة عن عمليات التوسيع في أنشطة المنظمة فضلا عن عمليات الإحلال والترقي</a:t>
            </a:r>
            <a:r>
              <a:rPr lang="ar-JO" sz="2400" dirty="0"/>
              <a:t>ة</a:t>
            </a:r>
            <a:r>
              <a:rPr lang="ar-SA" sz="2400" dirty="0"/>
              <a:t>. </a:t>
            </a:r>
            <a:endParaRPr lang="en-US" sz="2400" dirty="0"/>
          </a:p>
          <a:p>
            <a:pPr marL="342900" indent="-342900" algn="r" rtl="1">
              <a:buFont typeface="Wingdings" panose="05000000000000000000" pitchFamily="2" charset="2"/>
              <a:buChar char="v"/>
            </a:pPr>
            <a:r>
              <a:rPr lang="ar-SA" sz="2400" dirty="0"/>
              <a:t>تنمية مهارات وصقل قدرات القيادات الإدارية الحالية للتسلح لتولي مهام المناصب الإدارية. </a:t>
            </a:r>
            <a:endParaRPr lang="en-US" sz="2400" dirty="0"/>
          </a:p>
          <a:p>
            <a:pPr marL="342900" indent="-342900" algn="r" rtl="1">
              <a:buFont typeface="Wingdings" panose="05000000000000000000" pitchFamily="2" charset="2"/>
              <a:buChar char="v"/>
            </a:pPr>
            <a:r>
              <a:rPr lang="ar-SA" sz="2400" dirty="0"/>
              <a:t> رفع الروح المعنوية للقادة وتنمية ولاءهم وانتماءهم للمنظمة.</a:t>
            </a:r>
            <a:endParaRPr lang="en-US" sz="2400" dirty="0"/>
          </a:p>
          <a:p>
            <a:pPr algn="just"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824FE677-2FED-445A-B7E2-714D7692771A}"/>
              </a:ext>
            </a:extLst>
          </p:cNvPr>
          <p:cNvSpPr/>
          <p:nvPr/>
        </p:nvSpPr>
        <p:spPr>
          <a:xfrm>
            <a:off x="4328048" y="357122"/>
            <a:ext cx="3730509" cy="530145"/>
          </a:xfrm>
          <a:prstGeom prst="rect">
            <a:avLst/>
          </a:prstGeom>
        </p:spPr>
        <p:txBody>
          <a:bodyPr wrap="none">
            <a:spAutoFit/>
          </a:bodyPr>
          <a:lstStyle/>
          <a:p>
            <a:pPr algn="r" rtl="1">
              <a:lnSpc>
                <a:spcPct val="107000"/>
              </a:lnSpc>
              <a:spcAft>
                <a:spcPts val="0"/>
              </a:spcAft>
            </a:pPr>
            <a:r>
              <a:rPr lang="ar-SA" sz="2800" b="1" dirty="0">
                <a:solidFill>
                  <a:schemeClr val="bg1"/>
                </a:solidFill>
                <a:latin typeface="Calibri" panose="020F0502020204030204" pitchFamily="34" charset="0"/>
                <a:ea typeface="Times New Roman" panose="02020603050405020304" pitchFamily="18" charset="0"/>
              </a:rPr>
              <a:t>أساليب تنمية المهارات القيادية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40926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70291" y="1029752"/>
            <a:ext cx="11251418" cy="514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6401" y="1029752"/>
            <a:ext cx="10839198" cy="5632311"/>
          </a:xfrm>
          <a:prstGeom prst="rect">
            <a:avLst/>
          </a:prstGeom>
          <a:noFill/>
        </p:spPr>
        <p:txBody>
          <a:bodyPr wrap="square" rtlCol="0">
            <a:spAutoFit/>
          </a:bodyPr>
          <a:lstStyle/>
          <a:p>
            <a:pPr algn="just" rtl="1"/>
            <a:r>
              <a:rPr lang="ar-SA" sz="2400" dirty="0"/>
              <a:t>ثالثا - أسلوب التنمية الذاتية: وتعني التنمية الذاتية أن يدرك القائد وبنفسه نقاط القوة في سلوكه القيادي، ومواطن ضعفه أو الجوانب التي تمثل قصورا لديه، </a:t>
            </a:r>
            <a:r>
              <a:rPr lang="ar-JO" sz="2400" dirty="0"/>
              <a:t>فيتعرف عليها ويفهمها</a:t>
            </a:r>
            <a:r>
              <a:rPr lang="ar-SA" sz="2400" dirty="0"/>
              <a:t> ويجتهد وبشكل شخصي في التغلب عليها وتجاوزها ، ويعتبر أسلوب التنمية الذاتية نوع من التقدم والتطور الذي يخطط له القائد أو الفرد بنفسه وبمحض إرادته ورغبته، ويقوم بتنفيذه بمفرده أو بالإستعانة بالآخرين في جد وحماس، وصولا إلى ما يصبوا إليه في الحياة بصفة عامة وفي العمل بصفة خاصة، وهذا الأسلوب لتطوير المهارات القيادية للقادة لا يرتبط بمواقيت محددة مثل البرامج التدريبية، وإن استند إلى برامج معينة تكون بمثابة الركيزة التي ينطلق منها إلى أفاق أوسع، بالإضافة إلى أن هذا النوع من الأساليب تتطلب تحديد أهداف واقعية للنمو تستند إلى احتياجات فعلية تدفع القائد إلى التثقيف الذاتي والاستمرارية في التعليم والتقويم الذاتي للإنجازات والتغلب على الأخطاء، والعمل الجاد والمثمر .</a:t>
            </a:r>
            <a:endParaRPr lang="en-US" sz="2400" dirty="0"/>
          </a:p>
          <a:p>
            <a:pPr algn="just" rtl="1"/>
            <a:r>
              <a:rPr lang="ar-SA" sz="2400" dirty="0"/>
              <a:t> وعليه فإنه لكي يحقق القائد الفعالية الإدارية المطلوبة عليه أن يتعدى الحد الأدنى من المعارف والعلوم والمهارات التي اكتسبها من دراسته الأكاديمية في إحدى الكليات أو المعاهد العليا، بل يجب عليه أن يتعلم بصفة مستمرة، وأن يكتسب خبرات ومهارات جديدة لكي يمارس </a:t>
            </a:r>
            <a:r>
              <a:rPr lang="ar-JO" sz="2400" dirty="0"/>
              <a:t>العمل</a:t>
            </a:r>
            <a:r>
              <a:rPr lang="ar-SA" sz="2400" dirty="0"/>
              <a:t> القيادي في إطار رؤية متجددة وملائمة للظروف والتحديات، ويتطلب ذلك أن يضع لنفسه برنامجا لتطوير مهاراته وقدراته الإدارية والقيادية والفكرية استنادا إلى تجارب الآخرين واستلهامها لمبادئ الإدارة  الحديثة.</a:t>
            </a:r>
            <a:endParaRPr lang="en-US" sz="2400" dirty="0"/>
          </a:p>
          <a:p>
            <a:pPr algn="just"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702854"/>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824FE677-2FED-445A-B7E2-714D7692771A}"/>
              </a:ext>
            </a:extLst>
          </p:cNvPr>
          <p:cNvSpPr/>
          <p:nvPr/>
        </p:nvSpPr>
        <p:spPr>
          <a:xfrm>
            <a:off x="4328048" y="260431"/>
            <a:ext cx="3730509" cy="530145"/>
          </a:xfrm>
          <a:prstGeom prst="rect">
            <a:avLst/>
          </a:prstGeom>
        </p:spPr>
        <p:txBody>
          <a:bodyPr wrap="none">
            <a:spAutoFit/>
          </a:bodyPr>
          <a:lstStyle/>
          <a:p>
            <a:pPr algn="r" rtl="1">
              <a:lnSpc>
                <a:spcPct val="107000"/>
              </a:lnSpc>
              <a:spcAft>
                <a:spcPts val="0"/>
              </a:spcAft>
            </a:pPr>
            <a:r>
              <a:rPr lang="ar-SA" sz="2800" b="1" dirty="0">
                <a:solidFill>
                  <a:schemeClr val="bg1"/>
                </a:solidFill>
                <a:latin typeface="Calibri" panose="020F0502020204030204" pitchFamily="34" charset="0"/>
                <a:ea typeface="Times New Roman" panose="02020603050405020304" pitchFamily="18" charset="0"/>
              </a:rPr>
              <a:t>أساليب تنمية المهارات القيادية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25635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78826" y="1372777"/>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5219" y="2128196"/>
            <a:ext cx="10122549" cy="3908762"/>
          </a:xfrm>
          <a:prstGeom prst="rect">
            <a:avLst/>
          </a:prstGeom>
          <a:noFill/>
        </p:spPr>
        <p:txBody>
          <a:bodyPr wrap="square" rtlCol="0">
            <a:spAutoFit/>
          </a:bodyPr>
          <a:lstStyle/>
          <a:p>
            <a:pPr algn="ctr" rtl="1"/>
            <a:r>
              <a:rPr lang="ar-JO" sz="3200" b="1" dirty="0"/>
              <a:t>الخاتمة</a:t>
            </a:r>
          </a:p>
          <a:p>
            <a:pPr algn="just" rtl="1"/>
            <a:r>
              <a:rPr lang="ar-SA" sz="2400" dirty="0"/>
              <a:t>إن من أهم الأسس التي </a:t>
            </a:r>
            <a:r>
              <a:rPr lang="ar-JO" sz="2400" dirty="0"/>
              <a:t>تساعد </a:t>
            </a:r>
            <a:r>
              <a:rPr lang="ar-SA" sz="2400" dirty="0"/>
              <a:t>القادة </a:t>
            </a:r>
            <a:r>
              <a:rPr lang="ar-JO" sz="2400" dirty="0"/>
              <a:t>على ال</a:t>
            </a:r>
            <a:r>
              <a:rPr lang="ar-SA" sz="2400" dirty="0"/>
              <a:t>تعلم واكتساب </a:t>
            </a:r>
            <a:r>
              <a:rPr lang="ar-JO" sz="2400" dirty="0"/>
              <a:t>ا</a:t>
            </a:r>
            <a:r>
              <a:rPr lang="ar-SA" sz="2400" dirty="0"/>
              <a:t>لمهارات القيادية</a:t>
            </a:r>
            <a:r>
              <a:rPr lang="ar-JO" sz="2400" dirty="0"/>
              <a:t> </a:t>
            </a:r>
            <a:r>
              <a:rPr lang="ar-SA" sz="2400" dirty="0"/>
              <a:t>في ضوء </a:t>
            </a:r>
            <a:r>
              <a:rPr lang="ar-JO" sz="2400" dirty="0"/>
              <a:t>التطورات هو </a:t>
            </a:r>
            <a:r>
              <a:rPr lang="ar-SA" sz="2400" dirty="0"/>
              <a:t>تحد</a:t>
            </a:r>
            <a:r>
              <a:rPr lang="ar-JO" sz="2400" dirty="0"/>
              <a:t>ي</a:t>
            </a:r>
            <a:r>
              <a:rPr lang="ar-SA" sz="2400" dirty="0"/>
              <a:t>د قدرتهم على القيام بواجباتهم الأساسية بنجاح، لذلك على المنظمات اليوم التوجه نحو الاهتمام بالأساليب التي من شأنها إعداد القادة وتنمية وتطوير مهاراتهم، وذلك من خلال إشراكهم في برامج تدريبية تخصصية وتأهيلية، والعمل على تنميتهم ذاتيا من خلال دفعهم نحو الاضطلاع المستمر على الدراسات والأبحاث التي لها علاقة بميادين العمل المختلفة، إضافة إلى إشراكهم في كافة. الدوريات العلمية من أجل وقوفهم على كافة المستجدات الجديدة، وإثارة حماسهم ورغبتهم وتمكينهم من ممارسة أعمالهم ونشاطاتهم بما يتلاءم مع المقاييس المطلوبة والبحث بشكل دائم على إدخال الأساليب الحديثة والمتطورة لتنمية مهارات القادة المختلفة.</a:t>
            </a:r>
            <a:endParaRPr lang="en-US" sz="2400" dirty="0"/>
          </a:p>
          <a:p>
            <a:pPr algn="just"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865262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4232" y="1351693"/>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1155" y="1927118"/>
            <a:ext cx="10122549" cy="3170099"/>
          </a:xfrm>
          <a:prstGeom prst="rect">
            <a:avLst/>
          </a:prstGeom>
          <a:noFill/>
        </p:spPr>
        <p:txBody>
          <a:bodyPr wrap="square" rtlCol="0">
            <a:spAutoFit/>
          </a:bodyPr>
          <a:lstStyle/>
          <a:p>
            <a:pPr algn="ctr" rtl="1"/>
            <a:r>
              <a:rPr lang="ar-JO" sz="3200" b="1" dirty="0"/>
              <a:t>المراجع</a:t>
            </a:r>
            <a:endParaRPr lang="ar-JO" sz="2400" dirty="0"/>
          </a:p>
          <a:p>
            <a:pPr algn="r" rtl="1"/>
            <a:r>
              <a:rPr lang="ar-JO" sz="2400" dirty="0"/>
              <a:t>بوتغان، ليلى(2017).أساليب إعداد القادة وتنمية مهاراتهم، </a:t>
            </a:r>
            <a:r>
              <a:rPr lang="ar-JO" sz="2400" b="1" dirty="0"/>
              <a:t>مجلة تاريخ العلو</a:t>
            </a:r>
            <a:r>
              <a:rPr lang="ar-JO" sz="2400" dirty="0"/>
              <a:t>، 1(8)، 25-26.</a:t>
            </a:r>
          </a:p>
          <a:p>
            <a:pPr algn="r" rtl="1"/>
            <a:r>
              <a:rPr lang="ar-JO" sz="2400" dirty="0"/>
              <a:t>ثابت، جمال(2009).خصائص وسمات المدير القائد في الألفية الثالثة</a:t>
            </a:r>
            <a:r>
              <a:rPr lang="ar-JO" sz="2400" b="1" dirty="0"/>
              <a:t>. أعمال مؤتمرات إعداد القيادات الإدارية والمالية في المؤسسات العربية المنظمة العربية للتنمية الإدارية</a:t>
            </a:r>
            <a:r>
              <a:rPr lang="ar-JO" sz="2400" dirty="0"/>
              <a:t>، القاهرة، 211-230.</a:t>
            </a:r>
          </a:p>
          <a:p>
            <a:pPr algn="r" rtl="1"/>
            <a:r>
              <a:rPr lang="ar-JO" sz="2400" dirty="0"/>
              <a:t>خليفه، امنه(2007). </a:t>
            </a:r>
            <a:r>
              <a:rPr lang="ar-JO" sz="2400" b="1" dirty="0"/>
              <a:t>تطوير معايير اختيار القادة الاكاديميين في الجامعات الاردنية العامة في ضوء الواقع والاتجاهات المعاصرة</a:t>
            </a:r>
            <a:r>
              <a:rPr lang="ar-JO" sz="2400" dirty="0"/>
              <a:t>. أطروحة دكتوراة غير منشورة، جامعة عمان العربية.</a:t>
            </a:r>
          </a:p>
          <a:p>
            <a:pPr algn="r" rtl="1"/>
            <a:r>
              <a:rPr lang="ar-JO" sz="2400" dirty="0"/>
              <a:t>صبر، علاء (2023). معايير اختيار القائد التربوي من وجهة نظر المشرفين التربويين. </a:t>
            </a:r>
            <a:r>
              <a:rPr lang="ar-JO" sz="2400" b="1" dirty="0"/>
              <a:t>مجلة الكلية الإسلامية الجامعة</a:t>
            </a:r>
            <a:r>
              <a:rPr lang="ar-JO" sz="2400" dirty="0"/>
              <a:t>، 1(728)، 751-782.</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0975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9824</TotalTime>
  <Words>5386</Words>
  <Application>Microsoft Office PowerPoint</Application>
  <PresentationFormat>Widescreen</PresentationFormat>
  <Paragraphs>300</Paragraphs>
  <Slides>49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456</cp:revision>
  <dcterms:created xsi:type="dcterms:W3CDTF">2023-04-29T09:08:23Z</dcterms:created>
  <dcterms:modified xsi:type="dcterms:W3CDTF">2023-12-01T10:29:05Z</dcterms:modified>
</cp:coreProperties>
</file>