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101B0-9C57-293D-ED9F-1ABD419F69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17B68B-1FF5-6E23-FD19-CB1B21C381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9FD02B-4241-6F74-1FC4-6F26F5B2F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FDCAAB-1553-4857-2B0D-3B961A2FE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E0AB4E-826E-0332-C045-25B1D7B5F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736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CB0B3-ADDC-227D-1FBF-6E28DD992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995282-377D-9649-1B4A-E2B7B867CE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9C35C-517F-8B4E-AA98-FADBBD396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DC91D5-E761-33F7-C42C-125C6E5B1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84F9AF-EE37-BBCB-85EF-2DF82EAEF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442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3F19A-C46A-3912-43C5-79530A71D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19290F-79E6-EC0A-CEB8-9CA862C9D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09F82-0E85-AA21-88B1-548DCA755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104402-0662-2321-2960-AE64E3999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52B29B-1164-FBBA-46DC-146D11D73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583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50B53-8D83-EF3A-8F2D-0D6C72A54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9ECB5-5E17-4AE1-6E40-E11CD4B6E1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A90CC3-82F8-D3A4-BB94-37A302835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78513D-4DCC-1DA7-7215-2C093C261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890579-29A6-6E37-34BF-125AB902F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DDCAE2-BE1E-4234-1945-5CEF4C6A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942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A291B-1298-E248-9452-AB76E8801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A8198-CC51-1CA5-478A-BEE2ECFCD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C51C76-3D28-5FC0-0CA2-CED5B3661C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042209-FAF4-7B35-6DC4-D28FBB13CD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93A951-DF0D-C126-F96D-596771BD4C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E07F7D-9E45-C49E-0F08-95AA76C26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B97417-60B3-517E-B172-8BD4B1068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161151-FFC7-745E-45DD-4CDC147D8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745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36A00-EAFA-25FA-B3A7-313F93D06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60DF9C-4C42-085F-92C3-01436F950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D43C36-FA2F-B272-410F-3AFF47949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CD0DEC-255A-8D0E-03FB-8A19932E3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709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1007C6-B774-4057-A4FB-7CC31A491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2179F8-4167-E8F7-3A72-48C7B7C95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E0451-C040-EA22-114D-F049CA7BE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6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E6D8D-7D1B-7EB4-4C6D-EE96B843A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A4144-17FD-EB92-8A81-0B8E15555D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46B7B0-7754-1BD5-39EE-7BD572224D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2F9DE4-BF8A-D434-AB64-C11718839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9B7E7A-EF3A-6EE4-F174-38B4AB515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22D297-607B-3662-60BC-06E4E2E86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804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77C58-82AC-CF13-4CE1-AD9986A80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574CC0-F064-FD04-86E2-D2126BDCCE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18C011-3BEA-4928-6389-306166A188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7F6BCC-4410-DCAB-B820-79CDCF3D9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18B659-EE4D-59B1-4F6F-C307B0F36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39D6A-FDF6-1BE5-977C-BD6A3FEF2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951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247AD-71E7-3F6D-6A90-AEF37F90F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55CF85-20C0-EBA7-96BC-6195F61DD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1F14A1-6631-8777-CB73-42C390B14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00AC3-6A35-E54B-6347-16CB3FEA2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92DFCC-A0F0-85B6-4823-B3866E521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865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EB41C6-DBC5-BFA6-CB09-455A53D198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D9721B-3315-8F0E-A1BD-2D6F7FBE6F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B03A24-B610-82C0-9F55-9C3DE15CF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A6B5F-ADF2-2204-A3C1-31215995B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36BCF-333B-3093-6802-C3AB10079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91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531442-04A0-CA72-6B39-BD2041EFA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737551-B0CA-FC49-D5BC-8F2A1BA382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CA94C7-DA47-34DF-A511-F8672CE353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EE24CB-C400-493A-8937-6DC81BEE9D2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6E6657-2BBB-DCC6-B3E2-A27DB0CF1C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FE48A-C3C5-5E68-D67D-7ADA14DEE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3D9844-C969-4E9E-B5EE-890A8CD74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6082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996B8C99-A412-E6AA-401C-395A5C929A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139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3922DD22-D215-C460-C793-DB0D65C288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652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1E75E50A-E668-615B-0F88-562D275B15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979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94F507F-918D-4821-E0E7-B9D473755C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13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9B92886F-1203-5887-A23A-1272F2B732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35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41640098-E79D-8D4B-7346-957F3BFDF2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868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FB2C803F-53E1-A67F-F8E4-710B2963CD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89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70804D34-B82C-BE72-F1BE-9D1D839FB2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813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B544D135-856F-8E91-EE5A-7027FA4796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186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19845871-AD9C-3686-B541-391ECD7170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941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37F585AB-3573-F5BC-0A1A-6AEFB68816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948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9B4304D1-6DDA-C2BC-A9CF-32D8B1AC83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9304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C95C5D98-90C5-0D08-6C0C-B8A9923F5A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8638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CD21E120-C7A9-636F-0846-F252A065CB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0826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5FB0A4CF-568F-81AB-0674-13A2574D69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2268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CDA3805-A643-FFF3-5842-99AE399FF0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1589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718D536E-A688-5473-734E-448D0623E0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6625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A24E568D-5533-27B0-C589-DFC3DC1A09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991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9A116083-31C3-808D-2DCF-9B4B7D3C9C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7080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EFBC2209-ED1E-A128-7711-3E8A71151A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4860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4675E056-6147-39CF-844C-1FE5848FC6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158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2C0F04D9-47B5-12E4-A193-6B008143BB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4552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C60EFECA-A893-3700-80A5-53A7A05718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9387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3B2B567B-0724-F05D-4777-E9D063CDCE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2190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F0FD7B90-EC83-B745-623B-051B3E6863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541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6FCBF7E2-64F7-026C-EE2B-A710DAAF82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1535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8B9E7463-5ACE-8172-16C2-186B4F863D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9539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493FF252-8CCB-7841-86E0-A942F9417A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4398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BB8C1718-161A-5906-B382-3712FB10B6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1568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55F1A900-A197-B242-2E39-0176300405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088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935BAFAC-1804-6D4A-0D01-1A37CB1F56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3587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C5BDC25-8415-8731-186A-FCF2DF369E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2648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B1B2CACD-0BB8-C1EC-A805-C143A1D7D6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750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C49F6FD2-A576-7C66-D1F7-84F0E29954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7527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4F035A2E-32E1-E84E-DF92-75A0E0BDEE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8980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ACBDBD2C-1751-A821-1A37-52EE2A9880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6544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CB541F98-A3E1-5DC1-2C20-943F0B8AFE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5277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E125D276-B808-003D-220A-2B48AB5581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931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9CE6BE52-A90A-3F72-4205-CD4DB7598C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0084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2D9B1459-65AF-F212-89AB-5DD27749CD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6938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D1C4F98C-4F64-CFDA-6F3A-73BD129179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5505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44A2A835-C3FA-1870-45C5-48344DB9B5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3256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8FCB841C-C105-E589-B899-D619EB97F3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001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154D461A-68EC-AD0F-63D0-0AD112D40E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13243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C5F5CB4E-C97A-B929-946B-45055B0BDD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38920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D7914969-3D2A-D3FF-E3AD-852F00DFCB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3615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BEE69CC3-F900-7B7B-6A38-B9581A7CC4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60395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00687350-81C0-E4BA-58CE-A9E9E29FA1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62856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1A7CD5F2-ED64-E638-6627-5260A298CA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45592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E4D5B6B3-F1BB-408F-6A7B-A1CA625BA3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60750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725C507C-6359-B6F7-5353-058E7D66B8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8577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2026-01-26T18:34:04Z</dcterms:created>
  <dcterms:modified xsi:type="dcterms:W3CDTF">2026-01-26T18:35:06Z</dcterms:modified>
</cp:coreProperties>
</file>