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257" r:id="rId2"/>
    <p:sldId id="259" r:id="rId3"/>
    <p:sldId id="497" r:id="rId4"/>
    <p:sldId id="568" r:id="rId5"/>
    <p:sldId id="569" r:id="rId6"/>
    <p:sldId id="570" r:id="rId7"/>
    <p:sldId id="571" r:id="rId8"/>
    <p:sldId id="527" r:id="rId9"/>
    <p:sldId id="572" r:id="rId10"/>
    <p:sldId id="573" r:id="rId11"/>
    <p:sldId id="574" r:id="rId12"/>
    <p:sldId id="575" r:id="rId13"/>
    <p:sldId id="576" r:id="rId14"/>
    <p:sldId id="577" r:id="rId15"/>
    <p:sldId id="578" r:id="rId16"/>
    <p:sldId id="579" r:id="rId17"/>
    <p:sldId id="580" r:id="rId18"/>
    <p:sldId id="581" r:id="rId19"/>
    <p:sldId id="582" r:id="rId20"/>
    <p:sldId id="583" r:id="rId21"/>
    <p:sldId id="593" r:id="rId22"/>
    <p:sldId id="584" r:id="rId23"/>
    <p:sldId id="585" r:id="rId24"/>
    <p:sldId id="586" r:id="rId25"/>
    <p:sldId id="482" r:id="rId26"/>
    <p:sldId id="481" r:id="rId27"/>
    <p:sldId id="483" r:id="rId28"/>
    <p:sldId id="594" r:id="rId29"/>
    <p:sldId id="597" r:id="rId30"/>
    <p:sldId id="595" r:id="rId31"/>
    <p:sldId id="596" r:id="rId32"/>
    <p:sldId id="598" r:id="rId33"/>
    <p:sldId id="599" r:id="rId34"/>
    <p:sldId id="600" r:id="rId35"/>
    <p:sldId id="601" r:id="rId36"/>
    <p:sldId id="602" r:id="rId37"/>
    <p:sldId id="603" r:id="rId38"/>
    <p:sldId id="604" r:id="rId39"/>
    <p:sldId id="605" r:id="rId40"/>
    <p:sldId id="606" r:id="rId41"/>
    <p:sldId id="290"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24A9E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D8E3568-5CDD-4B03-A8D9-D4BB123BFAA9}" v="48" dt="2022-11-17T19:59:29.39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595" autoAdjust="0"/>
    <p:restoredTop sz="95839" autoAdjust="0"/>
  </p:normalViewPr>
  <p:slideViewPr>
    <p:cSldViewPr snapToGrid="0">
      <p:cViewPr varScale="1">
        <p:scale>
          <a:sx n="95" d="100"/>
          <a:sy n="95" d="100"/>
        </p:scale>
        <p:origin x="276" y="78"/>
      </p:cViewPr>
      <p:guideLst/>
    </p:cSldViewPr>
  </p:slideViewPr>
  <p:outlineViewPr>
    <p:cViewPr>
      <p:scale>
        <a:sx n="33" d="100"/>
        <a:sy n="33" d="100"/>
      </p:scale>
      <p:origin x="0" y="0"/>
    </p:cViewPr>
    <p:sldLst>
      <p:sld r:id="rId1" collapse="1"/>
    </p:sldLst>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76" d="100"/>
          <a:sy n="76" d="100"/>
        </p:scale>
        <p:origin x="2940" y="96"/>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_rels/viewProps.xml.rels><?xml version="1.0" encoding="UTF-8" standalone="yes"?>
<Relationships xmlns="http://schemas.openxmlformats.org/package/2006/relationships"><Relationship Id="rId1" Type="http://schemas.openxmlformats.org/officeDocument/2006/relationships/slide" Target="slides/slid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aseem Tabbaa" userId="aeb9d9c7e8127aea" providerId="LiveId" clId="{CD8E3568-5CDD-4B03-A8D9-D4BB123BFAA9}"/>
    <pc:docChg chg="undo custSel addSld delSld modSld sldOrd">
      <pc:chgData name="Waseem Tabbaa" userId="aeb9d9c7e8127aea" providerId="LiveId" clId="{CD8E3568-5CDD-4B03-A8D9-D4BB123BFAA9}" dt="2022-11-17T20:01:07.570" v="2042" actId="1038"/>
      <pc:docMkLst>
        <pc:docMk/>
      </pc:docMkLst>
      <pc:sldChg chg="modSp mod">
        <pc:chgData name="Waseem Tabbaa" userId="aeb9d9c7e8127aea" providerId="LiveId" clId="{CD8E3568-5CDD-4B03-A8D9-D4BB123BFAA9}" dt="2022-11-17T17:11:21.477" v="63" actId="20577"/>
        <pc:sldMkLst>
          <pc:docMk/>
          <pc:sldMk cId="3253018081" sldId="257"/>
        </pc:sldMkLst>
        <pc:spChg chg="mod">
          <ac:chgData name="Waseem Tabbaa" userId="aeb9d9c7e8127aea" providerId="LiveId" clId="{CD8E3568-5CDD-4B03-A8D9-D4BB123BFAA9}" dt="2022-11-17T17:11:21.477" v="63" actId="20577"/>
          <ac:spMkLst>
            <pc:docMk/>
            <pc:sldMk cId="3253018081" sldId="257"/>
            <ac:spMk id="9" creationId="{A0A178CE-3E9E-1F74-6E49-C4367965BEFB}"/>
          </ac:spMkLst>
        </pc:spChg>
      </pc:sldChg>
      <pc:sldChg chg="modSp mod">
        <pc:chgData name="Waseem Tabbaa" userId="aeb9d9c7e8127aea" providerId="LiveId" clId="{CD8E3568-5CDD-4B03-A8D9-D4BB123BFAA9}" dt="2022-11-17T20:00:05.582" v="1976" actId="14100"/>
        <pc:sldMkLst>
          <pc:docMk/>
          <pc:sldMk cId="1057141976" sldId="259"/>
        </pc:sldMkLst>
        <pc:spChg chg="mod">
          <ac:chgData name="Waseem Tabbaa" userId="aeb9d9c7e8127aea" providerId="LiveId" clId="{CD8E3568-5CDD-4B03-A8D9-D4BB123BFAA9}" dt="2022-11-17T17:10:51.688" v="50" actId="1076"/>
          <ac:spMkLst>
            <pc:docMk/>
            <pc:sldMk cId="1057141976" sldId="259"/>
            <ac:spMk id="8" creationId="{00000000-0000-0000-0000-000000000000}"/>
          </ac:spMkLst>
        </pc:spChg>
        <pc:graphicFrameChg chg="mod modGraphic">
          <ac:chgData name="Waseem Tabbaa" userId="aeb9d9c7e8127aea" providerId="LiveId" clId="{CD8E3568-5CDD-4B03-A8D9-D4BB123BFAA9}" dt="2022-11-17T20:00:05.582" v="1976" actId="14100"/>
          <ac:graphicFrameMkLst>
            <pc:docMk/>
            <pc:sldMk cId="1057141976" sldId="259"/>
            <ac:graphicFrameMk id="10" creationId="{5712A237-0509-34BB-06AB-E9BCAE3E8D58}"/>
          </ac:graphicFrameMkLst>
        </pc:graphicFrameChg>
      </pc:sldChg>
      <pc:sldChg chg="delSp modSp mod">
        <pc:chgData name="Waseem Tabbaa" userId="aeb9d9c7e8127aea" providerId="LiveId" clId="{CD8E3568-5CDD-4B03-A8D9-D4BB123BFAA9}" dt="2022-11-17T17:31:06.932" v="313" actId="1035"/>
        <pc:sldMkLst>
          <pc:docMk/>
          <pc:sldMk cId="2802529399" sldId="290"/>
        </pc:sldMkLst>
        <pc:spChg chg="mod">
          <ac:chgData name="Waseem Tabbaa" userId="aeb9d9c7e8127aea" providerId="LiveId" clId="{CD8E3568-5CDD-4B03-A8D9-D4BB123BFAA9}" dt="2022-11-17T17:30:39.458" v="292" actId="6549"/>
          <ac:spMkLst>
            <pc:docMk/>
            <pc:sldMk cId="2802529399" sldId="290"/>
            <ac:spMk id="13" creationId="{84BDE879-4560-E0CD-EEA3-0536123AF05D}"/>
          </ac:spMkLst>
        </pc:spChg>
        <pc:spChg chg="mod">
          <ac:chgData name="Waseem Tabbaa" userId="aeb9d9c7e8127aea" providerId="LiveId" clId="{CD8E3568-5CDD-4B03-A8D9-D4BB123BFAA9}" dt="2022-11-17T17:31:06.932" v="313" actId="1035"/>
          <ac:spMkLst>
            <pc:docMk/>
            <pc:sldMk cId="2802529399" sldId="290"/>
            <ac:spMk id="16" creationId="{30DCBAAD-2789-FF95-B6B1-1AE5019F493D}"/>
          </ac:spMkLst>
        </pc:spChg>
        <pc:picChg chg="del">
          <ac:chgData name="Waseem Tabbaa" userId="aeb9d9c7e8127aea" providerId="LiveId" clId="{CD8E3568-5CDD-4B03-A8D9-D4BB123BFAA9}" dt="2022-11-17T17:30:43.634" v="293" actId="478"/>
          <ac:picMkLst>
            <pc:docMk/>
            <pc:sldMk cId="2802529399" sldId="290"/>
            <ac:picMk id="9" creationId="{15062572-FCFD-3E0E-207A-E74FD7DBBB3C}"/>
          </ac:picMkLst>
        </pc:picChg>
      </pc:sldChg>
      <pc:sldChg chg="modSp add del mod">
        <pc:chgData name="Waseem Tabbaa" userId="aeb9d9c7e8127aea" providerId="LiveId" clId="{CD8E3568-5CDD-4B03-A8D9-D4BB123BFAA9}" dt="2022-11-17T19:06:06.726" v="1218" actId="1036"/>
        <pc:sldMkLst>
          <pc:docMk/>
          <pc:sldMk cId="3133755790" sldId="481"/>
        </pc:sldMkLst>
        <pc:spChg chg="mod">
          <ac:chgData name="Waseem Tabbaa" userId="aeb9d9c7e8127aea" providerId="LiveId" clId="{CD8E3568-5CDD-4B03-A8D9-D4BB123BFAA9}" dt="2022-11-17T17:30:07.049" v="284" actId="20577"/>
          <ac:spMkLst>
            <pc:docMk/>
            <pc:sldMk cId="3133755790" sldId="481"/>
            <ac:spMk id="8" creationId="{00000000-0000-0000-0000-000000000000}"/>
          </ac:spMkLst>
        </pc:spChg>
        <pc:spChg chg="mod">
          <ac:chgData name="Waseem Tabbaa" userId="aeb9d9c7e8127aea" providerId="LiveId" clId="{CD8E3568-5CDD-4B03-A8D9-D4BB123BFAA9}" dt="2022-11-17T19:06:06.726" v="1218" actId="1036"/>
          <ac:spMkLst>
            <pc:docMk/>
            <pc:sldMk cId="3133755790" sldId="481"/>
            <ac:spMk id="13" creationId="{13B39006-118B-D778-3B98-BE926E0FD224}"/>
          </ac:spMkLst>
        </pc:spChg>
      </pc:sldChg>
      <pc:sldChg chg="modSp mod ord">
        <pc:chgData name="Waseem Tabbaa" userId="aeb9d9c7e8127aea" providerId="LiveId" clId="{CD8E3568-5CDD-4B03-A8D9-D4BB123BFAA9}" dt="2022-11-17T19:08:20.335" v="1253"/>
        <pc:sldMkLst>
          <pc:docMk/>
          <pc:sldMk cId="3765205702" sldId="482"/>
        </pc:sldMkLst>
        <pc:spChg chg="mod">
          <ac:chgData name="Waseem Tabbaa" userId="aeb9d9c7e8127aea" providerId="LiveId" clId="{CD8E3568-5CDD-4B03-A8D9-D4BB123BFAA9}" dt="2022-11-17T17:30:11.554" v="286" actId="20577"/>
          <ac:spMkLst>
            <pc:docMk/>
            <pc:sldMk cId="3765205702" sldId="482"/>
            <ac:spMk id="8" creationId="{00000000-0000-0000-0000-000000000000}"/>
          </ac:spMkLst>
        </pc:spChg>
        <pc:spChg chg="mod">
          <ac:chgData name="Waseem Tabbaa" userId="aeb9d9c7e8127aea" providerId="LiveId" clId="{CD8E3568-5CDD-4B03-A8D9-D4BB123BFAA9}" dt="2022-11-17T19:08:15.513" v="1251" actId="20577"/>
          <ac:spMkLst>
            <pc:docMk/>
            <pc:sldMk cId="3765205702" sldId="482"/>
            <ac:spMk id="13" creationId="{13B39006-118B-D778-3B98-BE926E0FD224}"/>
          </ac:spMkLst>
        </pc:spChg>
      </pc:sldChg>
      <pc:sldChg chg="modSp mod">
        <pc:chgData name="Waseem Tabbaa" userId="aeb9d9c7e8127aea" providerId="LiveId" clId="{CD8E3568-5CDD-4B03-A8D9-D4BB123BFAA9}" dt="2022-11-17T19:11:24.505" v="1298" actId="1036"/>
        <pc:sldMkLst>
          <pc:docMk/>
          <pc:sldMk cId="1154284843" sldId="483"/>
        </pc:sldMkLst>
        <pc:spChg chg="mod">
          <ac:chgData name="Waseem Tabbaa" userId="aeb9d9c7e8127aea" providerId="LiveId" clId="{CD8E3568-5CDD-4B03-A8D9-D4BB123BFAA9}" dt="2022-11-17T19:09:16.029" v="1255"/>
          <ac:spMkLst>
            <pc:docMk/>
            <pc:sldMk cId="1154284843" sldId="483"/>
            <ac:spMk id="7" creationId="{00000000-0000-0000-0000-000000000000}"/>
          </ac:spMkLst>
        </pc:spChg>
        <pc:spChg chg="mod">
          <ac:chgData name="Waseem Tabbaa" userId="aeb9d9c7e8127aea" providerId="LiveId" clId="{CD8E3568-5CDD-4B03-A8D9-D4BB123BFAA9}" dt="2022-11-17T17:30:23.680" v="290" actId="20577"/>
          <ac:spMkLst>
            <pc:docMk/>
            <pc:sldMk cId="1154284843" sldId="483"/>
            <ac:spMk id="8" creationId="{00000000-0000-0000-0000-000000000000}"/>
          </ac:spMkLst>
        </pc:spChg>
        <pc:spChg chg="mod">
          <ac:chgData name="Waseem Tabbaa" userId="aeb9d9c7e8127aea" providerId="LiveId" clId="{CD8E3568-5CDD-4B03-A8D9-D4BB123BFAA9}" dt="2022-11-17T19:11:24.505" v="1298" actId="1036"/>
          <ac:spMkLst>
            <pc:docMk/>
            <pc:sldMk cId="1154284843" sldId="483"/>
            <ac:spMk id="13" creationId="{13B39006-118B-D778-3B98-BE926E0FD224}"/>
          </ac:spMkLst>
        </pc:spChg>
      </pc:sldChg>
      <pc:sldChg chg="addSp delSp modSp mod">
        <pc:chgData name="Waseem Tabbaa" userId="aeb9d9c7e8127aea" providerId="LiveId" clId="{CD8E3568-5CDD-4B03-A8D9-D4BB123BFAA9}" dt="2022-11-17T17:22:22.960" v="165" actId="1035"/>
        <pc:sldMkLst>
          <pc:docMk/>
          <pc:sldMk cId="2234668671" sldId="497"/>
        </pc:sldMkLst>
        <pc:spChg chg="mod">
          <ac:chgData name="Waseem Tabbaa" userId="aeb9d9c7e8127aea" providerId="LiveId" clId="{CD8E3568-5CDD-4B03-A8D9-D4BB123BFAA9}" dt="2022-11-17T17:09:55.977" v="35" actId="1037"/>
          <ac:spMkLst>
            <pc:docMk/>
            <pc:sldMk cId="2234668671" sldId="497"/>
            <ac:spMk id="7" creationId="{00000000-0000-0000-0000-000000000000}"/>
          </ac:spMkLst>
        </pc:spChg>
        <pc:spChg chg="mod">
          <ac:chgData name="Waseem Tabbaa" userId="aeb9d9c7e8127aea" providerId="LiveId" clId="{CD8E3568-5CDD-4B03-A8D9-D4BB123BFAA9}" dt="2022-11-17T17:10:23.798" v="41" actId="1076"/>
          <ac:spMkLst>
            <pc:docMk/>
            <pc:sldMk cId="2234668671" sldId="497"/>
            <ac:spMk id="8" creationId="{00000000-0000-0000-0000-000000000000}"/>
          </ac:spMkLst>
        </pc:spChg>
        <pc:spChg chg="mod">
          <ac:chgData name="Waseem Tabbaa" userId="aeb9d9c7e8127aea" providerId="LiveId" clId="{CD8E3568-5CDD-4B03-A8D9-D4BB123BFAA9}" dt="2022-11-17T17:22:22.960" v="165" actId="1035"/>
          <ac:spMkLst>
            <pc:docMk/>
            <pc:sldMk cId="2234668671" sldId="497"/>
            <ac:spMk id="10" creationId="{B70C9BD1-AF2F-F2B1-FE52-AB70AB6BFB98}"/>
          </ac:spMkLst>
        </pc:spChg>
        <pc:picChg chg="add del mod">
          <ac:chgData name="Waseem Tabbaa" userId="aeb9d9c7e8127aea" providerId="LiveId" clId="{CD8E3568-5CDD-4B03-A8D9-D4BB123BFAA9}" dt="2022-11-17T17:15:30.750" v="98" actId="21"/>
          <ac:picMkLst>
            <pc:docMk/>
            <pc:sldMk cId="2234668671" sldId="497"/>
            <ac:picMk id="3" creationId="{662777B3-D535-D2BC-7E2B-C84C9DEBD5B3}"/>
          </ac:picMkLst>
        </pc:picChg>
        <pc:picChg chg="mod">
          <ac:chgData name="Waseem Tabbaa" userId="aeb9d9c7e8127aea" providerId="LiveId" clId="{CD8E3568-5CDD-4B03-A8D9-D4BB123BFAA9}" dt="2022-11-17T17:09:59.357" v="36" actId="14100"/>
          <ac:picMkLst>
            <pc:docMk/>
            <pc:sldMk cId="2234668671" sldId="497"/>
            <ac:picMk id="6" creationId="{00000000-0000-0000-0000-000000000000}"/>
          </ac:picMkLst>
        </pc:picChg>
      </pc:sldChg>
      <pc:sldChg chg="modSp del mod">
        <pc:chgData name="Waseem Tabbaa" userId="aeb9d9c7e8127aea" providerId="LiveId" clId="{CD8E3568-5CDD-4B03-A8D9-D4BB123BFAA9}" dt="2022-11-17T19:09:11.472" v="1254" actId="47"/>
        <pc:sldMkLst>
          <pc:docMk/>
          <pc:sldMk cId="532483125" sldId="525"/>
        </pc:sldMkLst>
        <pc:spChg chg="mod">
          <ac:chgData name="Waseem Tabbaa" userId="aeb9d9c7e8127aea" providerId="LiveId" clId="{CD8E3568-5CDD-4B03-A8D9-D4BB123BFAA9}" dt="2022-11-17T17:30:16.235" v="288" actId="20577"/>
          <ac:spMkLst>
            <pc:docMk/>
            <pc:sldMk cId="532483125" sldId="525"/>
            <ac:spMk id="8" creationId="{00000000-0000-0000-0000-000000000000}"/>
          </ac:spMkLst>
        </pc:spChg>
      </pc:sldChg>
      <pc:sldChg chg="del">
        <pc:chgData name="Waseem Tabbaa" userId="aeb9d9c7e8127aea" providerId="LiveId" clId="{CD8E3568-5CDD-4B03-A8D9-D4BB123BFAA9}" dt="2022-11-17T17:29:06.954" v="224" actId="47"/>
        <pc:sldMkLst>
          <pc:docMk/>
          <pc:sldMk cId="1857802756" sldId="526"/>
        </pc:sldMkLst>
      </pc:sldChg>
      <pc:sldChg chg="modSp mod">
        <pc:chgData name="Waseem Tabbaa" userId="aeb9d9c7e8127aea" providerId="LiveId" clId="{CD8E3568-5CDD-4B03-A8D9-D4BB123BFAA9}" dt="2022-11-17T20:00:46.471" v="1985" actId="1035"/>
        <pc:sldMkLst>
          <pc:docMk/>
          <pc:sldMk cId="493646839" sldId="527"/>
        </pc:sldMkLst>
        <pc:spChg chg="mod">
          <ac:chgData name="Waseem Tabbaa" userId="aeb9d9c7e8127aea" providerId="LiveId" clId="{CD8E3568-5CDD-4B03-A8D9-D4BB123BFAA9}" dt="2022-11-17T17:31:56.192" v="314"/>
          <ac:spMkLst>
            <pc:docMk/>
            <pc:sldMk cId="493646839" sldId="527"/>
            <ac:spMk id="7" creationId="{00000000-0000-0000-0000-000000000000}"/>
          </ac:spMkLst>
        </pc:spChg>
        <pc:spChg chg="mod">
          <ac:chgData name="Waseem Tabbaa" userId="aeb9d9c7e8127aea" providerId="LiveId" clId="{CD8E3568-5CDD-4B03-A8D9-D4BB123BFAA9}" dt="2022-11-17T17:29:16.680" v="226" actId="20577"/>
          <ac:spMkLst>
            <pc:docMk/>
            <pc:sldMk cId="493646839" sldId="527"/>
            <ac:spMk id="8" creationId="{00000000-0000-0000-0000-000000000000}"/>
          </ac:spMkLst>
        </pc:spChg>
        <pc:spChg chg="mod">
          <ac:chgData name="Waseem Tabbaa" userId="aeb9d9c7e8127aea" providerId="LiveId" clId="{CD8E3568-5CDD-4B03-A8D9-D4BB123BFAA9}" dt="2022-11-17T20:00:46.471" v="1985" actId="1035"/>
          <ac:spMkLst>
            <pc:docMk/>
            <pc:sldMk cId="493646839" sldId="527"/>
            <ac:spMk id="10" creationId="{B70C9BD1-AF2F-F2B1-FE52-AB70AB6BFB98}"/>
          </ac:spMkLst>
        </pc:spChg>
      </pc:sldChg>
      <pc:sldChg chg="del">
        <pc:chgData name="Waseem Tabbaa" userId="aeb9d9c7e8127aea" providerId="LiveId" clId="{CD8E3568-5CDD-4B03-A8D9-D4BB123BFAA9}" dt="2022-11-17T17:29:35.572" v="250" actId="47"/>
        <pc:sldMkLst>
          <pc:docMk/>
          <pc:sldMk cId="2217248041" sldId="528"/>
        </pc:sldMkLst>
      </pc:sldChg>
      <pc:sldChg chg="del">
        <pc:chgData name="Waseem Tabbaa" userId="aeb9d9c7e8127aea" providerId="LiveId" clId="{CD8E3568-5CDD-4B03-A8D9-D4BB123BFAA9}" dt="2022-11-17T17:29:37.134" v="251" actId="47"/>
        <pc:sldMkLst>
          <pc:docMk/>
          <pc:sldMk cId="3679584046" sldId="529"/>
        </pc:sldMkLst>
      </pc:sldChg>
      <pc:sldChg chg="del">
        <pc:chgData name="Waseem Tabbaa" userId="aeb9d9c7e8127aea" providerId="LiveId" clId="{CD8E3568-5CDD-4B03-A8D9-D4BB123BFAA9}" dt="2022-11-17T17:29:37.181" v="252" actId="47"/>
        <pc:sldMkLst>
          <pc:docMk/>
          <pc:sldMk cId="3729306100" sldId="530"/>
        </pc:sldMkLst>
      </pc:sldChg>
      <pc:sldChg chg="del">
        <pc:chgData name="Waseem Tabbaa" userId="aeb9d9c7e8127aea" providerId="LiveId" clId="{CD8E3568-5CDD-4B03-A8D9-D4BB123BFAA9}" dt="2022-11-17T17:29:37.521" v="253" actId="47"/>
        <pc:sldMkLst>
          <pc:docMk/>
          <pc:sldMk cId="2569824298" sldId="531"/>
        </pc:sldMkLst>
      </pc:sldChg>
      <pc:sldChg chg="del">
        <pc:chgData name="Waseem Tabbaa" userId="aeb9d9c7e8127aea" providerId="LiveId" clId="{CD8E3568-5CDD-4B03-A8D9-D4BB123BFAA9}" dt="2022-11-17T17:29:37.824" v="254" actId="47"/>
        <pc:sldMkLst>
          <pc:docMk/>
          <pc:sldMk cId="2987753466" sldId="532"/>
        </pc:sldMkLst>
      </pc:sldChg>
      <pc:sldChg chg="del">
        <pc:chgData name="Waseem Tabbaa" userId="aeb9d9c7e8127aea" providerId="LiveId" clId="{CD8E3568-5CDD-4B03-A8D9-D4BB123BFAA9}" dt="2022-11-17T17:29:39.313" v="256" actId="47"/>
        <pc:sldMkLst>
          <pc:docMk/>
          <pc:sldMk cId="936317387" sldId="533"/>
        </pc:sldMkLst>
      </pc:sldChg>
      <pc:sldChg chg="del">
        <pc:chgData name="Waseem Tabbaa" userId="aeb9d9c7e8127aea" providerId="LiveId" clId="{CD8E3568-5CDD-4B03-A8D9-D4BB123BFAA9}" dt="2022-11-17T17:29:41.234" v="258" actId="47"/>
        <pc:sldMkLst>
          <pc:docMk/>
          <pc:sldMk cId="3363763961" sldId="534"/>
        </pc:sldMkLst>
      </pc:sldChg>
      <pc:sldChg chg="del">
        <pc:chgData name="Waseem Tabbaa" userId="aeb9d9c7e8127aea" providerId="LiveId" clId="{CD8E3568-5CDD-4B03-A8D9-D4BB123BFAA9}" dt="2022-11-17T17:29:41.754" v="259" actId="47"/>
        <pc:sldMkLst>
          <pc:docMk/>
          <pc:sldMk cId="1699616226" sldId="535"/>
        </pc:sldMkLst>
      </pc:sldChg>
      <pc:sldChg chg="del">
        <pc:chgData name="Waseem Tabbaa" userId="aeb9d9c7e8127aea" providerId="LiveId" clId="{CD8E3568-5CDD-4B03-A8D9-D4BB123BFAA9}" dt="2022-11-17T17:29:43.198" v="261" actId="47"/>
        <pc:sldMkLst>
          <pc:docMk/>
          <pc:sldMk cId="2327449095" sldId="536"/>
        </pc:sldMkLst>
      </pc:sldChg>
      <pc:sldChg chg="del">
        <pc:chgData name="Waseem Tabbaa" userId="aeb9d9c7e8127aea" providerId="LiveId" clId="{CD8E3568-5CDD-4B03-A8D9-D4BB123BFAA9}" dt="2022-11-17T17:29:43.702" v="262" actId="47"/>
        <pc:sldMkLst>
          <pc:docMk/>
          <pc:sldMk cId="447584284" sldId="537"/>
        </pc:sldMkLst>
      </pc:sldChg>
      <pc:sldChg chg="del">
        <pc:chgData name="Waseem Tabbaa" userId="aeb9d9c7e8127aea" providerId="LiveId" clId="{CD8E3568-5CDD-4B03-A8D9-D4BB123BFAA9}" dt="2022-11-17T17:29:44.679" v="264" actId="47"/>
        <pc:sldMkLst>
          <pc:docMk/>
          <pc:sldMk cId="3765513706" sldId="538"/>
        </pc:sldMkLst>
      </pc:sldChg>
      <pc:sldChg chg="del">
        <pc:chgData name="Waseem Tabbaa" userId="aeb9d9c7e8127aea" providerId="LiveId" clId="{CD8E3568-5CDD-4B03-A8D9-D4BB123BFAA9}" dt="2022-11-17T17:29:46.131" v="267" actId="47"/>
        <pc:sldMkLst>
          <pc:docMk/>
          <pc:sldMk cId="185745457" sldId="539"/>
        </pc:sldMkLst>
      </pc:sldChg>
      <pc:sldChg chg="del">
        <pc:chgData name="Waseem Tabbaa" userId="aeb9d9c7e8127aea" providerId="LiveId" clId="{CD8E3568-5CDD-4B03-A8D9-D4BB123BFAA9}" dt="2022-11-17T17:29:46.446" v="268" actId="47"/>
        <pc:sldMkLst>
          <pc:docMk/>
          <pc:sldMk cId="2544949520" sldId="540"/>
        </pc:sldMkLst>
      </pc:sldChg>
      <pc:sldChg chg="del">
        <pc:chgData name="Waseem Tabbaa" userId="aeb9d9c7e8127aea" providerId="LiveId" clId="{CD8E3568-5CDD-4B03-A8D9-D4BB123BFAA9}" dt="2022-11-17T17:29:47.411" v="270" actId="47"/>
        <pc:sldMkLst>
          <pc:docMk/>
          <pc:sldMk cId="3359603786" sldId="541"/>
        </pc:sldMkLst>
      </pc:sldChg>
      <pc:sldChg chg="del">
        <pc:chgData name="Waseem Tabbaa" userId="aeb9d9c7e8127aea" providerId="LiveId" clId="{CD8E3568-5CDD-4B03-A8D9-D4BB123BFAA9}" dt="2022-11-17T17:29:47.791" v="271" actId="47"/>
        <pc:sldMkLst>
          <pc:docMk/>
          <pc:sldMk cId="2185732045" sldId="542"/>
        </pc:sldMkLst>
      </pc:sldChg>
      <pc:sldChg chg="del">
        <pc:chgData name="Waseem Tabbaa" userId="aeb9d9c7e8127aea" providerId="LiveId" clId="{CD8E3568-5CDD-4B03-A8D9-D4BB123BFAA9}" dt="2022-11-17T17:29:48.241" v="272" actId="47"/>
        <pc:sldMkLst>
          <pc:docMk/>
          <pc:sldMk cId="1099188301" sldId="543"/>
        </pc:sldMkLst>
      </pc:sldChg>
      <pc:sldChg chg="del">
        <pc:chgData name="Waseem Tabbaa" userId="aeb9d9c7e8127aea" providerId="LiveId" clId="{CD8E3568-5CDD-4B03-A8D9-D4BB123BFAA9}" dt="2022-11-17T17:29:48.795" v="273" actId="47"/>
        <pc:sldMkLst>
          <pc:docMk/>
          <pc:sldMk cId="3721969370" sldId="545"/>
        </pc:sldMkLst>
      </pc:sldChg>
      <pc:sldChg chg="del">
        <pc:chgData name="Waseem Tabbaa" userId="aeb9d9c7e8127aea" providerId="LiveId" clId="{CD8E3568-5CDD-4B03-A8D9-D4BB123BFAA9}" dt="2022-11-17T17:29:49.251" v="274" actId="47"/>
        <pc:sldMkLst>
          <pc:docMk/>
          <pc:sldMk cId="916169078" sldId="546"/>
        </pc:sldMkLst>
      </pc:sldChg>
      <pc:sldChg chg="del">
        <pc:chgData name="Waseem Tabbaa" userId="aeb9d9c7e8127aea" providerId="LiveId" clId="{CD8E3568-5CDD-4B03-A8D9-D4BB123BFAA9}" dt="2022-11-17T17:29:49.726" v="275" actId="47"/>
        <pc:sldMkLst>
          <pc:docMk/>
          <pc:sldMk cId="2185855199" sldId="547"/>
        </pc:sldMkLst>
      </pc:sldChg>
      <pc:sldChg chg="del">
        <pc:chgData name="Waseem Tabbaa" userId="aeb9d9c7e8127aea" providerId="LiveId" clId="{CD8E3568-5CDD-4B03-A8D9-D4BB123BFAA9}" dt="2022-11-17T17:29:50.227" v="276" actId="47"/>
        <pc:sldMkLst>
          <pc:docMk/>
          <pc:sldMk cId="1637290411" sldId="548"/>
        </pc:sldMkLst>
      </pc:sldChg>
      <pc:sldChg chg="del">
        <pc:chgData name="Waseem Tabbaa" userId="aeb9d9c7e8127aea" providerId="LiveId" clId="{CD8E3568-5CDD-4B03-A8D9-D4BB123BFAA9}" dt="2022-11-17T17:29:50.738" v="277" actId="47"/>
        <pc:sldMkLst>
          <pc:docMk/>
          <pc:sldMk cId="3155096930" sldId="549"/>
        </pc:sldMkLst>
      </pc:sldChg>
      <pc:sldChg chg="del">
        <pc:chgData name="Waseem Tabbaa" userId="aeb9d9c7e8127aea" providerId="LiveId" clId="{CD8E3568-5CDD-4B03-A8D9-D4BB123BFAA9}" dt="2022-11-17T17:29:51.310" v="278" actId="47"/>
        <pc:sldMkLst>
          <pc:docMk/>
          <pc:sldMk cId="1383888262" sldId="550"/>
        </pc:sldMkLst>
      </pc:sldChg>
      <pc:sldChg chg="del">
        <pc:chgData name="Waseem Tabbaa" userId="aeb9d9c7e8127aea" providerId="LiveId" clId="{CD8E3568-5CDD-4B03-A8D9-D4BB123BFAA9}" dt="2022-11-17T17:29:51.702" v="279" actId="47"/>
        <pc:sldMkLst>
          <pc:docMk/>
          <pc:sldMk cId="1324609100" sldId="551"/>
        </pc:sldMkLst>
      </pc:sldChg>
      <pc:sldChg chg="del">
        <pc:chgData name="Waseem Tabbaa" userId="aeb9d9c7e8127aea" providerId="LiveId" clId="{CD8E3568-5CDD-4B03-A8D9-D4BB123BFAA9}" dt="2022-11-17T17:29:52.249" v="280" actId="47"/>
        <pc:sldMkLst>
          <pc:docMk/>
          <pc:sldMk cId="3506258383" sldId="552"/>
        </pc:sldMkLst>
      </pc:sldChg>
      <pc:sldChg chg="del">
        <pc:chgData name="Waseem Tabbaa" userId="aeb9d9c7e8127aea" providerId="LiveId" clId="{CD8E3568-5CDD-4B03-A8D9-D4BB123BFAA9}" dt="2022-11-17T17:29:38.431" v="255" actId="47"/>
        <pc:sldMkLst>
          <pc:docMk/>
          <pc:sldMk cId="2218801692" sldId="561"/>
        </pc:sldMkLst>
      </pc:sldChg>
      <pc:sldChg chg="del">
        <pc:chgData name="Waseem Tabbaa" userId="aeb9d9c7e8127aea" providerId="LiveId" clId="{CD8E3568-5CDD-4B03-A8D9-D4BB123BFAA9}" dt="2022-11-17T17:29:40.580" v="257" actId="47"/>
        <pc:sldMkLst>
          <pc:docMk/>
          <pc:sldMk cId="2228132494" sldId="562"/>
        </pc:sldMkLst>
      </pc:sldChg>
      <pc:sldChg chg="del">
        <pc:chgData name="Waseem Tabbaa" userId="aeb9d9c7e8127aea" providerId="LiveId" clId="{CD8E3568-5CDD-4B03-A8D9-D4BB123BFAA9}" dt="2022-11-17T17:29:42.647" v="260" actId="47"/>
        <pc:sldMkLst>
          <pc:docMk/>
          <pc:sldMk cId="1503693612" sldId="563"/>
        </pc:sldMkLst>
      </pc:sldChg>
      <pc:sldChg chg="del">
        <pc:chgData name="Waseem Tabbaa" userId="aeb9d9c7e8127aea" providerId="LiveId" clId="{CD8E3568-5CDD-4B03-A8D9-D4BB123BFAA9}" dt="2022-11-17T17:29:44.206" v="263" actId="47"/>
        <pc:sldMkLst>
          <pc:docMk/>
          <pc:sldMk cId="1013388331" sldId="564"/>
        </pc:sldMkLst>
      </pc:sldChg>
      <pc:sldChg chg="del">
        <pc:chgData name="Waseem Tabbaa" userId="aeb9d9c7e8127aea" providerId="LiveId" clId="{CD8E3568-5CDD-4B03-A8D9-D4BB123BFAA9}" dt="2022-11-17T17:29:45.090" v="265" actId="47"/>
        <pc:sldMkLst>
          <pc:docMk/>
          <pc:sldMk cId="2316800303" sldId="565"/>
        </pc:sldMkLst>
      </pc:sldChg>
      <pc:sldChg chg="del">
        <pc:chgData name="Waseem Tabbaa" userId="aeb9d9c7e8127aea" providerId="LiveId" clId="{CD8E3568-5CDD-4B03-A8D9-D4BB123BFAA9}" dt="2022-11-17T17:29:45.657" v="266" actId="47"/>
        <pc:sldMkLst>
          <pc:docMk/>
          <pc:sldMk cId="2187286319" sldId="566"/>
        </pc:sldMkLst>
      </pc:sldChg>
      <pc:sldChg chg="del">
        <pc:chgData name="Waseem Tabbaa" userId="aeb9d9c7e8127aea" providerId="LiveId" clId="{CD8E3568-5CDD-4B03-A8D9-D4BB123BFAA9}" dt="2022-11-17T17:29:47.222" v="269" actId="47"/>
        <pc:sldMkLst>
          <pc:docMk/>
          <pc:sldMk cId="874000846" sldId="567"/>
        </pc:sldMkLst>
      </pc:sldChg>
      <pc:sldChg chg="addSp delSp modSp add mod">
        <pc:chgData name="Waseem Tabbaa" userId="aeb9d9c7e8127aea" providerId="LiveId" clId="{CD8E3568-5CDD-4B03-A8D9-D4BB123BFAA9}" dt="2022-11-17T17:16:29.484" v="109" actId="14100"/>
        <pc:sldMkLst>
          <pc:docMk/>
          <pc:sldMk cId="625836860" sldId="568"/>
        </pc:sldMkLst>
        <pc:spChg chg="del mod">
          <ac:chgData name="Waseem Tabbaa" userId="aeb9d9c7e8127aea" providerId="LiveId" clId="{CD8E3568-5CDD-4B03-A8D9-D4BB123BFAA9}" dt="2022-11-17T17:15:53.063" v="103" actId="478"/>
          <ac:spMkLst>
            <pc:docMk/>
            <pc:sldMk cId="625836860" sldId="568"/>
            <ac:spMk id="10" creationId="{B70C9BD1-AF2F-F2B1-FE52-AB70AB6BFB98}"/>
          </ac:spMkLst>
        </pc:spChg>
        <pc:picChg chg="add mod">
          <ac:chgData name="Waseem Tabbaa" userId="aeb9d9c7e8127aea" providerId="LiveId" clId="{CD8E3568-5CDD-4B03-A8D9-D4BB123BFAA9}" dt="2022-11-17T17:16:29.484" v="109" actId="14100"/>
          <ac:picMkLst>
            <pc:docMk/>
            <pc:sldMk cId="625836860" sldId="568"/>
            <ac:picMk id="3" creationId="{ECF86464-DC5E-69BB-2AF0-B60911735609}"/>
          </ac:picMkLst>
        </pc:picChg>
      </pc:sldChg>
      <pc:sldChg chg="addSp delSp modSp add mod">
        <pc:chgData name="Waseem Tabbaa" userId="aeb9d9c7e8127aea" providerId="LiveId" clId="{CD8E3568-5CDD-4B03-A8D9-D4BB123BFAA9}" dt="2022-11-17T17:21:36.085" v="116" actId="14100"/>
        <pc:sldMkLst>
          <pc:docMk/>
          <pc:sldMk cId="164597803" sldId="569"/>
        </pc:sldMkLst>
        <pc:spChg chg="del">
          <ac:chgData name="Waseem Tabbaa" userId="aeb9d9c7e8127aea" providerId="LiveId" clId="{CD8E3568-5CDD-4B03-A8D9-D4BB123BFAA9}" dt="2022-11-17T17:21:16.342" v="110" actId="478"/>
          <ac:spMkLst>
            <pc:docMk/>
            <pc:sldMk cId="164597803" sldId="569"/>
            <ac:spMk id="10" creationId="{B70C9BD1-AF2F-F2B1-FE52-AB70AB6BFB98}"/>
          </ac:spMkLst>
        </pc:spChg>
        <pc:picChg chg="add mod">
          <ac:chgData name="Waseem Tabbaa" userId="aeb9d9c7e8127aea" providerId="LiveId" clId="{CD8E3568-5CDD-4B03-A8D9-D4BB123BFAA9}" dt="2022-11-17T17:21:36.085" v="116" actId="14100"/>
          <ac:picMkLst>
            <pc:docMk/>
            <pc:sldMk cId="164597803" sldId="569"/>
            <ac:picMk id="3" creationId="{1FB7B059-FAA2-4934-AD8B-289E04BE8A96}"/>
          </ac:picMkLst>
        </pc:picChg>
      </pc:sldChg>
      <pc:sldChg chg="addSp delSp modSp add mod">
        <pc:chgData name="Waseem Tabbaa" userId="aeb9d9c7e8127aea" providerId="LiveId" clId="{CD8E3568-5CDD-4B03-A8D9-D4BB123BFAA9}" dt="2022-11-17T17:23:08.928" v="171" actId="14100"/>
        <pc:sldMkLst>
          <pc:docMk/>
          <pc:sldMk cId="2007969030" sldId="570"/>
        </pc:sldMkLst>
        <pc:spChg chg="del">
          <ac:chgData name="Waseem Tabbaa" userId="aeb9d9c7e8127aea" providerId="LiveId" clId="{CD8E3568-5CDD-4B03-A8D9-D4BB123BFAA9}" dt="2022-11-17T17:22:33.353" v="166" actId="478"/>
          <ac:spMkLst>
            <pc:docMk/>
            <pc:sldMk cId="2007969030" sldId="570"/>
            <ac:spMk id="10" creationId="{B70C9BD1-AF2F-F2B1-FE52-AB70AB6BFB98}"/>
          </ac:spMkLst>
        </pc:spChg>
        <pc:picChg chg="add mod">
          <ac:chgData name="Waseem Tabbaa" userId="aeb9d9c7e8127aea" providerId="LiveId" clId="{CD8E3568-5CDD-4B03-A8D9-D4BB123BFAA9}" dt="2022-11-17T17:23:08.928" v="171" actId="14100"/>
          <ac:picMkLst>
            <pc:docMk/>
            <pc:sldMk cId="2007969030" sldId="570"/>
            <ac:picMk id="3" creationId="{8F245E63-EE59-F127-BBC8-16F7F6ECF3F0}"/>
          </ac:picMkLst>
        </pc:picChg>
      </pc:sldChg>
      <pc:sldChg chg="add del">
        <pc:chgData name="Waseem Tabbaa" userId="aeb9d9c7e8127aea" providerId="LiveId" clId="{CD8E3568-5CDD-4B03-A8D9-D4BB123BFAA9}" dt="2022-11-17T17:15:57.082" v="105"/>
        <pc:sldMkLst>
          <pc:docMk/>
          <pc:sldMk cId="2687895850" sldId="571"/>
        </pc:sldMkLst>
      </pc:sldChg>
      <pc:sldChg chg="modSp add mod ord">
        <pc:chgData name="Waseem Tabbaa" userId="aeb9d9c7e8127aea" providerId="LiveId" clId="{CD8E3568-5CDD-4B03-A8D9-D4BB123BFAA9}" dt="2022-11-17T17:28:50.017" v="223" actId="1035"/>
        <pc:sldMkLst>
          <pc:docMk/>
          <pc:sldMk cId="2718071359" sldId="571"/>
        </pc:sldMkLst>
        <pc:spChg chg="mod">
          <ac:chgData name="Waseem Tabbaa" userId="aeb9d9c7e8127aea" providerId="LiveId" clId="{CD8E3568-5CDD-4B03-A8D9-D4BB123BFAA9}" dt="2022-11-17T17:28:50.017" v="223" actId="1035"/>
          <ac:spMkLst>
            <pc:docMk/>
            <pc:sldMk cId="2718071359" sldId="571"/>
            <ac:spMk id="10" creationId="{B70C9BD1-AF2F-F2B1-FE52-AB70AB6BFB98}"/>
          </ac:spMkLst>
        </pc:spChg>
      </pc:sldChg>
      <pc:sldChg chg="addSp delSp modSp add mod">
        <pc:chgData name="Waseem Tabbaa" userId="aeb9d9c7e8127aea" providerId="LiveId" clId="{CD8E3568-5CDD-4B03-A8D9-D4BB123BFAA9}" dt="2022-11-17T17:50:22.880" v="394" actId="1076"/>
        <pc:sldMkLst>
          <pc:docMk/>
          <pc:sldMk cId="559654452" sldId="572"/>
        </pc:sldMkLst>
        <pc:spChg chg="mod">
          <ac:chgData name="Waseem Tabbaa" userId="aeb9d9c7e8127aea" providerId="LiveId" clId="{CD8E3568-5CDD-4B03-A8D9-D4BB123BFAA9}" dt="2022-11-17T17:45:39.070" v="357"/>
          <ac:spMkLst>
            <pc:docMk/>
            <pc:sldMk cId="559654452" sldId="572"/>
            <ac:spMk id="7" creationId="{00000000-0000-0000-0000-000000000000}"/>
          </ac:spMkLst>
        </pc:spChg>
        <pc:spChg chg="del">
          <ac:chgData name="Waseem Tabbaa" userId="aeb9d9c7e8127aea" providerId="LiveId" clId="{CD8E3568-5CDD-4B03-A8D9-D4BB123BFAA9}" dt="2022-11-17T17:46:06.245" v="358" actId="478"/>
          <ac:spMkLst>
            <pc:docMk/>
            <pc:sldMk cId="559654452" sldId="572"/>
            <ac:spMk id="10" creationId="{B70C9BD1-AF2F-F2B1-FE52-AB70AB6BFB98}"/>
          </ac:spMkLst>
        </pc:spChg>
        <pc:spChg chg="add mod">
          <ac:chgData name="Waseem Tabbaa" userId="aeb9d9c7e8127aea" providerId="LiveId" clId="{CD8E3568-5CDD-4B03-A8D9-D4BB123BFAA9}" dt="2022-11-17T17:49:35.408" v="392" actId="20577"/>
          <ac:spMkLst>
            <pc:docMk/>
            <pc:sldMk cId="559654452" sldId="572"/>
            <ac:spMk id="11" creationId="{AA2E2899-BAF3-E2B9-ECAE-52D8FA849F7A}"/>
          </ac:spMkLst>
        </pc:spChg>
        <pc:picChg chg="add del mod">
          <ac:chgData name="Waseem Tabbaa" userId="aeb9d9c7e8127aea" providerId="LiveId" clId="{CD8E3568-5CDD-4B03-A8D9-D4BB123BFAA9}" dt="2022-11-17T17:47:58.660" v="363" actId="478"/>
          <ac:picMkLst>
            <pc:docMk/>
            <pc:sldMk cId="559654452" sldId="572"/>
            <ac:picMk id="3" creationId="{B5CEA4B2-FACF-5D13-E060-503D6E373C19}"/>
          </ac:picMkLst>
        </pc:picChg>
        <pc:picChg chg="add mod">
          <ac:chgData name="Waseem Tabbaa" userId="aeb9d9c7e8127aea" providerId="LiveId" clId="{CD8E3568-5CDD-4B03-A8D9-D4BB123BFAA9}" dt="2022-11-17T17:50:22.880" v="394" actId="1076"/>
          <ac:picMkLst>
            <pc:docMk/>
            <pc:sldMk cId="559654452" sldId="572"/>
            <ac:picMk id="13" creationId="{34E9976E-96BA-886A-0BC1-1A3B36B346EB}"/>
          </ac:picMkLst>
        </pc:picChg>
      </pc:sldChg>
      <pc:sldChg chg="add del">
        <pc:chgData name="Waseem Tabbaa" userId="aeb9d9c7e8127aea" providerId="LiveId" clId="{CD8E3568-5CDD-4B03-A8D9-D4BB123BFAA9}" dt="2022-11-17T17:26:52.968" v="176"/>
        <pc:sldMkLst>
          <pc:docMk/>
          <pc:sldMk cId="2479695021" sldId="572"/>
        </pc:sldMkLst>
      </pc:sldChg>
      <pc:sldChg chg="modSp add mod">
        <pc:chgData name="Waseem Tabbaa" userId="aeb9d9c7e8127aea" providerId="LiveId" clId="{CD8E3568-5CDD-4B03-A8D9-D4BB123BFAA9}" dt="2022-11-17T17:57:53.507" v="468"/>
        <pc:sldMkLst>
          <pc:docMk/>
          <pc:sldMk cId="2818036305" sldId="573"/>
        </pc:sldMkLst>
        <pc:spChg chg="mod">
          <ac:chgData name="Waseem Tabbaa" userId="aeb9d9c7e8127aea" providerId="LiveId" clId="{CD8E3568-5CDD-4B03-A8D9-D4BB123BFAA9}" dt="2022-11-17T17:57:53.507" v="468"/>
          <ac:spMkLst>
            <pc:docMk/>
            <pc:sldMk cId="2818036305" sldId="573"/>
            <ac:spMk id="7" creationId="{00000000-0000-0000-0000-000000000000}"/>
          </ac:spMkLst>
        </pc:spChg>
        <pc:spChg chg="mod">
          <ac:chgData name="Waseem Tabbaa" userId="aeb9d9c7e8127aea" providerId="LiveId" clId="{CD8E3568-5CDD-4B03-A8D9-D4BB123BFAA9}" dt="2022-11-17T17:55:14.167" v="444" actId="21"/>
          <ac:spMkLst>
            <pc:docMk/>
            <pc:sldMk cId="2818036305" sldId="573"/>
            <ac:spMk id="10" creationId="{B70C9BD1-AF2F-F2B1-FE52-AB70AB6BFB98}"/>
          </ac:spMkLst>
        </pc:spChg>
      </pc:sldChg>
      <pc:sldChg chg="addSp modSp add mod">
        <pc:chgData name="Waseem Tabbaa" userId="aeb9d9c7e8127aea" providerId="LiveId" clId="{CD8E3568-5CDD-4B03-A8D9-D4BB123BFAA9}" dt="2022-11-17T17:57:49.538" v="467"/>
        <pc:sldMkLst>
          <pc:docMk/>
          <pc:sldMk cId="4052257584" sldId="574"/>
        </pc:sldMkLst>
        <pc:spChg chg="mod">
          <ac:chgData name="Waseem Tabbaa" userId="aeb9d9c7e8127aea" providerId="LiveId" clId="{CD8E3568-5CDD-4B03-A8D9-D4BB123BFAA9}" dt="2022-11-17T17:57:49.538" v="467"/>
          <ac:spMkLst>
            <pc:docMk/>
            <pc:sldMk cId="4052257584" sldId="574"/>
            <ac:spMk id="7" creationId="{00000000-0000-0000-0000-000000000000}"/>
          </ac:spMkLst>
        </pc:spChg>
        <pc:spChg chg="mod">
          <ac:chgData name="Waseem Tabbaa" userId="aeb9d9c7e8127aea" providerId="LiveId" clId="{CD8E3568-5CDD-4B03-A8D9-D4BB123BFAA9}" dt="2022-11-17T17:56:10.433" v="460" actId="20577"/>
          <ac:spMkLst>
            <pc:docMk/>
            <pc:sldMk cId="4052257584" sldId="574"/>
            <ac:spMk id="10" creationId="{B70C9BD1-AF2F-F2B1-FE52-AB70AB6BFB98}"/>
          </ac:spMkLst>
        </pc:spChg>
        <pc:picChg chg="add mod">
          <ac:chgData name="Waseem Tabbaa" userId="aeb9d9c7e8127aea" providerId="LiveId" clId="{CD8E3568-5CDD-4B03-A8D9-D4BB123BFAA9}" dt="2022-11-17T17:57:06.004" v="464" actId="14100"/>
          <ac:picMkLst>
            <pc:docMk/>
            <pc:sldMk cId="4052257584" sldId="574"/>
            <ac:picMk id="3" creationId="{369CCDDE-6420-F477-6B60-C2F5BC36A855}"/>
          </ac:picMkLst>
        </pc:picChg>
      </pc:sldChg>
      <pc:sldChg chg="modSp add mod">
        <pc:chgData name="Waseem Tabbaa" userId="aeb9d9c7e8127aea" providerId="LiveId" clId="{CD8E3568-5CDD-4B03-A8D9-D4BB123BFAA9}" dt="2022-11-17T18:04:38.873" v="525" actId="21"/>
        <pc:sldMkLst>
          <pc:docMk/>
          <pc:sldMk cId="3476767739" sldId="575"/>
        </pc:sldMkLst>
        <pc:spChg chg="mod">
          <ac:chgData name="Waseem Tabbaa" userId="aeb9d9c7e8127aea" providerId="LiveId" clId="{CD8E3568-5CDD-4B03-A8D9-D4BB123BFAA9}" dt="2022-11-17T17:59:34.885" v="469"/>
          <ac:spMkLst>
            <pc:docMk/>
            <pc:sldMk cId="3476767739" sldId="575"/>
            <ac:spMk id="7" creationId="{00000000-0000-0000-0000-000000000000}"/>
          </ac:spMkLst>
        </pc:spChg>
        <pc:spChg chg="mod">
          <ac:chgData name="Waseem Tabbaa" userId="aeb9d9c7e8127aea" providerId="LiveId" clId="{CD8E3568-5CDD-4B03-A8D9-D4BB123BFAA9}" dt="2022-11-17T18:04:38.873" v="525" actId="21"/>
          <ac:spMkLst>
            <pc:docMk/>
            <pc:sldMk cId="3476767739" sldId="575"/>
            <ac:spMk id="10" creationId="{B70C9BD1-AF2F-F2B1-FE52-AB70AB6BFB98}"/>
          </ac:spMkLst>
        </pc:spChg>
      </pc:sldChg>
      <pc:sldChg chg="modSp add mod">
        <pc:chgData name="Waseem Tabbaa" userId="aeb9d9c7e8127aea" providerId="LiveId" clId="{CD8E3568-5CDD-4B03-A8D9-D4BB123BFAA9}" dt="2022-11-17T18:06:03.685" v="566" actId="20577"/>
        <pc:sldMkLst>
          <pc:docMk/>
          <pc:sldMk cId="3335686459" sldId="576"/>
        </pc:sldMkLst>
        <pc:spChg chg="mod">
          <ac:chgData name="Waseem Tabbaa" userId="aeb9d9c7e8127aea" providerId="LiveId" clId="{CD8E3568-5CDD-4B03-A8D9-D4BB123BFAA9}" dt="2022-11-17T18:05:25.685" v="534"/>
          <ac:spMkLst>
            <pc:docMk/>
            <pc:sldMk cId="3335686459" sldId="576"/>
            <ac:spMk id="7" creationId="{00000000-0000-0000-0000-000000000000}"/>
          </ac:spMkLst>
        </pc:spChg>
        <pc:spChg chg="mod">
          <ac:chgData name="Waseem Tabbaa" userId="aeb9d9c7e8127aea" providerId="LiveId" clId="{CD8E3568-5CDD-4B03-A8D9-D4BB123BFAA9}" dt="2022-11-17T18:06:03.685" v="566" actId="20577"/>
          <ac:spMkLst>
            <pc:docMk/>
            <pc:sldMk cId="3335686459" sldId="576"/>
            <ac:spMk id="10" creationId="{B70C9BD1-AF2F-F2B1-FE52-AB70AB6BFB98}"/>
          </ac:spMkLst>
        </pc:spChg>
      </pc:sldChg>
      <pc:sldChg chg="modSp add mod">
        <pc:chgData name="Waseem Tabbaa" userId="aeb9d9c7e8127aea" providerId="LiveId" clId="{CD8E3568-5CDD-4B03-A8D9-D4BB123BFAA9}" dt="2022-11-17T18:09:56.737" v="616" actId="6549"/>
        <pc:sldMkLst>
          <pc:docMk/>
          <pc:sldMk cId="3007391595" sldId="577"/>
        </pc:sldMkLst>
        <pc:spChg chg="mod">
          <ac:chgData name="Waseem Tabbaa" userId="aeb9d9c7e8127aea" providerId="LiveId" clId="{CD8E3568-5CDD-4B03-A8D9-D4BB123BFAA9}" dt="2022-11-17T18:06:41.778" v="567"/>
          <ac:spMkLst>
            <pc:docMk/>
            <pc:sldMk cId="3007391595" sldId="577"/>
            <ac:spMk id="7" creationId="{00000000-0000-0000-0000-000000000000}"/>
          </ac:spMkLst>
        </pc:spChg>
        <pc:spChg chg="mod">
          <ac:chgData name="Waseem Tabbaa" userId="aeb9d9c7e8127aea" providerId="LiveId" clId="{CD8E3568-5CDD-4B03-A8D9-D4BB123BFAA9}" dt="2022-11-17T18:09:56.737" v="616" actId="6549"/>
          <ac:spMkLst>
            <pc:docMk/>
            <pc:sldMk cId="3007391595" sldId="577"/>
            <ac:spMk id="10" creationId="{B70C9BD1-AF2F-F2B1-FE52-AB70AB6BFB98}"/>
          </ac:spMkLst>
        </pc:spChg>
      </pc:sldChg>
      <pc:sldChg chg="modSp add mod">
        <pc:chgData name="Waseem Tabbaa" userId="aeb9d9c7e8127aea" providerId="LiveId" clId="{CD8E3568-5CDD-4B03-A8D9-D4BB123BFAA9}" dt="2022-11-17T18:14:59.142" v="704" actId="20577"/>
        <pc:sldMkLst>
          <pc:docMk/>
          <pc:sldMk cId="393441033" sldId="578"/>
        </pc:sldMkLst>
        <pc:spChg chg="mod">
          <ac:chgData name="Waseem Tabbaa" userId="aeb9d9c7e8127aea" providerId="LiveId" clId="{CD8E3568-5CDD-4B03-A8D9-D4BB123BFAA9}" dt="2022-11-17T18:10:42.186" v="617"/>
          <ac:spMkLst>
            <pc:docMk/>
            <pc:sldMk cId="393441033" sldId="578"/>
            <ac:spMk id="7" creationId="{00000000-0000-0000-0000-000000000000}"/>
          </ac:spMkLst>
        </pc:spChg>
        <pc:spChg chg="mod">
          <ac:chgData name="Waseem Tabbaa" userId="aeb9d9c7e8127aea" providerId="LiveId" clId="{CD8E3568-5CDD-4B03-A8D9-D4BB123BFAA9}" dt="2022-11-17T18:14:59.142" v="704" actId="20577"/>
          <ac:spMkLst>
            <pc:docMk/>
            <pc:sldMk cId="393441033" sldId="578"/>
            <ac:spMk id="10" creationId="{B70C9BD1-AF2F-F2B1-FE52-AB70AB6BFB98}"/>
          </ac:spMkLst>
        </pc:spChg>
      </pc:sldChg>
      <pc:sldChg chg="addSp modSp add mod">
        <pc:chgData name="Waseem Tabbaa" userId="aeb9d9c7e8127aea" providerId="LiveId" clId="{CD8E3568-5CDD-4B03-A8D9-D4BB123BFAA9}" dt="2022-11-17T18:36:21.584" v="772" actId="20577"/>
        <pc:sldMkLst>
          <pc:docMk/>
          <pc:sldMk cId="649362058" sldId="579"/>
        </pc:sldMkLst>
        <pc:spChg chg="mod">
          <ac:chgData name="Waseem Tabbaa" userId="aeb9d9c7e8127aea" providerId="LiveId" clId="{CD8E3568-5CDD-4B03-A8D9-D4BB123BFAA9}" dt="2022-11-17T18:16:14.914" v="705"/>
          <ac:spMkLst>
            <pc:docMk/>
            <pc:sldMk cId="649362058" sldId="579"/>
            <ac:spMk id="7" creationId="{00000000-0000-0000-0000-000000000000}"/>
          </ac:spMkLst>
        </pc:spChg>
        <pc:spChg chg="mod">
          <ac:chgData name="Waseem Tabbaa" userId="aeb9d9c7e8127aea" providerId="LiveId" clId="{CD8E3568-5CDD-4B03-A8D9-D4BB123BFAA9}" dt="2022-11-17T18:36:21.584" v="772" actId="20577"/>
          <ac:spMkLst>
            <pc:docMk/>
            <pc:sldMk cId="649362058" sldId="579"/>
            <ac:spMk id="10" creationId="{B70C9BD1-AF2F-F2B1-FE52-AB70AB6BFB98}"/>
          </ac:spMkLst>
        </pc:spChg>
        <pc:picChg chg="add mod">
          <ac:chgData name="Waseem Tabbaa" userId="aeb9d9c7e8127aea" providerId="LiveId" clId="{CD8E3568-5CDD-4B03-A8D9-D4BB123BFAA9}" dt="2022-11-17T18:36:14.874" v="771" actId="14100"/>
          <ac:picMkLst>
            <pc:docMk/>
            <pc:sldMk cId="649362058" sldId="579"/>
            <ac:picMk id="3" creationId="{6B674FD0-BC74-0F75-CA66-EDF218295261}"/>
          </ac:picMkLst>
        </pc:picChg>
      </pc:sldChg>
      <pc:sldChg chg="modSp add mod">
        <pc:chgData name="Waseem Tabbaa" userId="aeb9d9c7e8127aea" providerId="LiveId" clId="{CD8E3568-5CDD-4B03-A8D9-D4BB123BFAA9}" dt="2022-11-17T18:43:30.899" v="864"/>
        <pc:sldMkLst>
          <pc:docMk/>
          <pc:sldMk cId="1481839051" sldId="580"/>
        </pc:sldMkLst>
        <pc:spChg chg="mod">
          <ac:chgData name="Waseem Tabbaa" userId="aeb9d9c7e8127aea" providerId="LiveId" clId="{CD8E3568-5CDD-4B03-A8D9-D4BB123BFAA9}" dt="2022-11-17T18:43:30.899" v="864"/>
          <ac:spMkLst>
            <pc:docMk/>
            <pc:sldMk cId="1481839051" sldId="580"/>
            <ac:spMk id="7" creationId="{00000000-0000-0000-0000-000000000000}"/>
          </ac:spMkLst>
        </pc:spChg>
        <pc:spChg chg="mod">
          <ac:chgData name="Waseem Tabbaa" userId="aeb9d9c7e8127aea" providerId="LiveId" clId="{CD8E3568-5CDD-4B03-A8D9-D4BB123BFAA9}" dt="2022-11-17T18:42:23.689" v="863" actId="15"/>
          <ac:spMkLst>
            <pc:docMk/>
            <pc:sldMk cId="1481839051" sldId="580"/>
            <ac:spMk id="10" creationId="{B70C9BD1-AF2F-F2B1-FE52-AB70AB6BFB98}"/>
          </ac:spMkLst>
        </pc:spChg>
      </pc:sldChg>
      <pc:sldChg chg="addSp modSp add mod">
        <pc:chgData name="Waseem Tabbaa" userId="aeb9d9c7e8127aea" providerId="LiveId" clId="{CD8E3568-5CDD-4B03-A8D9-D4BB123BFAA9}" dt="2022-11-17T18:43:34.606" v="865"/>
        <pc:sldMkLst>
          <pc:docMk/>
          <pc:sldMk cId="1246992104" sldId="581"/>
        </pc:sldMkLst>
        <pc:spChg chg="mod">
          <ac:chgData name="Waseem Tabbaa" userId="aeb9d9c7e8127aea" providerId="LiveId" clId="{CD8E3568-5CDD-4B03-A8D9-D4BB123BFAA9}" dt="2022-11-17T18:43:34.606" v="865"/>
          <ac:spMkLst>
            <pc:docMk/>
            <pc:sldMk cId="1246992104" sldId="581"/>
            <ac:spMk id="7" creationId="{00000000-0000-0000-0000-000000000000}"/>
          </ac:spMkLst>
        </pc:spChg>
        <pc:spChg chg="mod">
          <ac:chgData name="Waseem Tabbaa" userId="aeb9d9c7e8127aea" providerId="LiveId" clId="{CD8E3568-5CDD-4B03-A8D9-D4BB123BFAA9}" dt="2022-11-17T18:40:24.045" v="833" actId="1035"/>
          <ac:spMkLst>
            <pc:docMk/>
            <pc:sldMk cId="1246992104" sldId="581"/>
            <ac:spMk id="10" creationId="{B70C9BD1-AF2F-F2B1-FE52-AB70AB6BFB98}"/>
          </ac:spMkLst>
        </pc:spChg>
        <pc:picChg chg="add mod">
          <ac:chgData name="Waseem Tabbaa" userId="aeb9d9c7e8127aea" providerId="LiveId" clId="{CD8E3568-5CDD-4B03-A8D9-D4BB123BFAA9}" dt="2022-11-17T18:41:14.315" v="860" actId="1035"/>
          <ac:picMkLst>
            <pc:docMk/>
            <pc:sldMk cId="1246992104" sldId="581"/>
            <ac:picMk id="3" creationId="{73E3E5F0-D4BD-F8E9-89C7-8A42470EB370}"/>
          </ac:picMkLst>
        </pc:picChg>
      </pc:sldChg>
      <pc:sldChg chg="modSp add mod">
        <pc:chgData name="Waseem Tabbaa" userId="aeb9d9c7e8127aea" providerId="LiveId" clId="{CD8E3568-5CDD-4B03-A8D9-D4BB123BFAA9}" dt="2022-11-17T18:47:33.894" v="940" actId="1036"/>
        <pc:sldMkLst>
          <pc:docMk/>
          <pc:sldMk cId="3031714017" sldId="582"/>
        </pc:sldMkLst>
        <pc:spChg chg="mod">
          <ac:chgData name="Waseem Tabbaa" userId="aeb9d9c7e8127aea" providerId="LiveId" clId="{CD8E3568-5CDD-4B03-A8D9-D4BB123BFAA9}" dt="2022-11-17T18:44:00.311" v="866"/>
          <ac:spMkLst>
            <pc:docMk/>
            <pc:sldMk cId="3031714017" sldId="582"/>
            <ac:spMk id="7" creationId="{00000000-0000-0000-0000-000000000000}"/>
          </ac:spMkLst>
        </pc:spChg>
        <pc:spChg chg="mod">
          <ac:chgData name="Waseem Tabbaa" userId="aeb9d9c7e8127aea" providerId="LiveId" clId="{CD8E3568-5CDD-4B03-A8D9-D4BB123BFAA9}" dt="2022-11-17T18:47:33.894" v="940" actId="1036"/>
          <ac:spMkLst>
            <pc:docMk/>
            <pc:sldMk cId="3031714017" sldId="582"/>
            <ac:spMk id="10" creationId="{B70C9BD1-AF2F-F2B1-FE52-AB70AB6BFB98}"/>
          </ac:spMkLst>
        </pc:spChg>
        <pc:picChg chg="mod">
          <ac:chgData name="Waseem Tabbaa" userId="aeb9d9c7e8127aea" providerId="LiveId" clId="{CD8E3568-5CDD-4B03-A8D9-D4BB123BFAA9}" dt="2022-11-17T18:47:00.169" v="918" actId="14100"/>
          <ac:picMkLst>
            <pc:docMk/>
            <pc:sldMk cId="3031714017" sldId="582"/>
            <ac:picMk id="6" creationId="{00000000-0000-0000-0000-000000000000}"/>
          </ac:picMkLst>
        </pc:picChg>
      </pc:sldChg>
      <pc:sldChg chg="modSp add mod">
        <pc:chgData name="Waseem Tabbaa" userId="aeb9d9c7e8127aea" providerId="LiveId" clId="{CD8E3568-5CDD-4B03-A8D9-D4BB123BFAA9}" dt="2022-11-17T18:54:52.144" v="1041" actId="20577"/>
        <pc:sldMkLst>
          <pc:docMk/>
          <pc:sldMk cId="4175773992" sldId="583"/>
        </pc:sldMkLst>
        <pc:spChg chg="mod">
          <ac:chgData name="Waseem Tabbaa" userId="aeb9d9c7e8127aea" providerId="LiveId" clId="{CD8E3568-5CDD-4B03-A8D9-D4BB123BFAA9}" dt="2022-11-17T18:49:12.631" v="941"/>
          <ac:spMkLst>
            <pc:docMk/>
            <pc:sldMk cId="4175773992" sldId="583"/>
            <ac:spMk id="7" creationId="{00000000-0000-0000-0000-000000000000}"/>
          </ac:spMkLst>
        </pc:spChg>
        <pc:spChg chg="mod">
          <ac:chgData name="Waseem Tabbaa" userId="aeb9d9c7e8127aea" providerId="LiveId" clId="{CD8E3568-5CDD-4B03-A8D9-D4BB123BFAA9}" dt="2022-11-17T18:54:52.144" v="1041" actId="20577"/>
          <ac:spMkLst>
            <pc:docMk/>
            <pc:sldMk cId="4175773992" sldId="583"/>
            <ac:spMk id="10" creationId="{B70C9BD1-AF2F-F2B1-FE52-AB70AB6BFB98}"/>
          </ac:spMkLst>
        </pc:spChg>
      </pc:sldChg>
      <pc:sldChg chg="modSp add mod">
        <pc:chgData name="Waseem Tabbaa" userId="aeb9d9c7e8127aea" providerId="LiveId" clId="{CD8E3568-5CDD-4B03-A8D9-D4BB123BFAA9}" dt="2022-11-17T18:58:27.064" v="1080" actId="1036"/>
        <pc:sldMkLst>
          <pc:docMk/>
          <pc:sldMk cId="468912563" sldId="584"/>
        </pc:sldMkLst>
        <pc:spChg chg="mod">
          <ac:chgData name="Waseem Tabbaa" userId="aeb9d9c7e8127aea" providerId="LiveId" clId="{CD8E3568-5CDD-4B03-A8D9-D4BB123BFAA9}" dt="2022-11-17T18:56:45.791" v="1043"/>
          <ac:spMkLst>
            <pc:docMk/>
            <pc:sldMk cId="468912563" sldId="584"/>
            <ac:spMk id="7" creationId="{00000000-0000-0000-0000-000000000000}"/>
          </ac:spMkLst>
        </pc:spChg>
        <pc:spChg chg="mod">
          <ac:chgData name="Waseem Tabbaa" userId="aeb9d9c7e8127aea" providerId="LiveId" clId="{CD8E3568-5CDD-4B03-A8D9-D4BB123BFAA9}" dt="2022-11-17T18:58:27.064" v="1080" actId="1036"/>
          <ac:spMkLst>
            <pc:docMk/>
            <pc:sldMk cId="468912563" sldId="584"/>
            <ac:spMk id="10" creationId="{B70C9BD1-AF2F-F2B1-FE52-AB70AB6BFB98}"/>
          </ac:spMkLst>
        </pc:spChg>
      </pc:sldChg>
      <pc:sldChg chg="addSp modSp add mod">
        <pc:chgData name="Waseem Tabbaa" userId="aeb9d9c7e8127aea" providerId="LiveId" clId="{CD8E3568-5CDD-4B03-A8D9-D4BB123BFAA9}" dt="2022-11-17T19:01:30.489" v="1137" actId="1038"/>
        <pc:sldMkLst>
          <pc:docMk/>
          <pc:sldMk cId="2664088436" sldId="585"/>
        </pc:sldMkLst>
        <pc:spChg chg="mod">
          <ac:chgData name="Waseem Tabbaa" userId="aeb9d9c7e8127aea" providerId="LiveId" clId="{CD8E3568-5CDD-4B03-A8D9-D4BB123BFAA9}" dt="2022-11-17T18:58:40.660" v="1081"/>
          <ac:spMkLst>
            <pc:docMk/>
            <pc:sldMk cId="2664088436" sldId="585"/>
            <ac:spMk id="7" creationId="{00000000-0000-0000-0000-000000000000}"/>
          </ac:spMkLst>
        </pc:spChg>
        <pc:spChg chg="mod">
          <ac:chgData name="Waseem Tabbaa" userId="aeb9d9c7e8127aea" providerId="LiveId" clId="{CD8E3568-5CDD-4B03-A8D9-D4BB123BFAA9}" dt="2022-11-17T18:59:46.517" v="1111" actId="6549"/>
          <ac:spMkLst>
            <pc:docMk/>
            <pc:sldMk cId="2664088436" sldId="585"/>
            <ac:spMk id="10" creationId="{B70C9BD1-AF2F-F2B1-FE52-AB70AB6BFB98}"/>
          </ac:spMkLst>
        </pc:spChg>
        <pc:picChg chg="add mod">
          <ac:chgData name="Waseem Tabbaa" userId="aeb9d9c7e8127aea" providerId="LiveId" clId="{CD8E3568-5CDD-4B03-A8D9-D4BB123BFAA9}" dt="2022-11-17T19:01:30.489" v="1137" actId="1038"/>
          <ac:picMkLst>
            <pc:docMk/>
            <pc:sldMk cId="2664088436" sldId="585"/>
            <ac:picMk id="3" creationId="{3954062C-6731-D5BB-1B6F-A1E3CC831A9E}"/>
          </ac:picMkLst>
        </pc:picChg>
      </pc:sldChg>
      <pc:sldChg chg="modSp add del mod">
        <pc:chgData name="Waseem Tabbaa" userId="aeb9d9c7e8127aea" providerId="LiveId" clId="{CD8E3568-5CDD-4B03-A8D9-D4BB123BFAA9}" dt="2022-11-17T19:04:49.684" v="1188" actId="47"/>
        <pc:sldMkLst>
          <pc:docMk/>
          <pc:sldMk cId="2232461386" sldId="586"/>
        </pc:sldMkLst>
        <pc:spChg chg="mod">
          <ac:chgData name="Waseem Tabbaa" userId="aeb9d9c7e8127aea" providerId="LiveId" clId="{CD8E3568-5CDD-4B03-A8D9-D4BB123BFAA9}" dt="2022-11-17T19:02:08.158" v="1139"/>
          <ac:spMkLst>
            <pc:docMk/>
            <pc:sldMk cId="2232461386" sldId="586"/>
            <ac:spMk id="7" creationId="{00000000-0000-0000-0000-000000000000}"/>
          </ac:spMkLst>
        </pc:spChg>
        <pc:spChg chg="mod">
          <ac:chgData name="Waseem Tabbaa" userId="aeb9d9c7e8127aea" providerId="LiveId" clId="{CD8E3568-5CDD-4B03-A8D9-D4BB123BFAA9}" dt="2022-11-17T19:04:02.243" v="1180" actId="1036"/>
          <ac:spMkLst>
            <pc:docMk/>
            <pc:sldMk cId="2232461386" sldId="586"/>
            <ac:spMk id="10" creationId="{B70C9BD1-AF2F-F2B1-FE52-AB70AB6BFB98}"/>
          </ac:spMkLst>
        </pc:spChg>
      </pc:sldChg>
      <pc:sldChg chg="add del">
        <pc:chgData name="Waseem Tabbaa" userId="aeb9d9c7e8127aea" providerId="LiveId" clId="{CD8E3568-5CDD-4B03-A8D9-D4BB123BFAA9}" dt="2022-11-17T19:04:29.562" v="1181" actId="47"/>
        <pc:sldMkLst>
          <pc:docMk/>
          <pc:sldMk cId="1272105375" sldId="587"/>
        </pc:sldMkLst>
      </pc:sldChg>
      <pc:sldChg chg="add del">
        <pc:chgData name="Waseem Tabbaa" userId="aeb9d9c7e8127aea" providerId="LiveId" clId="{CD8E3568-5CDD-4B03-A8D9-D4BB123BFAA9}" dt="2022-11-17T19:04:31.660" v="1182" actId="47"/>
        <pc:sldMkLst>
          <pc:docMk/>
          <pc:sldMk cId="3196883855" sldId="588"/>
        </pc:sldMkLst>
      </pc:sldChg>
      <pc:sldChg chg="add del">
        <pc:chgData name="Waseem Tabbaa" userId="aeb9d9c7e8127aea" providerId="LiveId" clId="{CD8E3568-5CDD-4B03-A8D9-D4BB123BFAA9}" dt="2022-11-17T19:04:33.370" v="1183" actId="47"/>
        <pc:sldMkLst>
          <pc:docMk/>
          <pc:sldMk cId="2477677853" sldId="589"/>
        </pc:sldMkLst>
      </pc:sldChg>
      <pc:sldChg chg="add del">
        <pc:chgData name="Waseem Tabbaa" userId="aeb9d9c7e8127aea" providerId="LiveId" clId="{CD8E3568-5CDD-4B03-A8D9-D4BB123BFAA9}" dt="2022-11-17T19:04:35.584" v="1184" actId="47"/>
        <pc:sldMkLst>
          <pc:docMk/>
          <pc:sldMk cId="1325370884" sldId="590"/>
        </pc:sldMkLst>
      </pc:sldChg>
      <pc:sldChg chg="add del">
        <pc:chgData name="Waseem Tabbaa" userId="aeb9d9c7e8127aea" providerId="LiveId" clId="{CD8E3568-5CDD-4B03-A8D9-D4BB123BFAA9}" dt="2022-11-17T19:04:36.601" v="1185" actId="47"/>
        <pc:sldMkLst>
          <pc:docMk/>
          <pc:sldMk cId="3563677250" sldId="591"/>
        </pc:sldMkLst>
      </pc:sldChg>
      <pc:sldChg chg="add del">
        <pc:chgData name="Waseem Tabbaa" userId="aeb9d9c7e8127aea" providerId="LiveId" clId="{CD8E3568-5CDD-4B03-A8D9-D4BB123BFAA9}" dt="2022-11-17T19:04:46.318" v="1186" actId="47"/>
        <pc:sldMkLst>
          <pc:docMk/>
          <pc:sldMk cId="3703779415" sldId="592"/>
        </pc:sldMkLst>
      </pc:sldChg>
      <pc:sldChg chg="addSp delSp modSp add mod">
        <pc:chgData name="Waseem Tabbaa" userId="aeb9d9c7e8127aea" providerId="LiveId" clId="{CD8E3568-5CDD-4B03-A8D9-D4BB123BFAA9}" dt="2022-11-17T18:54:09.422" v="1040" actId="1035"/>
        <pc:sldMkLst>
          <pc:docMk/>
          <pc:sldMk cId="2642198063" sldId="593"/>
        </pc:sldMkLst>
        <pc:spChg chg="mod">
          <ac:chgData name="Waseem Tabbaa" userId="aeb9d9c7e8127aea" providerId="LiveId" clId="{CD8E3568-5CDD-4B03-A8D9-D4BB123BFAA9}" dt="2022-11-17T18:54:02.966" v="1027" actId="1035"/>
          <ac:spMkLst>
            <pc:docMk/>
            <pc:sldMk cId="2642198063" sldId="593"/>
            <ac:spMk id="7" creationId="{00000000-0000-0000-0000-000000000000}"/>
          </ac:spMkLst>
        </pc:spChg>
        <pc:spChg chg="mod">
          <ac:chgData name="Waseem Tabbaa" userId="aeb9d9c7e8127aea" providerId="LiveId" clId="{CD8E3568-5CDD-4B03-A8D9-D4BB123BFAA9}" dt="2022-11-17T18:54:02.966" v="1027" actId="1035"/>
          <ac:spMkLst>
            <pc:docMk/>
            <pc:sldMk cId="2642198063" sldId="593"/>
            <ac:spMk id="8" creationId="{00000000-0000-0000-0000-000000000000}"/>
          </ac:spMkLst>
        </pc:spChg>
        <pc:spChg chg="del">
          <ac:chgData name="Waseem Tabbaa" userId="aeb9d9c7e8127aea" providerId="LiveId" clId="{CD8E3568-5CDD-4B03-A8D9-D4BB123BFAA9}" dt="2022-11-17T18:52:48.128" v="1004" actId="478"/>
          <ac:spMkLst>
            <pc:docMk/>
            <pc:sldMk cId="2642198063" sldId="593"/>
            <ac:spMk id="10" creationId="{B70C9BD1-AF2F-F2B1-FE52-AB70AB6BFB98}"/>
          </ac:spMkLst>
        </pc:spChg>
        <pc:picChg chg="add mod">
          <ac:chgData name="Waseem Tabbaa" userId="aeb9d9c7e8127aea" providerId="LiveId" clId="{CD8E3568-5CDD-4B03-A8D9-D4BB123BFAA9}" dt="2022-11-17T18:54:09.422" v="1040" actId="1035"/>
          <ac:picMkLst>
            <pc:docMk/>
            <pc:sldMk cId="2642198063" sldId="593"/>
            <ac:picMk id="3" creationId="{CC285A9C-E547-EBAA-ABA6-AC9E87F65AE1}"/>
          </ac:picMkLst>
        </pc:picChg>
        <pc:picChg chg="mod">
          <ac:chgData name="Waseem Tabbaa" userId="aeb9d9c7e8127aea" providerId="LiveId" clId="{CD8E3568-5CDD-4B03-A8D9-D4BB123BFAA9}" dt="2022-11-17T18:53:48.470" v="1010" actId="14100"/>
          <ac:picMkLst>
            <pc:docMk/>
            <pc:sldMk cId="2642198063" sldId="593"/>
            <ac:picMk id="6" creationId="{00000000-0000-0000-0000-000000000000}"/>
          </ac:picMkLst>
        </pc:picChg>
      </pc:sldChg>
      <pc:sldChg chg="add del">
        <pc:chgData name="Waseem Tabbaa" userId="aeb9d9c7e8127aea" providerId="LiveId" clId="{CD8E3568-5CDD-4B03-A8D9-D4BB123BFAA9}" dt="2022-11-17T17:29:34.435" v="249" actId="47"/>
        <pc:sldMkLst>
          <pc:docMk/>
          <pc:sldMk cId="3659927326" sldId="593"/>
        </pc:sldMkLst>
      </pc:sldChg>
      <pc:sldChg chg="addSp delSp modSp add mod">
        <pc:chgData name="Waseem Tabbaa" userId="aeb9d9c7e8127aea" providerId="LiveId" clId="{CD8E3568-5CDD-4B03-A8D9-D4BB123BFAA9}" dt="2022-11-17T19:16:48.231" v="1356" actId="1035"/>
        <pc:sldMkLst>
          <pc:docMk/>
          <pc:sldMk cId="3362326242" sldId="594"/>
        </pc:sldMkLst>
        <pc:spChg chg="mod">
          <ac:chgData name="Waseem Tabbaa" userId="aeb9d9c7e8127aea" providerId="LiveId" clId="{CD8E3568-5CDD-4B03-A8D9-D4BB123BFAA9}" dt="2022-11-17T19:10:21.737" v="1262"/>
          <ac:spMkLst>
            <pc:docMk/>
            <pc:sldMk cId="3362326242" sldId="594"/>
            <ac:spMk id="7" creationId="{00000000-0000-0000-0000-000000000000}"/>
          </ac:spMkLst>
        </pc:spChg>
        <pc:spChg chg="mod">
          <ac:chgData name="Waseem Tabbaa" userId="aeb9d9c7e8127aea" providerId="LiveId" clId="{CD8E3568-5CDD-4B03-A8D9-D4BB123BFAA9}" dt="2022-11-17T19:16:29.674" v="1349" actId="6549"/>
          <ac:spMkLst>
            <pc:docMk/>
            <pc:sldMk cId="3362326242" sldId="594"/>
            <ac:spMk id="13" creationId="{13B39006-118B-D778-3B98-BE926E0FD224}"/>
          </ac:spMkLst>
        </pc:spChg>
        <pc:picChg chg="del">
          <ac:chgData name="Waseem Tabbaa" userId="aeb9d9c7e8127aea" providerId="LiveId" clId="{CD8E3568-5CDD-4B03-A8D9-D4BB123BFAA9}" dt="2022-11-17T19:16:34.534" v="1351" actId="478"/>
          <ac:picMkLst>
            <pc:docMk/>
            <pc:sldMk cId="3362326242" sldId="594"/>
            <ac:picMk id="2" creationId="{00000000-0000-0000-0000-000000000000}"/>
          </ac:picMkLst>
        </pc:picChg>
        <pc:picChg chg="del">
          <ac:chgData name="Waseem Tabbaa" userId="aeb9d9c7e8127aea" providerId="LiveId" clId="{CD8E3568-5CDD-4B03-A8D9-D4BB123BFAA9}" dt="2022-11-17T19:16:32.564" v="1350" actId="478"/>
          <ac:picMkLst>
            <pc:docMk/>
            <pc:sldMk cId="3362326242" sldId="594"/>
            <ac:picMk id="3" creationId="{00000000-0000-0000-0000-000000000000}"/>
          </ac:picMkLst>
        </pc:picChg>
        <pc:picChg chg="add del mod">
          <ac:chgData name="Waseem Tabbaa" userId="aeb9d9c7e8127aea" providerId="LiveId" clId="{CD8E3568-5CDD-4B03-A8D9-D4BB123BFAA9}" dt="2022-11-17T19:16:09.390" v="1348" actId="478"/>
          <ac:picMkLst>
            <pc:docMk/>
            <pc:sldMk cId="3362326242" sldId="594"/>
            <ac:picMk id="10" creationId="{2C62A44A-DC14-A5A6-16E2-C80FAC1FF17C}"/>
          </ac:picMkLst>
        </pc:picChg>
        <pc:picChg chg="add mod">
          <ac:chgData name="Waseem Tabbaa" userId="aeb9d9c7e8127aea" providerId="LiveId" clId="{CD8E3568-5CDD-4B03-A8D9-D4BB123BFAA9}" dt="2022-11-17T19:16:48.231" v="1356" actId="1035"/>
          <ac:picMkLst>
            <pc:docMk/>
            <pc:sldMk cId="3362326242" sldId="594"/>
            <ac:picMk id="12" creationId="{43B24428-43DB-CE89-0CC3-4875ADEB23DD}"/>
          </ac:picMkLst>
        </pc:picChg>
      </pc:sldChg>
      <pc:sldChg chg="delSp modSp add mod">
        <pc:chgData name="Waseem Tabbaa" userId="aeb9d9c7e8127aea" providerId="LiveId" clId="{CD8E3568-5CDD-4B03-A8D9-D4BB123BFAA9}" dt="2022-11-17T19:25:59.200" v="1454" actId="21"/>
        <pc:sldMkLst>
          <pc:docMk/>
          <pc:sldMk cId="655440165" sldId="595"/>
        </pc:sldMkLst>
        <pc:spChg chg="mod">
          <ac:chgData name="Waseem Tabbaa" userId="aeb9d9c7e8127aea" providerId="LiveId" clId="{CD8E3568-5CDD-4B03-A8D9-D4BB123BFAA9}" dt="2022-11-17T19:22:04.482" v="1385"/>
          <ac:spMkLst>
            <pc:docMk/>
            <pc:sldMk cId="655440165" sldId="595"/>
            <ac:spMk id="7" creationId="{00000000-0000-0000-0000-000000000000}"/>
          </ac:spMkLst>
        </pc:spChg>
        <pc:spChg chg="mod">
          <ac:chgData name="Waseem Tabbaa" userId="aeb9d9c7e8127aea" providerId="LiveId" clId="{CD8E3568-5CDD-4B03-A8D9-D4BB123BFAA9}" dt="2022-11-17T19:25:59.200" v="1454" actId="21"/>
          <ac:spMkLst>
            <pc:docMk/>
            <pc:sldMk cId="655440165" sldId="595"/>
            <ac:spMk id="13" creationId="{13B39006-118B-D778-3B98-BE926E0FD224}"/>
          </ac:spMkLst>
        </pc:spChg>
        <pc:picChg chg="del">
          <ac:chgData name="Waseem Tabbaa" userId="aeb9d9c7e8127aea" providerId="LiveId" clId="{CD8E3568-5CDD-4B03-A8D9-D4BB123BFAA9}" dt="2022-11-17T19:24:51.690" v="1437" actId="478"/>
          <ac:picMkLst>
            <pc:docMk/>
            <pc:sldMk cId="655440165" sldId="595"/>
            <ac:picMk id="2" creationId="{00000000-0000-0000-0000-000000000000}"/>
          </ac:picMkLst>
        </pc:picChg>
        <pc:picChg chg="del">
          <ac:chgData name="Waseem Tabbaa" userId="aeb9d9c7e8127aea" providerId="LiveId" clId="{CD8E3568-5CDD-4B03-A8D9-D4BB123BFAA9}" dt="2022-11-17T19:24:58.644" v="1439" actId="478"/>
          <ac:picMkLst>
            <pc:docMk/>
            <pc:sldMk cId="655440165" sldId="595"/>
            <ac:picMk id="3" creationId="{00000000-0000-0000-0000-000000000000}"/>
          </ac:picMkLst>
        </pc:picChg>
      </pc:sldChg>
      <pc:sldChg chg="addSp modSp add mod">
        <pc:chgData name="Waseem Tabbaa" userId="aeb9d9c7e8127aea" providerId="LiveId" clId="{CD8E3568-5CDD-4B03-A8D9-D4BB123BFAA9}" dt="2022-11-17T19:26:40.826" v="1480" actId="14100"/>
        <pc:sldMkLst>
          <pc:docMk/>
          <pc:sldMk cId="413462422" sldId="596"/>
        </pc:sldMkLst>
        <pc:spChg chg="mod">
          <ac:chgData name="Waseem Tabbaa" userId="aeb9d9c7e8127aea" providerId="LiveId" clId="{CD8E3568-5CDD-4B03-A8D9-D4BB123BFAA9}" dt="2022-11-17T19:26:18.751" v="1477"/>
          <ac:spMkLst>
            <pc:docMk/>
            <pc:sldMk cId="413462422" sldId="596"/>
            <ac:spMk id="7" creationId="{00000000-0000-0000-0000-000000000000}"/>
          </ac:spMkLst>
        </pc:spChg>
        <pc:spChg chg="mod">
          <ac:chgData name="Waseem Tabbaa" userId="aeb9d9c7e8127aea" providerId="LiveId" clId="{CD8E3568-5CDD-4B03-A8D9-D4BB123BFAA9}" dt="2022-11-17T19:26:09.940" v="1476" actId="1035"/>
          <ac:spMkLst>
            <pc:docMk/>
            <pc:sldMk cId="413462422" sldId="596"/>
            <ac:spMk id="13" creationId="{13B39006-118B-D778-3B98-BE926E0FD224}"/>
          </ac:spMkLst>
        </pc:spChg>
        <pc:picChg chg="add mod">
          <ac:chgData name="Waseem Tabbaa" userId="aeb9d9c7e8127aea" providerId="LiveId" clId="{CD8E3568-5CDD-4B03-A8D9-D4BB123BFAA9}" dt="2022-11-17T19:26:40.826" v="1480" actId="14100"/>
          <ac:picMkLst>
            <pc:docMk/>
            <pc:sldMk cId="413462422" sldId="596"/>
            <ac:picMk id="10" creationId="{5F3948CE-03F7-4B04-D981-73D94F467277}"/>
          </ac:picMkLst>
        </pc:picChg>
      </pc:sldChg>
      <pc:sldChg chg="addSp delSp modSp add mod">
        <pc:chgData name="Waseem Tabbaa" userId="aeb9d9c7e8127aea" providerId="LiveId" clId="{CD8E3568-5CDD-4B03-A8D9-D4BB123BFAA9}" dt="2022-11-17T19:19:27.504" v="1384" actId="1076"/>
        <pc:sldMkLst>
          <pc:docMk/>
          <pc:sldMk cId="2930160008" sldId="597"/>
        </pc:sldMkLst>
        <pc:spChg chg="mod">
          <ac:chgData name="Waseem Tabbaa" userId="aeb9d9c7e8127aea" providerId="LiveId" clId="{CD8E3568-5CDD-4B03-A8D9-D4BB123BFAA9}" dt="2022-11-17T19:15:08.007" v="1338"/>
          <ac:spMkLst>
            <pc:docMk/>
            <pc:sldMk cId="2930160008" sldId="597"/>
            <ac:spMk id="7" creationId="{00000000-0000-0000-0000-000000000000}"/>
          </ac:spMkLst>
        </pc:spChg>
        <pc:spChg chg="mod">
          <ac:chgData name="Waseem Tabbaa" userId="aeb9d9c7e8127aea" providerId="LiveId" clId="{CD8E3568-5CDD-4B03-A8D9-D4BB123BFAA9}" dt="2022-11-17T19:18:57.329" v="1382" actId="6549"/>
          <ac:spMkLst>
            <pc:docMk/>
            <pc:sldMk cId="2930160008" sldId="597"/>
            <ac:spMk id="13" creationId="{13B39006-118B-D778-3B98-BE926E0FD224}"/>
          </ac:spMkLst>
        </pc:spChg>
        <pc:picChg chg="add del mod">
          <ac:chgData name="Waseem Tabbaa" userId="aeb9d9c7e8127aea" providerId="LiveId" clId="{CD8E3568-5CDD-4B03-A8D9-D4BB123BFAA9}" dt="2022-11-17T19:18:43.805" v="1378" actId="478"/>
          <ac:picMkLst>
            <pc:docMk/>
            <pc:sldMk cId="2930160008" sldId="597"/>
            <ac:picMk id="10" creationId="{50A526DB-F67B-BA24-3322-FFDC11C0257B}"/>
          </ac:picMkLst>
        </pc:picChg>
        <pc:picChg chg="add mod">
          <ac:chgData name="Waseem Tabbaa" userId="aeb9d9c7e8127aea" providerId="LiveId" clId="{CD8E3568-5CDD-4B03-A8D9-D4BB123BFAA9}" dt="2022-11-17T19:19:27.504" v="1384" actId="1076"/>
          <ac:picMkLst>
            <pc:docMk/>
            <pc:sldMk cId="2930160008" sldId="597"/>
            <ac:picMk id="12" creationId="{02E4E0EE-F2EC-096B-71A4-395D9257E891}"/>
          </ac:picMkLst>
        </pc:picChg>
      </pc:sldChg>
      <pc:sldChg chg="addSp delSp modSp add mod">
        <pc:chgData name="Waseem Tabbaa" userId="aeb9d9c7e8127aea" providerId="LiveId" clId="{CD8E3568-5CDD-4B03-A8D9-D4BB123BFAA9}" dt="2022-11-17T19:30:30.750" v="1525" actId="14100"/>
        <pc:sldMkLst>
          <pc:docMk/>
          <pc:sldMk cId="2522791981" sldId="598"/>
        </pc:sldMkLst>
        <pc:spChg chg="mod">
          <ac:chgData name="Waseem Tabbaa" userId="aeb9d9c7e8127aea" providerId="LiveId" clId="{CD8E3568-5CDD-4B03-A8D9-D4BB123BFAA9}" dt="2022-11-17T19:27:42.364" v="1481"/>
          <ac:spMkLst>
            <pc:docMk/>
            <pc:sldMk cId="2522791981" sldId="598"/>
            <ac:spMk id="7" creationId="{00000000-0000-0000-0000-000000000000}"/>
          </ac:spMkLst>
        </pc:spChg>
        <pc:spChg chg="mod">
          <ac:chgData name="Waseem Tabbaa" userId="aeb9d9c7e8127aea" providerId="LiveId" clId="{CD8E3568-5CDD-4B03-A8D9-D4BB123BFAA9}" dt="2022-11-17T19:29:32.682" v="1516" actId="6549"/>
          <ac:spMkLst>
            <pc:docMk/>
            <pc:sldMk cId="2522791981" sldId="598"/>
            <ac:spMk id="13" creationId="{13B39006-118B-D778-3B98-BE926E0FD224}"/>
          </ac:spMkLst>
        </pc:spChg>
        <pc:picChg chg="del">
          <ac:chgData name="Waseem Tabbaa" userId="aeb9d9c7e8127aea" providerId="LiveId" clId="{CD8E3568-5CDD-4B03-A8D9-D4BB123BFAA9}" dt="2022-11-17T19:30:15.830" v="1521" actId="478"/>
          <ac:picMkLst>
            <pc:docMk/>
            <pc:sldMk cId="2522791981" sldId="598"/>
            <ac:picMk id="2" creationId="{00000000-0000-0000-0000-000000000000}"/>
          </ac:picMkLst>
        </pc:picChg>
        <pc:picChg chg="del">
          <ac:chgData name="Waseem Tabbaa" userId="aeb9d9c7e8127aea" providerId="LiveId" clId="{CD8E3568-5CDD-4B03-A8D9-D4BB123BFAA9}" dt="2022-11-17T19:30:13.645" v="1520" actId="478"/>
          <ac:picMkLst>
            <pc:docMk/>
            <pc:sldMk cId="2522791981" sldId="598"/>
            <ac:picMk id="3" creationId="{00000000-0000-0000-0000-000000000000}"/>
          </ac:picMkLst>
        </pc:picChg>
        <pc:picChg chg="add mod">
          <ac:chgData name="Waseem Tabbaa" userId="aeb9d9c7e8127aea" providerId="LiveId" clId="{CD8E3568-5CDD-4B03-A8D9-D4BB123BFAA9}" dt="2022-11-17T19:30:30.750" v="1525" actId="14100"/>
          <ac:picMkLst>
            <pc:docMk/>
            <pc:sldMk cId="2522791981" sldId="598"/>
            <ac:picMk id="10" creationId="{C701463B-CE11-4589-52B9-9753BEB0D880}"/>
          </ac:picMkLst>
        </pc:picChg>
      </pc:sldChg>
      <pc:sldChg chg="delSp modSp add mod">
        <pc:chgData name="Waseem Tabbaa" userId="aeb9d9c7e8127aea" providerId="LiveId" clId="{CD8E3568-5CDD-4B03-A8D9-D4BB123BFAA9}" dt="2022-11-17T19:36:58.033" v="1583" actId="21"/>
        <pc:sldMkLst>
          <pc:docMk/>
          <pc:sldMk cId="1626729003" sldId="599"/>
        </pc:sldMkLst>
        <pc:spChg chg="mod">
          <ac:chgData name="Waseem Tabbaa" userId="aeb9d9c7e8127aea" providerId="LiveId" clId="{CD8E3568-5CDD-4B03-A8D9-D4BB123BFAA9}" dt="2022-11-17T19:30:48.403" v="1526"/>
          <ac:spMkLst>
            <pc:docMk/>
            <pc:sldMk cId="1626729003" sldId="599"/>
            <ac:spMk id="7" creationId="{00000000-0000-0000-0000-000000000000}"/>
          </ac:spMkLst>
        </pc:spChg>
        <pc:spChg chg="mod">
          <ac:chgData name="Waseem Tabbaa" userId="aeb9d9c7e8127aea" providerId="LiveId" clId="{CD8E3568-5CDD-4B03-A8D9-D4BB123BFAA9}" dt="2022-11-17T19:36:58.033" v="1583" actId="21"/>
          <ac:spMkLst>
            <pc:docMk/>
            <pc:sldMk cId="1626729003" sldId="599"/>
            <ac:spMk id="13" creationId="{13B39006-118B-D778-3B98-BE926E0FD224}"/>
          </ac:spMkLst>
        </pc:spChg>
        <pc:picChg chg="del">
          <ac:chgData name="Waseem Tabbaa" userId="aeb9d9c7e8127aea" providerId="LiveId" clId="{CD8E3568-5CDD-4B03-A8D9-D4BB123BFAA9}" dt="2022-11-17T19:35:24.895" v="1564" actId="478"/>
          <ac:picMkLst>
            <pc:docMk/>
            <pc:sldMk cId="1626729003" sldId="599"/>
            <ac:picMk id="2" creationId="{00000000-0000-0000-0000-000000000000}"/>
          </ac:picMkLst>
        </pc:picChg>
        <pc:picChg chg="del">
          <ac:chgData name="Waseem Tabbaa" userId="aeb9d9c7e8127aea" providerId="LiveId" clId="{CD8E3568-5CDD-4B03-A8D9-D4BB123BFAA9}" dt="2022-11-17T19:35:31.347" v="1566" actId="478"/>
          <ac:picMkLst>
            <pc:docMk/>
            <pc:sldMk cId="1626729003" sldId="599"/>
            <ac:picMk id="3" creationId="{00000000-0000-0000-0000-000000000000}"/>
          </ac:picMkLst>
        </pc:picChg>
      </pc:sldChg>
      <pc:sldChg chg="addSp delSp modSp add mod">
        <pc:chgData name="Waseem Tabbaa" userId="aeb9d9c7e8127aea" providerId="LiveId" clId="{CD8E3568-5CDD-4B03-A8D9-D4BB123BFAA9}" dt="2022-11-17T19:38:33.823" v="1641" actId="14100"/>
        <pc:sldMkLst>
          <pc:docMk/>
          <pc:sldMk cId="643603113" sldId="600"/>
        </pc:sldMkLst>
        <pc:spChg chg="mod">
          <ac:chgData name="Waseem Tabbaa" userId="aeb9d9c7e8127aea" providerId="LiveId" clId="{CD8E3568-5CDD-4B03-A8D9-D4BB123BFAA9}" dt="2022-11-17T19:37:29.834" v="1595"/>
          <ac:spMkLst>
            <pc:docMk/>
            <pc:sldMk cId="643603113" sldId="600"/>
            <ac:spMk id="7" creationId="{00000000-0000-0000-0000-000000000000}"/>
          </ac:spMkLst>
        </pc:spChg>
        <pc:spChg chg="mod">
          <ac:chgData name="Waseem Tabbaa" userId="aeb9d9c7e8127aea" providerId="LiveId" clId="{CD8E3568-5CDD-4B03-A8D9-D4BB123BFAA9}" dt="2022-11-17T19:37:08.179" v="1592" actId="1035"/>
          <ac:spMkLst>
            <pc:docMk/>
            <pc:sldMk cId="643603113" sldId="600"/>
            <ac:spMk id="13" creationId="{13B39006-118B-D778-3B98-BE926E0FD224}"/>
          </ac:spMkLst>
        </pc:spChg>
        <pc:picChg chg="del">
          <ac:chgData name="Waseem Tabbaa" userId="aeb9d9c7e8127aea" providerId="LiveId" clId="{CD8E3568-5CDD-4B03-A8D9-D4BB123BFAA9}" dt="2022-11-17T19:37:13.795" v="1593" actId="478"/>
          <ac:picMkLst>
            <pc:docMk/>
            <pc:sldMk cId="643603113" sldId="600"/>
            <ac:picMk id="2" creationId="{00000000-0000-0000-0000-000000000000}"/>
          </ac:picMkLst>
        </pc:picChg>
        <pc:picChg chg="del">
          <ac:chgData name="Waseem Tabbaa" userId="aeb9d9c7e8127aea" providerId="LiveId" clId="{CD8E3568-5CDD-4B03-A8D9-D4BB123BFAA9}" dt="2022-11-17T19:37:16.126" v="1594" actId="478"/>
          <ac:picMkLst>
            <pc:docMk/>
            <pc:sldMk cId="643603113" sldId="600"/>
            <ac:picMk id="3" creationId="{00000000-0000-0000-0000-000000000000}"/>
          </ac:picMkLst>
        </pc:picChg>
        <pc:picChg chg="add mod">
          <ac:chgData name="Waseem Tabbaa" userId="aeb9d9c7e8127aea" providerId="LiveId" clId="{CD8E3568-5CDD-4B03-A8D9-D4BB123BFAA9}" dt="2022-11-17T19:38:33.823" v="1641" actId="14100"/>
          <ac:picMkLst>
            <pc:docMk/>
            <pc:sldMk cId="643603113" sldId="600"/>
            <ac:picMk id="10" creationId="{6EB64DFC-8916-4350-3281-D2CD99EB0E42}"/>
          </ac:picMkLst>
        </pc:picChg>
      </pc:sldChg>
      <pc:sldChg chg="delSp modSp add mod">
        <pc:chgData name="Waseem Tabbaa" userId="aeb9d9c7e8127aea" providerId="LiveId" clId="{CD8E3568-5CDD-4B03-A8D9-D4BB123BFAA9}" dt="2022-11-17T19:44:44.829" v="1720" actId="1036"/>
        <pc:sldMkLst>
          <pc:docMk/>
          <pc:sldMk cId="265194543" sldId="601"/>
        </pc:sldMkLst>
        <pc:spChg chg="mod">
          <ac:chgData name="Waseem Tabbaa" userId="aeb9d9c7e8127aea" providerId="LiveId" clId="{CD8E3568-5CDD-4B03-A8D9-D4BB123BFAA9}" dt="2022-11-17T19:40:32.840" v="1642"/>
          <ac:spMkLst>
            <pc:docMk/>
            <pc:sldMk cId="265194543" sldId="601"/>
            <ac:spMk id="7" creationId="{00000000-0000-0000-0000-000000000000}"/>
          </ac:spMkLst>
        </pc:spChg>
        <pc:spChg chg="mod">
          <ac:chgData name="Waseem Tabbaa" userId="aeb9d9c7e8127aea" providerId="LiveId" clId="{CD8E3568-5CDD-4B03-A8D9-D4BB123BFAA9}" dt="2022-11-17T19:44:44.829" v="1720" actId="1036"/>
          <ac:spMkLst>
            <pc:docMk/>
            <pc:sldMk cId="265194543" sldId="601"/>
            <ac:spMk id="13" creationId="{13B39006-118B-D778-3B98-BE926E0FD224}"/>
          </ac:spMkLst>
        </pc:spChg>
        <pc:picChg chg="del">
          <ac:chgData name="Waseem Tabbaa" userId="aeb9d9c7e8127aea" providerId="LiveId" clId="{CD8E3568-5CDD-4B03-A8D9-D4BB123BFAA9}" dt="2022-11-17T19:43:37.584" v="1697" actId="478"/>
          <ac:picMkLst>
            <pc:docMk/>
            <pc:sldMk cId="265194543" sldId="601"/>
            <ac:picMk id="2" creationId="{00000000-0000-0000-0000-000000000000}"/>
          </ac:picMkLst>
        </pc:picChg>
        <pc:picChg chg="del">
          <ac:chgData name="Waseem Tabbaa" userId="aeb9d9c7e8127aea" providerId="LiveId" clId="{CD8E3568-5CDD-4B03-A8D9-D4BB123BFAA9}" dt="2022-11-17T19:43:34.686" v="1696" actId="478"/>
          <ac:picMkLst>
            <pc:docMk/>
            <pc:sldMk cId="265194543" sldId="601"/>
            <ac:picMk id="3" creationId="{00000000-0000-0000-0000-000000000000}"/>
          </ac:picMkLst>
        </pc:picChg>
      </pc:sldChg>
      <pc:sldChg chg="delSp modSp add mod">
        <pc:chgData name="Waseem Tabbaa" userId="aeb9d9c7e8127aea" providerId="LiveId" clId="{CD8E3568-5CDD-4B03-A8D9-D4BB123BFAA9}" dt="2022-11-17T19:48:10.732" v="1783" actId="6549"/>
        <pc:sldMkLst>
          <pc:docMk/>
          <pc:sldMk cId="2007146357" sldId="602"/>
        </pc:sldMkLst>
        <pc:spChg chg="mod">
          <ac:chgData name="Waseem Tabbaa" userId="aeb9d9c7e8127aea" providerId="LiveId" clId="{CD8E3568-5CDD-4B03-A8D9-D4BB123BFAA9}" dt="2022-11-17T19:45:08.322" v="1721"/>
          <ac:spMkLst>
            <pc:docMk/>
            <pc:sldMk cId="2007146357" sldId="602"/>
            <ac:spMk id="7" creationId="{00000000-0000-0000-0000-000000000000}"/>
          </ac:spMkLst>
        </pc:spChg>
        <pc:spChg chg="mod">
          <ac:chgData name="Waseem Tabbaa" userId="aeb9d9c7e8127aea" providerId="LiveId" clId="{CD8E3568-5CDD-4B03-A8D9-D4BB123BFAA9}" dt="2022-11-17T19:48:10.732" v="1783" actId="6549"/>
          <ac:spMkLst>
            <pc:docMk/>
            <pc:sldMk cId="2007146357" sldId="602"/>
            <ac:spMk id="13" creationId="{13B39006-118B-D778-3B98-BE926E0FD224}"/>
          </ac:spMkLst>
        </pc:spChg>
        <pc:picChg chg="del">
          <ac:chgData name="Waseem Tabbaa" userId="aeb9d9c7e8127aea" providerId="LiveId" clId="{CD8E3568-5CDD-4B03-A8D9-D4BB123BFAA9}" dt="2022-11-17T19:47:26.116" v="1764" actId="478"/>
          <ac:picMkLst>
            <pc:docMk/>
            <pc:sldMk cId="2007146357" sldId="602"/>
            <ac:picMk id="2" creationId="{00000000-0000-0000-0000-000000000000}"/>
          </ac:picMkLst>
        </pc:picChg>
        <pc:picChg chg="del">
          <ac:chgData name="Waseem Tabbaa" userId="aeb9d9c7e8127aea" providerId="LiveId" clId="{CD8E3568-5CDD-4B03-A8D9-D4BB123BFAA9}" dt="2022-11-17T19:47:23.879" v="1763" actId="478"/>
          <ac:picMkLst>
            <pc:docMk/>
            <pc:sldMk cId="2007146357" sldId="602"/>
            <ac:picMk id="3" creationId="{00000000-0000-0000-0000-000000000000}"/>
          </ac:picMkLst>
        </pc:picChg>
      </pc:sldChg>
      <pc:sldChg chg="addSp delSp modSp add mod">
        <pc:chgData name="Waseem Tabbaa" userId="aeb9d9c7e8127aea" providerId="LiveId" clId="{CD8E3568-5CDD-4B03-A8D9-D4BB123BFAA9}" dt="2022-11-17T20:01:07.570" v="2042" actId="1038"/>
        <pc:sldMkLst>
          <pc:docMk/>
          <pc:sldMk cId="998117125" sldId="603"/>
        </pc:sldMkLst>
        <pc:spChg chg="mod">
          <ac:chgData name="Waseem Tabbaa" userId="aeb9d9c7e8127aea" providerId="LiveId" clId="{CD8E3568-5CDD-4B03-A8D9-D4BB123BFAA9}" dt="2022-11-17T19:49:41.043" v="1801" actId="1035"/>
          <ac:spMkLst>
            <pc:docMk/>
            <pc:sldMk cId="998117125" sldId="603"/>
            <ac:spMk id="7" creationId="{00000000-0000-0000-0000-000000000000}"/>
          </ac:spMkLst>
        </pc:spChg>
        <pc:spChg chg="mod">
          <ac:chgData name="Waseem Tabbaa" userId="aeb9d9c7e8127aea" providerId="LiveId" clId="{CD8E3568-5CDD-4B03-A8D9-D4BB123BFAA9}" dt="2022-11-17T19:49:41.043" v="1801" actId="1035"/>
          <ac:spMkLst>
            <pc:docMk/>
            <pc:sldMk cId="998117125" sldId="603"/>
            <ac:spMk id="8" creationId="{00000000-0000-0000-0000-000000000000}"/>
          </ac:spMkLst>
        </pc:spChg>
        <pc:spChg chg="del">
          <ac:chgData name="Waseem Tabbaa" userId="aeb9d9c7e8127aea" providerId="LiveId" clId="{CD8E3568-5CDD-4B03-A8D9-D4BB123BFAA9}" dt="2022-11-17T19:48:42.521" v="1785" actId="478"/>
          <ac:spMkLst>
            <pc:docMk/>
            <pc:sldMk cId="998117125" sldId="603"/>
            <ac:spMk id="13" creationId="{13B39006-118B-D778-3B98-BE926E0FD224}"/>
          </ac:spMkLst>
        </pc:spChg>
        <pc:picChg chg="del">
          <ac:chgData name="Waseem Tabbaa" userId="aeb9d9c7e8127aea" providerId="LiveId" clId="{CD8E3568-5CDD-4B03-A8D9-D4BB123BFAA9}" dt="2022-11-17T19:49:10.100" v="1789" actId="478"/>
          <ac:picMkLst>
            <pc:docMk/>
            <pc:sldMk cId="998117125" sldId="603"/>
            <ac:picMk id="3" creationId="{00000000-0000-0000-0000-000000000000}"/>
          </ac:picMkLst>
        </pc:picChg>
        <pc:picChg chg="mod">
          <ac:chgData name="Waseem Tabbaa" userId="aeb9d9c7e8127aea" providerId="LiveId" clId="{CD8E3568-5CDD-4B03-A8D9-D4BB123BFAA9}" dt="2022-11-17T19:49:33.323" v="1792" actId="14100"/>
          <ac:picMkLst>
            <pc:docMk/>
            <pc:sldMk cId="998117125" sldId="603"/>
            <ac:picMk id="9" creationId="{3050C1E4-234A-30C5-1EA2-1BCD30B1DEA2}"/>
          </ac:picMkLst>
        </pc:picChg>
        <pc:picChg chg="add mod">
          <ac:chgData name="Waseem Tabbaa" userId="aeb9d9c7e8127aea" providerId="LiveId" clId="{CD8E3568-5CDD-4B03-A8D9-D4BB123BFAA9}" dt="2022-11-17T20:01:07.570" v="2042" actId="1038"/>
          <ac:picMkLst>
            <pc:docMk/>
            <pc:sldMk cId="998117125" sldId="603"/>
            <ac:picMk id="10" creationId="{4B8EC86F-4356-8A77-CB65-240BB66265FA}"/>
          </ac:picMkLst>
        </pc:picChg>
      </pc:sldChg>
      <pc:sldChg chg="modSp add mod">
        <pc:chgData name="Waseem Tabbaa" userId="aeb9d9c7e8127aea" providerId="LiveId" clId="{CD8E3568-5CDD-4B03-A8D9-D4BB123BFAA9}" dt="2022-11-17T19:53:08.670" v="1860" actId="20577"/>
        <pc:sldMkLst>
          <pc:docMk/>
          <pc:sldMk cId="2644195059" sldId="604"/>
        </pc:sldMkLst>
        <pc:spChg chg="mod">
          <ac:chgData name="Waseem Tabbaa" userId="aeb9d9c7e8127aea" providerId="LiveId" clId="{CD8E3568-5CDD-4B03-A8D9-D4BB123BFAA9}" dt="2022-11-17T19:50:45.183" v="1805"/>
          <ac:spMkLst>
            <pc:docMk/>
            <pc:sldMk cId="2644195059" sldId="604"/>
            <ac:spMk id="7" creationId="{00000000-0000-0000-0000-000000000000}"/>
          </ac:spMkLst>
        </pc:spChg>
        <pc:spChg chg="mod">
          <ac:chgData name="Waseem Tabbaa" userId="aeb9d9c7e8127aea" providerId="LiveId" clId="{CD8E3568-5CDD-4B03-A8D9-D4BB123BFAA9}" dt="2022-11-17T19:53:08.670" v="1860" actId="20577"/>
          <ac:spMkLst>
            <pc:docMk/>
            <pc:sldMk cId="2644195059" sldId="604"/>
            <ac:spMk id="13" creationId="{13B39006-118B-D778-3B98-BE926E0FD224}"/>
          </ac:spMkLst>
        </pc:spChg>
      </pc:sldChg>
      <pc:sldChg chg="modSp add mod">
        <pc:chgData name="Waseem Tabbaa" userId="aeb9d9c7e8127aea" providerId="LiveId" clId="{CD8E3568-5CDD-4B03-A8D9-D4BB123BFAA9}" dt="2022-11-17T19:56:35.675" v="1909" actId="113"/>
        <pc:sldMkLst>
          <pc:docMk/>
          <pc:sldMk cId="2633682080" sldId="605"/>
        </pc:sldMkLst>
        <pc:spChg chg="mod">
          <ac:chgData name="Waseem Tabbaa" userId="aeb9d9c7e8127aea" providerId="LiveId" clId="{CD8E3568-5CDD-4B03-A8D9-D4BB123BFAA9}" dt="2022-11-17T19:53:45.393" v="1861"/>
          <ac:spMkLst>
            <pc:docMk/>
            <pc:sldMk cId="2633682080" sldId="605"/>
            <ac:spMk id="7" creationId="{00000000-0000-0000-0000-000000000000}"/>
          </ac:spMkLst>
        </pc:spChg>
        <pc:spChg chg="mod">
          <ac:chgData name="Waseem Tabbaa" userId="aeb9d9c7e8127aea" providerId="LiveId" clId="{CD8E3568-5CDD-4B03-A8D9-D4BB123BFAA9}" dt="2022-11-17T19:56:35.675" v="1909" actId="113"/>
          <ac:spMkLst>
            <pc:docMk/>
            <pc:sldMk cId="2633682080" sldId="605"/>
            <ac:spMk id="13" creationId="{13B39006-118B-D778-3B98-BE926E0FD224}"/>
          </ac:spMkLst>
        </pc:spChg>
      </pc:sldChg>
      <pc:sldChg chg="modSp add mod">
        <pc:chgData name="Waseem Tabbaa" userId="aeb9d9c7e8127aea" providerId="LiveId" clId="{CD8E3568-5CDD-4B03-A8D9-D4BB123BFAA9}" dt="2022-11-17T19:58:33.234" v="1964" actId="1036"/>
        <pc:sldMkLst>
          <pc:docMk/>
          <pc:sldMk cId="1492659639" sldId="606"/>
        </pc:sldMkLst>
        <pc:spChg chg="mod">
          <ac:chgData name="Waseem Tabbaa" userId="aeb9d9c7e8127aea" providerId="LiveId" clId="{CD8E3568-5CDD-4B03-A8D9-D4BB123BFAA9}" dt="2022-11-17T19:57:15.645" v="1923" actId="313"/>
          <ac:spMkLst>
            <pc:docMk/>
            <pc:sldMk cId="1492659639" sldId="606"/>
            <ac:spMk id="7" creationId="{00000000-0000-0000-0000-000000000000}"/>
          </ac:spMkLst>
        </pc:spChg>
        <pc:spChg chg="mod">
          <ac:chgData name="Waseem Tabbaa" userId="aeb9d9c7e8127aea" providerId="LiveId" clId="{CD8E3568-5CDD-4B03-A8D9-D4BB123BFAA9}" dt="2022-11-17T19:58:33.234" v="1964" actId="1036"/>
          <ac:spMkLst>
            <pc:docMk/>
            <pc:sldMk cId="1492659639" sldId="606"/>
            <ac:spMk id="13" creationId="{13B39006-118B-D778-3B98-BE926E0FD224}"/>
          </ac:spMkLst>
        </pc:spChg>
      </pc:sldChg>
      <pc:sldChg chg="add del">
        <pc:chgData name="Waseem Tabbaa" userId="aeb9d9c7e8127aea" providerId="LiveId" clId="{CD8E3568-5CDD-4B03-A8D9-D4BB123BFAA9}" dt="2022-11-17T19:58:40.894" v="1965" actId="47"/>
        <pc:sldMkLst>
          <pc:docMk/>
          <pc:sldMk cId="3340897057" sldId="607"/>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2B1656-237D-4E3C-A689-F6E435601653}" type="datetimeFigureOut">
              <a:rPr lang="en-US" smtClean="0"/>
              <a:t>11/17/2022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7781F7-BFF7-4460-91A6-C54BF1C504A2}" type="slidenum">
              <a:rPr lang="en-US" smtClean="0"/>
              <a:t>‹#›</a:t>
            </a:fld>
            <a:endParaRPr lang="en-US"/>
          </a:p>
        </p:txBody>
      </p:sp>
    </p:spTree>
    <p:extLst>
      <p:ext uri="{BB962C8B-B14F-4D97-AF65-F5344CB8AC3E}">
        <p14:creationId xmlns:p14="http://schemas.microsoft.com/office/powerpoint/2010/main" val="2112232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37781F7-BFF7-4460-91A6-C54BF1C504A2}" type="slidenum">
              <a:rPr lang="en-US" smtClean="0"/>
              <a:t>1</a:t>
            </a:fld>
            <a:endParaRPr lang="en-US"/>
          </a:p>
        </p:txBody>
      </p:sp>
    </p:spTree>
    <p:extLst>
      <p:ext uri="{BB962C8B-B14F-4D97-AF65-F5344CB8AC3E}">
        <p14:creationId xmlns:p14="http://schemas.microsoft.com/office/powerpoint/2010/main" val="6861588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11/17/2022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11/17/2022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11/17/2022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11/17/2022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7.emf"/><Relationship Id="rId4" Type="http://schemas.openxmlformats.org/officeDocument/2006/relationships/image" Target="../media/image6.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7.emf"/><Relationship Id="rId4" Type="http://schemas.openxmlformats.org/officeDocument/2006/relationships/image" Target="../media/image6.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hyperlink" Target="http://www.referenceforbusiness.com/management/Pr-Sa/Program-Evaluation-and-Review-Technique-andCritical-Path-Method.html" TargetMode="External"/><Relationship Id="rId5" Type="http://schemas.openxmlformats.org/officeDocument/2006/relationships/image" Target="../media/image7.emf"/><Relationship Id="rId4" Type="http://schemas.openxmlformats.org/officeDocument/2006/relationships/image" Target="../media/image6.emf"/></Relationships>
</file>

<file path=ppt/slides/_rels/slide4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89C07DE4-9363-D5C9-2CB1-68EBC1BE00ED}"/>
              </a:ext>
            </a:extLst>
          </p:cNvPr>
          <p:cNvGrpSpPr/>
          <p:nvPr/>
        </p:nvGrpSpPr>
        <p:grpSpPr>
          <a:xfrm>
            <a:off x="-143929" y="0"/>
            <a:ext cx="12539036" cy="7093806"/>
            <a:chOff x="-143929" y="0"/>
            <a:chExt cx="12539036" cy="7093806"/>
          </a:xfrm>
        </p:grpSpPr>
        <p:pic>
          <p:nvPicPr>
            <p:cNvPr id="10" name="Picture 9"/>
            <p:cNvPicPr>
              <a:picLocks noChangeAspect="1"/>
            </p:cNvPicPr>
            <p:nvPr/>
          </p:nvPicPr>
          <p:blipFill>
            <a:blip r:embed="rId3"/>
            <a:stretch>
              <a:fillRect/>
            </a:stretch>
          </p:blipFill>
          <p:spPr>
            <a:xfrm>
              <a:off x="-143929" y="0"/>
              <a:ext cx="12335929" cy="7093806"/>
            </a:xfrm>
            <a:prstGeom prst="rect">
              <a:avLst/>
            </a:prstGeom>
          </p:spPr>
        </p:pic>
        <p:sp>
          <p:nvSpPr>
            <p:cNvPr id="11" name="Rectangle 10"/>
            <p:cNvSpPr/>
            <p:nvPr/>
          </p:nvSpPr>
          <p:spPr>
            <a:xfrm rot="10800000">
              <a:off x="-127932" y="0"/>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133371" y="0"/>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3" name="Picture 12"/>
            <p:cNvPicPr>
              <a:picLocks noChangeAspect="1"/>
            </p:cNvPicPr>
            <p:nvPr/>
          </p:nvPicPr>
          <p:blipFill>
            <a:blip r:embed="rId6"/>
            <a:stretch>
              <a:fillRect/>
            </a:stretch>
          </p:blipFill>
          <p:spPr>
            <a:xfrm>
              <a:off x="5317603" y="5188179"/>
              <a:ext cx="6934623" cy="1862935"/>
            </a:xfrm>
            <a:prstGeom prst="rect">
              <a:avLst/>
            </a:prstGeom>
          </p:spPr>
        </p:pic>
        <p:sp>
          <p:nvSpPr>
            <p:cNvPr id="16" name="TextBox 15"/>
            <p:cNvSpPr txBox="1"/>
            <p:nvPr/>
          </p:nvSpPr>
          <p:spPr>
            <a:xfrm>
              <a:off x="5606971" y="5181333"/>
              <a:ext cx="6788136" cy="1815882"/>
            </a:xfrm>
            <a:prstGeom prst="rect">
              <a:avLst/>
            </a:prstGeom>
            <a:noFill/>
          </p:spPr>
          <p:txBody>
            <a:bodyPr wrap="square" rtlCol="0">
              <a:spAutoFit/>
            </a:bodyPr>
            <a:lstStyle/>
            <a:p>
              <a:r>
                <a:rPr lang="en-US" sz="2800" dirty="0">
                  <a:solidFill>
                    <a:schemeClr val="bg1"/>
                  </a:solidFill>
                  <a:cs typeface="Tajawal Medium" panose="00000600000000000000"/>
                </a:rPr>
                <a:t>PMG 312</a:t>
              </a:r>
            </a:p>
            <a:p>
              <a:r>
                <a:rPr lang="en-US" sz="2800" dirty="0">
                  <a:solidFill>
                    <a:schemeClr val="bg1"/>
                  </a:solidFill>
                  <a:cs typeface="Tajawal Medium" panose="00000600000000000000"/>
                </a:rPr>
                <a:t>S4 - Tools and techniques for developing the project plan</a:t>
              </a:r>
            </a:p>
            <a:p>
              <a:r>
                <a:rPr lang="en-US" sz="2800" dirty="0">
                  <a:solidFill>
                    <a:schemeClr val="bg1"/>
                  </a:solidFill>
                  <a:cs typeface="Tajawal Medium" panose="00000600000000000000"/>
                </a:rPr>
                <a:t>Ch. 9 - Creating the project schedule</a:t>
              </a:r>
            </a:p>
          </p:txBody>
        </p:sp>
        <p:pic>
          <p:nvPicPr>
            <p:cNvPr id="7" name="Picture 6">
              <a:extLst>
                <a:ext uri="{FF2B5EF4-FFF2-40B4-BE49-F238E27FC236}">
                  <a16:creationId xmlns:a16="http://schemas.microsoft.com/office/drawing/2014/main" id="{22D09923-3119-C384-4966-E0C2FE4BEC04}"/>
                </a:ext>
              </a:extLst>
            </p:cNvPr>
            <p:cNvPicPr>
              <a:picLocks noChangeAspect="1"/>
            </p:cNvPicPr>
            <p:nvPr/>
          </p:nvPicPr>
          <p:blipFill>
            <a:blip r:embed="rId7"/>
            <a:stretch>
              <a:fillRect/>
            </a:stretch>
          </p:blipFill>
          <p:spPr>
            <a:xfrm>
              <a:off x="-112889" y="3066242"/>
              <a:ext cx="6714451" cy="1972334"/>
            </a:xfrm>
            <a:prstGeom prst="rect">
              <a:avLst/>
            </a:prstGeom>
          </p:spPr>
        </p:pic>
        <p:sp>
          <p:nvSpPr>
            <p:cNvPr id="9" name="TextBox 8">
              <a:extLst>
                <a:ext uri="{FF2B5EF4-FFF2-40B4-BE49-F238E27FC236}">
                  <a16:creationId xmlns:a16="http://schemas.microsoft.com/office/drawing/2014/main" id="{A0A178CE-3E9E-1F74-6E49-C4367965BEFB}"/>
                </a:ext>
              </a:extLst>
            </p:cNvPr>
            <p:cNvSpPr txBox="1"/>
            <p:nvPr/>
          </p:nvSpPr>
          <p:spPr>
            <a:xfrm>
              <a:off x="159504" y="3350079"/>
              <a:ext cx="6344686" cy="1384995"/>
            </a:xfrm>
            <a:prstGeom prst="rect">
              <a:avLst/>
            </a:prstGeom>
            <a:noFill/>
          </p:spPr>
          <p:txBody>
            <a:bodyPr wrap="none" rtlCol="0">
              <a:spAutoFit/>
            </a:bodyPr>
            <a:lstStyle/>
            <a:p>
              <a:r>
                <a:rPr lang="en-US" sz="2800" dirty="0">
                  <a:solidFill>
                    <a:schemeClr val="bg1"/>
                  </a:solidFill>
                  <a:latin typeface="Arial" panose="020B0604020202020204" pitchFamily="34" charset="0"/>
                  <a:cs typeface="Arial" panose="020B0604020202020204" pitchFamily="34" charset="0"/>
                </a:rPr>
                <a:t>Project Management Technologies</a:t>
              </a:r>
            </a:p>
            <a:p>
              <a:r>
                <a:rPr lang="en-US" sz="2800" dirty="0">
                  <a:solidFill>
                    <a:srgbClr val="24A9E1"/>
                  </a:solidFill>
                  <a:latin typeface="Arial" panose="020B0604020202020204" pitchFamily="34" charset="0"/>
                  <a:cs typeface="Arial" panose="020B0604020202020204" pitchFamily="34" charset="0"/>
                </a:rPr>
                <a:t>Prepared by Lecturer Waseem Tabbaa</a:t>
              </a:r>
            </a:p>
            <a:p>
              <a:r>
                <a:rPr lang="en-US" sz="2800" dirty="0">
                  <a:solidFill>
                    <a:srgbClr val="FF9518"/>
                  </a:solidFill>
                  <a:latin typeface="Arial" panose="020B0604020202020204" pitchFamily="34" charset="0"/>
                  <a:cs typeface="Arial" panose="020B0604020202020204" pitchFamily="34" charset="0"/>
                </a:rPr>
                <a:t>Section four - Chapter 9</a:t>
              </a:r>
            </a:p>
          </p:txBody>
        </p:sp>
      </p:gr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0143" y="6621276"/>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graphicFrame>
        <p:nvGraphicFramePr>
          <p:cNvPr id="10" name="Table 9">
            <a:extLst>
              <a:ext uri="{FF2B5EF4-FFF2-40B4-BE49-F238E27FC236}">
                <a16:creationId xmlns:a16="http://schemas.microsoft.com/office/drawing/2014/main" id="{5712A237-0509-34BB-06AB-E9BCAE3E8D58}"/>
              </a:ext>
            </a:extLst>
          </p:cNvPr>
          <p:cNvGraphicFramePr>
            <a:graphicFrameLocks noGrp="1"/>
          </p:cNvGraphicFramePr>
          <p:nvPr>
            <p:extLst>
              <p:ext uri="{D42A27DB-BD31-4B8C-83A1-F6EECF244321}">
                <p14:modId xmlns:p14="http://schemas.microsoft.com/office/powerpoint/2010/main" val="1285664819"/>
              </p:ext>
            </p:extLst>
          </p:nvPr>
        </p:nvGraphicFramePr>
        <p:xfrm>
          <a:off x="2843595" y="901567"/>
          <a:ext cx="4622330" cy="5643950"/>
        </p:xfrm>
        <a:graphic>
          <a:graphicData uri="http://schemas.openxmlformats.org/drawingml/2006/table">
            <a:tbl>
              <a:tblPr>
                <a:tableStyleId>{5C22544A-7EE6-4342-B048-85BDC9FD1C3A}</a:tableStyleId>
              </a:tblPr>
              <a:tblGrid>
                <a:gridCol w="4622330">
                  <a:extLst>
                    <a:ext uri="{9D8B030D-6E8A-4147-A177-3AD203B41FA5}">
                      <a16:colId xmlns:a16="http://schemas.microsoft.com/office/drawing/2014/main" val="2544279437"/>
                    </a:ext>
                  </a:extLst>
                </a:gridCol>
              </a:tblGrid>
              <a:tr h="217075">
                <a:tc>
                  <a:txBody>
                    <a:bodyPr/>
                    <a:lstStyle/>
                    <a:p>
                      <a:pPr algn="l" fontAlgn="b"/>
                      <a:r>
                        <a:rPr lang="en-US" sz="1100" b="0" i="0" u="none" strike="noStrike" dirty="0">
                          <a:solidFill>
                            <a:srgbClr val="000000"/>
                          </a:solidFill>
                          <a:effectLst/>
                          <a:latin typeface="Calibri" panose="020F0502020204030204" pitchFamily="34" charset="0"/>
                        </a:rPr>
                        <a:t>Section IV: Tools and techniques for developing the project plan</a:t>
                      </a:r>
                    </a:p>
                  </a:txBody>
                  <a:tcPr marL="9525" marR="9525" marT="9525" marB="0" anchor="b">
                    <a:solidFill>
                      <a:schemeClr val="bg1"/>
                    </a:solidFill>
                  </a:tcPr>
                </a:tc>
                <a:extLst>
                  <a:ext uri="{0D108BD9-81ED-4DB2-BD59-A6C34878D82A}">
                    <a16:rowId xmlns:a16="http://schemas.microsoft.com/office/drawing/2014/main" val="968485516"/>
                  </a:ext>
                </a:extLst>
              </a:tr>
              <a:tr h="217075">
                <a:tc>
                  <a:txBody>
                    <a:bodyPr/>
                    <a:lstStyle/>
                    <a:p>
                      <a:pPr algn="l" fontAlgn="b"/>
                      <a:r>
                        <a:rPr lang="en-US" sz="1100" b="0" i="0" u="none" strike="noStrike">
                          <a:solidFill>
                            <a:srgbClr val="000000"/>
                          </a:solidFill>
                          <a:effectLst/>
                          <a:latin typeface="Calibri" panose="020F0502020204030204" pitchFamily="34" charset="0"/>
                        </a:rPr>
                        <a:t>Learning objectives........................................................................................ 143</a:t>
                      </a:r>
                    </a:p>
                  </a:txBody>
                  <a:tcPr marL="9525" marR="9525" marT="9525" marB="0" anchor="b">
                    <a:solidFill>
                      <a:schemeClr val="bg1"/>
                    </a:solidFill>
                  </a:tcPr>
                </a:tc>
                <a:extLst>
                  <a:ext uri="{0D108BD9-81ED-4DB2-BD59-A6C34878D82A}">
                    <a16:rowId xmlns:a16="http://schemas.microsoft.com/office/drawing/2014/main" val="2256659593"/>
                  </a:ext>
                </a:extLst>
              </a:tr>
              <a:tr h="217075">
                <a:tc>
                  <a:txBody>
                    <a:bodyPr/>
                    <a:lstStyle/>
                    <a:p>
                      <a:pPr algn="l" fontAlgn="b"/>
                      <a:r>
                        <a:rPr lang="en-US" sz="1100" b="0" i="0" u="none" strike="noStrike">
                          <a:solidFill>
                            <a:srgbClr val="000000"/>
                          </a:solidFill>
                          <a:effectLst/>
                          <a:latin typeface="Calibri" panose="020F0502020204030204" pitchFamily="34" charset="0"/>
                        </a:rPr>
                        <a:t>Overview......................................................................................................... 143</a:t>
                      </a:r>
                    </a:p>
                  </a:txBody>
                  <a:tcPr marL="9525" marR="9525" marT="9525" marB="0" anchor="b">
                    <a:solidFill>
                      <a:schemeClr val="bg1"/>
                    </a:solidFill>
                  </a:tcPr>
                </a:tc>
                <a:extLst>
                  <a:ext uri="{0D108BD9-81ED-4DB2-BD59-A6C34878D82A}">
                    <a16:rowId xmlns:a16="http://schemas.microsoft.com/office/drawing/2014/main" val="2822695253"/>
                  </a:ext>
                </a:extLst>
              </a:tr>
              <a:tr h="217075">
                <a:tc>
                  <a:txBody>
                    <a:bodyPr/>
                    <a:lstStyle/>
                    <a:p>
                      <a:pPr algn="l" fontAlgn="b"/>
                      <a:r>
                        <a:rPr lang="en-US" sz="1100" b="0" i="0" u="none" strike="noStrike">
                          <a:solidFill>
                            <a:srgbClr val="000000"/>
                          </a:solidFill>
                          <a:effectLst/>
                          <a:latin typeface="Calibri" panose="020F0502020204030204" pitchFamily="34" charset="0"/>
                        </a:rPr>
                        <a:t>Model schedule and cost view..................................................................... 144</a:t>
                      </a:r>
                    </a:p>
                  </a:txBody>
                  <a:tcPr marL="9525" marR="9525" marT="9525" marB="0" anchor="b">
                    <a:solidFill>
                      <a:schemeClr val="bg1"/>
                    </a:solidFill>
                  </a:tcPr>
                </a:tc>
                <a:extLst>
                  <a:ext uri="{0D108BD9-81ED-4DB2-BD59-A6C34878D82A}">
                    <a16:rowId xmlns:a16="http://schemas.microsoft.com/office/drawing/2014/main" val="1510635989"/>
                  </a:ext>
                </a:extLst>
              </a:tr>
              <a:tr h="217075">
                <a:tc>
                  <a:txBody>
                    <a:bodyPr/>
                    <a:lstStyle/>
                    <a:p>
                      <a:pPr algn="l" fontAlgn="b"/>
                      <a:r>
                        <a:rPr lang="en-US" sz="1100" b="0" i="0" u="none" strike="noStrike">
                          <a:solidFill>
                            <a:srgbClr val="000000"/>
                          </a:solidFill>
                          <a:effectLst/>
                          <a:latin typeface="Calibri" panose="020F0502020204030204" pitchFamily="34" charset="0"/>
                        </a:rPr>
                        <a:t>Chapter sequence........................................................................................... 147</a:t>
                      </a:r>
                    </a:p>
                  </a:txBody>
                  <a:tcPr marL="9525" marR="9525" marT="9525" marB="0" anchor="b">
                    <a:solidFill>
                      <a:schemeClr val="bg1"/>
                    </a:solidFill>
                  </a:tcPr>
                </a:tc>
                <a:extLst>
                  <a:ext uri="{0D108BD9-81ED-4DB2-BD59-A6C34878D82A}">
                    <a16:rowId xmlns:a16="http://schemas.microsoft.com/office/drawing/2014/main" val="2803739891"/>
                  </a:ext>
                </a:extLst>
              </a:tr>
              <a:tr h="217075">
                <a:tc>
                  <a:txBody>
                    <a:bodyPr/>
                    <a:lstStyle/>
                    <a:p>
                      <a:pPr algn="l" fontAlgn="b"/>
                      <a:r>
                        <a:rPr lang="en-US" sz="1100" b="1" i="0" u="none" strike="noStrike">
                          <a:solidFill>
                            <a:srgbClr val="000000"/>
                          </a:solidFill>
                          <a:effectLst/>
                          <a:latin typeface="Calibri" panose="020F0502020204030204" pitchFamily="34" charset="0"/>
                        </a:rPr>
                        <a:t>Chapter 9 Creating the project schedule............................................... 149</a:t>
                      </a:r>
                    </a:p>
                  </a:txBody>
                  <a:tcPr marL="9525" marR="9525" marT="9525" marB="0" anchor="b">
                    <a:solidFill>
                      <a:schemeClr val="bg1"/>
                    </a:solidFill>
                  </a:tcPr>
                </a:tc>
                <a:extLst>
                  <a:ext uri="{0D108BD9-81ED-4DB2-BD59-A6C34878D82A}">
                    <a16:rowId xmlns:a16="http://schemas.microsoft.com/office/drawing/2014/main" val="2443120413"/>
                  </a:ext>
                </a:extLst>
              </a:tr>
              <a:tr h="217075">
                <a:tc>
                  <a:txBody>
                    <a:bodyPr/>
                    <a:lstStyle/>
                    <a:p>
                      <a:pPr algn="l" fontAlgn="b"/>
                      <a:r>
                        <a:rPr lang="en-US" sz="1100" b="0" i="0" u="none" strike="noStrike">
                          <a:solidFill>
                            <a:srgbClr val="000000"/>
                          </a:solidFill>
                          <a:effectLst/>
                          <a:latin typeface="Calibri" panose="020F0502020204030204" pitchFamily="34" charset="0"/>
                        </a:rPr>
                        <a:t>Introduction .................................................................................................... 149</a:t>
                      </a:r>
                    </a:p>
                  </a:txBody>
                  <a:tcPr marL="9525" marR="9525" marT="9525" marB="0" anchor="b">
                    <a:solidFill>
                      <a:schemeClr val="bg1"/>
                    </a:solidFill>
                  </a:tcPr>
                </a:tc>
                <a:extLst>
                  <a:ext uri="{0D108BD9-81ED-4DB2-BD59-A6C34878D82A}">
                    <a16:rowId xmlns:a16="http://schemas.microsoft.com/office/drawing/2014/main" val="2189189963"/>
                  </a:ext>
                </a:extLst>
              </a:tr>
              <a:tr h="217075">
                <a:tc>
                  <a:txBody>
                    <a:bodyPr/>
                    <a:lstStyle/>
                    <a:p>
                      <a:pPr algn="l" fontAlgn="b"/>
                      <a:r>
                        <a:rPr lang="en-US" sz="1100" b="0" i="0" u="none" strike="noStrike">
                          <a:solidFill>
                            <a:srgbClr val="000000"/>
                          </a:solidFill>
                          <a:effectLst/>
                          <a:latin typeface="Calibri" panose="020F0502020204030204" pitchFamily="34" charset="0"/>
                        </a:rPr>
                        <a:t>Work activities ................................................................................................ 149</a:t>
                      </a:r>
                    </a:p>
                  </a:txBody>
                  <a:tcPr marL="9525" marR="9525" marT="9525" marB="0" anchor="b">
                    <a:solidFill>
                      <a:schemeClr val="bg1"/>
                    </a:solidFill>
                  </a:tcPr>
                </a:tc>
                <a:extLst>
                  <a:ext uri="{0D108BD9-81ED-4DB2-BD59-A6C34878D82A}">
                    <a16:rowId xmlns:a16="http://schemas.microsoft.com/office/drawing/2014/main" val="1006728615"/>
                  </a:ext>
                </a:extLst>
              </a:tr>
              <a:tr h="217075">
                <a:tc>
                  <a:txBody>
                    <a:bodyPr/>
                    <a:lstStyle/>
                    <a:p>
                      <a:pPr algn="l" fontAlgn="b"/>
                      <a:r>
                        <a:rPr lang="en-US" sz="1100" b="0" i="0" u="none" strike="noStrike">
                          <a:solidFill>
                            <a:srgbClr val="000000"/>
                          </a:solidFill>
                          <a:effectLst/>
                          <a:latin typeface="Calibri" panose="020F0502020204030204" pitchFamily="34" charset="0"/>
                        </a:rPr>
                        <a:t>Sequencing activities ..................................................................................... 150</a:t>
                      </a:r>
                    </a:p>
                  </a:txBody>
                  <a:tcPr marL="9525" marR="9525" marT="9525" marB="0" anchor="b">
                    <a:solidFill>
                      <a:schemeClr val="bg1"/>
                    </a:solidFill>
                  </a:tcPr>
                </a:tc>
                <a:extLst>
                  <a:ext uri="{0D108BD9-81ED-4DB2-BD59-A6C34878D82A}">
                    <a16:rowId xmlns:a16="http://schemas.microsoft.com/office/drawing/2014/main" val="3526890880"/>
                  </a:ext>
                </a:extLst>
              </a:tr>
              <a:tr h="217075">
                <a:tc>
                  <a:txBody>
                    <a:bodyPr/>
                    <a:lstStyle/>
                    <a:p>
                      <a:pPr algn="l" fontAlgn="b"/>
                      <a:r>
                        <a:rPr lang="en-US" sz="1100" b="0" i="0" u="none" strike="noStrike">
                          <a:solidFill>
                            <a:srgbClr val="000000"/>
                          </a:solidFill>
                          <a:effectLst/>
                          <a:latin typeface="Calibri" panose="020F0502020204030204" pitchFamily="34" charset="0"/>
                        </a:rPr>
                        <a:t>Software modeling......................................................................................... 151</a:t>
                      </a:r>
                    </a:p>
                  </a:txBody>
                  <a:tcPr marL="9525" marR="9525" marT="9525" marB="0" anchor="b">
                    <a:solidFill>
                      <a:schemeClr val="bg1"/>
                    </a:solidFill>
                  </a:tcPr>
                </a:tc>
                <a:extLst>
                  <a:ext uri="{0D108BD9-81ED-4DB2-BD59-A6C34878D82A}">
                    <a16:rowId xmlns:a16="http://schemas.microsoft.com/office/drawing/2014/main" val="1162544414"/>
                  </a:ext>
                </a:extLst>
              </a:tr>
              <a:tr h="217075">
                <a:tc>
                  <a:txBody>
                    <a:bodyPr/>
                    <a:lstStyle/>
                    <a:p>
                      <a:pPr algn="l" fontAlgn="b"/>
                      <a:r>
                        <a:rPr lang="en-US" sz="1100" b="0" i="0" u="none" strike="noStrike">
                          <a:solidFill>
                            <a:srgbClr val="000000"/>
                          </a:solidFill>
                          <a:effectLst/>
                          <a:latin typeface="Calibri" panose="020F0502020204030204" pitchFamily="34" charset="0"/>
                        </a:rPr>
                        <a:t>Predecessor relationship codes .................................................................... 152</a:t>
                      </a:r>
                    </a:p>
                  </a:txBody>
                  <a:tcPr marL="9525" marR="9525" marT="9525" marB="0" anchor="b">
                    <a:solidFill>
                      <a:schemeClr val="bg1"/>
                    </a:solidFill>
                  </a:tcPr>
                </a:tc>
                <a:extLst>
                  <a:ext uri="{0D108BD9-81ED-4DB2-BD59-A6C34878D82A}">
                    <a16:rowId xmlns:a16="http://schemas.microsoft.com/office/drawing/2014/main" val="3363044485"/>
                  </a:ext>
                </a:extLst>
              </a:tr>
              <a:tr h="217075">
                <a:tc>
                  <a:txBody>
                    <a:bodyPr/>
                    <a:lstStyle/>
                    <a:p>
                      <a:pPr algn="l" fontAlgn="b"/>
                      <a:r>
                        <a:rPr lang="en-US" sz="1100" b="0" i="0" u="none" strike="noStrike">
                          <a:solidFill>
                            <a:srgbClr val="000000"/>
                          </a:solidFill>
                          <a:effectLst/>
                          <a:latin typeface="Calibri" panose="020F0502020204030204" pitchFamily="34" charset="0"/>
                        </a:rPr>
                        <a:t>Work unit resources....................................................................................... 153</a:t>
                      </a:r>
                    </a:p>
                  </a:txBody>
                  <a:tcPr marL="9525" marR="9525" marT="9525" marB="0" anchor="b">
                    <a:solidFill>
                      <a:schemeClr val="bg1"/>
                    </a:solidFill>
                  </a:tcPr>
                </a:tc>
                <a:extLst>
                  <a:ext uri="{0D108BD9-81ED-4DB2-BD59-A6C34878D82A}">
                    <a16:rowId xmlns:a16="http://schemas.microsoft.com/office/drawing/2014/main" val="3539614200"/>
                  </a:ext>
                </a:extLst>
              </a:tr>
              <a:tr h="217075">
                <a:tc>
                  <a:txBody>
                    <a:bodyPr/>
                    <a:lstStyle/>
                    <a:p>
                      <a:pPr algn="l" fontAlgn="b"/>
                      <a:r>
                        <a:rPr lang="en-US" sz="1100" b="0" i="0" u="none" strike="noStrike">
                          <a:solidFill>
                            <a:srgbClr val="000000"/>
                          </a:solidFill>
                          <a:effectLst/>
                          <a:latin typeface="Calibri" panose="020F0502020204030204" pitchFamily="34" charset="0"/>
                        </a:rPr>
                        <a:t>Estimating activity durations....................................................................... 154</a:t>
                      </a:r>
                    </a:p>
                  </a:txBody>
                  <a:tcPr marL="9525" marR="9525" marT="9525" marB="0" anchor="b">
                    <a:solidFill>
                      <a:schemeClr val="bg1"/>
                    </a:solidFill>
                  </a:tcPr>
                </a:tc>
                <a:extLst>
                  <a:ext uri="{0D108BD9-81ED-4DB2-BD59-A6C34878D82A}">
                    <a16:rowId xmlns:a16="http://schemas.microsoft.com/office/drawing/2014/main" val="1357445430"/>
                  </a:ext>
                </a:extLst>
              </a:tr>
              <a:tr h="217075">
                <a:tc>
                  <a:txBody>
                    <a:bodyPr/>
                    <a:lstStyle/>
                    <a:p>
                      <a:pPr algn="l" fontAlgn="b"/>
                      <a:r>
                        <a:rPr lang="en-US" sz="1100" b="0" i="0" u="none" strike="noStrike">
                          <a:solidFill>
                            <a:srgbClr val="000000"/>
                          </a:solidFill>
                          <a:effectLst/>
                          <a:latin typeface="Calibri" panose="020F0502020204030204" pitchFamily="34" charset="0"/>
                        </a:rPr>
                        <a:t>Developing the project schedule.................................................................. 154</a:t>
                      </a:r>
                    </a:p>
                  </a:txBody>
                  <a:tcPr marL="9525" marR="9525" marT="9525" marB="0" anchor="b">
                    <a:solidFill>
                      <a:schemeClr val="bg1"/>
                    </a:solidFill>
                  </a:tcPr>
                </a:tc>
                <a:extLst>
                  <a:ext uri="{0D108BD9-81ED-4DB2-BD59-A6C34878D82A}">
                    <a16:rowId xmlns:a16="http://schemas.microsoft.com/office/drawing/2014/main" val="3501027966"/>
                  </a:ext>
                </a:extLst>
              </a:tr>
              <a:tr h="217075">
                <a:tc>
                  <a:txBody>
                    <a:bodyPr/>
                    <a:lstStyle/>
                    <a:p>
                      <a:pPr algn="l" fontAlgn="b"/>
                      <a:r>
                        <a:rPr lang="en-US" sz="1100" b="0" i="0" u="none" strike="noStrike">
                          <a:solidFill>
                            <a:srgbClr val="000000"/>
                          </a:solidFill>
                          <a:effectLst/>
                          <a:latin typeface="Calibri" panose="020F0502020204030204" pitchFamily="34" charset="0"/>
                        </a:rPr>
                        <a:t>MSP schedule generation mechanics (stage one) ...................................... 156</a:t>
                      </a:r>
                    </a:p>
                  </a:txBody>
                  <a:tcPr marL="9525" marR="9525" marT="9525" marB="0" anchor="b">
                    <a:solidFill>
                      <a:schemeClr val="bg1"/>
                    </a:solidFill>
                  </a:tcPr>
                </a:tc>
                <a:extLst>
                  <a:ext uri="{0D108BD9-81ED-4DB2-BD59-A6C34878D82A}">
                    <a16:rowId xmlns:a16="http://schemas.microsoft.com/office/drawing/2014/main" val="394849807"/>
                  </a:ext>
                </a:extLst>
              </a:tr>
              <a:tr h="217075">
                <a:tc>
                  <a:txBody>
                    <a:bodyPr/>
                    <a:lstStyle/>
                    <a:p>
                      <a:pPr algn="l" fontAlgn="b"/>
                      <a:r>
                        <a:rPr lang="en-US" sz="1100" b="0" i="0" u="none" strike="noStrike">
                          <a:solidFill>
                            <a:srgbClr val="000000"/>
                          </a:solidFill>
                          <a:effectLst/>
                          <a:latin typeface="Calibri" panose="020F0502020204030204" pitchFamily="34" charset="0"/>
                        </a:rPr>
                        <a:t>Sample first cut schedule problem .............................................................. 156</a:t>
                      </a:r>
                    </a:p>
                  </a:txBody>
                  <a:tcPr marL="9525" marR="9525" marT="9525" marB="0" anchor="b">
                    <a:solidFill>
                      <a:schemeClr val="bg1"/>
                    </a:solidFill>
                  </a:tcPr>
                </a:tc>
                <a:extLst>
                  <a:ext uri="{0D108BD9-81ED-4DB2-BD59-A6C34878D82A}">
                    <a16:rowId xmlns:a16="http://schemas.microsoft.com/office/drawing/2014/main" val="4075459984"/>
                  </a:ext>
                </a:extLst>
              </a:tr>
              <a:tr h="217075">
                <a:tc>
                  <a:txBody>
                    <a:bodyPr/>
                    <a:lstStyle/>
                    <a:p>
                      <a:pPr algn="l" fontAlgn="b"/>
                      <a:r>
                        <a:rPr lang="en-US" sz="1100" b="0" i="0" u="none" strike="noStrike">
                          <a:solidFill>
                            <a:srgbClr val="000000"/>
                          </a:solidFill>
                          <a:effectLst/>
                          <a:latin typeface="Calibri" panose="020F0502020204030204" pitchFamily="34" charset="0"/>
                        </a:rPr>
                        <a:t>Results for the first cut plan.......................................................................... 158</a:t>
                      </a:r>
                    </a:p>
                  </a:txBody>
                  <a:tcPr marL="9525" marR="9525" marT="9525" marB="0" anchor="b">
                    <a:solidFill>
                      <a:schemeClr val="bg1"/>
                    </a:solidFill>
                  </a:tcPr>
                </a:tc>
                <a:extLst>
                  <a:ext uri="{0D108BD9-81ED-4DB2-BD59-A6C34878D82A}">
                    <a16:rowId xmlns:a16="http://schemas.microsoft.com/office/drawing/2014/main" val="2676473957"/>
                  </a:ext>
                </a:extLst>
              </a:tr>
              <a:tr h="217075">
                <a:tc>
                  <a:txBody>
                    <a:bodyPr/>
                    <a:lstStyle/>
                    <a:p>
                      <a:pPr algn="l" fontAlgn="b"/>
                      <a:r>
                        <a:rPr lang="en-US" sz="1100" b="0" i="0" u="none" strike="noStrike">
                          <a:solidFill>
                            <a:srgbClr val="000000"/>
                          </a:solidFill>
                          <a:effectLst/>
                          <a:latin typeface="Calibri" panose="020F0502020204030204" pitchFamily="34" charset="0"/>
                        </a:rPr>
                        <a:t>Critical path..................................................................................................... 158</a:t>
                      </a:r>
                    </a:p>
                  </a:txBody>
                  <a:tcPr marL="9525" marR="9525" marT="9525" marB="0" anchor="b">
                    <a:solidFill>
                      <a:schemeClr val="bg1"/>
                    </a:solidFill>
                  </a:tcPr>
                </a:tc>
                <a:extLst>
                  <a:ext uri="{0D108BD9-81ED-4DB2-BD59-A6C34878D82A}">
                    <a16:rowId xmlns:a16="http://schemas.microsoft.com/office/drawing/2014/main" val="3009576868"/>
                  </a:ext>
                </a:extLst>
              </a:tr>
              <a:tr h="217075">
                <a:tc>
                  <a:txBody>
                    <a:bodyPr/>
                    <a:lstStyle/>
                    <a:p>
                      <a:pPr algn="l" fontAlgn="b"/>
                      <a:r>
                        <a:rPr lang="en-US" sz="1100" b="0" i="0" u="none" strike="noStrike">
                          <a:solidFill>
                            <a:srgbClr val="000000"/>
                          </a:solidFill>
                          <a:effectLst/>
                          <a:latin typeface="Calibri" panose="020F0502020204030204" pitchFamily="34" charset="0"/>
                        </a:rPr>
                        <a:t>Discussion questions ................................................................................ 159</a:t>
                      </a:r>
                    </a:p>
                  </a:txBody>
                  <a:tcPr marL="9525" marR="9525" marT="9525" marB="0" anchor="b">
                    <a:solidFill>
                      <a:schemeClr val="bg1"/>
                    </a:solidFill>
                  </a:tcPr>
                </a:tc>
                <a:extLst>
                  <a:ext uri="{0D108BD9-81ED-4DB2-BD59-A6C34878D82A}">
                    <a16:rowId xmlns:a16="http://schemas.microsoft.com/office/drawing/2014/main" val="2504008490"/>
                  </a:ext>
                </a:extLst>
              </a:tr>
              <a:tr h="217075">
                <a:tc>
                  <a:txBody>
                    <a:bodyPr/>
                    <a:lstStyle/>
                    <a:p>
                      <a:pPr algn="l" fontAlgn="b"/>
                      <a:r>
                        <a:rPr lang="en-US" sz="1100" b="0" i="0" u="none" strike="noStrike">
                          <a:solidFill>
                            <a:srgbClr val="000000"/>
                          </a:solidFill>
                          <a:effectLst/>
                          <a:latin typeface="Calibri" panose="020F0502020204030204" pitchFamily="34" charset="0"/>
                        </a:rPr>
                        <a:t>Summary......................................................................................................... 159</a:t>
                      </a:r>
                    </a:p>
                  </a:txBody>
                  <a:tcPr marL="9525" marR="9525" marT="9525" marB="0" anchor="b">
                    <a:solidFill>
                      <a:schemeClr val="bg1"/>
                    </a:solidFill>
                  </a:tcPr>
                </a:tc>
                <a:extLst>
                  <a:ext uri="{0D108BD9-81ED-4DB2-BD59-A6C34878D82A}">
                    <a16:rowId xmlns:a16="http://schemas.microsoft.com/office/drawing/2014/main" val="104312220"/>
                  </a:ext>
                </a:extLst>
              </a:tr>
              <a:tr h="217075">
                <a:tc>
                  <a:txBody>
                    <a:bodyPr/>
                    <a:lstStyle/>
                    <a:p>
                      <a:pPr algn="l" fontAlgn="b"/>
                      <a:r>
                        <a:rPr lang="en-US" sz="1100" b="0" i="0" u="none" strike="noStrike">
                          <a:solidFill>
                            <a:srgbClr val="000000"/>
                          </a:solidFill>
                          <a:effectLst/>
                          <a:latin typeface="Calibri" panose="020F0502020204030204" pitchFamily="34" charset="0"/>
                        </a:rPr>
                        <a:t>Supplementary technical reference............................................................. 159</a:t>
                      </a:r>
                    </a:p>
                  </a:txBody>
                  <a:tcPr marL="9525" marR="9525" marT="9525" marB="0" anchor="b">
                    <a:solidFill>
                      <a:schemeClr val="bg1"/>
                    </a:solidFill>
                  </a:tcPr>
                </a:tc>
                <a:extLst>
                  <a:ext uri="{0D108BD9-81ED-4DB2-BD59-A6C34878D82A}">
                    <a16:rowId xmlns:a16="http://schemas.microsoft.com/office/drawing/2014/main" val="729559317"/>
                  </a:ext>
                </a:extLst>
              </a:tr>
              <a:tr h="217075">
                <a:tc>
                  <a:txBody>
                    <a:bodyPr/>
                    <a:lstStyle/>
                    <a:p>
                      <a:pPr algn="l" fontAlgn="b"/>
                      <a:r>
                        <a:rPr lang="en-US" sz="1100" b="0" i="0" u="none" strike="noStrike">
                          <a:solidFill>
                            <a:srgbClr val="000000"/>
                          </a:solidFill>
                          <a:effectLst/>
                          <a:latin typeface="Calibri" panose="020F0502020204030204" pitchFamily="34" charset="0"/>
                        </a:rPr>
                        <a:t>Plan status mechanics .............................................................................. 160</a:t>
                      </a:r>
                    </a:p>
                  </a:txBody>
                  <a:tcPr marL="9525" marR="9525" marT="9525" marB="0" anchor="b">
                    <a:solidFill>
                      <a:schemeClr val="bg1"/>
                    </a:solidFill>
                  </a:tcPr>
                </a:tc>
                <a:extLst>
                  <a:ext uri="{0D108BD9-81ED-4DB2-BD59-A6C34878D82A}">
                    <a16:rowId xmlns:a16="http://schemas.microsoft.com/office/drawing/2014/main" val="1941078332"/>
                  </a:ext>
                </a:extLst>
              </a:tr>
              <a:tr h="217075">
                <a:tc>
                  <a:txBody>
                    <a:bodyPr/>
                    <a:lstStyle/>
                    <a:p>
                      <a:pPr algn="l" fontAlgn="b"/>
                      <a:r>
                        <a:rPr lang="en-US" sz="1100" b="0" i="0" u="none" strike="noStrike">
                          <a:solidFill>
                            <a:srgbClr val="000000"/>
                          </a:solidFill>
                          <a:effectLst/>
                          <a:latin typeface="Calibri" panose="020F0502020204030204" pitchFamily="34" charset="0"/>
                        </a:rPr>
                        <a:t>Forward path calculations ........................................................................161</a:t>
                      </a:r>
                    </a:p>
                  </a:txBody>
                  <a:tcPr marL="9525" marR="9525" marT="9525" marB="0" anchor="b">
                    <a:solidFill>
                      <a:schemeClr val="bg1"/>
                    </a:solidFill>
                  </a:tcPr>
                </a:tc>
                <a:extLst>
                  <a:ext uri="{0D108BD9-81ED-4DB2-BD59-A6C34878D82A}">
                    <a16:rowId xmlns:a16="http://schemas.microsoft.com/office/drawing/2014/main" val="79045280"/>
                  </a:ext>
                </a:extLst>
              </a:tr>
              <a:tr h="217075">
                <a:tc>
                  <a:txBody>
                    <a:bodyPr/>
                    <a:lstStyle/>
                    <a:p>
                      <a:pPr algn="l" fontAlgn="b"/>
                      <a:r>
                        <a:rPr lang="en-US" sz="1100" b="0" i="0" u="none" strike="noStrike">
                          <a:solidFill>
                            <a:srgbClr val="000000"/>
                          </a:solidFill>
                          <a:effectLst/>
                          <a:latin typeface="Calibri" panose="020F0502020204030204" pitchFamily="34" charset="0"/>
                        </a:rPr>
                        <a:t>Backward pass calculation........................................................................162</a:t>
                      </a:r>
                    </a:p>
                  </a:txBody>
                  <a:tcPr marL="9525" marR="9525" marT="9525" marB="0" anchor="b">
                    <a:solidFill>
                      <a:schemeClr val="bg1"/>
                    </a:solidFill>
                  </a:tcPr>
                </a:tc>
                <a:extLst>
                  <a:ext uri="{0D108BD9-81ED-4DB2-BD59-A6C34878D82A}">
                    <a16:rowId xmlns:a16="http://schemas.microsoft.com/office/drawing/2014/main" val="1623583513"/>
                  </a:ext>
                </a:extLst>
              </a:tr>
              <a:tr h="217075">
                <a:tc>
                  <a:txBody>
                    <a:bodyPr/>
                    <a:lstStyle/>
                    <a:p>
                      <a:pPr algn="l" fontAlgn="b"/>
                      <a:r>
                        <a:rPr lang="en-US" sz="1100" b="0" i="0" u="none" strike="noStrike">
                          <a:solidFill>
                            <a:srgbClr val="000000"/>
                          </a:solidFill>
                          <a:effectLst/>
                          <a:latin typeface="Calibri" panose="020F0502020204030204" pitchFamily="34" charset="0"/>
                        </a:rPr>
                        <a:t>MSP equivalent output............................................................................. 164</a:t>
                      </a:r>
                    </a:p>
                  </a:txBody>
                  <a:tcPr marL="9525" marR="9525" marT="9525" marB="0" anchor="b">
                    <a:solidFill>
                      <a:schemeClr val="bg1"/>
                    </a:solidFill>
                  </a:tcPr>
                </a:tc>
                <a:extLst>
                  <a:ext uri="{0D108BD9-81ED-4DB2-BD59-A6C34878D82A}">
                    <a16:rowId xmlns:a16="http://schemas.microsoft.com/office/drawing/2014/main" val="3208266942"/>
                  </a:ext>
                </a:extLst>
              </a:tr>
              <a:tr h="217075">
                <a:tc>
                  <a:txBody>
                    <a:bodyPr/>
                    <a:lstStyle/>
                    <a:p>
                      <a:pPr algn="l" fontAlgn="b"/>
                      <a:r>
                        <a:rPr lang="en-US" sz="1100" b="0" i="0" u="none" strike="noStrike" dirty="0">
                          <a:solidFill>
                            <a:srgbClr val="000000"/>
                          </a:solidFill>
                          <a:effectLst/>
                          <a:latin typeface="Calibri" panose="020F0502020204030204" pitchFamily="34" charset="0"/>
                        </a:rPr>
                        <a:t>References ....................................................................................................... 168</a:t>
                      </a:r>
                    </a:p>
                  </a:txBody>
                  <a:tcPr marL="9525" marR="9525" marT="9525" marB="0" anchor="b">
                    <a:solidFill>
                      <a:schemeClr val="bg1"/>
                    </a:solidFill>
                  </a:tcPr>
                </a:tc>
                <a:extLst>
                  <a:ext uri="{0D108BD9-81ED-4DB2-BD59-A6C34878D82A}">
                    <a16:rowId xmlns:a16="http://schemas.microsoft.com/office/drawing/2014/main" val="1291320697"/>
                  </a:ext>
                </a:extLst>
              </a:tr>
            </a:tbl>
          </a:graphicData>
        </a:graphic>
      </p:graphicFrame>
      <p:pic>
        <p:nvPicPr>
          <p:cNvPr id="6" name="Picture 5"/>
          <p:cNvPicPr>
            <a:picLocks noChangeAspect="1"/>
          </p:cNvPicPr>
          <p:nvPr/>
        </p:nvPicPr>
        <p:blipFill>
          <a:blip r:embed="rId4"/>
          <a:stretch>
            <a:fillRect/>
          </a:stretch>
        </p:blipFill>
        <p:spPr>
          <a:xfrm>
            <a:off x="0" y="10376"/>
            <a:ext cx="9533101" cy="1066710"/>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sp>
        <p:nvSpPr>
          <p:cNvPr id="7" name="TextBox 6"/>
          <p:cNvSpPr txBox="1"/>
          <p:nvPr/>
        </p:nvSpPr>
        <p:spPr>
          <a:xfrm>
            <a:off x="2613499" y="312485"/>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66677"/>
            <a:ext cx="2103461"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Section four</a:t>
            </a:r>
          </a:p>
          <a:p>
            <a:pPr algn="ctr"/>
            <a:r>
              <a:rPr lang="en-US" sz="2800" dirty="0">
                <a:solidFill>
                  <a:schemeClr val="bg1"/>
                </a:solidFill>
                <a:latin typeface="Tajawal Medium" panose="00000600000000000000" pitchFamily="2" charset="-78"/>
                <a:cs typeface="Tajawal Medium" panose="00000600000000000000" pitchFamily="2" charset="-78"/>
              </a:rPr>
              <a:t>Ch.9</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Tools and techniques for developing the project plan</a:t>
            </a:r>
          </a:p>
        </p:txBody>
      </p:sp>
      <p:sp>
        <p:nvSpPr>
          <p:cNvPr id="8" name="TextBox 7"/>
          <p:cNvSpPr txBox="1"/>
          <p:nvPr/>
        </p:nvSpPr>
        <p:spPr>
          <a:xfrm>
            <a:off x="463835" y="271772"/>
            <a:ext cx="138371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Section</a:t>
            </a:r>
          </a:p>
          <a:p>
            <a:pPr algn="ctr"/>
            <a:r>
              <a:rPr lang="en-US" sz="2800" dirty="0">
                <a:solidFill>
                  <a:schemeClr val="bg1"/>
                </a:solidFill>
                <a:latin typeface="Tajawal Medium" panose="00000600000000000000" pitchFamily="2" charset="-78"/>
                <a:cs typeface="Tajawal Medium" panose="00000600000000000000" pitchFamily="2" charset="-78"/>
              </a:rPr>
              <a:t> four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612367"/>
            <a:ext cx="11947705" cy="3754874"/>
          </a:xfrm>
          <a:prstGeom prst="rect">
            <a:avLst/>
          </a:prstGeom>
          <a:noFill/>
        </p:spPr>
        <p:txBody>
          <a:bodyPr wrap="square">
            <a:spAutoFit/>
          </a:bodyPr>
          <a:lstStyle/>
          <a:p>
            <a:pPr algn="just"/>
            <a:r>
              <a:rPr lang="en-US" sz="1700" b="1" dirty="0">
                <a:solidFill>
                  <a:srgbClr val="0A1F61"/>
                </a:solidFill>
                <a:cs typeface="Tajawal ExtraBold" panose="00000800000000000000"/>
              </a:rPr>
              <a:t>Learning objectives</a:t>
            </a:r>
          </a:p>
          <a:p>
            <a:pPr algn="just"/>
            <a:endParaRPr lang="en-US" sz="1700" b="1" dirty="0">
              <a:solidFill>
                <a:srgbClr val="0A1F61"/>
              </a:solidFill>
              <a:cs typeface="Tajawal ExtraBold" panose="00000800000000000000"/>
            </a:endParaRPr>
          </a:p>
          <a:p>
            <a:pPr algn="just"/>
            <a:endParaRPr lang="en-US" sz="1700" b="1"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Upon completion of this section, the following mechanics and concepts should be understood regarding why they are required as part of the core schedule and cost planning process:</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800100" lvl="1" indent="-342900" algn="just">
              <a:buFont typeface="+mj-lt"/>
              <a:buAutoNum type="arabicParenR"/>
            </a:pPr>
            <a:r>
              <a:rPr lang="en-US" sz="1700" dirty="0">
                <a:solidFill>
                  <a:srgbClr val="0A1F61"/>
                </a:solidFill>
                <a:cs typeface="Tajawal ExtraBold" panose="00000800000000000000"/>
              </a:rPr>
              <a:t>Identify mechanics for translating the WBS into a first cut schedule.</a:t>
            </a:r>
          </a:p>
          <a:p>
            <a:pPr marL="800100" lvl="1" indent="-342900" algn="just">
              <a:buFont typeface="+mj-lt"/>
              <a:buAutoNum type="arabicParenR"/>
            </a:pPr>
            <a:endParaRPr lang="en-US" sz="1700" dirty="0">
              <a:solidFill>
                <a:srgbClr val="0A1F61"/>
              </a:solidFill>
              <a:cs typeface="Tajawal ExtraBold" panose="00000800000000000000"/>
            </a:endParaRPr>
          </a:p>
          <a:p>
            <a:pPr marL="800100" lvl="1" indent="-342900" algn="just">
              <a:buFont typeface="+mj-lt"/>
              <a:buAutoNum type="arabicParenR"/>
            </a:pPr>
            <a:r>
              <a:rPr lang="en-US" sz="1700" dirty="0">
                <a:solidFill>
                  <a:srgbClr val="0A1F61"/>
                </a:solidFill>
                <a:cs typeface="Tajawal ExtraBold" panose="00000800000000000000"/>
              </a:rPr>
              <a:t>Identify mechanics for translating the first cut schedule into a first cut budget through resource allocation.</a:t>
            </a:r>
          </a:p>
          <a:p>
            <a:pPr marL="800100" lvl="1" indent="-342900" algn="just">
              <a:buFont typeface="+mj-lt"/>
              <a:buAutoNum type="arabicParenR"/>
            </a:pPr>
            <a:endParaRPr lang="en-US" sz="1700" dirty="0">
              <a:solidFill>
                <a:srgbClr val="0A1F61"/>
              </a:solidFill>
              <a:cs typeface="Tajawal ExtraBold" panose="00000800000000000000"/>
            </a:endParaRPr>
          </a:p>
          <a:p>
            <a:pPr marL="800100" lvl="1" indent="-342900" algn="just">
              <a:buFont typeface="+mj-lt"/>
              <a:buAutoNum type="arabicParenR"/>
            </a:pPr>
            <a:r>
              <a:rPr lang="en-US" sz="1700" dirty="0">
                <a:solidFill>
                  <a:srgbClr val="0A1F61"/>
                </a:solidFill>
                <a:cs typeface="Tajawal ExtraBold" panose="00000800000000000000"/>
              </a:rPr>
              <a:t>Understand management concepts for tweaking a plan’s scope, time, and cost to better satisfy the key stakeholders.</a:t>
            </a:r>
          </a:p>
          <a:p>
            <a:pPr marL="800100" lvl="1" indent="-342900" algn="just">
              <a:buFont typeface="+mj-lt"/>
              <a:buAutoNum type="arabicParenR"/>
            </a:pPr>
            <a:endParaRPr lang="en-US" sz="1700" dirty="0">
              <a:solidFill>
                <a:srgbClr val="0A1F61"/>
              </a:solidFill>
              <a:cs typeface="Tajawal ExtraBold" panose="00000800000000000000"/>
            </a:endParaRPr>
          </a:p>
          <a:p>
            <a:pPr marL="800100" lvl="1" indent="-342900" algn="just">
              <a:buFont typeface="+mj-lt"/>
              <a:buAutoNum type="arabicParenR"/>
            </a:pPr>
            <a:r>
              <a:rPr lang="en-US" sz="1700" dirty="0">
                <a:solidFill>
                  <a:srgbClr val="0A1F61"/>
                </a:solidFill>
                <a:cs typeface="Tajawal ExtraBold" panose="00000800000000000000"/>
              </a:rPr>
              <a:t>Understand the general processes required to obtain management approval for the derived project plan.</a:t>
            </a:r>
          </a:p>
        </p:txBody>
      </p:sp>
    </p:spTree>
    <p:extLst>
      <p:ext uri="{BB962C8B-B14F-4D97-AF65-F5344CB8AC3E}">
        <p14:creationId xmlns:p14="http://schemas.microsoft.com/office/powerpoint/2010/main" val="22346686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Tools and techniques for developing the project plan</a:t>
            </a:r>
          </a:p>
        </p:txBody>
      </p:sp>
      <p:sp>
        <p:nvSpPr>
          <p:cNvPr id="8" name="TextBox 7"/>
          <p:cNvSpPr txBox="1"/>
          <p:nvPr/>
        </p:nvSpPr>
        <p:spPr>
          <a:xfrm>
            <a:off x="463835" y="271772"/>
            <a:ext cx="138371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Section</a:t>
            </a:r>
          </a:p>
          <a:p>
            <a:pPr algn="ctr"/>
            <a:r>
              <a:rPr lang="en-US" sz="2800" dirty="0">
                <a:solidFill>
                  <a:schemeClr val="bg1"/>
                </a:solidFill>
                <a:latin typeface="Tajawal Medium" panose="00000600000000000000" pitchFamily="2" charset="-78"/>
                <a:cs typeface="Tajawal Medium" panose="00000600000000000000" pitchFamily="2" charset="-78"/>
              </a:rPr>
              <a:t> four</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3" name="Picture 2">
            <a:extLst>
              <a:ext uri="{FF2B5EF4-FFF2-40B4-BE49-F238E27FC236}">
                <a16:creationId xmlns:a16="http://schemas.microsoft.com/office/drawing/2014/main" id="{ECF86464-DC5E-69BB-2AF0-B60911735609}"/>
              </a:ext>
            </a:extLst>
          </p:cNvPr>
          <p:cNvPicPr>
            <a:picLocks noChangeAspect="1"/>
          </p:cNvPicPr>
          <p:nvPr/>
        </p:nvPicPr>
        <p:blipFill>
          <a:blip r:embed="rId4"/>
          <a:stretch>
            <a:fillRect/>
          </a:stretch>
        </p:blipFill>
        <p:spPr>
          <a:xfrm>
            <a:off x="210985" y="1416818"/>
            <a:ext cx="11861690" cy="5441182"/>
          </a:xfrm>
          <a:prstGeom prst="rect">
            <a:avLst/>
          </a:prstGeom>
        </p:spPr>
      </p:pic>
    </p:spTree>
    <p:extLst>
      <p:ext uri="{BB962C8B-B14F-4D97-AF65-F5344CB8AC3E}">
        <p14:creationId xmlns:p14="http://schemas.microsoft.com/office/powerpoint/2010/main" val="6258368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Tools and techniques for developing the project plan</a:t>
            </a:r>
          </a:p>
        </p:txBody>
      </p:sp>
      <p:sp>
        <p:nvSpPr>
          <p:cNvPr id="8" name="TextBox 7"/>
          <p:cNvSpPr txBox="1"/>
          <p:nvPr/>
        </p:nvSpPr>
        <p:spPr>
          <a:xfrm>
            <a:off x="463835" y="271772"/>
            <a:ext cx="138371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Section</a:t>
            </a:r>
          </a:p>
          <a:p>
            <a:pPr algn="ctr"/>
            <a:r>
              <a:rPr lang="en-US" sz="2800" dirty="0">
                <a:solidFill>
                  <a:schemeClr val="bg1"/>
                </a:solidFill>
                <a:latin typeface="Tajawal Medium" panose="00000600000000000000" pitchFamily="2" charset="-78"/>
                <a:cs typeface="Tajawal Medium" panose="00000600000000000000" pitchFamily="2" charset="-78"/>
              </a:rPr>
              <a:t> four</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3" name="Picture 2">
            <a:extLst>
              <a:ext uri="{FF2B5EF4-FFF2-40B4-BE49-F238E27FC236}">
                <a16:creationId xmlns:a16="http://schemas.microsoft.com/office/drawing/2014/main" id="{1FB7B059-FAA2-4934-AD8B-289E04BE8A96}"/>
              </a:ext>
            </a:extLst>
          </p:cNvPr>
          <p:cNvPicPr>
            <a:picLocks noChangeAspect="1"/>
          </p:cNvPicPr>
          <p:nvPr/>
        </p:nvPicPr>
        <p:blipFill>
          <a:blip r:embed="rId4"/>
          <a:stretch>
            <a:fillRect/>
          </a:stretch>
        </p:blipFill>
        <p:spPr>
          <a:xfrm>
            <a:off x="130613" y="1416818"/>
            <a:ext cx="11942061" cy="5441182"/>
          </a:xfrm>
          <a:prstGeom prst="rect">
            <a:avLst/>
          </a:prstGeom>
        </p:spPr>
      </p:pic>
    </p:spTree>
    <p:extLst>
      <p:ext uri="{BB962C8B-B14F-4D97-AF65-F5344CB8AC3E}">
        <p14:creationId xmlns:p14="http://schemas.microsoft.com/office/powerpoint/2010/main" val="1645978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Tools and techniques for developing the project plan</a:t>
            </a:r>
          </a:p>
        </p:txBody>
      </p:sp>
      <p:sp>
        <p:nvSpPr>
          <p:cNvPr id="8" name="TextBox 7"/>
          <p:cNvSpPr txBox="1"/>
          <p:nvPr/>
        </p:nvSpPr>
        <p:spPr>
          <a:xfrm>
            <a:off x="463835" y="271772"/>
            <a:ext cx="138371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Section</a:t>
            </a:r>
          </a:p>
          <a:p>
            <a:pPr algn="ctr"/>
            <a:r>
              <a:rPr lang="en-US" sz="2800" dirty="0">
                <a:solidFill>
                  <a:schemeClr val="bg1"/>
                </a:solidFill>
                <a:latin typeface="Tajawal Medium" panose="00000600000000000000" pitchFamily="2" charset="-78"/>
                <a:cs typeface="Tajawal Medium" panose="00000600000000000000" pitchFamily="2" charset="-78"/>
              </a:rPr>
              <a:t> four</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3" name="Picture 2">
            <a:extLst>
              <a:ext uri="{FF2B5EF4-FFF2-40B4-BE49-F238E27FC236}">
                <a16:creationId xmlns:a16="http://schemas.microsoft.com/office/drawing/2014/main" id="{8F245E63-EE59-F127-BBC8-16F7F6ECF3F0}"/>
              </a:ext>
            </a:extLst>
          </p:cNvPr>
          <p:cNvPicPr>
            <a:picLocks noChangeAspect="1"/>
          </p:cNvPicPr>
          <p:nvPr/>
        </p:nvPicPr>
        <p:blipFill>
          <a:blip r:embed="rId4"/>
          <a:stretch>
            <a:fillRect/>
          </a:stretch>
        </p:blipFill>
        <p:spPr>
          <a:xfrm>
            <a:off x="2476971" y="1225879"/>
            <a:ext cx="6797658" cy="5587264"/>
          </a:xfrm>
          <a:prstGeom prst="rect">
            <a:avLst/>
          </a:prstGeom>
        </p:spPr>
      </p:pic>
    </p:spTree>
    <p:extLst>
      <p:ext uri="{BB962C8B-B14F-4D97-AF65-F5344CB8AC3E}">
        <p14:creationId xmlns:p14="http://schemas.microsoft.com/office/powerpoint/2010/main" val="20079690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Tools and techniques for developing the project plan</a:t>
            </a:r>
          </a:p>
        </p:txBody>
      </p:sp>
      <p:sp>
        <p:nvSpPr>
          <p:cNvPr id="8" name="TextBox 7"/>
          <p:cNvSpPr txBox="1"/>
          <p:nvPr/>
        </p:nvSpPr>
        <p:spPr>
          <a:xfrm>
            <a:off x="463835" y="271772"/>
            <a:ext cx="138371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Section</a:t>
            </a:r>
          </a:p>
          <a:p>
            <a:pPr algn="ctr"/>
            <a:r>
              <a:rPr lang="en-US" sz="2800" dirty="0">
                <a:solidFill>
                  <a:schemeClr val="bg1"/>
                </a:solidFill>
                <a:latin typeface="Tajawal Medium" panose="00000600000000000000" pitchFamily="2" charset="-78"/>
                <a:cs typeface="Tajawal Medium" panose="00000600000000000000" pitchFamily="2" charset="-78"/>
              </a:rPr>
              <a:t> four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863574"/>
            <a:ext cx="11947705" cy="349326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At the conclusion of this section, the resulting project plan version has been balanced in regard to varying stakeholder perspectives and the required modifications communicated to appropriate stakeholders.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At this point, it is important for the plan to be formally approved by the management.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That approved version is then baselined and moved into the execution stage.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This final modified version represents a view that satisfies technical, economic, and political viability.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It is common to describe this as the approved baseline plan.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These defined baseline performance goal values will be used in the monitoring and control process for plan versus actual status comparison and performance reporting.</a:t>
            </a:r>
          </a:p>
        </p:txBody>
      </p:sp>
    </p:spTree>
    <p:extLst>
      <p:ext uri="{BB962C8B-B14F-4D97-AF65-F5344CB8AC3E}">
        <p14:creationId xmlns:p14="http://schemas.microsoft.com/office/powerpoint/2010/main" val="27180713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486543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Creating the project schedule</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30614" y="1396576"/>
            <a:ext cx="11947705" cy="5324535"/>
          </a:xfrm>
          <a:prstGeom prst="rect">
            <a:avLst/>
          </a:prstGeom>
          <a:noFill/>
        </p:spPr>
        <p:txBody>
          <a:bodyPr wrap="square">
            <a:spAutoFit/>
          </a:bodyPr>
          <a:lstStyle/>
          <a:p>
            <a:pPr algn="just"/>
            <a:r>
              <a:rPr lang="en-US" sz="1700" b="1" dirty="0">
                <a:solidFill>
                  <a:srgbClr val="0A1F61"/>
                </a:solidFill>
                <a:cs typeface="Tajawal ExtraBold" panose="00000800000000000000"/>
              </a:rPr>
              <a:t>Introduction</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Recognize that a schedule overrun is one of the most recognizable negative events for a project.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One of the best foundation planning events to minimize this outcome is a clearly defined scope definition.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Chapters 7–10 focus, respectively, on each of the holy trilogy management aspects of a project.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Chapter 7 has covered the scope definition mechanics and this chapter will cover the second leg of the planning journey in developing the first cut schedule to match that scope.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In this discussion, the reader should take careful note of the relationship between the WBS boxes and the resulting project schedule.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As we move this description through the scheduling phase into the corresponding budget recognize that these three chapters represent the core focus of project management.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However, it is also important to point out that future chapters will add more dimensions to this core view.</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primary scope-to-schedule knowledge linkages are the work packages and other elements outlined in the WBS.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As discussed earlier, the WBS and its associated dictionary of lower level data contain the primary support data for creating the project schedule (PMI 2001).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In a properly defined WBS, the box structure will pass through into the subsequent schedule and work plans.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In this regard, it is important to emphasize that if the work is not reflected in the WBS, then “it is not considered to be in the project scope, schedule or budget.”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For this scheduling discussion, there will be clear visibility of scope boxes in the plan and identified by their WBS IDs.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This translation process is the main chapter goal.</a:t>
            </a:r>
          </a:p>
        </p:txBody>
      </p:sp>
    </p:spTree>
    <p:extLst>
      <p:ext uri="{BB962C8B-B14F-4D97-AF65-F5344CB8AC3E}">
        <p14:creationId xmlns:p14="http://schemas.microsoft.com/office/powerpoint/2010/main" val="4936468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667355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Work activities and Sequencing activities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AA2E2899-BAF3-E2B9-ECAE-52D8FA849F7A}"/>
              </a:ext>
            </a:extLst>
          </p:cNvPr>
          <p:cNvSpPr txBox="1"/>
          <p:nvPr/>
        </p:nvSpPr>
        <p:spPr>
          <a:xfrm>
            <a:off x="130614" y="1484373"/>
            <a:ext cx="11942061" cy="2446824"/>
          </a:xfrm>
          <a:prstGeom prst="rect">
            <a:avLst/>
          </a:prstGeom>
          <a:noFill/>
        </p:spPr>
        <p:txBody>
          <a:bodyPr wrap="square">
            <a:spAutoFit/>
          </a:bodyPr>
          <a:lstStyle/>
          <a:p>
            <a:pPr marL="285750" indent="-285750">
              <a:buFont typeface="Wingdings" panose="05000000000000000000" pitchFamily="2" charset="2"/>
              <a:buChar char="q"/>
            </a:pPr>
            <a:r>
              <a:rPr lang="en-US" sz="1700" dirty="0">
                <a:solidFill>
                  <a:srgbClr val="0A1F61"/>
                </a:solidFill>
                <a:cs typeface="Tajawal ExtraBold" panose="00000800000000000000"/>
              </a:rPr>
              <a:t>The view shown in Figure 9.1 is called a Predecessor Diagram Model (PDM). </a:t>
            </a:r>
          </a:p>
          <a:p>
            <a:pPr marL="285750" indent="-285750">
              <a:buFont typeface="Wingdings" panose="05000000000000000000" pitchFamily="2" charset="2"/>
              <a:buChar char="q"/>
            </a:pPr>
            <a:r>
              <a:rPr lang="en-US" sz="1700" dirty="0">
                <a:solidFill>
                  <a:srgbClr val="0A1F61"/>
                </a:solidFill>
                <a:cs typeface="Tajawal ExtraBold" panose="00000800000000000000"/>
              </a:rPr>
              <a:t>Figure 9.1 illustrates a sample PDM network. </a:t>
            </a:r>
          </a:p>
          <a:p>
            <a:pPr marL="285750" indent="-285750">
              <a:buFont typeface="Wingdings" panose="05000000000000000000" pitchFamily="2" charset="2"/>
              <a:buChar char="q"/>
            </a:pPr>
            <a:r>
              <a:rPr lang="en-US" sz="1700" dirty="0">
                <a:solidFill>
                  <a:srgbClr val="0A1F61"/>
                </a:solidFill>
                <a:cs typeface="Tajawal ExtraBold" panose="00000800000000000000"/>
              </a:rPr>
              <a:t>This format is useful for examining a sequence plan and evaluating it both technically and managerially. </a:t>
            </a:r>
          </a:p>
          <a:p>
            <a:pPr marL="285750" indent="-285750">
              <a:buFont typeface="Wingdings" panose="05000000000000000000" pitchFamily="2" charset="2"/>
              <a:buChar char="q"/>
            </a:pPr>
            <a:r>
              <a:rPr lang="en-US" sz="1700" dirty="0">
                <a:solidFill>
                  <a:srgbClr val="0A1F61"/>
                </a:solidFill>
                <a:cs typeface="Tajawal ExtraBold" panose="00000800000000000000"/>
              </a:rPr>
              <a:t>However, as the project grows in size, the graphical method becomes harder to maintain and other computer-based methods then become preferable. </a:t>
            </a:r>
          </a:p>
          <a:p>
            <a:pPr marL="285750" indent="-285750">
              <a:buFont typeface="Wingdings" panose="05000000000000000000" pitchFamily="2" charset="2"/>
              <a:buChar char="q"/>
            </a:pPr>
            <a:r>
              <a:rPr lang="en-US" sz="1700" dirty="0">
                <a:solidFill>
                  <a:srgbClr val="0A1F61"/>
                </a:solidFill>
                <a:cs typeface="Tajawal ExtraBold" panose="00000800000000000000"/>
              </a:rPr>
              <a:t>In this case, a graphical WBS view has to be “flattened” into a list containing WBS ID, task, duration, and predecessor. </a:t>
            </a:r>
          </a:p>
          <a:p>
            <a:pPr marL="285750" indent="-285750">
              <a:buFont typeface="Wingdings" panose="05000000000000000000" pitchFamily="2" charset="2"/>
              <a:buChar char="q"/>
            </a:pPr>
            <a:r>
              <a:rPr lang="en-US" sz="1700" dirty="0">
                <a:solidFill>
                  <a:srgbClr val="0A1F61"/>
                </a:solidFill>
                <a:cs typeface="Tajawal ExtraBold" panose="00000800000000000000"/>
              </a:rPr>
              <a:t>At some high level of detail, it is still easier to visualize sequence graphically. </a:t>
            </a:r>
          </a:p>
          <a:p>
            <a:pPr marL="285750" indent="-285750">
              <a:buFont typeface="Wingdings" panose="05000000000000000000" pitchFamily="2" charset="2"/>
              <a:buChar char="q"/>
            </a:pPr>
            <a:r>
              <a:rPr lang="en-US" sz="1700" dirty="0">
                <a:solidFill>
                  <a:srgbClr val="0A1F61"/>
                </a:solidFill>
                <a:cs typeface="Tajawal ExtraBold" panose="00000800000000000000"/>
              </a:rPr>
              <a:t>The rule of thumb says that a graphical network becomes unwieldy as the size grows beyond 50 or so work units. </a:t>
            </a:r>
          </a:p>
          <a:p>
            <a:pPr marL="285750" indent="-285750">
              <a:buFont typeface="Wingdings" panose="05000000000000000000" pitchFamily="2" charset="2"/>
              <a:buChar char="q"/>
            </a:pPr>
            <a:r>
              <a:rPr lang="en-US" sz="1700" dirty="0">
                <a:solidFill>
                  <a:srgbClr val="0A1F61"/>
                </a:solidFill>
                <a:cs typeface="Tajawal ExtraBold" panose="00000800000000000000"/>
              </a:rPr>
              <a:t>Maturation of supporting desktop PC tools has greatly aided this planning activity over the last few years.</a:t>
            </a:r>
          </a:p>
        </p:txBody>
      </p:sp>
      <p:pic>
        <p:nvPicPr>
          <p:cNvPr id="13" name="Picture 12">
            <a:extLst>
              <a:ext uri="{FF2B5EF4-FFF2-40B4-BE49-F238E27FC236}">
                <a16:creationId xmlns:a16="http://schemas.microsoft.com/office/drawing/2014/main" id="{34E9976E-96BA-886A-0BC1-1A3B36B346EB}"/>
              </a:ext>
            </a:extLst>
          </p:cNvPr>
          <p:cNvPicPr>
            <a:picLocks noChangeAspect="1"/>
          </p:cNvPicPr>
          <p:nvPr/>
        </p:nvPicPr>
        <p:blipFill>
          <a:blip r:embed="rId4"/>
          <a:stretch>
            <a:fillRect/>
          </a:stretch>
        </p:blipFill>
        <p:spPr>
          <a:xfrm>
            <a:off x="2237704" y="4211415"/>
            <a:ext cx="6611273" cy="2324424"/>
          </a:xfrm>
          <a:prstGeom prst="rect">
            <a:avLst/>
          </a:prstGeom>
        </p:spPr>
      </p:pic>
    </p:spTree>
    <p:extLst>
      <p:ext uri="{BB962C8B-B14F-4D97-AF65-F5344CB8AC3E}">
        <p14:creationId xmlns:p14="http://schemas.microsoft.com/office/powerpoint/2010/main" val="5596544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1646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Software modeling</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1357219"/>
            <a:ext cx="11947705" cy="5586145"/>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Computer software does not handle arrows or graphics well, so in order to move the problem into a computer-centric model, it is necessary to translate this schematic view into a more data-oriented format.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data shown in Table 9.1 mirror the network model shown in Figure 9.1 and this is much closer to a required computer data input format.</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Note that this shorthand form for sequence coding defines how the various activities are linked to each other.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In this way, the defined task sequencing can be correctly modeled by the software.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In order to test your understanding of these concepts, the list below contains a few sample interpretations of the activity relationships in Table 9.1.</a:t>
            </a:r>
          </a:p>
          <a:p>
            <a:pPr marL="800100" lvl="1" indent="-342900" algn="just">
              <a:buFont typeface="+mj-lt"/>
              <a:buAutoNum type="arabicParenR"/>
            </a:pPr>
            <a:r>
              <a:rPr lang="en-US" sz="1700" dirty="0">
                <a:solidFill>
                  <a:srgbClr val="0A1F61"/>
                </a:solidFill>
                <a:cs typeface="Tajawal ExtraBold" panose="00000800000000000000"/>
              </a:rPr>
              <a:t>Activity A has no predecessor constraint, therefore it start immediately.</a:t>
            </a:r>
          </a:p>
          <a:p>
            <a:pPr marL="800100" lvl="1" indent="-342900" algn="just">
              <a:buFont typeface="+mj-lt"/>
              <a:buAutoNum type="arabicParenR"/>
            </a:pPr>
            <a:r>
              <a:rPr lang="en-US" sz="1700" dirty="0">
                <a:solidFill>
                  <a:srgbClr val="0A1F61"/>
                </a:solidFill>
                <a:cs typeface="Tajawal ExtraBold" panose="00000800000000000000"/>
              </a:rPr>
              <a:t>Activity C can start after B is finished.</a:t>
            </a:r>
          </a:p>
          <a:p>
            <a:pPr marL="800100" lvl="1" indent="-342900" algn="just">
              <a:buFont typeface="+mj-lt"/>
              <a:buAutoNum type="arabicParenR"/>
            </a:pPr>
            <a:r>
              <a:rPr lang="en-US" sz="1700" dirty="0">
                <a:solidFill>
                  <a:srgbClr val="0A1F61"/>
                </a:solidFill>
                <a:cs typeface="Tajawal ExtraBold" panose="00000800000000000000"/>
              </a:rPr>
              <a:t>A more complex coding example occurs with activity H. In this case, activities E and F have to be finished before H can start.</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To accomplish the sequencing step successfully, the project team must understand the required technical process sequence as well as other operational and environmental factors related to the execution process.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interaction of these two factors makes the sequencing specification more than just defining a technical sequence.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When translating this information into a computer model, the activity linkages are converted into reference line numbers rather than the activity name as shown in Table 9.1. Thus, the code for activity C residing on line 3 would have a value of “2.” This is simply a shorthand technique to reflect the same decision and save keystrokes.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If another linkage is identified, then this can be easily changed as required.</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As an example of an arbitrary relationship, it is often desirable to group common skill activities to better manage that work group schedule. </a:t>
            </a:r>
          </a:p>
        </p:txBody>
      </p:sp>
    </p:spTree>
    <p:extLst>
      <p:ext uri="{BB962C8B-B14F-4D97-AF65-F5344CB8AC3E}">
        <p14:creationId xmlns:p14="http://schemas.microsoft.com/office/powerpoint/2010/main" val="28180363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1646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Software modeling</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2147" y="1427555"/>
            <a:ext cx="11947705" cy="270843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For example, if a WBS task defines that a room is to be painted and an adjacent room also needs to be painted, the scheduling sequence could be changed to specify painting the two rooms in sequence rather than simply linking the task to construction of the wall or room.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This in effect changes the technical linkage.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Logically, once the painters are working in an area, it would be more efficient to just have them move next door and continue working rather than pack up their equipment and come back another time.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Likewise, inside activities may be changed to avoid outside bad weather, or a host of other discretionary logic options.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These points illustrate that the predecessor coding is not just a technical work linkage.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Predecessor coding represents the creative part of the schedule development exercise and as illustrated is both a technical and art-oriented process.</a:t>
            </a:r>
          </a:p>
        </p:txBody>
      </p:sp>
      <p:pic>
        <p:nvPicPr>
          <p:cNvPr id="3" name="Picture 2">
            <a:extLst>
              <a:ext uri="{FF2B5EF4-FFF2-40B4-BE49-F238E27FC236}">
                <a16:creationId xmlns:a16="http://schemas.microsoft.com/office/drawing/2014/main" id="{369CCDDE-6420-F477-6B60-C2F5BC36A855}"/>
              </a:ext>
            </a:extLst>
          </p:cNvPr>
          <p:cNvPicPr>
            <a:picLocks noChangeAspect="1"/>
          </p:cNvPicPr>
          <p:nvPr/>
        </p:nvPicPr>
        <p:blipFill>
          <a:blip r:embed="rId4"/>
          <a:stretch>
            <a:fillRect/>
          </a:stretch>
        </p:blipFill>
        <p:spPr>
          <a:xfrm>
            <a:off x="4013967" y="3932927"/>
            <a:ext cx="2497365" cy="2850873"/>
          </a:xfrm>
          <a:prstGeom prst="rect">
            <a:avLst/>
          </a:prstGeom>
        </p:spPr>
      </p:pic>
    </p:spTree>
    <p:extLst>
      <p:ext uri="{BB962C8B-B14F-4D97-AF65-F5344CB8AC3E}">
        <p14:creationId xmlns:p14="http://schemas.microsoft.com/office/powerpoint/2010/main" val="40522575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52052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Predecessor relationship codes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1384195"/>
            <a:ext cx="11947705" cy="5324535"/>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The linking process described thus far is called FS, meaning finish−start (FS).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This is the end-to-end activity (arrow) relationship specifying that the predecessor work unit has to be finished before its successor can start.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However, there are other task relationship options that can be coded to better model the desired work sequences.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other sequencing options are:</a:t>
            </a:r>
          </a:p>
          <a:p>
            <a:pPr marL="742950" lvl="1" indent="-285750" algn="just">
              <a:buFont typeface="Wingdings" panose="05000000000000000000" pitchFamily="2" charset="2"/>
              <a:buChar char="Ø"/>
            </a:pPr>
            <a:r>
              <a:rPr lang="en-US" sz="1700" dirty="0">
                <a:solidFill>
                  <a:srgbClr val="0A1F61"/>
                </a:solidFill>
                <a:cs typeface="Tajawal ExtraBold" panose="00000800000000000000"/>
              </a:rPr>
              <a:t>Start/Start (SS)—this indicates that the two linked activities would start at the same time. So, a code of SS6 would define that the activity would start at the same time as the activity on line 6.</a:t>
            </a:r>
          </a:p>
          <a:p>
            <a:pPr marL="742950" lvl="1" indent="-285750" algn="just">
              <a:buFont typeface="Wingdings" panose="05000000000000000000" pitchFamily="2" charset="2"/>
              <a:buChar char="Ø"/>
            </a:pPr>
            <a:r>
              <a:rPr lang="en-US" sz="1700" dirty="0">
                <a:solidFill>
                  <a:srgbClr val="0A1F61"/>
                </a:solidFill>
                <a:cs typeface="Tajawal ExtraBold" panose="00000800000000000000"/>
              </a:rPr>
              <a:t>Finish/Finish (FF)—this code indicates that the named activity would need to finish at the same time as its reference activity. So, a code of FF6 would define that the activity should finish at the same time as the activity on line 6.</a:t>
            </a:r>
          </a:p>
          <a:p>
            <a:pPr marL="742950" lvl="1" indent="-285750" algn="just">
              <a:buFont typeface="Wingdings" panose="05000000000000000000" pitchFamily="2" charset="2"/>
              <a:buChar char="Ø"/>
            </a:pPr>
            <a:r>
              <a:rPr lang="en-US" sz="1700" dirty="0">
                <a:solidFill>
                  <a:srgbClr val="0A1F61"/>
                </a:solidFill>
                <a:cs typeface="Tajawal ExtraBold" panose="00000800000000000000"/>
              </a:rPr>
              <a:t>Start/Finish (SF)—this is a little used relationship for most projects. Its interpretation is that the successor task cannot be completed until the predecessor begins. This format basically fits the Just-in-Time manufacturing approach designed to “pull” the predecessor activity rather than a “push” relationship like the other options reflect.</a:t>
            </a:r>
          </a:p>
          <a:p>
            <a:pPr marL="742950" lvl="1" indent="-285750" algn="just">
              <a:buFont typeface="Wingdings" panose="05000000000000000000" pitchFamily="2" charset="2"/>
              <a:buChar char="Ø"/>
            </a:pPr>
            <a:r>
              <a:rPr lang="en-US" sz="1700" dirty="0">
                <a:solidFill>
                  <a:srgbClr val="0A1F61"/>
                </a:solidFill>
                <a:cs typeface="Tajawal ExtraBold" panose="00000800000000000000"/>
              </a:rPr>
              <a:t>Lag—this is a supplementary relationship to each of the four basic codes above. The term lag means that the coded task obeys one of the basic relationships, but then must wait for some further specified time. One easy way to remember this logic is to recall again the concrete pouring example. In this case, the required technical sequence for these two events is to pour the concrete slab (task A) and then paint the surface of the slab (task B). There is an obvious required technical sequence between these two tasks; however, in this case the concrete must also be allowed to dry first and this drying time represents a required lag. If we assume the concrete must dry for 5 days, then the predecessor code for task B would be A + 5.</a:t>
            </a:r>
          </a:p>
        </p:txBody>
      </p:sp>
    </p:spTree>
    <p:extLst>
      <p:ext uri="{BB962C8B-B14F-4D97-AF65-F5344CB8AC3E}">
        <p14:creationId xmlns:p14="http://schemas.microsoft.com/office/powerpoint/2010/main" val="34767677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52052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Predecessor relationship codes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1695692"/>
            <a:ext cx="11947705" cy="2446824"/>
          </a:xfrm>
          <a:prstGeom prst="rect">
            <a:avLst/>
          </a:prstGeom>
          <a:noFill/>
        </p:spPr>
        <p:txBody>
          <a:bodyPr wrap="square">
            <a:spAutoFit/>
          </a:bodyPr>
          <a:lstStyle/>
          <a:p>
            <a:pPr marL="742950" lvl="1" indent="-285750" algn="just">
              <a:buFont typeface="Wingdings" panose="05000000000000000000" pitchFamily="2" charset="2"/>
              <a:buChar char="Ø"/>
            </a:pPr>
            <a:r>
              <a:rPr lang="en-US" sz="1700" dirty="0">
                <a:solidFill>
                  <a:srgbClr val="0A1F61"/>
                </a:solidFill>
                <a:cs typeface="Tajawal ExtraBold" panose="00000800000000000000"/>
              </a:rPr>
              <a:t>Lead—a lead relationship is just the opposite of a lag in that the linked task can start before the predecessor is finished. So, the code A-5 would say that B could start 5 days prior to completion of A.</a:t>
            </a:r>
          </a:p>
          <a:p>
            <a:pPr marL="742950" lvl="1" indent="-285750" algn="just">
              <a:buFont typeface="Wingdings" panose="05000000000000000000" pitchFamily="2" charset="2"/>
              <a:buChar char="Ø"/>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It should also be obvious that the predecessor coding activity has the potential to stretch or compress a schedule depending upon the lead, lag, or other predecessor codes.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Think about the impact of changing a relationship from FS to SS, which in effect shortens the total sequence for the two activities involved.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project team must understand the implications of these options and their cumulative impact on the resulting schedule.</a:t>
            </a:r>
          </a:p>
        </p:txBody>
      </p:sp>
    </p:spTree>
    <p:extLst>
      <p:ext uri="{BB962C8B-B14F-4D97-AF65-F5344CB8AC3E}">
        <p14:creationId xmlns:p14="http://schemas.microsoft.com/office/powerpoint/2010/main" val="33356864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37618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Work unit resources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2147" y="1427555"/>
            <a:ext cx="11947705" cy="453970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Our model theory has defined the project scope as being represented by a collection of work elements consisting of Work Packages (target sized at 2 weeks duration and 80 work hours), planning packages (not decomposed yet), and summary groups of lower level boxes.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Review a WBS layout and verify that you understand how these three box types would be represented in the structure. Once these work units are defined, the following steps are required to allocate the specific resources necessary to produce the defined output for each unit:</a:t>
            </a:r>
          </a:p>
          <a:p>
            <a:pPr marL="800100" lvl="1" indent="-342900" algn="just">
              <a:buFont typeface="+mj-lt"/>
              <a:buAutoNum type="arabicParenR"/>
            </a:pPr>
            <a:r>
              <a:rPr lang="en-US" sz="1700" dirty="0">
                <a:solidFill>
                  <a:srgbClr val="0A1F61"/>
                </a:solidFill>
                <a:cs typeface="Tajawal ExtraBold" panose="00000800000000000000"/>
              </a:rPr>
              <a:t>The initial step in the process involves the decision for allocating various human resource skills required to execute each defined work unit in the WBS. As an example, a work package estimate would specify the total work hours required for a carpenter, plumber, and an engineer.</a:t>
            </a:r>
          </a:p>
          <a:p>
            <a:pPr marL="800100" lvl="1" indent="-342900" algn="just">
              <a:buFont typeface="+mj-lt"/>
              <a:buAutoNum type="arabicParenR"/>
            </a:pPr>
            <a:r>
              <a:rPr lang="en-US" sz="1700" dirty="0">
                <a:solidFill>
                  <a:srgbClr val="0A1F61"/>
                </a:solidFill>
                <a:cs typeface="Tajawal ExtraBold" panose="00000800000000000000"/>
              </a:rPr>
              <a:t>Material resource estimates are defined for each work unit based on the technical specifications.</a:t>
            </a:r>
          </a:p>
          <a:p>
            <a:pPr marL="800100" lvl="1" indent="-342900" algn="just">
              <a:buFont typeface="+mj-lt"/>
              <a:buAutoNum type="arabicParenR"/>
            </a:pPr>
            <a:r>
              <a:rPr lang="en-US" sz="1700" dirty="0">
                <a:solidFill>
                  <a:srgbClr val="0A1F61"/>
                </a:solidFill>
                <a:cs typeface="Tajawal ExtraBold" panose="00000800000000000000"/>
              </a:rPr>
              <a:t>Other supplementary costs are estimated for each work unit. One common example for this category is travel costs or common equipment needed by the work unit.</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Techniques of work estimating are unique to each industry (will be described in Chapter 8).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Regardless of the local approach for deriving activity work estimates, translation of that decision into the schedule requires specific resource quantities be assigned to generate duration estimates.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To help refine the plan as it evolves all of the estimates and associated assumptions related to this activity should be captured in the WBS dictionary for use in subsequent steps.</a:t>
            </a:r>
          </a:p>
        </p:txBody>
      </p:sp>
    </p:spTree>
    <p:extLst>
      <p:ext uri="{BB962C8B-B14F-4D97-AF65-F5344CB8AC3E}">
        <p14:creationId xmlns:p14="http://schemas.microsoft.com/office/powerpoint/2010/main" val="30073915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464101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Estimating activity durations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1484678"/>
            <a:ext cx="11947705" cy="5324535"/>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Duration estimates are driven by decisions related to work effort by various labor skills.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To translate work into activity duration, it is necessary to define the number of actual bodies by skill type to be allocated into that work unit.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This in turn yields the planned work duration of the activity.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To illustrate this point, assume that the work package activity is defined to be 160 hours of work.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Assuming the skill required is defined, the next step in the sequence involves the actual work schedule of the resource.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 typical work schedule assumption is 40 hours per week (standard 8 × 5 work week).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So, if one person was allocated to this task, the activity duration would be 20 days or 4 work weeks.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However, the Project Manager may decide that he wants this done in 5 days, if possible.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In concert with the work unit supervisor, it is decided to allocate four full-time resources and they believe this will accomplish the desired 5-day goal.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This second scenario shows how the resource allocation decision impacts the duration estimate and resulting project schedule.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From this discussion, it should be obvious that the complexity of the resource allocation process is significant.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Finding the balance among available resources, optimum task times, and compressed schedules is one of the most stressful parts of planning and executing the project.</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It is important to note at this point that the planned resource allocations are really ideal scenarios.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There is no assurance that the defined skills and quantities are available since the actual time period for the work is not yet defined.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This issue will need to be dealt with before the plan is approved, but that will be deferred for now.</a:t>
            </a:r>
          </a:p>
        </p:txBody>
      </p:sp>
    </p:spTree>
    <p:extLst>
      <p:ext uri="{BB962C8B-B14F-4D97-AF65-F5344CB8AC3E}">
        <p14:creationId xmlns:p14="http://schemas.microsoft.com/office/powerpoint/2010/main" val="3934410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530626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Developing the project schedule</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1344001"/>
            <a:ext cx="11947705" cy="244682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There are essentially four decision variables necessary to create a first cut schedule.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These are:</a:t>
            </a:r>
          </a:p>
          <a:p>
            <a:pPr marL="800100" lvl="1" indent="-342900" algn="just">
              <a:buFont typeface="+mj-lt"/>
              <a:buAutoNum type="arabicParenR"/>
            </a:pPr>
            <a:r>
              <a:rPr lang="en-US" sz="1700" dirty="0">
                <a:solidFill>
                  <a:srgbClr val="0A1F61"/>
                </a:solidFill>
                <a:cs typeface="Tajawal ExtraBold" panose="00000800000000000000"/>
              </a:rPr>
              <a:t>WBS code ID</a:t>
            </a:r>
          </a:p>
          <a:p>
            <a:pPr marL="800100" lvl="1" indent="-342900" algn="just">
              <a:buFont typeface="+mj-lt"/>
              <a:buAutoNum type="arabicParenR"/>
            </a:pPr>
            <a:r>
              <a:rPr lang="en-US" sz="1700" dirty="0">
                <a:solidFill>
                  <a:srgbClr val="0A1F61"/>
                </a:solidFill>
                <a:cs typeface="Tajawal ExtraBold" panose="00000800000000000000"/>
              </a:rPr>
              <a:t>Work unit name</a:t>
            </a:r>
          </a:p>
          <a:p>
            <a:pPr marL="800100" lvl="1" indent="-342900" algn="just">
              <a:buFont typeface="+mj-lt"/>
              <a:buAutoNum type="arabicParenR"/>
            </a:pPr>
            <a:r>
              <a:rPr lang="en-US" sz="1700" dirty="0">
                <a:solidFill>
                  <a:srgbClr val="0A1F61"/>
                </a:solidFill>
                <a:cs typeface="Tajawal ExtraBold" panose="00000800000000000000"/>
              </a:rPr>
              <a:t>Estimated duration (work days)</a:t>
            </a:r>
          </a:p>
          <a:p>
            <a:pPr marL="800100" lvl="1" indent="-342900" algn="just">
              <a:buFont typeface="+mj-lt"/>
              <a:buAutoNum type="arabicParenR"/>
            </a:pPr>
            <a:r>
              <a:rPr lang="en-US" sz="1700" dirty="0">
                <a:solidFill>
                  <a:srgbClr val="0A1F61"/>
                </a:solidFill>
                <a:cs typeface="Tajawal ExtraBold" panose="00000800000000000000"/>
              </a:rPr>
              <a:t>Predecessor code</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To develop a simple example, assume that we have only four activities in our sample project and each activity is estimated at 5 days duration.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data setup for translating this into MS Project (MSP) is outlined in Figure 9.2.</a:t>
            </a:r>
          </a:p>
        </p:txBody>
      </p:sp>
      <p:pic>
        <p:nvPicPr>
          <p:cNvPr id="3" name="Picture 2">
            <a:extLst>
              <a:ext uri="{FF2B5EF4-FFF2-40B4-BE49-F238E27FC236}">
                <a16:creationId xmlns:a16="http://schemas.microsoft.com/office/drawing/2014/main" id="{6B674FD0-BC74-0F75-CA66-EDF218295261}"/>
              </a:ext>
            </a:extLst>
          </p:cNvPr>
          <p:cNvPicPr>
            <a:picLocks noChangeAspect="1"/>
          </p:cNvPicPr>
          <p:nvPr/>
        </p:nvPicPr>
        <p:blipFill>
          <a:blip r:embed="rId4"/>
          <a:stretch>
            <a:fillRect/>
          </a:stretch>
        </p:blipFill>
        <p:spPr>
          <a:xfrm>
            <a:off x="1164734" y="3790824"/>
            <a:ext cx="7235687" cy="2974067"/>
          </a:xfrm>
          <a:prstGeom prst="rect">
            <a:avLst/>
          </a:prstGeom>
        </p:spPr>
      </p:pic>
    </p:spTree>
    <p:extLst>
      <p:ext uri="{BB962C8B-B14F-4D97-AF65-F5344CB8AC3E}">
        <p14:creationId xmlns:p14="http://schemas.microsoft.com/office/powerpoint/2010/main" val="6493620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530626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Developing the project schedule</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1364101"/>
            <a:ext cx="11947705" cy="506292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This set of data can be cut and pasted directly from Excel into MSP with the result shown in Figure 9.3.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Notice that the project schedule is essentially derived from the raw data described.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However, there are two additional less obvious scheduling parameters embedded in the computer version. </a:t>
            </a:r>
          </a:p>
          <a:p>
            <a:pPr marL="742950" lvl="1" indent="-285750" algn="just">
              <a:buFont typeface="Wingdings" panose="05000000000000000000" pitchFamily="2" charset="2"/>
              <a:buChar char="q"/>
            </a:pPr>
            <a:r>
              <a:rPr lang="en-US" sz="1700" dirty="0">
                <a:solidFill>
                  <a:srgbClr val="0A1F61"/>
                </a:solidFill>
                <a:cs typeface="Tajawal ExtraBold" panose="00000800000000000000"/>
              </a:rPr>
              <a:t>First, the resource work schedule has to be defined since the software uses this to translate how a particular work unit can be executed within the resource’s work schedule. </a:t>
            </a:r>
          </a:p>
          <a:p>
            <a:pPr marL="742950" lvl="1" indent="-285750" algn="just">
              <a:buFont typeface="Wingdings" panose="05000000000000000000" pitchFamily="2" charset="2"/>
              <a:buChar char="q"/>
            </a:pPr>
            <a:r>
              <a:rPr lang="en-US" sz="1700" dirty="0">
                <a:solidFill>
                  <a:srgbClr val="0A1F61"/>
                </a:solidFill>
                <a:cs typeface="Tajawal ExtraBold" panose="00000800000000000000"/>
              </a:rPr>
              <a:t>Second, the start date for a project must be set in order for the sequence to properly be shown on a calendar view.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Observe in Figure 9.3 how the software recognizes nonwork time (gray columns in the Gantt bar area).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These nonworking times affect the completion date.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For the schedule calculation to be accurate, the calendar must reflect nonworking times such as holidays and vacations for the assigned workers.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These two internal components allow a calculation of calendar dates to be added to the raw work duration values that a simple PDM-type network would show.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This is another advantage of using a computer model over manual processes.</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This first cut version of the plan is quite easy to derive, but it would not be fair to call this the final project schedule.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However, it does represent a significant starting place for the project planning model. Because of various other project dynamics and stakeholder pressure, we should expect to go through more decision iterations of this plan before finally getting an approved package of tasks, schedule, and budget that is acceptable to the various decision-makers.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It should be anticipated that some stakeholder groups will not like the schedule produced by this initial calculation.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Some will think the cost is excessive, whereas others will want more or less functionality (scope). </a:t>
            </a:r>
          </a:p>
        </p:txBody>
      </p:sp>
    </p:spTree>
    <p:extLst>
      <p:ext uri="{BB962C8B-B14F-4D97-AF65-F5344CB8AC3E}">
        <p14:creationId xmlns:p14="http://schemas.microsoft.com/office/powerpoint/2010/main" val="14818390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530626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Developing the project schedule</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1504778"/>
            <a:ext cx="11947705" cy="1400383"/>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In essence, all of the triple constraints will be challenged in conflicting ways. This will necessitate manipulation of activities, durations, and resources until a suitable combination is achieved.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For now, we will just deal with the basic mechanics to better illustrate the model schedule generation process.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good news in all this is that any needed future changes to this view can be made quickly by changing the respective driver data and the results will be automatically translated from that.</a:t>
            </a:r>
          </a:p>
        </p:txBody>
      </p:sp>
      <p:pic>
        <p:nvPicPr>
          <p:cNvPr id="3" name="Picture 2">
            <a:extLst>
              <a:ext uri="{FF2B5EF4-FFF2-40B4-BE49-F238E27FC236}">
                <a16:creationId xmlns:a16="http://schemas.microsoft.com/office/drawing/2014/main" id="{73E3E5F0-D4BD-F8E9-89C7-8A42470EB370}"/>
              </a:ext>
            </a:extLst>
          </p:cNvPr>
          <p:cNvPicPr>
            <a:picLocks noChangeAspect="1"/>
          </p:cNvPicPr>
          <p:nvPr/>
        </p:nvPicPr>
        <p:blipFill>
          <a:blip r:embed="rId4"/>
          <a:stretch>
            <a:fillRect/>
          </a:stretch>
        </p:blipFill>
        <p:spPr>
          <a:xfrm>
            <a:off x="613224" y="2932833"/>
            <a:ext cx="10089130" cy="3864879"/>
          </a:xfrm>
          <a:prstGeom prst="rect">
            <a:avLst/>
          </a:prstGeom>
        </p:spPr>
      </p:pic>
    </p:spTree>
    <p:extLst>
      <p:ext uri="{BB962C8B-B14F-4D97-AF65-F5344CB8AC3E}">
        <p14:creationId xmlns:p14="http://schemas.microsoft.com/office/powerpoint/2010/main" val="12469921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0528177" cy="1416818"/>
          </a:xfrm>
          <a:prstGeom prst="rect">
            <a:avLst/>
          </a:prstGeom>
        </p:spPr>
      </p:pic>
      <p:sp>
        <p:nvSpPr>
          <p:cNvPr id="7" name="TextBox 6"/>
          <p:cNvSpPr txBox="1"/>
          <p:nvPr/>
        </p:nvSpPr>
        <p:spPr>
          <a:xfrm>
            <a:off x="2650377" y="543490"/>
            <a:ext cx="803771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MSP schedule generation mechanics (stage one)</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1635399"/>
            <a:ext cx="11947705" cy="427809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The introductory stage one keystrokes described in Appendix B are primarily mechanical in nature, but it will take a little practice to become proficient.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To accomplish this, the recommended approach is to review the </a:t>
            </a:r>
            <a:r>
              <a:rPr lang="en-US" sz="1700" dirty="0" err="1">
                <a:solidFill>
                  <a:srgbClr val="0A1F61"/>
                </a:solidFill>
                <a:cs typeface="Tajawal ExtraBold" panose="00000800000000000000"/>
              </a:rPr>
              <a:t>ProjectNMotion</a:t>
            </a:r>
            <a:r>
              <a:rPr lang="en-US" sz="1700" dirty="0">
                <a:solidFill>
                  <a:srgbClr val="0A1F61"/>
                </a:solidFill>
                <a:cs typeface="Tajawal ExtraBold" panose="00000800000000000000"/>
              </a:rPr>
              <a:t> website video tutorials (www.tech.uh.edu/projectnmotion) and also extract a copy of the MSP keystroke documentation from either Appendix B or from the Supplemental Documents section of the website.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Various video lessons in the Scope and Time sections will help to illustrate specific keystroke details for translating data from a WBS format into a first cut plan.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keystroke summary list will offer more specific mechanical guidance.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It will be worthwhile to execute the steps outlined in Section I of this checklist with sample project data to ensure that you understand this initial set of planning mechanics.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Following that, test your competence with one of the sample problems from this chapter.</a:t>
            </a:r>
          </a:p>
        </p:txBody>
      </p:sp>
    </p:spTree>
    <p:extLst>
      <p:ext uri="{BB962C8B-B14F-4D97-AF65-F5344CB8AC3E}">
        <p14:creationId xmlns:p14="http://schemas.microsoft.com/office/powerpoint/2010/main" val="30317140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56028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Sample first cut schedule problem</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1374149"/>
            <a:ext cx="11947705" cy="5586145"/>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This example problem is designed to illustrate basic mechanics for translating scope-oriented data into a first cut project schedule.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 spreadsheet with this table data are stored on the publisher’s website for your use under the file name Table 9.2 First cut plan parameters.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Table 9.2 represents that file.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Note that the data is in WBS flattened format.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goal of this example is to manipulate this data using the keystroke checklist.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following note list will help guide you through this process:</a:t>
            </a:r>
          </a:p>
          <a:p>
            <a:pPr marL="800100" lvl="1" indent="-342900" algn="just">
              <a:buFont typeface="+mj-lt"/>
              <a:buAutoNum type="arabicParenR"/>
            </a:pPr>
            <a:r>
              <a:rPr lang="en-US" sz="1700" dirty="0">
                <a:solidFill>
                  <a:srgbClr val="0A1F61"/>
                </a:solidFill>
                <a:cs typeface="Tajawal ExtraBold" panose="00000800000000000000"/>
              </a:rPr>
              <a:t>The top of the WBS is line #1</a:t>
            </a:r>
          </a:p>
          <a:p>
            <a:pPr marL="800100" lvl="1" indent="-342900" algn="just">
              <a:buFont typeface="+mj-lt"/>
              <a:buAutoNum type="arabicParenR"/>
            </a:pPr>
            <a:r>
              <a:rPr lang="en-US" sz="1700" dirty="0">
                <a:solidFill>
                  <a:srgbClr val="0A1F61"/>
                </a:solidFill>
                <a:cs typeface="Tajawal ExtraBold" panose="00000800000000000000"/>
              </a:rPr>
              <a:t>Bolded line numbers are summary tasks (i.e., 2, 6, 11, etc.)</a:t>
            </a:r>
          </a:p>
          <a:p>
            <a:pPr marL="800100" lvl="1" indent="-342900" algn="just">
              <a:buFont typeface="+mj-lt"/>
              <a:buAutoNum type="arabicParenR"/>
            </a:pPr>
            <a:r>
              <a:rPr lang="en-US" sz="1700" dirty="0">
                <a:solidFill>
                  <a:srgbClr val="0A1F61"/>
                </a:solidFill>
                <a:cs typeface="Tajawal ExtraBold" panose="00000800000000000000"/>
              </a:rPr>
              <a:t>Line 19 is a summary task for #20 and #21 (they must be indented)</a:t>
            </a:r>
          </a:p>
          <a:p>
            <a:pPr marL="800100" lvl="1" indent="-342900" algn="just">
              <a:buFont typeface="+mj-lt"/>
              <a:buAutoNum type="arabicParenR"/>
            </a:pPr>
            <a:r>
              <a:rPr lang="en-US" sz="1700" dirty="0">
                <a:solidFill>
                  <a:srgbClr val="0A1F61"/>
                </a:solidFill>
                <a:cs typeface="Tajawal ExtraBold" panose="00000800000000000000"/>
              </a:rPr>
              <a:t>Task #33 is a milestone (zero duration)</a:t>
            </a:r>
          </a:p>
          <a:p>
            <a:pPr marL="800100" lvl="1" indent="-342900" algn="just">
              <a:buFont typeface="+mj-lt"/>
              <a:buAutoNum type="arabicParenR"/>
            </a:pPr>
            <a:r>
              <a:rPr lang="en-US" sz="1700" dirty="0">
                <a:solidFill>
                  <a:srgbClr val="0A1F61"/>
                </a:solidFill>
                <a:cs typeface="Tajawal ExtraBold" panose="00000800000000000000"/>
              </a:rPr>
              <a:t>Load the scope data into MSP and set the start date to April 1, 2014</a:t>
            </a:r>
          </a:p>
          <a:p>
            <a:pPr marL="800100" lvl="1" indent="-342900" algn="just">
              <a:buFont typeface="+mj-lt"/>
              <a:buAutoNum type="arabicParenR"/>
            </a:pPr>
            <a:r>
              <a:rPr lang="en-US" sz="1700" dirty="0">
                <a:solidFill>
                  <a:srgbClr val="0A1F61"/>
                </a:solidFill>
                <a:cs typeface="Tajawal ExtraBold" panose="00000800000000000000"/>
              </a:rPr>
              <a:t>Indent the data to mirror the WBS structure defined</a:t>
            </a:r>
          </a:p>
          <a:p>
            <a:pPr marL="800100" lvl="1" indent="-342900" algn="just">
              <a:buFont typeface="+mj-lt"/>
              <a:buAutoNum type="arabicParenR"/>
            </a:pPr>
            <a:r>
              <a:rPr lang="en-US" sz="1700" dirty="0">
                <a:solidFill>
                  <a:srgbClr val="0A1F61"/>
                </a:solidFill>
                <a:cs typeface="Tajawal ExtraBold" panose="00000800000000000000"/>
              </a:rPr>
              <a:t>Once the activity data are loaded and the first cut schedule produced, insert a recurring task after #30 defined as “Project Management” (see the MSP checklist)</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Load the table data below into MSP and manipulate these data using the “Stage One Keystroke” checklist described earlier.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Also, review the companion video tutorials that cover these specific commands.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Both of these sources are helpful in learning these important steps. Once accomplished, this represents basic MSP scheduling competency.</a:t>
            </a:r>
          </a:p>
        </p:txBody>
      </p:sp>
    </p:spTree>
    <p:extLst>
      <p:ext uri="{BB962C8B-B14F-4D97-AF65-F5344CB8AC3E}">
        <p14:creationId xmlns:p14="http://schemas.microsoft.com/office/powerpoint/2010/main" val="41757739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135464"/>
          </a:xfrm>
          <a:prstGeom prst="rect">
            <a:avLst/>
          </a:prstGeom>
        </p:spPr>
      </p:pic>
      <p:sp>
        <p:nvSpPr>
          <p:cNvPr id="7" name="TextBox 6"/>
          <p:cNvSpPr txBox="1"/>
          <p:nvPr/>
        </p:nvSpPr>
        <p:spPr>
          <a:xfrm>
            <a:off x="2650377" y="362625"/>
            <a:ext cx="56028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Sample first cut schedule problem</a:t>
            </a:r>
          </a:p>
        </p:txBody>
      </p:sp>
      <p:sp>
        <p:nvSpPr>
          <p:cNvPr id="8" name="TextBox 7"/>
          <p:cNvSpPr txBox="1"/>
          <p:nvPr/>
        </p:nvSpPr>
        <p:spPr>
          <a:xfrm>
            <a:off x="281632" y="55859"/>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3" name="Picture 2">
            <a:extLst>
              <a:ext uri="{FF2B5EF4-FFF2-40B4-BE49-F238E27FC236}">
                <a16:creationId xmlns:a16="http://schemas.microsoft.com/office/drawing/2014/main" id="{CC285A9C-E547-EBAA-ABA6-AC9E87F65AE1}"/>
              </a:ext>
            </a:extLst>
          </p:cNvPr>
          <p:cNvPicPr>
            <a:picLocks noChangeAspect="1"/>
          </p:cNvPicPr>
          <p:nvPr/>
        </p:nvPicPr>
        <p:blipFill>
          <a:blip r:embed="rId4"/>
          <a:stretch>
            <a:fillRect/>
          </a:stretch>
        </p:blipFill>
        <p:spPr>
          <a:xfrm>
            <a:off x="498885" y="1145618"/>
            <a:ext cx="8670232" cy="5581758"/>
          </a:xfrm>
          <a:prstGeom prst="rect">
            <a:avLst/>
          </a:prstGeom>
        </p:spPr>
      </p:pic>
    </p:spTree>
    <p:extLst>
      <p:ext uri="{BB962C8B-B14F-4D97-AF65-F5344CB8AC3E}">
        <p14:creationId xmlns:p14="http://schemas.microsoft.com/office/powerpoint/2010/main" val="26421980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454002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Results for the first cut plan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2308639"/>
            <a:ext cx="11947705" cy="244682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The WBS resulting from Table 9.2 manipulation is shown in Figure 9.4 (this example is created by WBS Chart Pro).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It would be a good learning exercise to compare the original table view and the resulting WBS schematic.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This offers reinforcement that the resulting plan is tightly linked to the WBS scope definition and that all defined work is included in the plan.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If your output WBS does not match that shown in Figure 9.4, the most likely source of error is either activity indention for WBS structure or predecessor code values.</a:t>
            </a:r>
          </a:p>
        </p:txBody>
      </p:sp>
    </p:spTree>
    <p:extLst>
      <p:ext uri="{BB962C8B-B14F-4D97-AF65-F5344CB8AC3E}">
        <p14:creationId xmlns:p14="http://schemas.microsoft.com/office/powerpoint/2010/main" val="4689125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208422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Critical path</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1364097"/>
            <a:ext cx="11947705" cy="218521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One of the most important plan status elements is to define which tasks are constraining the overall schedule.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Opening up a table variable called Total Slack will show how long that activity can be delayed without affecting the project schedule.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Also, red Gantt bars indicate those tasks with zero slack.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This is created by selecting the critical path option check box (see checklist).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All non-red Gantt bars have some amount of idle time and do not limit the schedule as defined.</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Activities that have positive total slack would generally require less rigorous monitoring since a slippage in these will not affect the planned completion date so long as slack remains.</a:t>
            </a:r>
          </a:p>
        </p:txBody>
      </p:sp>
      <p:pic>
        <p:nvPicPr>
          <p:cNvPr id="3" name="Picture 2">
            <a:extLst>
              <a:ext uri="{FF2B5EF4-FFF2-40B4-BE49-F238E27FC236}">
                <a16:creationId xmlns:a16="http://schemas.microsoft.com/office/drawing/2014/main" id="{3954062C-6731-D5BB-1B6F-A1E3CC831A9E}"/>
              </a:ext>
            </a:extLst>
          </p:cNvPr>
          <p:cNvPicPr>
            <a:picLocks noChangeAspect="1"/>
          </p:cNvPicPr>
          <p:nvPr/>
        </p:nvPicPr>
        <p:blipFill>
          <a:blip r:embed="rId4"/>
          <a:stretch>
            <a:fillRect/>
          </a:stretch>
        </p:blipFill>
        <p:spPr>
          <a:xfrm>
            <a:off x="1288795" y="3516793"/>
            <a:ext cx="9533101" cy="3312811"/>
          </a:xfrm>
          <a:prstGeom prst="rect">
            <a:avLst/>
          </a:prstGeom>
        </p:spPr>
      </p:pic>
    </p:spTree>
    <p:extLst>
      <p:ext uri="{BB962C8B-B14F-4D97-AF65-F5344CB8AC3E}">
        <p14:creationId xmlns:p14="http://schemas.microsoft.com/office/powerpoint/2010/main" val="26640884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208422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Critical path</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1776076"/>
            <a:ext cx="11947705" cy="349326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Understanding both critical path and slack concepts is vital for effective time management and requires that the PM keep these parameter values in mind as the project unfolds.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Also, recognize that errors in duration estimates will cause the slack values to change during project execution, so this is not a static view by any stretch.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Understanding activity slack or float gives the PM flexibility in scheduling the start of a particular activity (</a:t>
            </a:r>
            <a:r>
              <a:rPr lang="en-US" sz="1700" dirty="0" err="1">
                <a:solidFill>
                  <a:srgbClr val="0A1F61"/>
                </a:solidFill>
                <a:cs typeface="Tajawal ExtraBold" panose="00000800000000000000"/>
              </a:rPr>
              <a:t>Uher</a:t>
            </a:r>
            <a:r>
              <a:rPr lang="en-US" sz="1700" dirty="0">
                <a:solidFill>
                  <a:srgbClr val="0A1F61"/>
                </a:solidFill>
                <a:cs typeface="Tajawal ExtraBold" panose="00000800000000000000"/>
              </a:rPr>
              <a:t> 2003).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This also helps to facilitate prioritization of resource allocations across the project plan.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For example, if there are two activities occurring within the same time range, one critical and one noncritical that are competing for the same resource, the Project Manager can allocate the resource to the critical activity first, then use the slack or float time on the other to delay the start of the noncritical activity.</a:t>
            </a:r>
          </a:p>
        </p:txBody>
      </p:sp>
    </p:spTree>
    <p:extLst>
      <p:ext uri="{BB962C8B-B14F-4D97-AF65-F5344CB8AC3E}">
        <p14:creationId xmlns:p14="http://schemas.microsoft.com/office/powerpoint/2010/main" val="22324613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22974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QUESTIONS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839339"/>
            <a:ext cx="10886146" cy="3231654"/>
          </a:xfrm>
          <a:prstGeom prst="rect">
            <a:avLst/>
          </a:prstGeom>
          <a:noFill/>
        </p:spPr>
        <p:txBody>
          <a:bodyPr wrap="square">
            <a:spAutoFit/>
          </a:bodyPr>
          <a:lstStyle/>
          <a:p>
            <a:pPr algn="just"/>
            <a:r>
              <a:rPr lang="en-US" sz="1700" b="1" dirty="0">
                <a:solidFill>
                  <a:srgbClr val="0A1F61"/>
                </a:solidFill>
                <a:cs typeface="Tajawal ExtraBold" panose="00000800000000000000" pitchFamily="2" charset="-78"/>
              </a:rPr>
              <a:t>Discussion questions</a:t>
            </a:r>
          </a:p>
          <a:p>
            <a:pPr algn="just"/>
            <a:endParaRPr lang="en-US" sz="1700" b="1" dirty="0">
              <a:solidFill>
                <a:srgbClr val="0A1F61"/>
              </a:solidFill>
              <a:cs typeface="Tajawal ExtraBold" panose="00000800000000000000" pitchFamily="2" charset="-78"/>
            </a:endParaRPr>
          </a:p>
          <a:p>
            <a:pPr marL="800100" lvl="1" indent="-342900" algn="just">
              <a:buFont typeface="+mj-lt"/>
              <a:buAutoNum type="arabicPeriod"/>
            </a:pPr>
            <a:r>
              <a:rPr lang="en-US" sz="1700" dirty="0">
                <a:solidFill>
                  <a:srgbClr val="0A1F61"/>
                </a:solidFill>
                <a:cs typeface="Tajawal ExtraBold" panose="00000800000000000000" pitchFamily="2" charset="-78"/>
              </a:rPr>
              <a:t>What is the critical path of this plan?</a:t>
            </a:r>
          </a:p>
          <a:p>
            <a:pPr marL="800100" lvl="1" indent="-342900" algn="just">
              <a:buFont typeface="+mj-lt"/>
              <a:buAutoNum type="arabicPeriod"/>
            </a:pPr>
            <a:r>
              <a:rPr lang="en-US" sz="1700" dirty="0">
                <a:solidFill>
                  <a:srgbClr val="0A1F61"/>
                </a:solidFill>
                <a:cs typeface="Tajawal ExtraBold" panose="00000800000000000000" pitchFamily="2" charset="-78"/>
              </a:rPr>
              <a:t>How long will this project last?</a:t>
            </a:r>
          </a:p>
          <a:p>
            <a:pPr marL="800100" lvl="1" indent="-342900" algn="just">
              <a:buFont typeface="+mj-lt"/>
              <a:buAutoNum type="arabicPeriod"/>
            </a:pPr>
            <a:r>
              <a:rPr lang="en-US" sz="1700" dirty="0">
                <a:solidFill>
                  <a:srgbClr val="0A1F61"/>
                </a:solidFill>
                <a:cs typeface="Tajawal ExtraBold" panose="00000800000000000000" pitchFamily="2" charset="-78"/>
              </a:rPr>
              <a:t>What is the calendar date for completion?</a:t>
            </a:r>
          </a:p>
          <a:p>
            <a:pPr marL="800100" lvl="1" indent="-342900" algn="just">
              <a:buFont typeface="+mj-lt"/>
              <a:buAutoNum type="arabicPeriod"/>
            </a:pPr>
            <a:r>
              <a:rPr lang="en-US" sz="1700" dirty="0">
                <a:solidFill>
                  <a:srgbClr val="0A1F61"/>
                </a:solidFill>
                <a:cs typeface="Tajawal ExtraBold" panose="00000800000000000000" pitchFamily="2" charset="-78"/>
              </a:rPr>
              <a:t>Which activity has the most slack time?</a:t>
            </a:r>
          </a:p>
          <a:p>
            <a:pPr marL="800100" lvl="1" indent="-342900" algn="just">
              <a:buFont typeface="+mj-lt"/>
              <a:buAutoNum type="arabicPeriod"/>
            </a:pPr>
            <a:r>
              <a:rPr lang="en-US" sz="1700" dirty="0">
                <a:solidFill>
                  <a:srgbClr val="0A1F61"/>
                </a:solidFill>
                <a:cs typeface="Tajawal ExtraBold" panose="00000800000000000000" pitchFamily="2" charset="-78"/>
              </a:rPr>
              <a:t>When will the project be complete according to the model?</a:t>
            </a:r>
          </a:p>
          <a:p>
            <a:pPr marL="800100" lvl="1" indent="-342900" algn="just">
              <a:buFont typeface="+mj-lt"/>
              <a:buAutoNum type="arabicPeriod"/>
            </a:pPr>
            <a:r>
              <a:rPr lang="en-US" sz="1700" dirty="0">
                <a:solidFill>
                  <a:srgbClr val="0A1F61"/>
                </a:solidFill>
                <a:cs typeface="Tajawal ExtraBold" panose="00000800000000000000" pitchFamily="2" charset="-78"/>
              </a:rPr>
              <a:t>Open up a new data column for total slack. What does this indicate?</a:t>
            </a:r>
          </a:p>
          <a:p>
            <a:pPr marL="800100" lvl="1" indent="-342900" algn="just">
              <a:buFont typeface="+mj-lt"/>
              <a:buAutoNum type="arabicPeriod"/>
            </a:pPr>
            <a:r>
              <a:rPr lang="en-US" sz="1700" dirty="0">
                <a:solidFill>
                  <a:srgbClr val="0A1F61"/>
                </a:solidFill>
                <a:cs typeface="Tajawal ExtraBold" panose="00000800000000000000" pitchFamily="2" charset="-78"/>
              </a:rPr>
              <a:t>What is the most logical strategy to reduce cycle time in this plan?</a:t>
            </a:r>
          </a:p>
          <a:p>
            <a:pPr marL="800100" lvl="1" indent="-342900" algn="just">
              <a:buFont typeface="+mj-lt"/>
              <a:buAutoNum type="arabicPeriod"/>
            </a:pPr>
            <a:r>
              <a:rPr lang="en-US" sz="1700" dirty="0">
                <a:solidFill>
                  <a:srgbClr val="0A1F61"/>
                </a:solidFill>
                <a:cs typeface="Tajawal ExtraBold" panose="00000800000000000000" pitchFamily="2" charset="-78"/>
              </a:rPr>
              <a:t>If you have either the WBS Chart Pro or Visio WBS add-ins loaded, produce a graphical WBS from the first cut model. Add additional data parameters to the WBS structure to help communicate the overall project schedule data.</a:t>
            </a:r>
            <a:endParaRPr lang="en-US" sz="1700"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7652057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88954" y="5471591"/>
            <a:ext cx="1222425" cy="1096206"/>
          </a:xfrm>
          <a:prstGeom prst="rect">
            <a:avLst/>
          </a:prstGeom>
        </p:spPr>
      </p:pic>
      <p:pic>
        <p:nvPicPr>
          <p:cNvPr id="3" name="Picture 2"/>
          <p:cNvPicPr>
            <a:picLocks noChangeAspect="1"/>
          </p:cNvPicPr>
          <p:nvPr/>
        </p:nvPicPr>
        <p:blipFill>
          <a:blip r:embed="rId4"/>
          <a:stretch>
            <a:fillRect/>
          </a:stretch>
        </p:blipFill>
        <p:spPr>
          <a:xfrm>
            <a:off x="532841" y="631451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17235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Summary</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24477" y="1779872"/>
            <a:ext cx="10886146" cy="3493264"/>
          </a:xfrm>
          <a:prstGeom prst="rect">
            <a:avLst/>
          </a:prstGeom>
          <a:noFill/>
        </p:spPr>
        <p:txBody>
          <a:bodyPr wrap="square">
            <a:spAutoFit/>
          </a:bodyPr>
          <a:lstStyle/>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This chapter has explored the basic mechanics required to create a first cut project schedule. </a:t>
            </a:r>
          </a:p>
          <a:p>
            <a:pPr marL="342900" indent="-342900" algn="just">
              <a:buFont typeface="Wingdings" panose="05000000000000000000" pitchFamily="2" charset="2"/>
              <a:buChar char="q"/>
            </a:pPr>
            <a:endParaRPr lang="en-US" sz="17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Also, important core vocabulary has been introduced. </a:t>
            </a:r>
          </a:p>
          <a:p>
            <a:pPr marL="342900" indent="-342900" algn="just">
              <a:buFont typeface="Wingdings" panose="05000000000000000000" pitchFamily="2" charset="2"/>
              <a:buChar char="q"/>
            </a:pPr>
            <a:endParaRPr lang="en-US" sz="17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Both of these items represent basic skills needed in various other project scenarios. </a:t>
            </a:r>
          </a:p>
          <a:p>
            <a:pPr marL="342900" indent="-342900" algn="just">
              <a:buFont typeface="Wingdings" panose="05000000000000000000" pitchFamily="2" charset="2"/>
              <a:buChar char="q"/>
            </a:pPr>
            <a:endParaRPr lang="en-US" sz="17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Remember, as good as the first cut plan looks it is important to recognize that there are other steps required before it can be considered a viable plan ready to receive management approval and move into execution. </a:t>
            </a:r>
          </a:p>
          <a:p>
            <a:pPr marL="342900" indent="-342900" algn="just">
              <a:buFont typeface="Wingdings" panose="05000000000000000000" pitchFamily="2" charset="2"/>
              <a:buChar char="q"/>
            </a:pPr>
            <a:endParaRPr lang="en-US" sz="17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Our final goal is to produce a plan with this basic structure that is agreed upon by key stakeholders and can then be used as a road map through its lifecycle and serve as a baseline for status analysis. </a:t>
            </a:r>
          </a:p>
          <a:p>
            <a:pPr marL="342900" indent="-342900" algn="just">
              <a:buFont typeface="Wingdings" panose="05000000000000000000" pitchFamily="2" charset="2"/>
              <a:buChar char="q"/>
            </a:pPr>
            <a:endParaRPr lang="en-US" sz="17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The mechanics are now in place, but now the approval remains a forward goal.</a:t>
            </a:r>
          </a:p>
        </p:txBody>
      </p:sp>
    </p:spTree>
    <p:extLst>
      <p:ext uri="{BB962C8B-B14F-4D97-AF65-F5344CB8AC3E}">
        <p14:creationId xmlns:p14="http://schemas.microsoft.com/office/powerpoint/2010/main" val="31337557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574548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Supplementary technical reference</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2332758"/>
            <a:ext cx="11942061" cy="2185214"/>
          </a:xfrm>
          <a:prstGeom prst="rect">
            <a:avLst/>
          </a:prstGeom>
          <a:noFill/>
        </p:spPr>
        <p:txBody>
          <a:bodyPr wrap="square">
            <a:spAutoFit/>
          </a:bodyPr>
          <a:lstStyle/>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Some readers may not wish to go through this upcoming set of more technical schedule calculations since MSP performs similar calculations. </a:t>
            </a:r>
          </a:p>
          <a:p>
            <a:pPr marL="342900" indent="-342900">
              <a:buFont typeface="Wingdings" panose="05000000000000000000" pitchFamily="2" charset="2"/>
              <a:buChar char="q"/>
            </a:pPr>
            <a:endParaRPr lang="en-US" sz="1700" dirty="0">
              <a:solidFill>
                <a:srgbClr val="0A1F61"/>
              </a:solidFill>
              <a:cs typeface="Tajawal ExtraBold" panose="00000800000000000000" pitchFamily="2" charset="-78"/>
            </a:endParaRP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However, the manual graphical view offers more insights into the actual mechanics involved, so this section is defined as an optional technical reference.</a:t>
            </a:r>
          </a:p>
          <a:p>
            <a:pPr marL="342900" indent="-342900">
              <a:buFont typeface="Wingdings" panose="05000000000000000000" pitchFamily="2" charset="2"/>
              <a:buChar char="q"/>
            </a:pPr>
            <a:endParaRPr lang="en-US" sz="1700" dirty="0">
              <a:solidFill>
                <a:srgbClr val="0A1F61"/>
              </a:solidFill>
              <a:cs typeface="Tajawal ExtraBold" panose="00000800000000000000" pitchFamily="2" charset="-78"/>
            </a:endParaRP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Manipulation of the project network sequence diagram involves a fundamental set of calculations used to produce both the critical path and noncritical path (slack) calculations embedded in the project network plan</a:t>
            </a:r>
          </a:p>
        </p:txBody>
      </p:sp>
    </p:spTree>
    <p:extLst>
      <p:ext uri="{BB962C8B-B14F-4D97-AF65-F5344CB8AC3E}">
        <p14:creationId xmlns:p14="http://schemas.microsoft.com/office/powerpoint/2010/main" val="11542848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37818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Plan status mechanics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770053"/>
            <a:ext cx="11942061" cy="3493264"/>
          </a:xfrm>
          <a:prstGeom prst="rect">
            <a:avLst/>
          </a:prstGeom>
          <a:noFill/>
        </p:spPr>
        <p:txBody>
          <a:bodyPr wrap="square">
            <a:spAutoFit/>
          </a:bodyPr>
          <a:lstStyle/>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After supplying the basic activity, duration, and predecessor parameters for defining the network plan, there are seven management-oriented parameters that can be calculated from these data.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These are:</a:t>
            </a:r>
          </a:p>
          <a:p>
            <a:pPr marL="800100" lvl="1" indent="-342900">
              <a:buFont typeface="+mj-lt"/>
              <a:buAutoNum type="arabicParenR"/>
            </a:pPr>
            <a:r>
              <a:rPr lang="en-US" sz="1700" dirty="0">
                <a:solidFill>
                  <a:srgbClr val="0A1F61"/>
                </a:solidFill>
                <a:cs typeface="Tajawal ExtraBold" panose="00000800000000000000" pitchFamily="2" charset="-78"/>
              </a:rPr>
              <a:t>ES or T(E)—early start; earliest time the activity can commence.</a:t>
            </a:r>
          </a:p>
          <a:p>
            <a:pPr marL="800100" lvl="1" indent="-342900">
              <a:buFont typeface="+mj-lt"/>
              <a:buAutoNum type="arabicParenR"/>
            </a:pPr>
            <a:r>
              <a:rPr lang="en-US" sz="1700" dirty="0">
                <a:solidFill>
                  <a:srgbClr val="0A1F61"/>
                </a:solidFill>
                <a:cs typeface="Tajawal ExtraBold" panose="00000800000000000000" pitchFamily="2" charset="-78"/>
              </a:rPr>
              <a:t>LS or T(L)—late finish; latest time the activity can start and not affect project schedule.</a:t>
            </a:r>
          </a:p>
          <a:p>
            <a:pPr marL="800100" lvl="1" indent="-342900">
              <a:buFont typeface="+mj-lt"/>
              <a:buAutoNum type="arabicParenR"/>
            </a:pPr>
            <a:r>
              <a:rPr lang="en-US" sz="1700" dirty="0">
                <a:solidFill>
                  <a:srgbClr val="0A1F61"/>
                </a:solidFill>
                <a:cs typeface="Tajawal ExtraBold" panose="00000800000000000000" pitchFamily="2" charset="-78"/>
              </a:rPr>
              <a:t>EF—earliest time that an activity can finish.</a:t>
            </a:r>
          </a:p>
          <a:p>
            <a:pPr marL="800100" lvl="1" indent="-342900">
              <a:buFont typeface="+mj-lt"/>
              <a:buAutoNum type="arabicParenR"/>
            </a:pPr>
            <a:r>
              <a:rPr lang="en-US" sz="1700" dirty="0">
                <a:solidFill>
                  <a:srgbClr val="0A1F61"/>
                </a:solidFill>
                <a:cs typeface="Tajawal ExtraBold" panose="00000800000000000000" pitchFamily="2" charset="-78"/>
              </a:rPr>
              <a:t>LF—latest time the activity can finish and not affect project schedule.</a:t>
            </a:r>
          </a:p>
          <a:p>
            <a:pPr marL="800100" lvl="1" indent="-342900">
              <a:buFont typeface="+mj-lt"/>
              <a:buAutoNum type="arabicParenR"/>
            </a:pPr>
            <a:r>
              <a:rPr lang="en-US" sz="1700" dirty="0">
                <a:solidFill>
                  <a:srgbClr val="0A1F61"/>
                </a:solidFill>
                <a:cs typeface="Tajawal ExtraBold" panose="00000800000000000000" pitchFamily="2" charset="-78"/>
              </a:rPr>
              <a:t>Total slack (float)—the difference between the earliest date that the activity can start and the latest date the activity can start before delaying the completion date (LS–ES).</a:t>
            </a:r>
          </a:p>
          <a:p>
            <a:pPr marL="800100" lvl="1" indent="-342900">
              <a:buFont typeface="+mj-lt"/>
              <a:buAutoNum type="arabicParenR"/>
            </a:pPr>
            <a:r>
              <a:rPr lang="en-US" sz="1700" dirty="0">
                <a:solidFill>
                  <a:srgbClr val="0A1F61"/>
                </a:solidFill>
                <a:cs typeface="Tajawal ExtraBold" panose="00000800000000000000" pitchFamily="2" charset="-78"/>
              </a:rPr>
              <a:t>Free float—the amount of time an activity can be delayed before any successor activity will be delayed (EF−ES).</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For the sample network exercise, we will assume that all activity relationships are Finish−Start (see Figure 9.1),meaning that each predecessor activity has to completely finish before the successor activity can commence.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A schematic view of this type of relationship is shown in Figure 9.5.</a:t>
            </a:r>
          </a:p>
        </p:txBody>
      </p:sp>
      <p:pic>
        <p:nvPicPr>
          <p:cNvPr id="12" name="Picture 11">
            <a:extLst>
              <a:ext uri="{FF2B5EF4-FFF2-40B4-BE49-F238E27FC236}">
                <a16:creationId xmlns:a16="http://schemas.microsoft.com/office/drawing/2014/main" id="{43B24428-43DB-CE89-0CC3-4875ADEB23DD}"/>
              </a:ext>
            </a:extLst>
          </p:cNvPr>
          <p:cNvPicPr>
            <a:picLocks noChangeAspect="1"/>
          </p:cNvPicPr>
          <p:nvPr/>
        </p:nvPicPr>
        <p:blipFill>
          <a:blip r:embed="rId4"/>
          <a:stretch>
            <a:fillRect/>
          </a:stretch>
        </p:blipFill>
        <p:spPr>
          <a:xfrm>
            <a:off x="7610306" y="4989274"/>
            <a:ext cx="3924848" cy="1838582"/>
          </a:xfrm>
          <a:prstGeom prst="rect">
            <a:avLst/>
          </a:prstGeom>
        </p:spPr>
      </p:pic>
    </p:spTree>
    <p:extLst>
      <p:ext uri="{BB962C8B-B14F-4D97-AF65-F5344CB8AC3E}">
        <p14:creationId xmlns:p14="http://schemas.microsoft.com/office/powerpoint/2010/main" val="336232624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37818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Plan status mechanics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599235"/>
            <a:ext cx="11942061" cy="1138773"/>
          </a:xfrm>
          <a:prstGeom prst="rect">
            <a:avLst/>
          </a:prstGeom>
          <a:noFill/>
        </p:spPr>
        <p:txBody>
          <a:bodyPr wrap="square">
            <a:spAutoFit/>
          </a:bodyPr>
          <a:lstStyle/>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Table 9.3 defines a sample project activity list that will be used to show the manual network mechanics.</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From this definition, the following arrow-on-arrow network shown in Figure 9.6 can be produced.</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Review the network setup to be sure that this setup step makes sense as it is the base for the remainder of the mechanics.</a:t>
            </a:r>
          </a:p>
        </p:txBody>
      </p:sp>
      <p:pic>
        <p:nvPicPr>
          <p:cNvPr id="12" name="Picture 11">
            <a:extLst>
              <a:ext uri="{FF2B5EF4-FFF2-40B4-BE49-F238E27FC236}">
                <a16:creationId xmlns:a16="http://schemas.microsoft.com/office/drawing/2014/main" id="{02E4E0EE-F2EC-096B-71A4-395D9257E891}"/>
              </a:ext>
            </a:extLst>
          </p:cNvPr>
          <p:cNvPicPr>
            <a:picLocks noChangeAspect="1"/>
          </p:cNvPicPr>
          <p:nvPr/>
        </p:nvPicPr>
        <p:blipFill>
          <a:blip r:embed="rId6"/>
          <a:stretch>
            <a:fillRect/>
          </a:stretch>
        </p:blipFill>
        <p:spPr>
          <a:xfrm>
            <a:off x="3427973" y="2580971"/>
            <a:ext cx="4210638" cy="3972479"/>
          </a:xfrm>
          <a:prstGeom prst="rect">
            <a:avLst/>
          </a:prstGeom>
        </p:spPr>
      </p:pic>
    </p:spTree>
    <p:extLst>
      <p:ext uri="{BB962C8B-B14F-4D97-AF65-F5344CB8AC3E}">
        <p14:creationId xmlns:p14="http://schemas.microsoft.com/office/powerpoint/2010/main" val="29301600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2851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Forward path calculations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559040"/>
            <a:ext cx="11942061" cy="5324535"/>
          </a:xfrm>
          <a:prstGeom prst="rect">
            <a:avLst/>
          </a:prstGeom>
          <a:noFill/>
        </p:spPr>
        <p:txBody>
          <a:bodyPr wrap="square">
            <a:spAutoFit/>
          </a:bodyPr>
          <a:lstStyle/>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Step 2 of the mechanical plan calculation is to perform what is defined as a forward pass.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This process basically adds the arrow lengths to calculate the total duration time moving from left to right through the network, while obeying the predecessors.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Early times to reach each node (end of arrow) are recorded by the format of “T(E)/,” which is the notation for earliest time to reach that point in the network.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Figure 9.7 shows the calculated values for each of the nodes.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These example calculations are quite straightforward except for nodes 6 and 7.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For node 6, two incoming activity paths have to be considered for the activities D and E.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Node 4 has a T(E) value of 4 and activity D has a duration time of 6, therefore, the resulting value for node 6 would be 10.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However, the other parallel path coming into node 6 starts at node 3 with a value of 7 and an activity E time of 5, so that path value is 12.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For forward path calculations, the highest value among multiple incoming paths is selected for such parallel paths, thus we assign the value 12 for T(E) at node 6.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This calculation indicates that the earliest we can claim completion of these project activities at this point is 12.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The same type logic applies to node 7 where a value for T(E) of 16 is calculated.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The calculation rule for the forward pass is to remember to take the highest value for multiple input paths at the node.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T(E) values at each node represent the earliest time that these points in the project can be reached from a schedule viewpoint.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This calculation process also shows that the final node (8) can be reached at time period 21. </a:t>
            </a:r>
          </a:p>
        </p:txBody>
      </p:sp>
    </p:spTree>
    <p:extLst>
      <p:ext uri="{BB962C8B-B14F-4D97-AF65-F5344CB8AC3E}">
        <p14:creationId xmlns:p14="http://schemas.microsoft.com/office/powerpoint/2010/main" val="6554401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42851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Forward path calculations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559045"/>
            <a:ext cx="11942061" cy="1138773"/>
          </a:xfrm>
          <a:prstGeom prst="rect">
            <a:avLst/>
          </a:prstGeom>
          <a:noFill/>
        </p:spPr>
        <p:txBody>
          <a:bodyPr wrap="square">
            <a:spAutoFit/>
          </a:bodyPr>
          <a:lstStyle/>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The final node value defines that the project duration is 21 given this set of parameters.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The forward pass then defines a crude project time schedule (Figure 9.7).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However, even though this is an interesting value, there are other more worthwhile parameters that need to be defined.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We will see these in the next step.</a:t>
            </a:r>
          </a:p>
        </p:txBody>
      </p:sp>
      <p:pic>
        <p:nvPicPr>
          <p:cNvPr id="10" name="Picture 9">
            <a:extLst>
              <a:ext uri="{FF2B5EF4-FFF2-40B4-BE49-F238E27FC236}">
                <a16:creationId xmlns:a16="http://schemas.microsoft.com/office/drawing/2014/main" id="{5F3948CE-03F7-4B04-D981-73D94F467277}"/>
              </a:ext>
            </a:extLst>
          </p:cNvPr>
          <p:cNvPicPr>
            <a:picLocks noChangeAspect="1"/>
          </p:cNvPicPr>
          <p:nvPr/>
        </p:nvPicPr>
        <p:blipFill>
          <a:blip r:embed="rId6"/>
          <a:stretch>
            <a:fillRect/>
          </a:stretch>
        </p:blipFill>
        <p:spPr>
          <a:xfrm>
            <a:off x="1341113" y="2932760"/>
            <a:ext cx="7006571" cy="3688516"/>
          </a:xfrm>
          <a:prstGeom prst="rect">
            <a:avLst/>
          </a:prstGeom>
        </p:spPr>
      </p:pic>
    </p:spTree>
    <p:extLst>
      <p:ext uri="{BB962C8B-B14F-4D97-AF65-F5344CB8AC3E}">
        <p14:creationId xmlns:p14="http://schemas.microsoft.com/office/powerpoint/2010/main" val="4134624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42300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Backward pass calculation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548995"/>
            <a:ext cx="11942061" cy="2446824"/>
          </a:xfrm>
          <a:prstGeom prst="rect">
            <a:avLst/>
          </a:prstGeom>
          <a:noFill/>
        </p:spPr>
        <p:txBody>
          <a:bodyPr wrap="square">
            <a:spAutoFit/>
          </a:bodyPr>
          <a:lstStyle/>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Step 2 of the calculation process involves performing a backward pass on the network model.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The rationale for needing this is not clear as yet, but let us first describe the mechanics of the calculations before attempting to describe the function of these values.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The backward pass generates a variable defined as T(L) and it is formatted on the network node as “T(E)/T(L).”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Notice that the nodes in Figure 9.8 now show two such numeric values above each node.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For this basic network, the assumption is made that the planned time at termination is equal to the forward pass calculated time shown (i.e., 21 time units for the example).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Stated another way, we are saying that the forward plan specified that the project would take 21 time units and we are accepting that value for the backward pass.</a:t>
            </a:r>
          </a:p>
        </p:txBody>
      </p:sp>
      <p:pic>
        <p:nvPicPr>
          <p:cNvPr id="10" name="Picture 9">
            <a:extLst>
              <a:ext uri="{FF2B5EF4-FFF2-40B4-BE49-F238E27FC236}">
                <a16:creationId xmlns:a16="http://schemas.microsoft.com/office/drawing/2014/main" id="{C701463B-CE11-4589-52B9-9753BEB0D880}"/>
              </a:ext>
            </a:extLst>
          </p:cNvPr>
          <p:cNvPicPr>
            <a:picLocks noChangeAspect="1"/>
          </p:cNvPicPr>
          <p:nvPr/>
        </p:nvPicPr>
        <p:blipFill>
          <a:blip r:embed="rId4"/>
          <a:stretch>
            <a:fillRect/>
          </a:stretch>
        </p:blipFill>
        <p:spPr>
          <a:xfrm>
            <a:off x="2736079" y="3878665"/>
            <a:ext cx="6053111" cy="2858414"/>
          </a:xfrm>
          <a:prstGeom prst="rect">
            <a:avLst/>
          </a:prstGeom>
        </p:spPr>
      </p:pic>
    </p:spTree>
    <p:extLst>
      <p:ext uri="{BB962C8B-B14F-4D97-AF65-F5344CB8AC3E}">
        <p14:creationId xmlns:p14="http://schemas.microsoft.com/office/powerpoint/2010/main" val="25227919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42300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Backward pass calculation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538942"/>
            <a:ext cx="11942061" cy="5324535"/>
          </a:xfrm>
          <a:prstGeom prst="rect">
            <a:avLst/>
          </a:prstGeom>
          <a:noFill/>
        </p:spPr>
        <p:txBody>
          <a:bodyPr wrap="square">
            <a:spAutoFit/>
          </a:bodyPr>
          <a:lstStyle/>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To calculate T(L) values, we start at the completion node (8) and insert the same time as calculated for the forward pass—which is 21 in the sample case.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From this starting value, work backwards to the front of the network one node at a time. For node 7, the T(L) value would be 21 minus 5 (for activity I), or 16.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Node 6 would be calculated as 16 minus 4 (for activity G), or 12. As described in the forward pass mechanics, the T(L) calculations are straightforward until a node that has multiple paths coming back into it such as node 3 is encountered.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In this case, the T(L) calculations would compare the two paths for activities F and E yielding a 13 minus 2, or 11 for activity F, versus 12 minus 5, or 7 for activity E.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The calculation rule for the backward pass is to take the lower value of the two reverse paths and record that as the nodal T(L) time.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This same process is required for node 1 and at that final node the value should be zero since we started with 21/21 at node 8.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Failure to return with a zero value indicates that an error was made in the return path.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Review the values shown in Figure 9.8 to be sure that you understand the basic idea of T(E)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and T(L) mechanical values.</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Once the values for T(E) and T(L) are calculated, it is possible to analyze two additional important time management factors.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These are the longest path through the network (critical path) and slack time details.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The simplest item to calculate of these two is nodal slack time.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This is simply the difference in T(L) and T(E). </a:t>
            </a:r>
          </a:p>
        </p:txBody>
      </p:sp>
    </p:spTree>
    <p:extLst>
      <p:ext uri="{BB962C8B-B14F-4D97-AF65-F5344CB8AC3E}">
        <p14:creationId xmlns:p14="http://schemas.microsoft.com/office/powerpoint/2010/main" val="162672900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42300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Backward pass calculation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539864"/>
            <a:ext cx="11942061" cy="1661993"/>
          </a:xfrm>
          <a:prstGeom prst="rect">
            <a:avLst/>
          </a:prstGeom>
          <a:noFill/>
        </p:spPr>
        <p:txBody>
          <a:bodyPr wrap="square">
            <a:spAutoFit/>
          </a:bodyPr>
          <a:lstStyle/>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So, node 3 would have a slack value of zero (7 minus 7), while node 5 has a slack value of 4 time units (13 minus 9).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Each of these values defines the amount of time that this node can set idle without affecting the planned project completion date.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Also, note that the computed slack for the start and finish of the network will be zero from using the assumption of 21/21, that is, this says that we are happy with the original computed project duration.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You might be thinking about what you would do if some other value for T(L) was desired.</a:t>
            </a:r>
          </a:p>
        </p:txBody>
      </p:sp>
      <p:pic>
        <p:nvPicPr>
          <p:cNvPr id="10" name="Picture 9">
            <a:extLst>
              <a:ext uri="{FF2B5EF4-FFF2-40B4-BE49-F238E27FC236}">
                <a16:creationId xmlns:a16="http://schemas.microsoft.com/office/drawing/2014/main" id="{6EB64DFC-8916-4350-3281-D2CD99EB0E42}"/>
              </a:ext>
            </a:extLst>
          </p:cNvPr>
          <p:cNvPicPr>
            <a:picLocks noChangeAspect="1"/>
          </p:cNvPicPr>
          <p:nvPr/>
        </p:nvPicPr>
        <p:blipFill>
          <a:blip r:embed="rId4"/>
          <a:stretch>
            <a:fillRect/>
          </a:stretch>
        </p:blipFill>
        <p:spPr>
          <a:xfrm>
            <a:off x="2243374" y="3126095"/>
            <a:ext cx="6950868" cy="3613800"/>
          </a:xfrm>
          <a:prstGeom prst="rect">
            <a:avLst/>
          </a:prstGeom>
        </p:spPr>
      </p:pic>
    </p:spTree>
    <p:extLst>
      <p:ext uri="{BB962C8B-B14F-4D97-AF65-F5344CB8AC3E}">
        <p14:creationId xmlns:p14="http://schemas.microsoft.com/office/powerpoint/2010/main" val="6436031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42300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Backward pass calculation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589181"/>
            <a:ext cx="11942061" cy="5062924"/>
          </a:xfrm>
          <a:prstGeom prst="rect">
            <a:avLst/>
          </a:prstGeom>
          <a:noFill/>
        </p:spPr>
        <p:txBody>
          <a:bodyPr wrap="square">
            <a:spAutoFit/>
          </a:bodyPr>
          <a:lstStyle/>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Several other slack-type status parameters can be derived from this view.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The most interesting ones are Total Float, Free Float, and Late Finish.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Each of these relates to activity views rather than node calculations, but this same value set can be derived from the node values.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Total Float relates to the amount of activity slack (variability) before project completion is impacted, while Free Float deals with the same view only for the successor activity.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Late Finish describes the latest time that the activity can be completed without impacting the schedule.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Since these arrows represent required project work, the various slack views represent vital schedule information for the Project Manager.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MSP can also generate this type of information with its internal calculations.</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To find the network critical path activities, the key mechanic involves checking any activity bounded between zero slack nodes to see if in fact that path is a critical activity.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In some more complex networks, parallel paths can both appear to be on the critical path, whereas only one actually is.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In this sample case, the critical path definition is straightforward and is outlined as bold arrows in Figure 9.9.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Note that the critical path passes through nodes 1−2−3−6−7−8 and the critical path activities are A−C−E−G−I.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Specifically the critical path should be thought of as a vector containing both the activity list and the total duration value, so it would be more proper to state the critical path as A−C−E−G−I, and 21 time units.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To reiterate, this is the longest path through the network and represents a critical management issue for the Project Manager (Brown 2002).</a:t>
            </a:r>
          </a:p>
        </p:txBody>
      </p:sp>
    </p:spTree>
    <p:extLst>
      <p:ext uri="{BB962C8B-B14F-4D97-AF65-F5344CB8AC3E}">
        <p14:creationId xmlns:p14="http://schemas.microsoft.com/office/powerpoint/2010/main" val="2651945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379616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MSP equivalent output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548994"/>
            <a:ext cx="11942061" cy="5324535"/>
          </a:xfrm>
          <a:prstGeom prst="rect">
            <a:avLst/>
          </a:prstGeom>
          <a:noFill/>
        </p:spPr>
        <p:txBody>
          <a:bodyPr wrap="square">
            <a:spAutoFit/>
          </a:bodyPr>
          <a:lstStyle/>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To see how the schematic network output compares to an MSP Gantt view, it will be instructive to compare the two views.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The equivalent MSP core output is shown in Figure 9.10 and the associated network slack calculation parameters in Figure 9.11.</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There are several items to examine in the MSP view of its associated Gantt bar schematic.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It would now be worthwhile to review the status parameters shown below to ensure that the meaning of the terms are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understood:</a:t>
            </a:r>
          </a:p>
          <a:p>
            <a:pPr marL="800100" lvl="1" indent="-342900">
              <a:buFont typeface="+mj-lt"/>
              <a:buAutoNum type="arabicParenR"/>
            </a:pPr>
            <a:r>
              <a:rPr lang="en-US" sz="1700" dirty="0">
                <a:solidFill>
                  <a:srgbClr val="0A1F61"/>
                </a:solidFill>
                <a:cs typeface="Tajawal ExtraBold" panose="00000800000000000000" pitchFamily="2" charset="-78"/>
              </a:rPr>
              <a:t>Note that the total project duration is correct at 21 days and the </a:t>
            </a:r>
            <a:r>
              <a:rPr lang="en-US" sz="1700" dirty="0" err="1">
                <a:solidFill>
                  <a:srgbClr val="0A1F61"/>
                </a:solidFill>
                <a:cs typeface="Tajawal ExtraBold" panose="00000800000000000000" pitchFamily="2" charset="-78"/>
              </a:rPr>
              <a:t>critical</a:t>
            </a:r>
            <a:r>
              <a:rPr lang="en-US" sz="1700" dirty="0">
                <a:solidFill>
                  <a:srgbClr val="0A1F61"/>
                </a:solidFill>
                <a:cs typeface="Tajawal ExtraBold" panose="00000800000000000000" pitchFamily="2" charset="-78"/>
              </a:rPr>
              <a:t> path is correctly defined.</a:t>
            </a:r>
          </a:p>
          <a:p>
            <a:pPr marL="800100" lvl="1" indent="-342900">
              <a:buFont typeface="+mj-lt"/>
              <a:buAutoNum type="arabicParenR"/>
            </a:pPr>
            <a:r>
              <a:rPr lang="en-US" sz="1700" dirty="0">
                <a:solidFill>
                  <a:srgbClr val="0A1F61"/>
                </a:solidFill>
                <a:cs typeface="Tajawal ExtraBold" panose="00000800000000000000" pitchFamily="2" charset="-78"/>
              </a:rPr>
              <a:t>Total slack and free slack calculations are correctly shown, although they are converted into calendar dates rather than duration equivalents. This is more meaningful for the management aspects related to slack. The example is set to start the project on December 9, 2013, so it is possible to manually check the calendar versus raw duration results.</a:t>
            </a:r>
          </a:p>
          <a:p>
            <a:pPr marL="800100" lvl="1" indent="-342900">
              <a:buFont typeface="+mj-lt"/>
              <a:buAutoNum type="arabicParenR"/>
            </a:pPr>
            <a:r>
              <a:rPr lang="en-US" sz="1700" dirty="0">
                <a:solidFill>
                  <a:srgbClr val="0A1F61"/>
                </a:solidFill>
                <a:cs typeface="Tajawal ExtraBold" panose="00000800000000000000" pitchFamily="2" charset="-78"/>
              </a:rPr>
              <a:t>The MSP model also shows nonworking periods and corrects the completion date based on that. The network model does not deal with this level of granularity.</a:t>
            </a:r>
          </a:p>
          <a:p>
            <a:pPr marL="800100" lvl="1" indent="-342900">
              <a:buFont typeface="+mj-lt"/>
              <a:buAutoNum type="arabicParenR"/>
            </a:pPr>
            <a:r>
              <a:rPr lang="en-US" sz="1700" dirty="0">
                <a:solidFill>
                  <a:srgbClr val="0A1F61"/>
                </a:solidFill>
                <a:cs typeface="Tajawal ExtraBold" panose="00000800000000000000" pitchFamily="2" charset="-78"/>
              </a:rPr>
              <a:t>The other early and late activity calculations are shown in Figure 9.11 as calendar dates.</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Hopefully, this comparative review is sufficient and convincing that the software is easier to use than manually creating a schematic view of the schedule and then performing the same calculations.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The rest of the chapter will revert back to the software approach based on this belief.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Think of the software view this way—MSP is doing nothing other than building the relationship defined and describing the resulting output based on the input parameters.</a:t>
            </a:r>
          </a:p>
        </p:txBody>
      </p:sp>
    </p:spTree>
    <p:extLst>
      <p:ext uri="{BB962C8B-B14F-4D97-AF65-F5344CB8AC3E}">
        <p14:creationId xmlns:p14="http://schemas.microsoft.com/office/powerpoint/2010/main" val="200714635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205802"/>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422911"/>
            <a:ext cx="379616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MSP equivalent output</a:t>
            </a:r>
          </a:p>
        </p:txBody>
      </p:sp>
      <p:sp>
        <p:nvSpPr>
          <p:cNvPr id="8" name="TextBox 7"/>
          <p:cNvSpPr txBox="1"/>
          <p:nvPr/>
        </p:nvSpPr>
        <p:spPr>
          <a:xfrm>
            <a:off x="281632" y="116145"/>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4B8EC86F-4356-8A77-CB65-240BB66265FA}"/>
              </a:ext>
            </a:extLst>
          </p:cNvPr>
          <p:cNvPicPr>
            <a:picLocks noChangeAspect="1"/>
          </p:cNvPicPr>
          <p:nvPr/>
        </p:nvPicPr>
        <p:blipFill>
          <a:blip r:embed="rId5"/>
          <a:stretch>
            <a:fillRect/>
          </a:stretch>
        </p:blipFill>
        <p:spPr>
          <a:xfrm>
            <a:off x="2333653" y="1066710"/>
            <a:ext cx="6669664" cy="5731764"/>
          </a:xfrm>
          <a:prstGeom prst="rect">
            <a:avLst/>
          </a:prstGeom>
        </p:spPr>
      </p:pic>
    </p:spTree>
    <p:extLst>
      <p:ext uri="{BB962C8B-B14F-4D97-AF65-F5344CB8AC3E}">
        <p14:creationId xmlns:p14="http://schemas.microsoft.com/office/powerpoint/2010/main" val="99811712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22974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QUESTIONS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770053"/>
            <a:ext cx="11942061" cy="4016484"/>
          </a:xfrm>
          <a:prstGeom prst="rect">
            <a:avLst/>
          </a:prstGeom>
          <a:noFill/>
        </p:spPr>
        <p:txBody>
          <a:bodyPr wrap="square">
            <a:spAutoFit/>
          </a:bodyPr>
          <a:lstStyle/>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Review questions</a:t>
            </a:r>
          </a:p>
          <a:p>
            <a:pPr marL="800100" lvl="1" indent="-342900">
              <a:buFont typeface="+mj-lt"/>
              <a:buAutoNum type="arabicParenR"/>
            </a:pPr>
            <a:r>
              <a:rPr lang="en-US" sz="1700" dirty="0">
                <a:solidFill>
                  <a:srgbClr val="0A1F61"/>
                </a:solidFill>
                <a:cs typeface="Tajawal ExtraBold" panose="00000800000000000000" pitchFamily="2" charset="-78"/>
              </a:rPr>
              <a:t>What is the process sequence necessary to move a work package estimate into a schedule?</a:t>
            </a:r>
          </a:p>
          <a:p>
            <a:pPr marL="800100" lvl="1" indent="-342900">
              <a:buFont typeface="+mj-lt"/>
              <a:buAutoNum type="arabicParenR"/>
            </a:pPr>
            <a:r>
              <a:rPr lang="en-US" sz="1700" dirty="0">
                <a:solidFill>
                  <a:srgbClr val="0A1F61"/>
                </a:solidFill>
                <a:cs typeface="Tajawal ExtraBold" panose="00000800000000000000" pitchFamily="2" charset="-78"/>
              </a:rPr>
              <a:t>What are the four predecessor types used to model work unit sequencing?</a:t>
            </a:r>
          </a:p>
          <a:p>
            <a:pPr marL="800100" lvl="1" indent="-342900">
              <a:buFont typeface="+mj-lt"/>
              <a:buAutoNum type="arabicParenR"/>
            </a:pPr>
            <a:r>
              <a:rPr lang="en-US" sz="1700" dirty="0">
                <a:solidFill>
                  <a:srgbClr val="0A1F61"/>
                </a:solidFill>
                <a:cs typeface="Tajawal ExtraBold" panose="00000800000000000000" pitchFamily="2" charset="-78"/>
              </a:rPr>
              <a:t>What is the role of a PDM in the schedule development process?</a:t>
            </a:r>
          </a:p>
          <a:p>
            <a:pPr marL="800100" lvl="1" indent="-342900">
              <a:buFont typeface="+mj-lt"/>
              <a:buAutoNum type="arabicParenR"/>
            </a:pPr>
            <a:r>
              <a:rPr lang="en-US" sz="1700" dirty="0">
                <a:solidFill>
                  <a:srgbClr val="0A1F61"/>
                </a:solidFill>
                <a:cs typeface="Tajawal ExtraBold" panose="00000800000000000000" pitchFamily="2" charset="-78"/>
              </a:rPr>
              <a:t>What does a milestone signify in a project plan?</a:t>
            </a:r>
          </a:p>
          <a:p>
            <a:pPr marL="800100" lvl="1" indent="-342900">
              <a:buFont typeface="+mj-lt"/>
              <a:buAutoNum type="arabicParenR"/>
            </a:pPr>
            <a:r>
              <a:rPr lang="en-US" sz="1700" dirty="0">
                <a:solidFill>
                  <a:srgbClr val="0A1F61"/>
                </a:solidFill>
                <a:cs typeface="Tajawal ExtraBold" panose="00000800000000000000" pitchFamily="2" charset="-78"/>
              </a:rPr>
              <a:t>To generate a schedule using MSP what are the four basic data items required?</a:t>
            </a:r>
          </a:p>
          <a:p>
            <a:pPr marL="800100" lvl="1" indent="-342900">
              <a:buFont typeface="+mj-lt"/>
              <a:buAutoNum type="arabicParenR"/>
            </a:pPr>
            <a:r>
              <a:rPr lang="en-US" sz="1700" dirty="0">
                <a:solidFill>
                  <a:srgbClr val="0A1F61"/>
                </a:solidFill>
                <a:cs typeface="Tajawal ExtraBold" panose="00000800000000000000" pitchFamily="2" charset="-78"/>
              </a:rPr>
              <a:t>If we wished to delay the time between two work units, what is the vocabulary term for this?</a:t>
            </a:r>
          </a:p>
          <a:p>
            <a:pPr lvl="1"/>
            <a:endParaRPr lang="en-US" sz="1700" dirty="0">
              <a:solidFill>
                <a:srgbClr val="0A1F61"/>
              </a:solidFill>
              <a:cs typeface="Tajawal ExtraBold" panose="00000800000000000000" pitchFamily="2" charset="-78"/>
            </a:endParaRPr>
          </a:p>
          <a:p>
            <a:pPr lvl="1"/>
            <a:endParaRPr lang="en-US" sz="1700" dirty="0">
              <a:solidFill>
                <a:srgbClr val="0A1F61"/>
              </a:solidFill>
              <a:cs typeface="Tajawal ExtraBold" panose="00000800000000000000" pitchFamily="2" charset="-78"/>
            </a:endParaRPr>
          </a:p>
          <a:p>
            <a:pPr marL="285750" indent="-285750">
              <a:buFont typeface="Wingdings" panose="05000000000000000000" pitchFamily="2" charset="2"/>
              <a:buChar char="q"/>
            </a:pPr>
            <a:r>
              <a:rPr lang="en-US" sz="1700" dirty="0">
                <a:solidFill>
                  <a:srgbClr val="0A1F61"/>
                </a:solidFill>
                <a:cs typeface="Tajawal ExtraBold" panose="00000800000000000000" pitchFamily="2" charset="-78"/>
              </a:rPr>
              <a:t>In-class questions</a:t>
            </a:r>
          </a:p>
          <a:p>
            <a:pPr marL="800100" lvl="1" indent="-342900">
              <a:buFont typeface="+mj-lt"/>
              <a:buAutoNum type="arabicParenR"/>
            </a:pPr>
            <a:r>
              <a:rPr lang="en-US" sz="1700" dirty="0">
                <a:solidFill>
                  <a:srgbClr val="0A1F61"/>
                </a:solidFill>
                <a:cs typeface="Tajawal ExtraBold" panose="00000800000000000000" pitchFamily="2" charset="-78"/>
              </a:rPr>
              <a:t>If a schedule is longer than desired, what would be the simplest method to shorten it?</a:t>
            </a:r>
          </a:p>
          <a:p>
            <a:pPr marL="800100" lvl="1" indent="-342900">
              <a:buFont typeface="+mj-lt"/>
              <a:buAutoNum type="arabicParenR"/>
            </a:pPr>
            <a:r>
              <a:rPr lang="en-US" sz="1700" dirty="0">
                <a:solidFill>
                  <a:srgbClr val="0A1F61"/>
                </a:solidFill>
                <a:cs typeface="Tajawal ExtraBold" panose="00000800000000000000" pitchFamily="2" charset="-78"/>
              </a:rPr>
              <a:t>What are the implications of not having actual resources defined in the plan?</a:t>
            </a:r>
          </a:p>
          <a:p>
            <a:pPr marL="800100" lvl="1" indent="-342900">
              <a:buFont typeface="+mj-lt"/>
              <a:buAutoNum type="arabicParenR"/>
            </a:pPr>
            <a:r>
              <a:rPr lang="en-US" sz="1700" dirty="0">
                <a:solidFill>
                  <a:srgbClr val="0A1F61"/>
                </a:solidFill>
                <a:cs typeface="Tajawal ExtraBold" panose="00000800000000000000" pitchFamily="2" charset="-78"/>
              </a:rPr>
              <a:t>Provide some examples to illustrate how a well thought out plan will in fact not be met?</a:t>
            </a:r>
          </a:p>
          <a:p>
            <a:pPr marL="800100" lvl="1" indent="-342900">
              <a:buFont typeface="+mj-lt"/>
              <a:buAutoNum type="arabicParenR"/>
            </a:pPr>
            <a:r>
              <a:rPr lang="en-US" sz="1700" dirty="0">
                <a:solidFill>
                  <a:srgbClr val="0A1F61"/>
                </a:solidFill>
                <a:cs typeface="Tajawal ExtraBold" panose="00000800000000000000" pitchFamily="2" charset="-78"/>
              </a:rPr>
              <a:t>Discuss some of the methods that might be effective in making the actual project outcome more closely match the approved plan.</a:t>
            </a:r>
          </a:p>
        </p:txBody>
      </p:sp>
    </p:spTree>
    <p:extLst>
      <p:ext uri="{BB962C8B-B14F-4D97-AF65-F5344CB8AC3E}">
        <p14:creationId xmlns:p14="http://schemas.microsoft.com/office/powerpoint/2010/main" val="264419505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199766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EXERCISE</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770053"/>
            <a:ext cx="11942061" cy="2185214"/>
          </a:xfrm>
          <a:prstGeom prst="rect">
            <a:avLst/>
          </a:prstGeom>
          <a:noFill/>
        </p:spPr>
        <p:txBody>
          <a:bodyPr wrap="square">
            <a:spAutoFit/>
          </a:bodyPr>
          <a:lstStyle/>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An activity list for the car development project is shown in Table 9.4.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This data file will also be stored in the publisher website as Table 9.4 Car project activities.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Translate this structure into a first cut project schedule in order to test your understanding of the schedule creation process, then answer the same status questions outlined for the earlier example problem.</a:t>
            </a:r>
          </a:p>
          <a:p>
            <a:pPr marL="342900" indent="-342900">
              <a:buFont typeface="Wingdings" panose="05000000000000000000" pitchFamily="2" charset="2"/>
              <a:buChar char="q"/>
            </a:pPr>
            <a:endParaRPr lang="en-US" sz="1700" dirty="0">
              <a:solidFill>
                <a:srgbClr val="0A1F61"/>
              </a:solidFill>
              <a:cs typeface="Tajawal ExtraBold" panose="00000800000000000000" pitchFamily="2" charset="-78"/>
            </a:endParaRPr>
          </a:p>
          <a:p>
            <a:pPr marL="342900" indent="-342900">
              <a:buFont typeface="Wingdings" panose="05000000000000000000" pitchFamily="2" charset="2"/>
              <a:buChar char="q"/>
            </a:pPr>
            <a:endParaRPr lang="en-US" sz="1700" dirty="0">
              <a:solidFill>
                <a:srgbClr val="0A1F61"/>
              </a:solidFill>
              <a:cs typeface="Tajawal ExtraBold" panose="00000800000000000000" pitchFamily="2" charset="-78"/>
            </a:endParaRPr>
          </a:p>
          <a:p>
            <a:pPr marL="342900" indent="-342900">
              <a:buFont typeface="Wingdings" panose="05000000000000000000" pitchFamily="2" charset="2"/>
              <a:buChar char="q"/>
            </a:pPr>
            <a:endParaRPr lang="en-US" sz="1700" dirty="0">
              <a:solidFill>
                <a:srgbClr val="0A1F61"/>
              </a:solidFill>
              <a:cs typeface="Tajawal ExtraBold" panose="00000800000000000000" pitchFamily="2" charset="-78"/>
            </a:endParaRPr>
          </a:p>
          <a:p>
            <a:pPr marL="342900" indent="-342900">
              <a:buFont typeface="Wingdings" panose="05000000000000000000" pitchFamily="2" charset="2"/>
              <a:buChar char="q"/>
            </a:pPr>
            <a:r>
              <a:rPr lang="en-US" sz="1700" b="1" dirty="0">
                <a:solidFill>
                  <a:srgbClr val="0A1F61"/>
                </a:solidFill>
                <a:cs typeface="Tajawal ExtraBold" panose="00000800000000000000" pitchFamily="2" charset="-78"/>
              </a:rPr>
              <a:t>Check page 167 in the book to see Table 9.4 Car Problem Activity List</a:t>
            </a:r>
          </a:p>
        </p:txBody>
      </p:sp>
    </p:spTree>
    <p:extLst>
      <p:ext uri="{BB962C8B-B14F-4D97-AF65-F5344CB8AC3E}">
        <p14:creationId xmlns:p14="http://schemas.microsoft.com/office/powerpoint/2010/main" val="263368208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184537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Reference</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2322710"/>
            <a:ext cx="11942061" cy="2185214"/>
          </a:xfrm>
          <a:prstGeom prst="rect">
            <a:avLst/>
          </a:prstGeom>
          <a:noFill/>
        </p:spPr>
        <p:txBody>
          <a:bodyPr wrap="square">
            <a:spAutoFit/>
          </a:bodyPr>
          <a:lstStyle/>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Brown, K.L. 2002. Program Evaluation and Review Technique and Critical Path Method—Background, Reference for Business: </a:t>
            </a:r>
            <a:r>
              <a:rPr lang="en-US" sz="1700" dirty="0">
                <a:solidFill>
                  <a:srgbClr val="0A1F61"/>
                </a:solidFill>
                <a:cs typeface="Tajawal ExtraBold" panose="00000800000000000000" pitchFamily="2" charset="-78"/>
                <a:hlinkClick r:id="rId6"/>
              </a:rPr>
              <a:t>http://www.referenceforbusiness.com/management/Pr-Sa/Program-Evaluation-and-Review-Technique-andCritical-Path-Method.html</a:t>
            </a:r>
            <a:r>
              <a:rPr lang="en-US" sz="1700" dirty="0">
                <a:solidFill>
                  <a:srgbClr val="0A1F61"/>
                </a:solidFill>
                <a:cs typeface="Tajawal ExtraBold" panose="00000800000000000000" pitchFamily="2" charset="-78"/>
              </a:rPr>
              <a:t> (accessed March 17, 2008).</a:t>
            </a:r>
          </a:p>
          <a:p>
            <a:pPr marL="342900" indent="-342900">
              <a:buFont typeface="Wingdings" panose="05000000000000000000" pitchFamily="2" charset="2"/>
              <a:buChar char="q"/>
            </a:pPr>
            <a:endParaRPr lang="en-US" sz="1700" dirty="0">
              <a:solidFill>
                <a:srgbClr val="0A1F61"/>
              </a:solidFill>
              <a:cs typeface="Tajawal ExtraBold" panose="00000800000000000000" pitchFamily="2" charset="-78"/>
            </a:endParaRP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PMI. 2001. Project Management Institute Practice Standard for Work Breakdown Structures. Newtown Square, PA: Project Management Institute.</a:t>
            </a:r>
          </a:p>
          <a:p>
            <a:pPr marL="342900" indent="-342900">
              <a:buFont typeface="Wingdings" panose="05000000000000000000" pitchFamily="2" charset="2"/>
              <a:buChar char="q"/>
            </a:pPr>
            <a:endParaRPr lang="en-US" sz="1700" dirty="0">
              <a:solidFill>
                <a:srgbClr val="0A1F61"/>
              </a:solidFill>
              <a:cs typeface="Tajawal ExtraBold" panose="00000800000000000000" pitchFamily="2" charset="-78"/>
            </a:endParaRPr>
          </a:p>
          <a:p>
            <a:pPr marL="342900" indent="-342900">
              <a:buFont typeface="Wingdings" panose="05000000000000000000" pitchFamily="2" charset="2"/>
              <a:buChar char="q"/>
            </a:pPr>
            <a:r>
              <a:rPr lang="en-US" sz="1700" dirty="0" err="1">
                <a:solidFill>
                  <a:srgbClr val="0A1F61"/>
                </a:solidFill>
                <a:cs typeface="Tajawal ExtraBold" panose="00000800000000000000" pitchFamily="2" charset="-78"/>
              </a:rPr>
              <a:t>Uher</a:t>
            </a:r>
            <a:r>
              <a:rPr lang="en-US" sz="1700" dirty="0">
                <a:solidFill>
                  <a:srgbClr val="0A1F61"/>
                </a:solidFill>
                <a:cs typeface="Tajawal ExtraBold" panose="00000800000000000000" pitchFamily="2" charset="-78"/>
              </a:rPr>
              <a:t>, T.E. 2003. Programming and Scheduling Techniques. Sidney: University of New South Wales.</a:t>
            </a:r>
          </a:p>
        </p:txBody>
      </p:sp>
    </p:spTree>
    <p:extLst>
      <p:ext uri="{BB962C8B-B14F-4D97-AF65-F5344CB8AC3E}">
        <p14:creationId xmlns:p14="http://schemas.microsoft.com/office/powerpoint/2010/main" val="149265963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434717" y="572245"/>
            <a:ext cx="184731" cy="523220"/>
          </a:xfrm>
          <a:prstGeom prst="rect">
            <a:avLst/>
          </a:prstGeom>
          <a:noFill/>
        </p:spPr>
        <p:txBody>
          <a:bodyPr wrap="none" lIns="91440" tIns="45720" rIns="91440" bIns="45720" rtlCol="0" anchor="t">
            <a:spAutoFit/>
          </a:bodyPr>
          <a:lstStyle/>
          <a:p>
            <a:endParaRPr lang="en-US" sz="2800" dirty="0">
              <a:solidFill>
                <a:schemeClr val="bg1"/>
              </a:solidFill>
              <a:cs typeface="Tajawal Medium"/>
            </a:endParaRPr>
          </a:p>
        </p:txBody>
      </p:sp>
      <p:sp>
        <p:nvSpPr>
          <p:cNvPr id="11" name="TextBox 10">
            <a:extLst>
              <a:ext uri="{FF2B5EF4-FFF2-40B4-BE49-F238E27FC236}">
                <a16:creationId xmlns:a16="http://schemas.microsoft.com/office/drawing/2014/main" id="{A07E01C4-6EA5-F47C-812A-B6D3B88FFFF6}"/>
              </a:ext>
            </a:extLst>
          </p:cNvPr>
          <p:cNvSpPr txBox="1"/>
          <p:nvPr/>
        </p:nvSpPr>
        <p:spPr>
          <a:xfrm>
            <a:off x="2325914" y="543490"/>
            <a:ext cx="188449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Thank You</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84BDE879-4560-E0CD-EEA3-0536123AF05D}"/>
              </a:ext>
            </a:extLst>
          </p:cNvPr>
          <p:cNvSpPr txBox="1"/>
          <p:nvPr/>
        </p:nvSpPr>
        <p:spPr>
          <a:xfrm>
            <a:off x="921999" y="236724"/>
            <a:ext cx="184731" cy="954107"/>
          </a:xfrm>
          <a:prstGeom prst="rect">
            <a:avLst/>
          </a:prstGeom>
          <a:noFill/>
        </p:spPr>
        <p:txBody>
          <a:bodyPr wrap="none" rtlCol="0">
            <a:spAutoFit/>
          </a:bodyPr>
          <a:lstStyle/>
          <a:p>
            <a:pPr algn="ctr"/>
            <a:endParaRPr lang="en-US" sz="2800" dirty="0">
              <a:solidFill>
                <a:schemeClr val="bg1"/>
              </a:solidFill>
              <a:latin typeface="Tajawal Medium" panose="00000600000000000000" pitchFamily="2" charset="-78"/>
              <a:cs typeface="Tajawal Medium" panose="00000600000000000000" pitchFamily="2" charset="-78"/>
            </a:endParaRPr>
          </a:p>
          <a:p>
            <a:pPr algn="ct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Rectangle 15">
            <a:extLst>
              <a:ext uri="{FF2B5EF4-FFF2-40B4-BE49-F238E27FC236}">
                <a16:creationId xmlns:a16="http://schemas.microsoft.com/office/drawing/2014/main" id="{30DCBAAD-2789-FF95-B6B1-1AE5019F493D}"/>
              </a:ext>
            </a:extLst>
          </p:cNvPr>
          <p:cNvSpPr/>
          <p:nvPr/>
        </p:nvSpPr>
        <p:spPr>
          <a:xfrm>
            <a:off x="1129835" y="940158"/>
            <a:ext cx="9943619" cy="4001095"/>
          </a:xfrm>
          <a:prstGeom prst="rect">
            <a:avLst/>
          </a:prstGeom>
          <a:noFill/>
        </p:spPr>
        <p:txBody>
          <a:bodyPr wrap="square" lIns="91440" tIns="45720" rIns="91440" bIns="45720">
            <a:spAutoFit/>
          </a:bodyPr>
          <a:lstStyle/>
          <a:p>
            <a:pPr algn="ctr"/>
            <a:r>
              <a:rPr lang="en-US" sz="16600" b="1" dirty="0">
                <a:ln w="22225">
                  <a:solidFill>
                    <a:schemeClr val="accent2"/>
                  </a:solidFill>
                  <a:prstDash val="solid"/>
                </a:ln>
                <a:solidFill>
                  <a:schemeClr val="accent2">
                    <a:lumMod val="40000"/>
                    <a:lumOff val="60000"/>
                  </a:schemeClr>
                </a:solidFill>
                <a:effectLst>
                  <a:glow rad="101600">
                    <a:schemeClr val="accent1">
                      <a:satMod val="175000"/>
                      <a:alpha val="40000"/>
                    </a:schemeClr>
                  </a:glow>
                </a:effectLst>
                <a:latin typeface="Tajawal ExtraBold" panose="00000800000000000000" pitchFamily="2" charset="-78"/>
                <a:cs typeface="Tajawal ExtraBold" panose="00000800000000000000" pitchFamily="2" charset="-78"/>
              </a:rPr>
              <a:t>The End..</a:t>
            </a:r>
          </a:p>
          <a:p>
            <a:pPr algn="ctr"/>
            <a:r>
              <a:rPr lang="en-US" sz="8800" b="1" dirty="0">
                <a:ln w="22225">
                  <a:solidFill>
                    <a:schemeClr val="accent2"/>
                  </a:solidFill>
                  <a:prstDash val="solid"/>
                </a:ln>
                <a:solidFill>
                  <a:schemeClr val="accent2">
                    <a:lumMod val="40000"/>
                    <a:lumOff val="60000"/>
                  </a:schemeClr>
                </a:solidFill>
                <a:effectLst>
                  <a:glow rad="101600">
                    <a:schemeClr val="accent1">
                      <a:satMod val="175000"/>
                      <a:alpha val="40000"/>
                    </a:schemeClr>
                  </a:glow>
                </a:effectLst>
                <a:cs typeface="Tajawal ExtraBold" panose="00000800000000000000" pitchFamily="2" charset="-78"/>
              </a:rPr>
              <a:t>Thank You</a:t>
            </a:r>
            <a:endParaRPr lang="en-US" sz="8800" b="1" dirty="0">
              <a:ln w="22225">
                <a:solidFill>
                  <a:schemeClr val="accent2"/>
                </a:solidFill>
                <a:prstDash val="solid"/>
              </a:ln>
              <a:solidFill>
                <a:schemeClr val="accent2">
                  <a:lumMod val="40000"/>
                  <a:lumOff val="60000"/>
                </a:schemeClr>
              </a:solidFill>
              <a:effectLst>
                <a:glow rad="101600">
                  <a:schemeClr val="accent1">
                    <a:satMod val="175000"/>
                    <a:alpha val="40000"/>
                  </a:schemeClr>
                </a:glow>
              </a:effectLst>
            </a:endParaRPr>
          </a:p>
        </p:txBody>
      </p:sp>
    </p:spTree>
    <p:extLst>
      <p:ext uri="{BB962C8B-B14F-4D97-AF65-F5344CB8AC3E}">
        <p14:creationId xmlns:p14="http://schemas.microsoft.com/office/powerpoint/2010/main" val="28025293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19501</TotalTime>
  <Words>6455</Words>
  <Application>Microsoft Office PowerPoint</Application>
  <PresentationFormat>Widescreen</PresentationFormat>
  <Paragraphs>459</Paragraphs>
  <Slides>41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Waseem Tabbaa</cp:lastModifiedBy>
  <cp:revision>36</cp:revision>
  <dcterms:created xsi:type="dcterms:W3CDTF">2021-08-03T13:03:26Z</dcterms:created>
  <dcterms:modified xsi:type="dcterms:W3CDTF">2022-11-17T20:01:14Z</dcterms:modified>
</cp:coreProperties>
</file>