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A1E48D-45CB-CBFB-909D-889FD67DF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0F10F246-F9A1-9B66-8A50-C4B92D0C1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957CD-8EE0-4D02-95C6-607DB369A179}" type="datetimeFigureOut">
              <a:rPr lang="ar-SA" smtClean="0"/>
              <a:t>06/07/1447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EF18FB27-C5D4-663B-AD57-4004B35C1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5AF32D7C-4C1C-246D-4856-FC8CB4FE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A2DD-3951-4345-BFA9-5DF9AA31ACB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00249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347F78C8-2B79-D848-4FED-7F04C3F3D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71A37D8-D409-260B-67A4-41389D714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33B58B9-2FB7-79AC-C3D4-8E1F788EB2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957CD-8EE0-4D02-95C6-607DB369A179}" type="datetimeFigureOut">
              <a:rPr lang="ar-SA" smtClean="0"/>
              <a:t>06/07/1447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2B337E8-540D-8E4C-89EE-1A9C1E9FA1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1032C21-9E97-50EE-07C4-01D57B16B6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EA2DD-3951-4345-BFA9-5DF9AA31ACB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1326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D76176-E5E3-6265-8604-2B684C934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F5C4B08-7642-AE7E-ED1A-6E7D07B41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79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AA20E3D-0498-79FA-C44A-E572FB506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40E70B-BDA8-19E1-7A2D-44A394777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8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374"/>
    </mc:Choice>
    <mc:Fallback xmlns="">
      <p:transition spd="slow" advTm="9537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66B5AF-0D03-D5EC-491F-425E08E5B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9E7B53-EDAD-9089-1735-8A596789A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6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091"/>
    </mc:Choice>
    <mc:Fallback xmlns="">
      <p:transition spd="slow" advTm="24809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626CE9-84F6-5D29-E179-33707E65C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029ACD-3EEA-D9A4-3C67-4967C01CB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9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83"/>
    </mc:Choice>
    <mc:Fallback xmlns="">
      <p:transition spd="slow" advTm="6818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686E0A-7E71-895F-E998-80A521752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12435B5-0A02-BFCF-AEC7-474C01BF9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60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520"/>
    </mc:Choice>
    <mc:Fallback xmlns="">
      <p:transition spd="slow" advTm="31652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EE35BBE-419B-33DE-139C-8FA784237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33EAE7-A932-A697-50B0-BA673C47E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350"/>
    </mc:Choice>
    <mc:Fallback xmlns="">
      <p:transition spd="slow" advTm="35135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1DA315-96E5-EB73-D3B6-ECA5BE88A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B9AB7D-5AEB-D65F-8793-A16DF079D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2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760"/>
    </mc:Choice>
    <mc:Fallback xmlns="">
      <p:transition spd="slow" advTm="22176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4574C0-30B1-00FA-35FE-E44C4B141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BAB045E-1C0D-25C0-DC6A-11A242449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6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699"/>
    </mc:Choice>
    <mc:Fallback xmlns="">
      <p:transition spd="slow" advTm="8069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3BA147D-7D38-1EAA-DED7-AA9FC7000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E68438A-CBF4-1C2B-0BE9-7A56A5EE60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3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78"/>
    </mc:Choice>
    <mc:Fallback xmlns="">
      <p:transition spd="slow" advTm="4027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ED7366-E64B-3FD1-2AD8-D04165443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DF5574-4847-EBA5-88C4-0EA8E0DAE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3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78"/>
    </mc:Choice>
    <mc:Fallback xmlns="">
      <p:transition spd="slow" advTm="10477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540CAC-1869-44A5-E516-8144EE3F6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8F7CC42-2BE2-A186-E79A-590F700D8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5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396"/>
    </mc:Choice>
    <mc:Fallback xmlns="">
      <p:transition spd="slow" advTm="12639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C63500-EAD7-7631-095E-3CFE40DCF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ADD1EF-630C-E816-D203-568C40B97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30"/>
    </mc:Choice>
    <mc:Fallback xmlns="">
      <p:transition spd="slow" advTm="620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856389-1F45-8567-E244-EF370D5DE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7755FC3-4EDB-10FA-A9D2-BA64CB482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9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218"/>
    </mc:Choice>
    <mc:Fallback xmlns="">
      <p:transition spd="slow" advTm="28621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EC4704B-D809-10D2-C95B-3B0B12A69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B48763-E2C6-8323-AC07-EFD316409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1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038"/>
    </mc:Choice>
    <mc:Fallback xmlns="">
      <p:transition spd="slow" advTm="20703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539FB7-F6FC-A4D9-E4C8-8EF608690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B52518-0EE4-B083-D9F2-81B97C1C8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5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952"/>
    </mc:Choice>
    <mc:Fallback xmlns="">
      <p:transition spd="slow" advTm="27795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80C88E-397C-842A-F435-461BD1EA5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066853-63C8-7B38-1B25-85CC310F84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503"/>
    </mc:Choice>
    <mc:Fallback xmlns="">
      <p:transition spd="slow" advTm="19450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B38CAF-F1DD-DC91-2150-40A9EC3F7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32BA34-3D72-1D00-70E8-07EED3001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2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436"/>
    </mc:Choice>
    <mc:Fallback xmlns="">
      <p:transition spd="slow" advTm="14943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24B51D2-94EB-CC5A-C4AD-4D38D3A8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4A0F16C-444E-8DA9-958C-D1844A5106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6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67"/>
    </mc:Choice>
    <mc:Fallback xmlns="">
      <p:transition spd="slow" advTm="793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E3AE4D6-81CE-A507-7D23-A44CAD746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4DF203E-1820-37EC-8097-AEA52736C0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1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88"/>
    </mc:Choice>
    <mc:Fallback xmlns="">
      <p:transition spd="slow" advTm="12648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9D5B170-406D-CF98-9735-9D60B7E9F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5F922F-51B8-5749-27E9-A6078C5C06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6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955"/>
    </mc:Choice>
    <mc:Fallback xmlns="">
      <p:transition spd="slow" advTm="7795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F270FF-A97D-0FCD-7A6A-C1B734D2F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497970-1AB8-077E-52AE-1DD376403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8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86"/>
    </mc:Choice>
    <mc:Fallback xmlns="">
      <p:transition spd="slow" advTm="9618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EEF7E60-1D2E-E6F1-20AB-062C6BA37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6DE0A29-A5D7-F81F-768F-8960F03031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87"/>
    </mc:Choice>
    <mc:Fallback xmlns="">
      <p:transition spd="slow" advTm="9878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BD9B0D3-4BBE-CB95-CED2-801EE86AE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7CFFC55-255B-9D77-8CCE-2525FF299A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0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767"/>
    </mc:Choice>
    <mc:Fallback xmlns="">
      <p:transition spd="slow" advTm="32476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C50FB78-0056-EC5F-6213-AA4D17479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7A41798-C241-FE96-E100-F4D264B19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8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238"/>
    </mc:Choice>
    <mc:Fallback xmlns="">
      <p:transition spd="slow" advTm="15323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028766-58A5-E0FD-8A79-7E48C3346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F5EAC2-44EE-456D-FB5E-28BDC09D7F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25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2025-11-27T12:32:22Z</dcterms:created>
  <dcterms:modified xsi:type="dcterms:W3CDTF">2025-11-27T12:32:22Z</dcterms:modified>
</cp:coreProperties>
</file>