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7" r:id="rId12"/>
    <p:sldId id="268" r:id="rId13"/>
    <p:sldId id="269" r:id="rId14"/>
    <p:sldId id="270" r:id="rId15"/>
    <p:sldId id="273" r:id="rId16"/>
  </p:sldIdLst>
  <p:sldSz cx="12192000" cy="6858000"/>
  <p:notesSz cx="6858000" cy="9144000"/>
  <p:embeddedFontLst>
    <p:embeddedFont>
      <p:font typeface="Calibri" panose="020F0502020204030204" pitchFamily="34" charset="0"/>
      <p:regular r:id="rId18"/>
      <p:bold r:id="rId19"/>
      <p:italic r:id="rId20"/>
      <p:boldItalic r:id="rId21"/>
    </p:embeddedFont>
    <p:embeddedFont>
      <p:font typeface="Century Gothic" panose="020B0502020202020204" pitchFamily="34" charset="0"/>
      <p:regular r:id="rId22"/>
      <p:bold r:id="rId23"/>
      <p:italic r:id="rId24"/>
      <p:boldItalic r:id="rId2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9" roundtripDataSignature="AMtx7midw/D1L133ANrKhuQi64NeRPjTx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25"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8.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5" name="Google Shape;9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0" name="Google Shape;110;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1" name="Google Shape;161;p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5" name="Google Shape;185;p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8" name="Google Shape;208;p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4" name="Google Shape;234;p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1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0" name="Google Shape;320;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8" name="Google Shape;348;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0" name="Google Shape;380;p1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7" name="Google Shape;387;p1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17" descr="Tag=AccentColor&#10;Flavor=Light&#10;Target=Fill"/>
          <p:cNvSpPr/>
          <p:nvPr/>
        </p:nvSpPr>
        <p:spPr>
          <a:xfrm flipH="1">
            <a:off x="2599854" y="527562"/>
            <a:ext cx="6992292" cy="5102484"/>
          </a:xfrm>
          <a:custGeom>
            <a:avLst/>
            <a:gdLst/>
            <a:ahLst/>
            <a:cxnLst/>
            <a:rect l="l" t="t" r="r" b="b"/>
            <a:pathLst>
              <a:path w="6886274" h="5025119" extrusionOk="0">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3" name="Google Shape;13;p17"/>
          <p:cNvSpPr txBox="1">
            <a:spLocks noGrp="1"/>
          </p:cNvSpPr>
          <p:nvPr>
            <p:ph type="ctrTitle"/>
          </p:nvPr>
        </p:nvSpPr>
        <p:spPr>
          <a:xfrm>
            <a:off x="1508760" y="1591056"/>
            <a:ext cx="5705856" cy="326440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4800"/>
              <a:buFont typeface="Century Gothic"/>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 name="Google Shape;14;p17"/>
          <p:cNvSpPr txBox="1">
            <a:spLocks noGrp="1"/>
          </p:cNvSpPr>
          <p:nvPr>
            <p:ph type="subTitle" idx="1"/>
          </p:nvPr>
        </p:nvSpPr>
        <p:spPr>
          <a:xfrm>
            <a:off x="1524000" y="4928616"/>
            <a:ext cx="5705856" cy="996696"/>
          </a:xfrm>
          <a:prstGeom prst="rect">
            <a:avLst/>
          </a:prstGeom>
          <a:noFill/>
          <a:ln>
            <a:noFill/>
          </a:ln>
        </p:spPr>
        <p:txBody>
          <a:bodyPr spcFirstLastPara="1" wrap="square" lIns="91425" tIns="45700" rIns="91425" bIns="45700" anchor="t" anchorCtr="0">
            <a:normAutofit/>
          </a:bodyPr>
          <a:lstStyle>
            <a:lvl1pPr lvl="0" algn="l">
              <a:lnSpc>
                <a:spcPct val="100000"/>
              </a:lnSpc>
              <a:spcBef>
                <a:spcPts val="1000"/>
              </a:spcBef>
              <a:spcAft>
                <a:spcPts val="0"/>
              </a:spcAft>
              <a:buClr>
                <a:schemeClr val="dk1"/>
              </a:buClr>
              <a:buSzPts val="2400"/>
              <a:buNone/>
              <a:defRPr sz="2400" cap="none"/>
            </a:lvl1pPr>
            <a:lvl2pPr lvl="1" algn="ctr">
              <a:lnSpc>
                <a:spcPct val="100000"/>
              </a:lnSpc>
              <a:spcBef>
                <a:spcPts val="500"/>
              </a:spcBef>
              <a:spcAft>
                <a:spcPts val="0"/>
              </a:spcAft>
              <a:buClr>
                <a:schemeClr val="dk1"/>
              </a:buClr>
              <a:buSzPts val="2000"/>
              <a:buNone/>
              <a:defRPr sz="2000"/>
            </a:lvl2pPr>
            <a:lvl3pPr lvl="2" algn="ctr">
              <a:lnSpc>
                <a:spcPct val="100000"/>
              </a:lnSpc>
              <a:spcBef>
                <a:spcPts val="500"/>
              </a:spcBef>
              <a:spcAft>
                <a:spcPts val="0"/>
              </a:spcAft>
              <a:buClr>
                <a:schemeClr val="dk1"/>
              </a:buClr>
              <a:buSzPts val="1800"/>
              <a:buNone/>
              <a:defRPr sz="1800"/>
            </a:lvl3pPr>
            <a:lvl4pPr lvl="3" algn="ctr">
              <a:lnSpc>
                <a:spcPct val="100000"/>
              </a:lnSpc>
              <a:spcBef>
                <a:spcPts val="500"/>
              </a:spcBef>
              <a:spcAft>
                <a:spcPts val="0"/>
              </a:spcAft>
              <a:buClr>
                <a:schemeClr val="dk1"/>
              </a:buClr>
              <a:buSzPts val="1600"/>
              <a:buNone/>
              <a:defRPr sz="1600"/>
            </a:lvl4pPr>
            <a:lvl5pPr lvl="4" algn="ctr">
              <a:lnSpc>
                <a:spcPct val="10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5" name="Google Shape;15;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 name="Google Shape;17;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8"/>
        <p:cNvGrpSpPr/>
        <p:nvPr/>
      </p:nvGrpSpPr>
      <p:grpSpPr>
        <a:xfrm>
          <a:off x="0" y="0"/>
          <a:ext cx="0" cy="0"/>
          <a:chOff x="0" y="0"/>
          <a:chExt cx="0" cy="0"/>
        </a:xfrm>
      </p:grpSpPr>
      <p:sp>
        <p:nvSpPr>
          <p:cNvPr id="19" name="Google Shape;19;p18" descr="Tag=AccentColor&#10;Flavor=Light&#10;Target=Fill"/>
          <p:cNvSpPr/>
          <p:nvPr/>
        </p:nvSpPr>
        <p:spPr>
          <a:xfrm flipH="1">
            <a:off x="1" y="315111"/>
            <a:ext cx="3021543" cy="1435442"/>
          </a:xfrm>
          <a:custGeom>
            <a:avLst/>
            <a:gdLst/>
            <a:ahLst/>
            <a:cxnLst/>
            <a:rect l="l" t="t" r="r" b="b"/>
            <a:pathLst>
              <a:path w="3021543" h="1435442" extrusionOk="0">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0" name="Google Shape;20;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000"/>
              <a:buFont typeface="Century Gothic"/>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 name="Google Shape;21;p18"/>
          <p:cNvSpPr txBox="1">
            <a:spLocks noGrp="1"/>
          </p:cNvSpPr>
          <p:nvPr>
            <p:ph type="body" idx="1"/>
          </p:nvPr>
        </p:nvSpPr>
        <p:spPr>
          <a:xfrm>
            <a:off x="838200" y="2011680"/>
            <a:ext cx="10515600" cy="416052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1000"/>
              </a:spcBef>
              <a:spcAft>
                <a:spcPts val="0"/>
              </a:spcAft>
              <a:buClr>
                <a:schemeClr val="dk1"/>
              </a:buClr>
              <a:buSzPts val="1800"/>
              <a:buChar char="•"/>
              <a:defRPr/>
            </a:lvl1pPr>
            <a:lvl2pPr marL="914400" lvl="1" indent="-342900" algn="l">
              <a:lnSpc>
                <a:spcPct val="100000"/>
              </a:lnSpc>
              <a:spcBef>
                <a:spcPts val="500"/>
              </a:spcBef>
              <a:spcAft>
                <a:spcPts val="0"/>
              </a:spcAft>
              <a:buClr>
                <a:schemeClr val="dk1"/>
              </a:buClr>
              <a:buSzPts val="1800"/>
              <a:buChar char="•"/>
              <a:defRPr/>
            </a:lvl2pPr>
            <a:lvl3pPr marL="1371600" lvl="2" indent="-342900" algn="l">
              <a:lnSpc>
                <a:spcPct val="100000"/>
              </a:lnSpc>
              <a:spcBef>
                <a:spcPts val="500"/>
              </a:spcBef>
              <a:spcAft>
                <a:spcPts val="0"/>
              </a:spcAft>
              <a:buClr>
                <a:schemeClr val="dk1"/>
              </a:buClr>
              <a:buSzPts val="1800"/>
              <a:buChar char="•"/>
              <a:defRPr/>
            </a:lvl3pPr>
            <a:lvl4pPr marL="1828800" lvl="3" indent="-342900" algn="l">
              <a:lnSpc>
                <a:spcPct val="100000"/>
              </a:lnSpc>
              <a:spcBef>
                <a:spcPts val="500"/>
              </a:spcBef>
              <a:spcAft>
                <a:spcPts val="0"/>
              </a:spcAft>
              <a:buClr>
                <a:schemeClr val="dk1"/>
              </a:buClr>
              <a:buSzPts val="1800"/>
              <a:buChar char="•"/>
              <a:defRPr/>
            </a:lvl4pPr>
            <a:lvl5pPr marL="2286000" lvl="4" indent="-342900" algn="l">
              <a:lnSpc>
                <a:spcPct val="10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2" name="Google Shape;22;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5"/>
        <p:cNvGrpSpPr/>
        <p:nvPr/>
      </p:nvGrpSpPr>
      <p:grpSpPr>
        <a:xfrm>
          <a:off x="0" y="0"/>
          <a:ext cx="0" cy="0"/>
          <a:chOff x="0" y="0"/>
          <a:chExt cx="0" cy="0"/>
        </a:xfrm>
      </p:grpSpPr>
      <p:sp>
        <p:nvSpPr>
          <p:cNvPr id="26" name="Google Shape;26;p19" descr="Tag=AccentColor&#10;Flavor=Light&#10;Target=Fill"/>
          <p:cNvSpPr/>
          <p:nvPr/>
        </p:nvSpPr>
        <p:spPr>
          <a:xfrm>
            <a:off x="7209816" y="0"/>
            <a:ext cx="4143984" cy="5747660"/>
          </a:xfrm>
          <a:custGeom>
            <a:avLst/>
            <a:gdLst/>
            <a:ahLst/>
            <a:cxnLst/>
            <a:rect l="l" t="t" r="r" b="b"/>
            <a:pathLst>
              <a:path w="3843750" h="5956080" extrusionOk="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7" name="Google Shape;27;p19"/>
          <p:cNvSpPr txBox="1">
            <a:spLocks noGrp="1"/>
          </p:cNvSpPr>
          <p:nvPr>
            <p:ph type="title"/>
          </p:nvPr>
        </p:nvSpPr>
        <p:spPr>
          <a:xfrm>
            <a:off x="831850" y="1078991"/>
            <a:ext cx="5266944" cy="313639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4800"/>
              <a:buFont typeface="Century Gothic"/>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 name="Google Shape;28;p19"/>
          <p:cNvSpPr txBox="1">
            <a:spLocks noGrp="1"/>
          </p:cNvSpPr>
          <p:nvPr>
            <p:ph type="body" idx="1"/>
          </p:nvPr>
        </p:nvSpPr>
        <p:spPr>
          <a:xfrm>
            <a:off x="831850" y="4279392"/>
            <a:ext cx="5266944"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Clr>
                <a:schemeClr val="dk1"/>
              </a:buClr>
              <a:buSzPts val="2400"/>
              <a:buNone/>
              <a:defRPr sz="2400" cap="none">
                <a:solidFill>
                  <a:schemeClr val="dk1"/>
                </a:solidFill>
              </a:defRPr>
            </a:lvl1pPr>
            <a:lvl2pPr marL="914400" lvl="1" indent="-228600" algn="l">
              <a:lnSpc>
                <a:spcPct val="100000"/>
              </a:lnSpc>
              <a:spcBef>
                <a:spcPts val="500"/>
              </a:spcBef>
              <a:spcAft>
                <a:spcPts val="0"/>
              </a:spcAft>
              <a:buClr>
                <a:srgbClr val="888888"/>
              </a:buClr>
              <a:buSzPts val="2000"/>
              <a:buNone/>
              <a:defRPr sz="2000">
                <a:solidFill>
                  <a:srgbClr val="888888"/>
                </a:solidFill>
              </a:defRPr>
            </a:lvl2pPr>
            <a:lvl3pPr marL="1371600" lvl="2" indent="-228600" algn="l">
              <a:lnSpc>
                <a:spcPct val="100000"/>
              </a:lnSpc>
              <a:spcBef>
                <a:spcPts val="500"/>
              </a:spcBef>
              <a:spcAft>
                <a:spcPts val="0"/>
              </a:spcAft>
              <a:buClr>
                <a:srgbClr val="888888"/>
              </a:buClr>
              <a:buSzPts val="1800"/>
              <a:buNone/>
              <a:defRPr sz="1800">
                <a:solidFill>
                  <a:srgbClr val="888888"/>
                </a:solidFill>
              </a:defRPr>
            </a:lvl3pPr>
            <a:lvl4pPr marL="1828800" lvl="3" indent="-228600" algn="l">
              <a:lnSpc>
                <a:spcPct val="100000"/>
              </a:lnSpc>
              <a:spcBef>
                <a:spcPts val="500"/>
              </a:spcBef>
              <a:spcAft>
                <a:spcPts val="0"/>
              </a:spcAft>
              <a:buClr>
                <a:srgbClr val="888888"/>
              </a:buClr>
              <a:buSzPts val="1600"/>
              <a:buNone/>
              <a:defRPr sz="1600">
                <a:solidFill>
                  <a:srgbClr val="888888"/>
                </a:solidFill>
              </a:defRPr>
            </a:lvl4pPr>
            <a:lvl5pPr marL="2286000" lvl="4" indent="-228600" algn="l">
              <a:lnSpc>
                <a:spcPct val="10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9" name="Google Shape;29;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2"/>
        <p:cNvGrpSpPr/>
        <p:nvPr/>
      </p:nvGrpSpPr>
      <p:grpSpPr>
        <a:xfrm>
          <a:off x="0" y="0"/>
          <a:ext cx="0" cy="0"/>
          <a:chOff x="0" y="0"/>
          <a:chExt cx="0" cy="0"/>
        </a:xfrm>
      </p:grpSpPr>
      <p:sp>
        <p:nvSpPr>
          <p:cNvPr id="33" name="Google Shape;33;p20" descr="Tag=AccentColor&#10;Flavor=Light&#10;Target=Fill"/>
          <p:cNvSpPr/>
          <p:nvPr/>
        </p:nvSpPr>
        <p:spPr>
          <a:xfrm flipH="1">
            <a:off x="1" y="315111"/>
            <a:ext cx="3021543" cy="1435442"/>
          </a:xfrm>
          <a:custGeom>
            <a:avLst/>
            <a:gdLst/>
            <a:ahLst/>
            <a:cxnLst/>
            <a:rect l="l" t="t" r="r" b="b"/>
            <a:pathLst>
              <a:path w="3021543" h="1435442" extrusionOk="0">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4" name="Google Shape;34;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000"/>
              <a:buFont typeface="Century Gothic"/>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20"/>
          <p:cNvSpPr txBox="1">
            <a:spLocks noGrp="1"/>
          </p:cNvSpPr>
          <p:nvPr>
            <p:ph type="body" idx="1"/>
          </p:nvPr>
        </p:nvSpPr>
        <p:spPr>
          <a:xfrm>
            <a:off x="838200" y="2011680"/>
            <a:ext cx="4937760" cy="416052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1000"/>
              </a:spcBef>
              <a:spcAft>
                <a:spcPts val="0"/>
              </a:spcAft>
              <a:buClr>
                <a:schemeClr val="dk1"/>
              </a:buClr>
              <a:buSzPts val="1800"/>
              <a:buChar char="•"/>
              <a:defRPr/>
            </a:lvl1pPr>
            <a:lvl2pPr marL="914400" lvl="1" indent="-342900" algn="l">
              <a:lnSpc>
                <a:spcPct val="100000"/>
              </a:lnSpc>
              <a:spcBef>
                <a:spcPts val="500"/>
              </a:spcBef>
              <a:spcAft>
                <a:spcPts val="0"/>
              </a:spcAft>
              <a:buClr>
                <a:schemeClr val="dk1"/>
              </a:buClr>
              <a:buSzPts val="1800"/>
              <a:buChar char="•"/>
              <a:defRPr/>
            </a:lvl2pPr>
            <a:lvl3pPr marL="1371600" lvl="2" indent="-342900" algn="l">
              <a:lnSpc>
                <a:spcPct val="100000"/>
              </a:lnSpc>
              <a:spcBef>
                <a:spcPts val="500"/>
              </a:spcBef>
              <a:spcAft>
                <a:spcPts val="0"/>
              </a:spcAft>
              <a:buClr>
                <a:schemeClr val="dk1"/>
              </a:buClr>
              <a:buSzPts val="1800"/>
              <a:buChar char="•"/>
              <a:defRPr/>
            </a:lvl3pPr>
            <a:lvl4pPr marL="1828800" lvl="3" indent="-342900" algn="l">
              <a:lnSpc>
                <a:spcPct val="100000"/>
              </a:lnSpc>
              <a:spcBef>
                <a:spcPts val="500"/>
              </a:spcBef>
              <a:spcAft>
                <a:spcPts val="0"/>
              </a:spcAft>
              <a:buClr>
                <a:schemeClr val="dk1"/>
              </a:buClr>
              <a:buSzPts val="1800"/>
              <a:buChar char="•"/>
              <a:defRPr/>
            </a:lvl4pPr>
            <a:lvl5pPr marL="2286000" lvl="4" indent="-342900" algn="l">
              <a:lnSpc>
                <a:spcPct val="10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20"/>
          <p:cNvSpPr txBox="1">
            <a:spLocks noGrp="1"/>
          </p:cNvSpPr>
          <p:nvPr>
            <p:ph type="body" idx="2"/>
          </p:nvPr>
        </p:nvSpPr>
        <p:spPr>
          <a:xfrm>
            <a:off x="6419088" y="2011680"/>
            <a:ext cx="4937760" cy="416052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1000"/>
              </a:spcBef>
              <a:spcAft>
                <a:spcPts val="0"/>
              </a:spcAft>
              <a:buClr>
                <a:schemeClr val="dk1"/>
              </a:buClr>
              <a:buSzPts val="1800"/>
              <a:buChar char="•"/>
              <a:defRPr/>
            </a:lvl1pPr>
            <a:lvl2pPr marL="914400" lvl="1" indent="-342900" algn="l">
              <a:lnSpc>
                <a:spcPct val="100000"/>
              </a:lnSpc>
              <a:spcBef>
                <a:spcPts val="500"/>
              </a:spcBef>
              <a:spcAft>
                <a:spcPts val="0"/>
              </a:spcAft>
              <a:buClr>
                <a:schemeClr val="dk1"/>
              </a:buClr>
              <a:buSzPts val="1800"/>
              <a:buChar char="•"/>
              <a:defRPr/>
            </a:lvl2pPr>
            <a:lvl3pPr marL="1371600" lvl="2" indent="-342900" algn="l">
              <a:lnSpc>
                <a:spcPct val="100000"/>
              </a:lnSpc>
              <a:spcBef>
                <a:spcPts val="500"/>
              </a:spcBef>
              <a:spcAft>
                <a:spcPts val="0"/>
              </a:spcAft>
              <a:buClr>
                <a:schemeClr val="dk1"/>
              </a:buClr>
              <a:buSzPts val="1800"/>
              <a:buChar char="•"/>
              <a:defRPr/>
            </a:lvl3pPr>
            <a:lvl4pPr marL="1828800" lvl="3" indent="-342900" algn="l">
              <a:lnSpc>
                <a:spcPct val="100000"/>
              </a:lnSpc>
              <a:spcBef>
                <a:spcPts val="500"/>
              </a:spcBef>
              <a:spcAft>
                <a:spcPts val="0"/>
              </a:spcAft>
              <a:buClr>
                <a:schemeClr val="dk1"/>
              </a:buClr>
              <a:buSzPts val="1800"/>
              <a:buChar char="•"/>
              <a:defRPr/>
            </a:lvl4pPr>
            <a:lvl5pPr marL="2286000" lvl="4" indent="-342900" algn="l">
              <a:lnSpc>
                <a:spcPct val="10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21" descr="Tag=AccentColor&#10;Flavor=Light&#10;Target=Fill"/>
          <p:cNvSpPr/>
          <p:nvPr/>
        </p:nvSpPr>
        <p:spPr>
          <a:xfrm flipH="1">
            <a:off x="1" y="315111"/>
            <a:ext cx="3021543" cy="1435442"/>
          </a:xfrm>
          <a:custGeom>
            <a:avLst/>
            <a:gdLst/>
            <a:ahLst/>
            <a:cxnLst/>
            <a:rect l="l" t="t" r="r" b="b"/>
            <a:pathLst>
              <a:path w="3021543" h="1435442" extrusionOk="0">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2" name="Google Shape;42;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000"/>
              <a:buFont typeface="Century Gothic"/>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21"/>
          <p:cNvSpPr txBox="1">
            <a:spLocks noGrp="1"/>
          </p:cNvSpPr>
          <p:nvPr>
            <p:ph type="body" idx="1"/>
          </p:nvPr>
        </p:nvSpPr>
        <p:spPr>
          <a:xfrm>
            <a:off x="839788" y="2011680"/>
            <a:ext cx="4937760" cy="950976"/>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Clr>
                <a:schemeClr val="dk1"/>
              </a:buClr>
              <a:buSzPts val="2800"/>
              <a:buNone/>
              <a:defRPr sz="2800" b="1"/>
            </a:lvl1pPr>
            <a:lvl2pPr marL="914400" lvl="1" indent="-228600" algn="l">
              <a:lnSpc>
                <a:spcPct val="100000"/>
              </a:lnSpc>
              <a:spcBef>
                <a:spcPts val="500"/>
              </a:spcBef>
              <a:spcAft>
                <a:spcPts val="0"/>
              </a:spcAft>
              <a:buClr>
                <a:schemeClr val="dk1"/>
              </a:buClr>
              <a:buSzPts val="2000"/>
              <a:buNone/>
              <a:defRPr sz="2000" b="1"/>
            </a:lvl2pPr>
            <a:lvl3pPr marL="1371600" lvl="2" indent="-228600" algn="l">
              <a:lnSpc>
                <a:spcPct val="100000"/>
              </a:lnSpc>
              <a:spcBef>
                <a:spcPts val="500"/>
              </a:spcBef>
              <a:spcAft>
                <a:spcPts val="0"/>
              </a:spcAft>
              <a:buClr>
                <a:schemeClr val="dk1"/>
              </a:buClr>
              <a:buSzPts val="1800"/>
              <a:buNone/>
              <a:defRPr sz="1800" b="1"/>
            </a:lvl3pPr>
            <a:lvl4pPr marL="1828800" lvl="3" indent="-228600" algn="l">
              <a:lnSpc>
                <a:spcPct val="100000"/>
              </a:lnSpc>
              <a:spcBef>
                <a:spcPts val="500"/>
              </a:spcBef>
              <a:spcAft>
                <a:spcPts val="0"/>
              </a:spcAft>
              <a:buClr>
                <a:schemeClr val="dk1"/>
              </a:buClr>
              <a:buSzPts val="1600"/>
              <a:buNone/>
              <a:defRPr sz="1600" b="1"/>
            </a:lvl4pPr>
            <a:lvl5pPr marL="2286000" lvl="4" indent="-228600" algn="l">
              <a:lnSpc>
                <a:spcPct val="10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4" name="Google Shape;44;p21"/>
          <p:cNvSpPr txBox="1">
            <a:spLocks noGrp="1"/>
          </p:cNvSpPr>
          <p:nvPr>
            <p:ph type="body" idx="2"/>
          </p:nvPr>
        </p:nvSpPr>
        <p:spPr>
          <a:xfrm>
            <a:off x="839788" y="3127248"/>
            <a:ext cx="4937760" cy="306324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1000"/>
              </a:spcBef>
              <a:spcAft>
                <a:spcPts val="0"/>
              </a:spcAft>
              <a:buClr>
                <a:schemeClr val="dk1"/>
              </a:buClr>
              <a:buSzPts val="1800"/>
              <a:buChar char="•"/>
              <a:defRPr/>
            </a:lvl1pPr>
            <a:lvl2pPr marL="914400" lvl="1" indent="-342900" algn="l">
              <a:lnSpc>
                <a:spcPct val="100000"/>
              </a:lnSpc>
              <a:spcBef>
                <a:spcPts val="500"/>
              </a:spcBef>
              <a:spcAft>
                <a:spcPts val="0"/>
              </a:spcAft>
              <a:buClr>
                <a:schemeClr val="dk1"/>
              </a:buClr>
              <a:buSzPts val="1800"/>
              <a:buChar char="•"/>
              <a:defRPr/>
            </a:lvl2pPr>
            <a:lvl3pPr marL="1371600" lvl="2" indent="-342900" algn="l">
              <a:lnSpc>
                <a:spcPct val="100000"/>
              </a:lnSpc>
              <a:spcBef>
                <a:spcPts val="500"/>
              </a:spcBef>
              <a:spcAft>
                <a:spcPts val="0"/>
              </a:spcAft>
              <a:buClr>
                <a:schemeClr val="dk1"/>
              </a:buClr>
              <a:buSzPts val="1800"/>
              <a:buChar char="•"/>
              <a:defRPr/>
            </a:lvl3pPr>
            <a:lvl4pPr marL="1828800" lvl="3" indent="-342900" algn="l">
              <a:lnSpc>
                <a:spcPct val="100000"/>
              </a:lnSpc>
              <a:spcBef>
                <a:spcPts val="500"/>
              </a:spcBef>
              <a:spcAft>
                <a:spcPts val="0"/>
              </a:spcAft>
              <a:buClr>
                <a:schemeClr val="dk1"/>
              </a:buClr>
              <a:buSzPts val="1800"/>
              <a:buChar char="•"/>
              <a:defRPr/>
            </a:lvl4pPr>
            <a:lvl5pPr marL="2286000" lvl="4" indent="-342900" algn="l">
              <a:lnSpc>
                <a:spcPct val="10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 name="Google Shape;45;p21"/>
          <p:cNvSpPr txBox="1">
            <a:spLocks noGrp="1"/>
          </p:cNvSpPr>
          <p:nvPr>
            <p:ph type="body" idx="3"/>
          </p:nvPr>
        </p:nvSpPr>
        <p:spPr>
          <a:xfrm>
            <a:off x="6419088" y="2011680"/>
            <a:ext cx="4937760" cy="950976"/>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Clr>
                <a:schemeClr val="dk1"/>
              </a:buClr>
              <a:buSzPts val="2800"/>
              <a:buNone/>
              <a:defRPr sz="2800" b="1"/>
            </a:lvl1pPr>
            <a:lvl2pPr marL="914400" lvl="1" indent="-228600" algn="l">
              <a:lnSpc>
                <a:spcPct val="100000"/>
              </a:lnSpc>
              <a:spcBef>
                <a:spcPts val="500"/>
              </a:spcBef>
              <a:spcAft>
                <a:spcPts val="0"/>
              </a:spcAft>
              <a:buClr>
                <a:schemeClr val="dk1"/>
              </a:buClr>
              <a:buSzPts val="2000"/>
              <a:buNone/>
              <a:defRPr sz="2000" b="1"/>
            </a:lvl2pPr>
            <a:lvl3pPr marL="1371600" lvl="2" indent="-228600" algn="l">
              <a:lnSpc>
                <a:spcPct val="100000"/>
              </a:lnSpc>
              <a:spcBef>
                <a:spcPts val="500"/>
              </a:spcBef>
              <a:spcAft>
                <a:spcPts val="0"/>
              </a:spcAft>
              <a:buClr>
                <a:schemeClr val="dk1"/>
              </a:buClr>
              <a:buSzPts val="1800"/>
              <a:buNone/>
              <a:defRPr sz="1800" b="1"/>
            </a:lvl3pPr>
            <a:lvl4pPr marL="1828800" lvl="3" indent="-228600" algn="l">
              <a:lnSpc>
                <a:spcPct val="100000"/>
              </a:lnSpc>
              <a:spcBef>
                <a:spcPts val="500"/>
              </a:spcBef>
              <a:spcAft>
                <a:spcPts val="0"/>
              </a:spcAft>
              <a:buClr>
                <a:schemeClr val="dk1"/>
              </a:buClr>
              <a:buSzPts val="1600"/>
              <a:buNone/>
              <a:defRPr sz="1600" b="1"/>
            </a:lvl4pPr>
            <a:lvl5pPr marL="2286000" lvl="4" indent="-228600" algn="l">
              <a:lnSpc>
                <a:spcPct val="10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6" name="Google Shape;46;p21"/>
          <p:cNvSpPr txBox="1">
            <a:spLocks noGrp="1"/>
          </p:cNvSpPr>
          <p:nvPr>
            <p:ph type="body" idx="4"/>
          </p:nvPr>
        </p:nvSpPr>
        <p:spPr>
          <a:xfrm>
            <a:off x="6419088" y="3127248"/>
            <a:ext cx="4937760" cy="306324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1000"/>
              </a:spcBef>
              <a:spcAft>
                <a:spcPts val="0"/>
              </a:spcAft>
              <a:buClr>
                <a:schemeClr val="dk1"/>
              </a:buClr>
              <a:buSzPts val="1800"/>
              <a:buChar char="•"/>
              <a:defRPr/>
            </a:lvl1pPr>
            <a:lvl2pPr marL="914400" lvl="1" indent="-342900" algn="l">
              <a:lnSpc>
                <a:spcPct val="100000"/>
              </a:lnSpc>
              <a:spcBef>
                <a:spcPts val="500"/>
              </a:spcBef>
              <a:spcAft>
                <a:spcPts val="0"/>
              </a:spcAft>
              <a:buClr>
                <a:schemeClr val="dk1"/>
              </a:buClr>
              <a:buSzPts val="1800"/>
              <a:buChar char="•"/>
              <a:defRPr/>
            </a:lvl2pPr>
            <a:lvl3pPr marL="1371600" lvl="2" indent="-342900" algn="l">
              <a:lnSpc>
                <a:spcPct val="100000"/>
              </a:lnSpc>
              <a:spcBef>
                <a:spcPts val="500"/>
              </a:spcBef>
              <a:spcAft>
                <a:spcPts val="0"/>
              </a:spcAft>
              <a:buClr>
                <a:schemeClr val="dk1"/>
              </a:buClr>
              <a:buSzPts val="1800"/>
              <a:buChar char="•"/>
              <a:defRPr/>
            </a:lvl3pPr>
            <a:lvl4pPr marL="1828800" lvl="3" indent="-342900" algn="l">
              <a:lnSpc>
                <a:spcPct val="100000"/>
              </a:lnSpc>
              <a:spcBef>
                <a:spcPts val="500"/>
              </a:spcBef>
              <a:spcAft>
                <a:spcPts val="0"/>
              </a:spcAft>
              <a:buClr>
                <a:schemeClr val="dk1"/>
              </a:buClr>
              <a:buSzPts val="1800"/>
              <a:buChar char="•"/>
              <a:defRPr/>
            </a:lvl4pPr>
            <a:lvl5pPr marL="2286000" lvl="4" indent="-342900" algn="l">
              <a:lnSpc>
                <a:spcPct val="10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7" name="Google Shape;47;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0"/>
        <p:cNvGrpSpPr/>
        <p:nvPr/>
      </p:nvGrpSpPr>
      <p:grpSpPr>
        <a:xfrm>
          <a:off x="0" y="0"/>
          <a:ext cx="0" cy="0"/>
          <a:chOff x="0" y="0"/>
          <a:chExt cx="0" cy="0"/>
        </a:xfrm>
      </p:grpSpPr>
      <p:sp>
        <p:nvSpPr>
          <p:cNvPr id="51" name="Google Shape;51;p22" descr="Tag=AccentColor&#10;Flavor=Light&#10;Target=Fill"/>
          <p:cNvSpPr/>
          <p:nvPr/>
        </p:nvSpPr>
        <p:spPr>
          <a:xfrm flipH="1">
            <a:off x="1969639" y="181596"/>
            <a:ext cx="8252722" cy="6022258"/>
          </a:xfrm>
          <a:custGeom>
            <a:avLst/>
            <a:gdLst/>
            <a:ahLst/>
            <a:cxnLst/>
            <a:rect l="l" t="t" r="r" b="b"/>
            <a:pathLst>
              <a:path w="6886274" h="5025119" extrusionOk="0">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52" name="Google Shape;52;p22"/>
          <p:cNvSpPr txBox="1">
            <a:spLocks noGrp="1"/>
          </p:cNvSpPr>
          <p:nvPr>
            <p:ph type="title"/>
          </p:nvPr>
        </p:nvSpPr>
        <p:spPr>
          <a:xfrm>
            <a:off x="2843784" y="1572768"/>
            <a:ext cx="6501384" cy="4096512"/>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4000"/>
              <a:buFont typeface="Century Gothic"/>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3" name="Google Shape;53;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1" type="blank">
  <p:cSld name="BLANK">
    <p:spTree>
      <p:nvGrpSpPr>
        <p:cNvPr id="1" name="Shape 56"/>
        <p:cNvGrpSpPr/>
        <p:nvPr/>
      </p:nvGrpSpPr>
      <p:grpSpPr>
        <a:xfrm>
          <a:off x="0" y="0"/>
          <a:ext cx="0" cy="0"/>
          <a:chOff x="0" y="0"/>
          <a:chExt cx="0" cy="0"/>
        </a:xfrm>
      </p:grpSpPr>
      <p:sp>
        <p:nvSpPr>
          <p:cNvPr id="57" name="Google Shape;57;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2">
  <p:cSld name="Blank 2">
    <p:spTree>
      <p:nvGrpSpPr>
        <p:cNvPr id="1" name="Shape 60"/>
        <p:cNvGrpSpPr/>
        <p:nvPr/>
      </p:nvGrpSpPr>
      <p:grpSpPr>
        <a:xfrm>
          <a:off x="0" y="0"/>
          <a:ext cx="0" cy="0"/>
          <a:chOff x="0" y="0"/>
          <a:chExt cx="0" cy="0"/>
        </a:xfrm>
      </p:grpSpPr>
      <p:sp>
        <p:nvSpPr>
          <p:cNvPr id="61" name="Google Shape;61;p24" descr="Mask ID=&#10;Mask position=bottom, center&#10;Mask family= brushstroke, landscape, wide"/>
          <p:cNvSpPr/>
          <p:nvPr/>
        </p:nvSpPr>
        <p:spPr>
          <a:xfrm>
            <a:off x="1768100" y="-1"/>
            <a:ext cx="10423900" cy="5920155"/>
          </a:xfrm>
          <a:custGeom>
            <a:avLst/>
            <a:gdLst/>
            <a:ahLst/>
            <a:cxnLst/>
            <a:rect l="l" t="t" r="r" b="b"/>
            <a:pathLst>
              <a:path w="10423900" h="5491534" extrusionOk="0">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accent1">
              <a:alpha val="20000"/>
            </a:scheme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62" name="Google Shape;62;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5"/>
        <p:cNvGrpSpPr/>
        <p:nvPr/>
      </p:nvGrpSpPr>
      <p:grpSpPr>
        <a:xfrm>
          <a:off x="0" y="0"/>
          <a:ext cx="0" cy="0"/>
          <a:chOff x="0" y="0"/>
          <a:chExt cx="0" cy="0"/>
        </a:xfrm>
      </p:grpSpPr>
      <p:sp>
        <p:nvSpPr>
          <p:cNvPr id="66" name="Google Shape;66;p25" descr="Tag=AccentColor&#10;Flavor=Light&#10;Target=Fill"/>
          <p:cNvSpPr/>
          <p:nvPr/>
        </p:nvSpPr>
        <p:spPr>
          <a:xfrm>
            <a:off x="4726728" y="0"/>
            <a:ext cx="7472381" cy="6858000"/>
          </a:xfrm>
          <a:custGeom>
            <a:avLst/>
            <a:gdLst/>
            <a:ahLst/>
            <a:cxnLst/>
            <a:rect l="l" t="t" r="r" b="b"/>
            <a:pathLst>
              <a:path w="7472381" h="6886575" extrusionOk="0">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67" name="Google Shape;67;p25"/>
          <p:cNvSpPr txBox="1">
            <a:spLocks noGrp="1"/>
          </p:cNvSpPr>
          <p:nvPr>
            <p:ph type="title"/>
          </p:nvPr>
        </p:nvSpPr>
        <p:spPr>
          <a:xfrm>
            <a:off x="839788" y="640080"/>
            <a:ext cx="3886200" cy="295351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25"/>
          <p:cNvSpPr txBox="1">
            <a:spLocks noGrp="1"/>
          </p:cNvSpPr>
          <p:nvPr>
            <p:ph type="body" idx="1"/>
          </p:nvPr>
        </p:nvSpPr>
        <p:spPr>
          <a:xfrm>
            <a:off x="7059168" y="640080"/>
            <a:ext cx="4489704" cy="5596128"/>
          </a:xfrm>
          <a:prstGeom prst="rect">
            <a:avLst/>
          </a:prstGeom>
          <a:noFill/>
          <a:ln>
            <a:noFill/>
          </a:ln>
        </p:spPr>
        <p:txBody>
          <a:bodyPr spcFirstLastPara="1" wrap="square" lIns="91425" tIns="45700" rIns="91425" bIns="45700" anchor="ctr" anchorCtr="0">
            <a:normAutofit/>
          </a:bodyPr>
          <a:lstStyle>
            <a:lvl1pPr marL="457200" lvl="0" indent="-431800" algn="l">
              <a:lnSpc>
                <a:spcPct val="100000"/>
              </a:lnSpc>
              <a:spcBef>
                <a:spcPts val="1000"/>
              </a:spcBef>
              <a:spcAft>
                <a:spcPts val="0"/>
              </a:spcAft>
              <a:buClr>
                <a:schemeClr val="dk1"/>
              </a:buClr>
              <a:buSzPts val="3200"/>
              <a:buChar char="•"/>
              <a:defRPr sz="3200"/>
            </a:lvl1pPr>
            <a:lvl2pPr marL="914400" lvl="1" indent="-406400" algn="l">
              <a:lnSpc>
                <a:spcPct val="100000"/>
              </a:lnSpc>
              <a:spcBef>
                <a:spcPts val="500"/>
              </a:spcBef>
              <a:spcAft>
                <a:spcPts val="0"/>
              </a:spcAft>
              <a:buClr>
                <a:schemeClr val="dk1"/>
              </a:buClr>
              <a:buSzPts val="2800"/>
              <a:buChar char="•"/>
              <a:defRPr sz="2800"/>
            </a:lvl2pPr>
            <a:lvl3pPr marL="1371600" lvl="2" indent="-381000" algn="l">
              <a:lnSpc>
                <a:spcPct val="100000"/>
              </a:lnSpc>
              <a:spcBef>
                <a:spcPts val="500"/>
              </a:spcBef>
              <a:spcAft>
                <a:spcPts val="0"/>
              </a:spcAft>
              <a:buClr>
                <a:schemeClr val="dk1"/>
              </a:buClr>
              <a:buSzPts val="2400"/>
              <a:buChar char="•"/>
              <a:defRPr sz="2400"/>
            </a:lvl3pPr>
            <a:lvl4pPr marL="1828800" lvl="3" indent="-355600" algn="l">
              <a:lnSpc>
                <a:spcPct val="100000"/>
              </a:lnSpc>
              <a:spcBef>
                <a:spcPts val="500"/>
              </a:spcBef>
              <a:spcAft>
                <a:spcPts val="0"/>
              </a:spcAft>
              <a:buClr>
                <a:schemeClr val="dk1"/>
              </a:buClr>
              <a:buSzPts val="2000"/>
              <a:buChar char="•"/>
              <a:defRPr sz="2000"/>
            </a:lvl4pPr>
            <a:lvl5pPr marL="2286000" lvl="4" indent="-355600" algn="l">
              <a:lnSpc>
                <a:spcPct val="10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9" name="Google Shape;69;p25"/>
          <p:cNvSpPr txBox="1">
            <a:spLocks noGrp="1"/>
          </p:cNvSpPr>
          <p:nvPr>
            <p:ph type="body" idx="2"/>
          </p:nvPr>
        </p:nvSpPr>
        <p:spPr>
          <a:xfrm>
            <a:off x="839788" y="3776472"/>
            <a:ext cx="3886200" cy="246888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Clr>
                <a:schemeClr val="dk1"/>
              </a:buClr>
              <a:buSzPts val="1600"/>
              <a:buNone/>
              <a:defRPr sz="1600"/>
            </a:lvl1pPr>
            <a:lvl2pPr marL="914400" lvl="1" indent="-228600" algn="l">
              <a:lnSpc>
                <a:spcPct val="100000"/>
              </a:lnSpc>
              <a:spcBef>
                <a:spcPts val="500"/>
              </a:spcBef>
              <a:spcAft>
                <a:spcPts val="0"/>
              </a:spcAft>
              <a:buClr>
                <a:schemeClr val="dk1"/>
              </a:buClr>
              <a:buSzPts val="1400"/>
              <a:buNone/>
              <a:defRPr sz="1400"/>
            </a:lvl2pPr>
            <a:lvl3pPr marL="1371600" lvl="2" indent="-228600" algn="l">
              <a:lnSpc>
                <a:spcPct val="100000"/>
              </a:lnSpc>
              <a:spcBef>
                <a:spcPts val="500"/>
              </a:spcBef>
              <a:spcAft>
                <a:spcPts val="0"/>
              </a:spcAft>
              <a:buClr>
                <a:schemeClr val="dk1"/>
              </a:buClr>
              <a:buSzPts val="1200"/>
              <a:buNone/>
              <a:defRPr sz="1200"/>
            </a:lvl3pPr>
            <a:lvl4pPr marL="1828800" lvl="3" indent="-228600" algn="l">
              <a:lnSpc>
                <a:spcPct val="100000"/>
              </a:lnSpc>
              <a:spcBef>
                <a:spcPts val="500"/>
              </a:spcBef>
              <a:spcAft>
                <a:spcPts val="0"/>
              </a:spcAft>
              <a:buClr>
                <a:schemeClr val="dk1"/>
              </a:buClr>
              <a:buSzPts val="1000"/>
              <a:buNone/>
              <a:defRPr sz="1000"/>
            </a:lvl4pPr>
            <a:lvl5pPr marL="2286000" lvl="4" indent="-228600" algn="l">
              <a:lnSpc>
                <a:spcPct val="10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0" name="Google Shape;70;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3"/>
        <p:cNvGrpSpPr/>
        <p:nvPr/>
      </p:nvGrpSpPr>
      <p:grpSpPr>
        <a:xfrm>
          <a:off x="0" y="0"/>
          <a:ext cx="0" cy="0"/>
          <a:chOff x="0" y="0"/>
          <a:chExt cx="0" cy="0"/>
        </a:xfrm>
      </p:grpSpPr>
      <p:sp>
        <p:nvSpPr>
          <p:cNvPr id="74" name="Google Shape;74;p26" descr="Tag=AccentColor&#10;Flavor=Light&#10;Target=Fill"/>
          <p:cNvSpPr/>
          <p:nvPr/>
        </p:nvSpPr>
        <p:spPr>
          <a:xfrm>
            <a:off x="684965" y="1332237"/>
            <a:ext cx="5263732" cy="3841102"/>
          </a:xfrm>
          <a:custGeom>
            <a:avLst/>
            <a:gdLst/>
            <a:ahLst/>
            <a:cxnLst/>
            <a:rect l="l" t="t" r="r" b="b"/>
            <a:pathLst>
              <a:path w="6886274" h="5025119" extrusionOk="0">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75" name="Google Shape;75;p26"/>
          <p:cNvSpPr txBox="1">
            <a:spLocks noGrp="1"/>
          </p:cNvSpPr>
          <p:nvPr>
            <p:ph type="title"/>
          </p:nvPr>
        </p:nvSpPr>
        <p:spPr>
          <a:xfrm>
            <a:off x="1399032" y="2523744"/>
            <a:ext cx="3831336" cy="1453896"/>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26"/>
          <p:cNvSpPr>
            <a:spLocks noGrp="1"/>
          </p:cNvSpPr>
          <p:nvPr>
            <p:ph type="pic" idx="2"/>
          </p:nvPr>
        </p:nvSpPr>
        <p:spPr>
          <a:xfrm>
            <a:off x="6711696" y="640079"/>
            <a:ext cx="4837176" cy="5568696"/>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1000"/>
              </a:spcBef>
              <a:spcAft>
                <a:spcPts val="0"/>
              </a:spcAft>
              <a:buClr>
                <a:schemeClr val="dk1"/>
              </a:buClr>
              <a:buSzPts val="3200"/>
              <a:buFont typeface="Arial"/>
              <a:buNone/>
              <a:defRPr sz="3200" b="0"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500"/>
              </a:spcBef>
              <a:spcAft>
                <a:spcPts val="0"/>
              </a:spcAft>
              <a:buClr>
                <a:schemeClr val="dk1"/>
              </a:buClr>
              <a:buSzPts val="2800"/>
              <a:buFont typeface="Arial"/>
              <a:buNone/>
              <a:defRPr sz="2800" b="0" i="0" u="none" strike="noStrike" cap="none">
                <a:solidFill>
                  <a:schemeClr val="dk1"/>
                </a:solidFill>
                <a:latin typeface="Century Gothic"/>
                <a:ea typeface="Century Gothic"/>
                <a:cs typeface="Century Gothic"/>
                <a:sym typeface="Century Gothic"/>
              </a:defRPr>
            </a:lvl2pPr>
            <a:lvl3pPr marR="0" lvl="2" algn="l" rtl="0">
              <a:lnSpc>
                <a:spcPct val="100000"/>
              </a:lnSpc>
              <a:spcBef>
                <a:spcPts val="500"/>
              </a:spcBef>
              <a:spcAft>
                <a:spcPts val="0"/>
              </a:spcAft>
              <a:buClr>
                <a:schemeClr val="dk1"/>
              </a:buClr>
              <a:buSzPts val="2400"/>
              <a:buFont typeface="Arial"/>
              <a:buNone/>
              <a:defRPr sz="2400" b="0" i="0" u="none" strike="noStrike" cap="none">
                <a:solidFill>
                  <a:schemeClr val="dk1"/>
                </a:solidFill>
                <a:latin typeface="Century Gothic"/>
                <a:ea typeface="Century Gothic"/>
                <a:cs typeface="Century Gothic"/>
                <a:sym typeface="Century Gothic"/>
              </a:defRPr>
            </a:lvl3pPr>
            <a:lvl4pPr marR="0" lvl="3" algn="l" rtl="0">
              <a:lnSpc>
                <a:spcPct val="100000"/>
              </a:lnSpc>
              <a:spcBef>
                <a:spcPts val="500"/>
              </a:spcBef>
              <a:spcAft>
                <a:spcPts val="0"/>
              </a:spcAft>
              <a:buClr>
                <a:schemeClr val="dk1"/>
              </a:buClr>
              <a:buSzPts val="2000"/>
              <a:buFont typeface="Arial"/>
              <a:buNone/>
              <a:defRPr sz="2000" b="0" i="0" u="none" strike="noStrike" cap="none">
                <a:solidFill>
                  <a:schemeClr val="dk1"/>
                </a:solidFill>
                <a:latin typeface="Century Gothic"/>
                <a:ea typeface="Century Gothic"/>
                <a:cs typeface="Century Gothic"/>
                <a:sym typeface="Century Gothic"/>
              </a:defRPr>
            </a:lvl4pPr>
            <a:lvl5pPr marR="0" lvl="4" algn="l" rtl="0">
              <a:lnSpc>
                <a:spcPct val="100000"/>
              </a:lnSpc>
              <a:spcBef>
                <a:spcPts val="500"/>
              </a:spcBef>
              <a:spcAft>
                <a:spcPts val="0"/>
              </a:spcAft>
              <a:buClr>
                <a:schemeClr val="dk1"/>
              </a:buClr>
              <a:buSzPts val="2000"/>
              <a:buFont typeface="Arial"/>
              <a:buNone/>
              <a:defRPr sz="2000" b="0" i="0" u="none" strike="noStrike" cap="none">
                <a:solidFill>
                  <a:schemeClr val="dk1"/>
                </a:solidFill>
                <a:latin typeface="Century Gothic"/>
                <a:ea typeface="Century Gothic"/>
                <a:cs typeface="Century Gothic"/>
                <a:sym typeface="Century Gothic"/>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entury Gothic"/>
                <a:ea typeface="Century Gothic"/>
                <a:cs typeface="Century Gothic"/>
                <a:sym typeface="Century Gothic"/>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entury Gothic"/>
                <a:ea typeface="Century Gothic"/>
                <a:cs typeface="Century Gothic"/>
                <a:sym typeface="Century Gothic"/>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entury Gothic"/>
                <a:ea typeface="Century Gothic"/>
                <a:cs typeface="Century Gothic"/>
                <a:sym typeface="Century Gothic"/>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entury Gothic"/>
                <a:ea typeface="Century Gothic"/>
                <a:cs typeface="Century Gothic"/>
                <a:sym typeface="Century Gothic"/>
              </a:defRPr>
            </a:lvl9pPr>
          </a:lstStyle>
          <a:p>
            <a:endParaRPr/>
          </a:p>
        </p:txBody>
      </p:sp>
      <p:sp>
        <p:nvSpPr>
          <p:cNvPr id="77" name="Google Shape;77;p26"/>
          <p:cNvSpPr txBox="1">
            <a:spLocks noGrp="1"/>
          </p:cNvSpPr>
          <p:nvPr>
            <p:ph type="body" idx="1"/>
          </p:nvPr>
        </p:nvSpPr>
        <p:spPr>
          <a:xfrm>
            <a:off x="1655064" y="4087368"/>
            <a:ext cx="3319272" cy="649224"/>
          </a:xfrm>
          <a:prstGeom prst="rect">
            <a:avLst/>
          </a:prstGeom>
          <a:noFill/>
          <a:ln>
            <a:noFill/>
          </a:ln>
        </p:spPr>
        <p:txBody>
          <a:bodyPr spcFirstLastPara="1" wrap="square" lIns="91425" tIns="45700" rIns="91425" bIns="45700" anchor="t" anchorCtr="0">
            <a:noAutofit/>
          </a:bodyPr>
          <a:lstStyle>
            <a:lvl1pPr marL="457200" lvl="0" indent="-228600" algn="ctr">
              <a:lnSpc>
                <a:spcPct val="100000"/>
              </a:lnSpc>
              <a:spcBef>
                <a:spcPts val="1000"/>
              </a:spcBef>
              <a:spcAft>
                <a:spcPts val="0"/>
              </a:spcAft>
              <a:buClr>
                <a:schemeClr val="dk1"/>
              </a:buClr>
              <a:buSzPts val="2000"/>
              <a:buNone/>
              <a:defRPr sz="2000" cap="none"/>
            </a:lvl1pPr>
            <a:lvl2pPr marL="914400" lvl="1" indent="-228600" algn="l">
              <a:lnSpc>
                <a:spcPct val="100000"/>
              </a:lnSpc>
              <a:spcBef>
                <a:spcPts val="500"/>
              </a:spcBef>
              <a:spcAft>
                <a:spcPts val="0"/>
              </a:spcAft>
              <a:buClr>
                <a:schemeClr val="dk1"/>
              </a:buClr>
              <a:buSzPts val="1400"/>
              <a:buNone/>
              <a:defRPr sz="1400"/>
            </a:lvl2pPr>
            <a:lvl3pPr marL="1371600" lvl="2" indent="-228600" algn="l">
              <a:lnSpc>
                <a:spcPct val="100000"/>
              </a:lnSpc>
              <a:spcBef>
                <a:spcPts val="500"/>
              </a:spcBef>
              <a:spcAft>
                <a:spcPts val="0"/>
              </a:spcAft>
              <a:buClr>
                <a:schemeClr val="dk1"/>
              </a:buClr>
              <a:buSzPts val="1200"/>
              <a:buNone/>
              <a:defRPr sz="1200"/>
            </a:lvl3pPr>
            <a:lvl4pPr marL="1828800" lvl="3" indent="-228600" algn="l">
              <a:lnSpc>
                <a:spcPct val="100000"/>
              </a:lnSpc>
              <a:spcBef>
                <a:spcPts val="500"/>
              </a:spcBef>
              <a:spcAft>
                <a:spcPts val="0"/>
              </a:spcAft>
              <a:buClr>
                <a:schemeClr val="dk1"/>
              </a:buClr>
              <a:buSzPts val="1000"/>
              <a:buNone/>
              <a:defRPr sz="1000"/>
            </a:lvl4pPr>
            <a:lvl5pPr marL="2286000" lvl="4" indent="-228600" algn="l">
              <a:lnSpc>
                <a:spcPct val="10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8" name="Google Shape;78;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1"/>
        <p:cNvGrpSpPr/>
        <p:nvPr/>
      </p:nvGrpSpPr>
      <p:grpSpPr>
        <a:xfrm>
          <a:off x="0" y="0"/>
          <a:ext cx="0" cy="0"/>
          <a:chOff x="0" y="0"/>
          <a:chExt cx="0" cy="0"/>
        </a:xfrm>
      </p:grpSpPr>
      <p:sp>
        <p:nvSpPr>
          <p:cNvPr id="82" name="Google Shape;82;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 name="Google Shape;83;p2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1000"/>
              </a:spcBef>
              <a:spcAft>
                <a:spcPts val="0"/>
              </a:spcAft>
              <a:buClr>
                <a:schemeClr val="dk1"/>
              </a:buClr>
              <a:buSzPts val="1800"/>
              <a:buChar char="•"/>
              <a:defRPr/>
            </a:lvl1pPr>
            <a:lvl2pPr marL="914400" lvl="1" indent="-342900" algn="l">
              <a:lnSpc>
                <a:spcPct val="100000"/>
              </a:lnSpc>
              <a:spcBef>
                <a:spcPts val="500"/>
              </a:spcBef>
              <a:spcAft>
                <a:spcPts val="0"/>
              </a:spcAft>
              <a:buClr>
                <a:schemeClr val="dk1"/>
              </a:buClr>
              <a:buSzPts val="1800"/>
              <a:buChar char="•"/>
              <a:defRPr/>
            </a:lvl2pPr>
            <a:lvl3pPr marL="1371600" lvl="2" indent="-342900" algn="l">
              <a:lnSpc>
                <a:spcPct val="100000"/>
              </a:lnSpc>
              <a:spcBef>
                <a:spcPts val="500"/>
              </a:spcBef>
              <a:spcAft>
                <a:spcPts val="0"/>
              </a:spcAft>
              <a:buClr>
                <a:schemeClr val="dk1"/>
              </a:buClr>
              <a:buSzPts val="1800"/>
              <a:buChar char="•"/>
              <a:defRPr/>
            </a:lvl3pPr>
            <a:lvl4pPr marL="1828800" lvl="3" indent="-342900" algn="l">
              <a:lnSpc>
                <a:spcPct val="100000"/>
              </a:lnSpc>
              <a:spcBef>
                <a:spcPts val="500"/>
              </a:spcBef>
              <a:spcAft>
                <a:spcPts val="0"/>
              </a:spcAft>
              <a:buClr>
                <a:schemeClr val="dk1"/>
              </a:buClr>
              <a:buSzPts val="1800"/>
              <a:buChar char="•"/>
              <a:defRPr/>
            </a:lvl4pPr>
            <a:lvl5pPr marL="2286000" lvl="4" indent="-342900" algn="l">
              <a:lnSpc>
                <a:spcPct val="10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4" name="Google Shape;84;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7"/>
        <p:cNvGrpSpPr/>
        <p:nvPr/>
      </p:nvGrpSpPr>
      <p:grpSpPr>
        <a:xfrm>
          <a:off x="0" y="0"/>
          <a:ext cx="0" cy="0"/>
          <a:chOff x="0" y="0"/>
          <a:chExt cx="0" cy="0"/>
        </a:xfrm>
      </p:grpSpPr>
      <p:sp>
        <p:nvSpPr>
          <p:cNvPr id="88" name="Google Shape;88;p2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9" name="Google Shape;89;p2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1000"/>
              </a:spcBef>
              <a:spcAft>
                <a:spcPts val="0"/>
              </a:spcAft>
              <a:buClr>
                <a:schemeClr val="dk1"/>
              </a:buClr>
              <a:buSzPts val="1800"/>
              <a:buChar char="•"/>
              <a:defRPr/>
            </a:lvl1pPr>
            <a:lvl2pPr marL="914400" lvl="1" indent="-342900" algn="l">
              <a:lnSpc>
                <a:spcPct val="100000"/>
              </a:lnSpc>
              <a:spcBef>
                <a:spcPts val="500"/>
              </a:spcBef>
              <a:spcAft>
                <a:spcPts val="0"/>
              </a:spcAft>
              <a:buClr>
                <a:schemeClr val="dk1"/>
              </a:buClr>
              <a:buSzPts val="1800"/>
              <a:buChar char="•"/>
              <a:defRPr/>
            </a:lvl2pPr>
            <a:lvl3pPr marL="1371600" lvl="2" indent="-342900" algn="l">
              <a:lnSpc>
                <a:spcPct val="100000"/>
              </a:lnSpc>
              <a:spcBef>
                <a:spcPts val="500"/>
              </a:spcBef>
              <a:spcAft>
                <a:spcPts val="0"/>
              </a:spcAft>
              <a:buClr>
                <a:schemeClr val="dk1"/>
              </a:buClr>
              <a:buSzPts val="1800"/>
              <a:buChar char="•"/>
              <a:defRPr/>
            </a:lvl3pPr>
            <a:lvl4pPr marL="1828800" lvl="3" indent="-342900" algn="l">
              <a:lnSpc>
                <a:spcPct val="100000"/>
              </a:lnSpc>
              <a:spcBef>
                <a:spcPts val="500"/>
              </a:spcBef>
              <a:spcAft>
                <a:spcPts val="0"/>
              </a:spcAft>
              <a:buClr>
                <a:schemeClr val="dk1"/>
              </a:buClr>
              <a:buSzPts val="1800"/>
              <a:buChar char="•"/>
              <a:defRPr/>
            </a:lvl4pPr>
            <a:lvl5pPr marL="2286000" lvl="4" indent="-342900" algn="l">
              <a:lnSpc>
                <a:spcPct val="10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 name="Google Shape;90;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2" name="Google Shape;92;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000"/>
              <a:buFont typeface="Century Gothic"/>
              <a:buNone/>
              <a:defRPr sz="4000" b="0" i="0" u="none" strike="noStrike" cap="none">
                <a:solidFill>
                  <a:schemeClr val="dk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100000"/>
              </a:lnSpc>
              <a:spcBef>
                <a:spcPts val="1000"/>
              </a:spcBef>
              <a:spcAft>
                <a:spcPts val="0"/>
              </a:spcAft>
              <a:buClr>
                <a:schemeClr val="dk1"/>
              </a:buClr>
              <a:buSzPts val="2800"/>
              <a:buFont typeface="Arial"/>
              <a:buChar char="•"/>
              <a:defRPr sz="2800" b="0" i="0" u="none" strike="noStrike" cap="none">
                <a:solidFill>
                  <a:schemeClr val="dk1"/>
                </a:solidFill>
                <a:latin typeface="Century Gothic"/>
                <a:ea typeface="Century Gothic"/>
                <a:cs typeface="Century Gothic"/>
                <a:sym typeface="Century Gothic"/>
              </a:defRPr>
            </a:lvl1pPr>
            <a:lvl2pPr marL="914400" marR="0" lvl="1" indent="-381000" algn="l" rtl="0">
              <a:lnSpc>
                <a:spcPct val="100000"/>
              </a:lnSpc>
              <a:spcBef>
                <a:spcPts val="500"/>
              </a:spcBef>
              <a:spcAft>
                <a:spcPts val="0"/>
              </a:spcAft>
              <a:buClr>
                <a:schemeClr val="dk1"/>
              </a:buClr>
              <a:buSzPts val="2400"/>
              <a:buFont typeface="Arial"/>
              <a:buChar char="•"/>
              <a:defRPr sz="2400" b="0" i="0" u="none" strike="noStrike" cap="none">
                <a:solidFill>
                  <a:schemeClr val="dk1"/>
                </a:solidFill>
                <a:latin typeface="Century Gothic"/>
                <a:ea typeface="Century Gothic"/>
                <a:cs typeface="Century Gothic"/>
                <a:sym typeface="Century Gothic"/>
              </a:defRPr>
            </a:lvl2pPr>
            <a:lvl3pPr marL="1371600" marR="0" lvl="2" indent="-355600" algn="l" rtl="0">
              <a:lnSpc>
                <a:spcPct val="100000"/>
              </a:lnSpc>
              <a:spcBef>
                <a:spcPts val="500"/>
              </a:spcBef>
              <a:spcAft>
                <a:spcPts val="0"/>
              </a:spcAft>
              <a:buClr>
                <a:schemeClr val="dk1"/>
              </a:buClr>
              <a:buSzPts val="2000"/>
              <a:buFont typeface="Arial"/>
              <a:buChar char="•"/>
              <a:defRPr sz="2000" b="0" i="0" u="none" strike="noStrike" cap="none">
                <a:solidFill>
                  <a:schemeClr val="dk1"/>
                </a:solidFill>
                <a:latin typeface="Century Gothic"/>
                <a:ea typeface="Century Gothic"/>
                <a:cs typeface="Century Gothic"/>
                <a:sym typeface="Century Gothic"/>
              </a:defRPr>
            </a:lvl3pPr>
            <a:lvl4pPr marL="1828800" marR="0" lvl="3" indent="-342900" algn="l" rtl="0">
              <a:lnSpc>
                <a:spcPct val="100000"/>
              </a:lnSpc>
              <a:spcBef>
                <a:spcPts val="500"/>
              </a:spcBef>
              <a:spcAft>
                <a:spcPts val="0"/>
              </a:spcAft>
              <a:buClr>
                <a:schemeClr val="dk1"/>
              </a:buClr>
              <a:buSzPts val="1800"/>
              <a:buFont typeface="Arial"/>
              <a:buChar char="•"/>
              <a:defRPr sz="1800" b="0" i="0" u="none" strike="noStrike" cap="none">
                <a:solidFill>
                  <a:schemeClr val="dk1"/>
                </a:solidFill>
                <a:latin typeface="Century Gothic"/>
                <a:ea typeface="Century Gothic"/>
                <a:cs typeface="Century Gothic"/>
                <a:sym typeface="Century Gothic"/>
              </a:defRPr>
            </a:lvl4pPr>
            <a:lvl5pPr marL="2286000" marR="0" lvl="4" indent="-342900" algn="l" rtl="0">
              <a:lnSpc>
                <a:spcPct val="100000"/>
              </a:lnSpc>
              <a:spcBef>
                <a:spcPts val="500"/>
              </a:spcBef>
              <a:spcAft>
                <a:spcPts val="0"/>
              </a:spcAft>
              <a:buClr>
                <a:schemeClr val="dk1"/>
              </a:buClr>
              <a:buSzPts val="1800"/>
              <a:buFont typeface="Arial"/>
              <a:buChar char="•"/>
              <a:defRPr sz="1800" b="0" i="0" u="none" strike="noStrike" cap="none">
                <a:solidFill>
                  <a:schemeClr val="dk1"/>
                </a:solidFill>
                <a:latin typeface="Century Gothic"/>
                <a:ea typeface="Century Gothic"/>
                <a:cs typeface="Century Gothic"/>
                <a:sym typeface="Century Gothic"/>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entury Gothic"/>
                <a:ea typeface="Century Gothic"/>
                <a:cs typeface="Century Gothic"/>
                <a:sym typeface="Century Gothic"/>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entury Gothic"/>
                <a:ea typeface="Century Gothic"/>
                <a:cs typeface="Century Gothic"/>
                <a:sym typeface="Century Gothic"/>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entury Gothic"/>
                <a:ea typeface="Century Gothic"/>
                <a:cs typeface="Century Gothic"/>
                <a:sym typeface="Century Gothic"/>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8" name="Google Shape;8;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9" name="Google Shape;9;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0" name="Google Shape;10;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entury Gothic"/>
                <a:ea typeface="Century Gothic"/>
                <a:cs typeface="Century Gothic"/>
                <a:sym typeface="Century Gothic"/>
              </a:defRPr>
            </a:lvl1pPr>
            <a:lvl2pPr marL="0" marR="0" lvl="1" indent="0" algn="r" rtl="0">
              <a:spcBef>
                <a:spcPts val="0"/>
              </a:spcBef>
              <a:buNone/>
              <a:defRPr sz="1200" b="0" i="0" u="none" strike="noStrike" cap="none">
                <a:solidFill>
                  <a:srgbClr val="888888"/>
                </a:solidFill>
                <a:latin typeface="Century Gothic"/>
                <a:ea typeface="Century Gothic"/>
                <a:cs typeface="Century Gothic"/>
                <a:sym typeface="Century Gothic"/>
              </a:defRPr>
            </a:lvl2pPr>
            <a:lvl3pPr marL="0" marR="0" lvl="2" indent="0" algn="r" rtl="0">
              <a:spcBef>
                <a:spcPts val="0"/>
              </a:spcBef>
              <a:buNone/>
              <a:defRPr sz="1200" b="0" i="0" u="none" strike="noStrike" cap="none">
                <a:solidFill>
                  <a:srgbClr val="888888"/>
                </a:solidFill>
                <a:latin typeface="Century Gothic"/>
                <a:ea typeface="Century Gothic"/>
                <a:cs typeface="Century Gothic"/>
                <a:sym typeface="Century Gothic"/>
              </a:defRPr>
            </a:lvl3pPr>
            <a:lvl4pPr marL="0" marR="0" lvl="3" indent="0" algn="r" rtl="0">
              <a:spcBef>
                <a:spcPts val="0"/>
              </a:spcBef>
              <a:buNone/>
              <a:defRPr sz="1200" b="0" i="0" u="none" strike="noStrike" cap="none">
                <a:solidFill>
                  <a:srgbClr val="888888"/>
                </a:solidFill>
                <a:latin typeface="Century Gothic"/>
                <a:ea typeface="Century Gothic"/>
                <a:cs typeface="Century Gothic"/>
                <a:sym typeface="Century Gothic"/>
              </a:defRPr>
            </a:lvl4pPr>
            <a:lvl5pPr marL="0" marR="0" lvl="4" indent="0" algn="r" rtl="0">
              <a:spcBef>
                <a:spcPts val="0"/>
              </a:spcBef>
              <a:buNone/>
              <a:defRPr sz="1200" b="0" i="0" u="none" strike="noStrike" cap="none">
                <a:solidFill>
                  <a:srgbClr val="888888"/>
                </a:solidFill>
                <a:latin typeface="Century Gothic"/>
                <a:ea typeface="Century Gothic"/>
                <a:cs typeface="Century Gothic"/>
                <a:sym typeface="Century Gothic"/>
              </a:defRPr>
            </a:lvl5pPr>
            <a:lvl6pPr marL="0" marR="0" lvl="5" indent="0" algn="r" rtl="0">
              <a:spcBef>
                <a:spcPts val="0"/>
              </a:spcBef>
              <a:buNone/>
              <a:defRPr sz="1200" b="0" i="0" u="none" strike="noStrike" cap="none">
                <a:solidFill>
                  <a:srgbClr val="888888"/>
                </a:solidFill>
                <a:latin typeface="Century Gothic"/>
                <a:ea typeface="Century Gothic"/>
                <a:cs typeface="Century Gothic"/>
                <a:sym typeface="Century Gothic"/>
              </a:defRPr>
            </a:lvl6pPr>
            <a:lvl7pPr marL="0" marR="0" lvl="6" indent="0" algn="r" rtl="0">
              <a:spcBef>
                <a:spcPts val="0"/>
              </a:spcBef>
              <a:buNone/>
              <a:defRPr sz="1200" b="0" i="0" u="none" strike="noStrike" cap="none">
                <a:solidFill>
                  <a:srgbClr val="888888"/>
                </a:solidFill>
                <a:latin typeface="Century Gothic"/>
                <a:ea typeface="Century Gothic"/>
                <a:cs typeface="Century Gothic"/>
                <a:sym typeface="Century Gothic"/>
              </a:defRPr>
            </a:lvl7pPr>
            <a:lvl8pPr marL="0" marR="0" lvl="7" indent="0" algn="r" rtl="0">
              <a:spcBef>
                <a:spcPts val="0"/>
              </a:spcBef>
              <a:buNone/>
              <a:defRPr sz="1200" b="0" i="0" u="none" strike="noStrike" cap="none">
                <a:solidFill>
                  <a:srgbClr val="888888"/>
                </a:solidFill>
                <a:latin typeface="Century Gothic"/>
                <a:ea typeface="Century Gothic"/>
                <a:cs typeface="Century Gothic"/>
                <a:sym typeface="Century Gothic"/>
              </a:defRPr>
            </a:lvl8pPr>
            <a:lvl9pPr marL="0" marR="0" lvl="8" indent="0" algn="r" rtl="0">
              <a:spcBef>
                <a:spcPts val="0"/>
              </a:spcBef>
              <a:buNone/>
              <a:defRPr sz="1200" b="0" i="0" u="none" strike="noStrike" cap="none">
                <a:solidFill>
                  <a:srgbClr val="888888"/>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6"/>
        <p:cNvGrpSpPr/>
        <p:nvPr/>
      </p:nvGrpSpPr>
      <p:grpSpPr>
        <a:xfrm>
          <a:off x="0" y="0"/>
          <a:ext cx="0" cy="0"/>
          <a:chOff x="0" y="0"/>
          <a:chExt cx="0" cy="0"/>
        </a:xfrm>
      </p:grpSpPr>
      <p:sp>
        <p:nvSpPr>
          <p:cNvPr id="97" name="Google Shape;97;p1"/>
          <p:cNvSpPr/>
          <p:nvPr/>
        </p:nvSpPr>
        <p:spPr>
          <a:xfrm>
            <a:off x="0" y="0"/>
            <a:ext cx="12188952"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99" name="Google Shape;99;p1"/>
          <p:cNvSpPr/>
          <p:nvPr/>
        </p:nvSpPr>
        <p:spPr>
          <a:xfrm>
            <a:off x="4428056" y="2813365"/>
            <a:ext cx="7450687" cy="3406460"/>
          </a:xfrm>
          <a:custGeom>
            <a:avLst/>
            <a:gdLst/>
            <a:ahLst/>
            <a:cxnLst/>
            <a:rect l="l" t="t" r="r" b="b"/>
            <a:pathLst>
              <a:path w="7450687" h="3406460" extrusionOk="0">
                <a:moveTo>
                  <a:pt x="6457914" y="0"/>
                </a:moveTo>
                <a:cubicBezTo>
                  <a:pt x="6560763" y="125085"/>
                  <a:pt x="6713644" y="161221"/>
                  <a:pt x="6844288" y="233492"/>
                </a:cubicBezTo>
                <a:cubicBezTo>
                  <a:pt x="6972153" y="289086"/>
                  <a:pt x="7336289" y="611527"/>
                  <a:pt x="7386323" y="717155"/>
                </a:cubicBezTo>
                <a:cubicBezTo>
                  <a:pt x="7475273" y="900613"/>
                  <a:pt x="7453035" y="1573293"/>
                  <a:pt x="7430798" y="1809564"/>
                </a:cubicBezTo>
                <a:cubicBezTo>
                  <a:pt x="7347408" y="2398855"/>
                  <a:pt x="7041645" y="3077093"/>
                  <a:pt x="7013848" y="3104890"/>
                </a:cubicBezTo>
                <a:cubicBezTo>
                  <a:pt x="6924899" y="3085432"/>
                  <a:pt x="6721983" y="3391196"/>
                  <a:pt x="6569101" y="3402314"/>
                </a:cubicBezTo>
                <a:cubicBezTo>
                  <a:pt x="6407881" y="3413434"/>
                  <a:pt x="4039604" y="3405095"/>
                  <a:pt x="3683807" y="3341162"/>
                </a:cubicBezTo>
                <a:cubicBezTo>
                  <a:pt x="1749158" y="2988144"/>
                  <a:pt x="1704683" y="2860279"/>
                  <a:pt x="1704683" y="2860279"/>
                </a:cubicBezTo>
                <a:cubicBezTo>
                  <a:pt x="1704683" y="2860279"/>
                  <a:pt x="1910378" y="2835262"/>
                  <a:pt x="2010446" y="2801907"/>
                </a:cubicBezTo>
                <a:cubicBezTo>
                  <a:pt x="1865904" y="2799126"/>
                  <a:pt x="1296072" y="2693500"/>
                  <a:pt x="1273834" y="2674041"/>
                </a:cubicBezTo>
                <a:cubicBezTo>
                  <a:pt x="1284954" y="2668482"/>
                  <a:pt x="1301632" y="2662923"/>
                  <a:pt x="1315530" y="2657363"/>
                </a:cubicBezTo>
                <a:cubicBezTo>
                  <a:pt x="1284954" y="2640686"/>
                  <a:pt x="1259936" y="2621228"/>
                  <a:pt x="1234919" y="2590651"/>
                </a:cubicBezTo>
                <a:cubicBezTo>
                  <a:pt x="1154309" y="2487804"/>
                  <a:pt x="1018105" y="2523940"/>
                  <a:pt x="904138" y="2485024"/>
                </a:cubicBezTo>
                <a:cubicBezTo>
                  <a:pt x="976410" y="2268210"/>
                  <a:pt x="1168208" y="2348820"/>
                  <a:pt x="1315530" y="2307126"/>
                </a:cubicBezTo>
                <a:cubicBezTo>
                  <a:pt x="929156" y="2179260"/>
                  <a:pt x="1004207" y="2112548"/>
                  <a:pt x="851326" y="2065294"/>
                </a:cubicBezTo>
                <a:cubicBezTo>
                  <a:pt x="659528" y="2006921"/>
                  <a:pt x="615053" y="2006921"/>
                  <a:pt x="615053" y="2006921"/>
                </a:cubicBezTo>
                <a:cubicBezTo>
                  <a:pt x="840206" y="1829023"/>
                  <a:pt x="1109834" y="2020820"/>
                  <a:pt x="1393361" y="1703937"/>
                </a:cubicBezTo>
                <a:cubicBezTo>
                  <a:pt x="1120952" y="1659463"/>
                  <a:pt x="306510" y="1637225"/>
                  <a:pt x="131391" y="1553835"/>
                </a:cubicBezTo>
                <a:cubicBezTo>
                  <a:pt x="198103" y="1584411"/>
                  <a:pt x="203663" y="1492682"/>
                  <a:pt x="234239" y="1492682"/>
                </a:cubicBezTo>
                <a:cubicBezTo>
                  <a:pt x="492748" y="1489903"/>
                  <a:pt x="756816" y="1542717"/>
                  <a:pt x="1018105" y="1509360"/>
                </a:cubicBezTo>
                <a:cubicBezTo>
                  <a:pt x="1065359" y="1506581"/>
                  <a:pt x="1140411" y="1531597"/>
                  <a:pt x="1148750" y="1462106"/>
                </a:cubicBezTo>
                <a:cubicBezTo>
                  <a:pt x="1157088" y="1375936"/>
                  <a:pt x="1059800" y="1395394"/>
                  <a:pt x="1018105" y="1387055"/>
                </a:cubicBezTo>
                <a:cubicBezTo>
                  <a:pt x="848545" y="1359258"/>
                  <a:pt x="681766" y="1348140"/>
                  <a:pt x="509426" y="1331461"/>
                </a:cubicBezTo>
                <a:cubicBezTo>
                  <a:pt x="437155" y="1323122"/>
                  <a:pt x="348206" y="1339800"/>
                  <a:pt x="376002" y="1206376"/>
                </a:cubicBezTo>
                <a:cubicBezTo>
                  <a:pt x="353764" y="1078512"/>
                  <a:pt x="220341" y="1122986"/>
                  <a:pt x="150849" y="1061833"/>
                </a:cubicBezTo>
                <a:cubicBezTo>
                  <a:pt x="184205" y="989562"/>
                  <a:pt x="278714" y="1039597"/>
                  <a:pt x="306510" y="942308"/>
                </a:cubicBezTo>
                <a:cubicBezTo>
                  <a:pt x="173086" y="972884"/>
                  <a:pt x="186985" y="761630"/>
                  <a:pt x="53560" y="764409"/>
                </a:cubicBezTo>
                <a:cubicBezTo>
                  <a:pt x="-57626" y="639324"/>
                  <a:pt x="22984" y="578171"/>
                  <a:pt x="125832" y="530917"/>
                </a:cubicBezTo>
                <a:cubicBezTo>
                  <a:pt x="259256" y="472544"/>
                  <a:pt x="406578" y="486442"/>
                  <a:pt x="551121" y="475324"/>
                </a:cubicBezTo>
                <a:cubicBezTo>
                  <a:pt x="742919" y="450306"/>
                  <a:pt x="926376" y="391934"/>
                  <a:pt x="1120952" y="394713"/>
                </a:cubicBezTo>
                <a:cubicBezTo>
                  <a:pt x="1304411" y="336340"/>
                  <a:pt x="1507326" y="400272"/>
                  <a:pt x="1693564" y="325221"/>
                </a:cubicBezTo>
                <a:cubicBezTo>
                  <a:pt x="1882582" y="325221"/>
                  <a:pt x="2074379" y="325221"/>
                  <a:pt x="2266175" y="325221"/>
                </a:cubicBezTo>
                <a:cubicBezTo>
                  <a:pt x="2321770" y="328001"/>
                  <a:pt x="2374582" y="328001"/>
                  <a:pt x="2430177" y="330781"/>
                </a:cubicBezTo>
                <a:cubicBezTo>
                  <a:pt x="2430177" y="330781"/>
                  <a:pt x="2432956" y="330781"/>
                  <a:pt x="2432956" y="330781"/>
                </a:cubicBezTo>
                <a:cubicBezTo>
                  <a:pt x="2672008" y="339120"/>
                  <a:pt x="2908279" y="344679"/>
                  <a:pt x="3144551" y="355798"/>
                </a:cubicBezTo>
                <a:cubicBezTo>
                  <a:pt x="3233500" y="355798"/>
                  <a:pt x="3319670" y="358577"/>
                  <a:pt x="3408619" y="358577"/>
                </a:cubicBezTo>
                <a:cubicBezTo>
                  <a:pt x="3597637" y="372475"/>
                  <a:pt x="3789434" y="380814"/>
                  <a:pt x="3981231" y="361357"/>
                </a:cubicBezTo>
                <a:cubicBezTo>
                  <a:pt x="4173028" y="378035"/>
                  <a:pt x="4359266" y="366917"/>
                  <a:pt x="4551063" y="350238"/>
                </a:cubicBezTo>
                <a:cubicBezTo>
                  <a:pt x="4745639" y="369696"/>
                  <a:pt x="4937437" y="341899"/>
                  <a:pt x="5129233" y="316882"/>
                </a:cubicBezTo>
                <a:cubicBezTo>
                  <a:pt x="5321031" y="328001"/>
                  <a:pt x="5512828" y="328001"/>
                  <a:pt x="5699065" y="272407"/>
                </a:cubicBezTo>
                <a:cubicBezTo>
                  <a:pt x="5840829" y="333560"/>
                  <a:pt x="5910321" y="133424"/>
                  <a:pt x="6063202" y="172339"/>
                </a:cubicBezTo>
                <a:cubicBezTo>
                  <a:pt x="6216084" y="214035"/>
                  <a:pt x="6324491" y="55593"/>
                  <a:pt x="6457914" y="0"/>
                </a:cubicBezTo>
                <a:close/>
              </a:path>
            </a:pathLst>
          </a:custGeom>
          <a:solidFill>
            <a:schemeClr val="lt1">
              <a:alpha val="88627"/>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00" name="Google Shape;100;p1"/>
          <p:cNvSpPr txBox="1">
            <a:spLocks noGrp="1"/>
          </p:cNvSpPr>
          <p:nvPr>
            <p:ph type="ctrTitle"/>
          </p:nvPr>
        </p:nvSpPr>
        <p:spPr>
          <a:xfrm>
            <a:off x="6438986" y="3547277"/>
            <a:ext cx="4452181" cy="1341624"/>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4000"/>
              <a:buFont typeface="Century Gothic"/>
              <a:buNone/>
            </a:pPr>
            <a:endParaRPr sz="4000" dirty="0"/>
          </a:p>
          <a:p>
            <a:pPr marL="0" lvl="0" indent="0" algn="l" rtl="0">
              <a:lnSpc>
                <a:spcPct val="90000"/>
              </a:lnSpc>
              <a:spcBef>
                <a:spcPts val="0"/>
              </a:spcBef>
              <a:spcAft>
                <a:spcPts val="0"/>
              </a:spcAft>
              <a:buClr>
                <a:schemeClr val="dk1"/>
              </a:buClr>
              <a:buSzPts val="4800"/>
              <a:buFont typeface="Century Gothic"/>
              <a:buNone/>
            </a:pPr>
            <a:r>
              <a:rPr lang="en-US" dirty="0"/>
              <a:t>Flow chart</a:t>
            </a:r>
            <a:endParaRPr dirty="0"/>
          </a:p>
        </p:txBody>
      </p:sp>
      <p:sp>
        <p:nvSpPr>
          <p:cNvPr id="101" name="Google Shape;101;p1"/>
          <p:cNvSpPr txBox="1">
            <a:spLocks noGrp="1"/>
          </p:cNvSpPr>
          <p:nvPr>
            <p:ph type="subTitle" idx="1"/>
          </p:nvPr>
        </p:nvSpPr>
        <p:spPr>
          <a:xfrm>
            <a:off x="6565110" y="4945656"/>
            <a:ext cx="3957144" cy="646785"/>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dk1"/>
              </a:buClr>
              <a:buSzPts val="2000"/>
              <a:buNone/>
            </a:pPr>
            <a:r>
              <a:rPr lang="en-US" sz="2000"/>
              <a:t>ENG. : EMAN HAMDI</a:t>
            </a:r>
            <a:endParaRPr/>
          </a:p>
        </p:txBody>
      </p:sp>
      <p:sp>
        <p:nvSpPr>
          <p:cNvPr id="2" name="Rectangle: Single Corner Rounded 1">
            <a:extLst>
              <a:ext uri="{FF2B5EF4-FFF2-40B4-BE49-F238E27FC236}">
                <a16:creationId xmlns:a16="http://schemas.microsoft.com/office/drawing/2014/main" id="{152BCD24-FD58-1F91-34BC-79F6292BF58A}"/>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 name="TextBox 2">
            <a:extLst>
              <a:ext uri="{FF2B5EF4-FFF2-40B4-BE49-F238E27FC236}">
                <a16:creationId xmlns:a16="http://schemas.microsoft.com/office/drawing/2014/main" id="{90430A43-CF98-6023-966F-150FC737DCA1}"/>
              </a:ext>
            </a:extLst>
          </p:cNvPr>
          <p:cNvSpPr txBox="1"/>
          <p:nvPr/>
        </p:nvSpPr>
        <p:spPr>
          <a:xfrm>
            <a:off x="1277468" y="2901639"/>
            <a:ext cx="11170918" cy="1446550"/>
          </a:xfrm>
          <a:prstGeom prst="rect">
            <a:avLst/>
          </a:prstGeom>
          <a:noFill/>
        </p:spPr>
        <p:txBody>
          <a:bodyPr wrap="square" rtlCol="0">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IT111 - Introduction to Information Technology</a:t>
            </a:r>
          </a:p>
          <a:p>
            <a:pPr algn="ctr"/>
            <a:r>
              <a:rPr lang="en-US" sz="28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Bachelor of Science in Information Technology</a:t>
            </a:r>
            <a:endParaRPr lang="en-US" sz="28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sz="3200" dirty="0">
              <a:solidFill>
                <a:schemeClr val="bg1"/>
              </a:solidFill>
            </a:endParaRPr>
          </a:p>
        </p:txBody>
      </p:sp>
      <p:sp>
        <p:nvSpPr>
          <p:cNvPr id="4" name="Rectangle: Rounded Corners 3">
            <a:extLst>
              <a:ext uri="{FF2B5EF4-FFF2-40B4-BE49-F238E27FC236}">
                <a16:creationId xmlns:a16="http://schemas.microsoft.com/office/drawing/2014/main" id="{3CED5A11-6C39-BF71-65FB-67839FB1C931}"/>
              </a:ext>
            </a:extLst>
          </p:cNvPr>
          <p:cNvSpPr/>
          <p:nvPr/>
        </p:nvSpPr>
        <p:spPr>
          <a:xfrm>
            <a:off x="4322" y="4689762"/>
            <a:ext cx="323671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Flow Chart</a:t>
            </a:r>
          </a:p>
        </p:txBody>
      </p:sp>
      <p:sp>
        <p:nvSpPr>
          <p:cNvPr id="5" name="TextBox 4">
            <a:extLst>
              <a:ext uri="{FF2B5EF4-FFF2-40B4-BE49-F238E27FC236}">
                <a16:creationId xmlns:a16="http://schemas.microsoft.com/office/drawing/2014/main" id="{80FE19B5-24C3-07D7-868D-356FDFEE646D}"/>
              </a:ext>
            </a:extLst>
          </p:cNvPr>
          <p:cNvSpPr txBox="1"/>
          <p:nvPr/>
        </p:nvSpPr>
        <p:spPr>
          <a:xfrm>
            <a:off x="4431324" y="3921322"/>
            <a:ext cx="494904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Eng. Eman Hamdy</a:t>
            </a:r>
          </a:p>
        </p:txBody>
      </p:sp>
      <p:pic>
        <p:nvPicPr>
          <p:cNvPr id="6" name="Picture 5">
            <a:extLst>
              <a:ext uri="{FF2B5EF4-FFF2-40B4-BE49-F238E27FC236}">
                <a16:creationId xmlns:a16="http://schemas.microsoft.com/office/drawing/2014/main" id="{01C9EDE1-6577-85A5-3E77-12FD2A42E1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056" y="4918194"/>
            <a:ext cx="3798791" cy="2725912"/>
          </a:xfrm>
          <a:prstGeom prst="rect">
            <a:avLst/>
          </a:prstGeom>
        </p:spPr>
      </p:pic>
      <p:pic>
        <p:nvPicPr>
          <p:cNvPr id="7" name="Picture 6">
            <a:extLst>
              <a:ext uri="{FF2B5EF4-FFF2-40B4-BE49-F238E27FC236}">
                <a16:creationId xmlns:a16="http://schemas.microsoft.com/office/drawing/2014/main" id="{2C3386C4-2390-C2C8-C9DF-D3FF2DD6DB5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pic>
        <p:nvPicPr>
          <p:cNvPr id="8" name="Picture 7">
            <a:extLst>
              <a:ext uri="{FF2B5EF4-FFF2-40B4-BE49-F238E27FC236}">
                <a16:creationId xmlns:a16="http://schemas.microsoft.com/office/drawing/2014/main" id="{F72E7C4C-2F02-76F1-2F6B-21B10D6CBFD1}"/>
              </a:ext>
            </a:extLst>
          </p:cNvPr>
          <p:cNvPicPr>
            <a:picLocks noChangeAspect="1"/>
          </p:cNvPicPr>
          <p:nvPr/>
        </p:nvPicPr>
        <p:blipFill>
          <a:blip r:embed="rId5"/>
          <a:stretch>
            <a:fillRect/>
          </a:stretch>
        </p:blipFill>
        <p:spPr>
          <a:xfrm>
            <a:off x="-3046" y="-8968"/>
            <a:ext cx="6120914" cy="3743268"/>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 component</a:t>
            </a:r>
            <a:endParaRPr/>
          </a:p>
        </p:txBody>
      </p:sp>
      <p:sp>
        <p:nvSpPr>
          <p:cNvPr id="107" name="Google Shape;107;p2"/>
          <p:cNvSpPr txBox="1">
            <a:spLocks noGrp="1"/>
          </p:cNvSpPr>
          <p:nvPr>
            <p:ph type="body" idx="1"/>
          </p:nvPr>
        </p:nvSpPr>
        <p:spPr>
          <a:xfrm>
            <a:off x="838200" y="2011680"/>
            <a:ext cx="10515600" cy="4160520"/>
          </a:xfrm>
          <a:prstGeom prst="rect">
            <a:avLst/>
          </a:prstGeom>
          <a:noFill/>
          <a:ln>
            <a:noFill/>
          </a:ln>
        </p:spPr>
        <p:txBody>
          <a:bodyPr spcFirstLastPara="1" wrap="square" lIns="91425" tIns="45700" rIns="91425" bIns="45700" anchor="t" anchorCtr="0">
            <a:normAutofit/>
          </a:bodyPr>
          <a:lstStyle/>
          <a:p>
            <a:pPr marL="228600" lvl="0" indent="-228600" algn="l" rtl="0">
              <a:lnSpc>
                <a:spcPct val="100000"/>
              </a:lnSpc>
              <a:spcBef>
                <a:spcPts val="0"/>
              </a:spcBef>
              <a:spcAft>
                <a:spcPts val="0"/>
              </a:spcAft>
              <a:buClr>
                <a:schemeClr val="dk1"/>
              </a:buClr>
              <a:buSzPts val="2400"/>
              <a:buChar char="•"/>
            </a:pPr>
            <a:r>
              <a:rPr lang="en-US" sz="2400"/>
              <a:t> A  computer  program is a </a:t>
            </a:r>
            <a:r>
              <a:rPr lang="en-US" sz="2400">
                <a:solidFill>
                  <a:srgbClr val="C00000"/>
                </a:solidFill>
              </a:rPr>
              <a:t>set of instructions that the computer can understand </a:t>
            </a:r>
            <a:r>
              <a:rPr lang="en-US" sz="2400"/>
              <a:t>which it will obey sequentially one after the other.</a:t>
            </a:r>
            <a:endParaRPr/>
          </a:p>
          <a:p>
            <a:pPr marL="228600" lvl="0" indent="-228600" algn="l" rtl="0">
              <a:lnSpc>
                <a:spcPct val="100000"/>
              </a:lnSpc>
              <a:spcBef>
                <a:spcPts val="1000"/>
              </a:spcBef>
              <a:spcAft>
                <a:spcPts val="0"/>
              </a:spcAft>
              <a:buClr>
                <a:schemeClr val="dk1"/>
              </a:buClr>
              <a:buSzPts val="2400"/>
              <a:buChar char="•"/>
            </a:pPr>
            <a:r>
              <a:rPr lang="en-US" sz="2400"/>
              <a:t> A program must be planned and written down as a </a:t>
            </a:r>
            <a:r>
              <a:rPr lang="en-US" sz="2400">
                <a:solidFill>
                  <a:srgbClr val="C00000"/>
                </a:solidFill>
              </a:rPr>
              <a:t>set of steps to follow.</a:t>
            </a:r>
            <a:endParaRPr/>
          </a:p>
          <a:p>
            <a:pPr marL="228600" lvl="0" indent="-228600" algn="l" rtl="0">
              <a:lnSpc>
                <a:spcPct val="100000"/>
              </a:lnSpc>
              <a:spcBef>
                <a:spcPts val="1000"/>
              </a:spcBef>
              <a:spcAft>
                <a:spcPts val="0"/>
              </a:spcAft>
              <a:buClr>
                <a:schemeClr val="dk1"/>
              </a:buClr>
              <a:buSzPts val="2400"/>
              <a:buChar char="•"/>
            </a:pPr>
            <a:r>
              <a:rPr lang="en-US" sz="2400"/>
              <a:t>One method is using visual tools such </a:t>
            </a:r>
            <a:r>
              <a:rPr lang="en-US" sz="2400">
                <a:solidFill>
                  <a:srgbClr val="C00000"/>
                </a:solidFill>
              </a:rPr>
              <a:t>as Flowcharts.</a:t>
            </a:r>
            <a:endParaRPr/>
          </a:p>
          <a:p>
            <a:pPr marL="228600" lvl="0" indent="-76200" algn="l" rtl="0">
              <a:lnSpc>
                <a:spcPct val="100000"/>
              </a:lnSpc>
              <a:spcBef>
                <a:spcPts val="1000"/>
              </a:spcBef>
              <a:spcAft>
                <a:spcPts val="0"/>
              </a:spcAft>
              <a:buClr>
                <a:schemeClr val="dk1"/>
              </a:buClr>
              <a:buSzPts val="2400"/>
              <a:buNone/>
            </a:pPr>
            <a:endParaRPr sz="24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 component</a:t>
            </a:r>
            <a:endParaRPr/>
          </a:p>
        </p:txBody>
      </p:sp>
      <p:sp>
        <p:nvSpPr>
          <p:cNvPr id="113" name="Google Shape;113;p3"/>
          <p:cNvSpPr txBox="1">
            <a:spLocks noGrp="1"/>
          </p:cNvSpPr>
          <p:nvPr>
            <p:ph type="body" idx="1"/>
          </p:nvPr>
        </p:nvSpPr>
        <p:spPr>
          <a:xfrm>
            <a:off x="838200" y="1656056"/>
            <a:ext cx="10515600" cy="630553"/>
          </a:xfrm>
          <a:prstGeom prst="rect">
            <a:avLst/>
          </a:prstGeom>
          <a:noFill/>
          <a:ln>
            <a:noFill/>
          </a:ln>
        </p:spPr>
        <p:txBody>
          <a:bodyPr spcFirstLastPara="1" wrap="square" lIns="91425" tIns="45700" rIns="91425" bIns="45700" anchor="t" anchorCtr="0">
            <a:normAutofit/>
          </a:bodyPr>
          <a:lstStyle/>
          <a:p>
            <a:pPr marL="228600" lvl="0" indent="-228600" algn="l" rtl="0">
              <a:lnSpc>
                <a:spcPct val="100000"/>
              </a:lnSpc>
              <a:spcBef>
                <a:spcPts val="0"/>
              </a:spcBef>
              <a:spcAft>
                <a:spcPts val="0"/>
              </a:spcAft>
              <a:buClr>
                <a:schemeClr val="dk1"/>
              </a:buClr>
              <a:buSzPts val="2400"/>
              <a:buChar char="•"/>
            </a:pPr>
            <a:r>
              <a:rPr lang="en-US" sz="2400" b="0" i="0" u="none" strike="noStrike" cap="none">
                <a:solidFill>
                  <a:schemeClr val="dk1"/>
                </a:solidFill>
                <a:latin typeface="Calibri"/>
                <a:ea typeface="Calibri"/>
                <a:cs typeface="Calibri"/>
                <a:sym typeface="Calibri"/>
              </a:rPr>
              <a:t>Flowchart Symbols</a:t>
            </a:r>
            <a:endParaRPr sz="1100" b="0" i="0" u="none" strike="noStrike" cap="none">
              <a:solidFill>
                <a:schemeClr val="dk1"/>
              </a:solidFill>
            </a:endParaRPr>
          </a:p>
          <a:p>
            <a:pPr marL="0" lvl="0" indent="0" algn="l" rtl="0">
              <a:lnSpc>
                <a:spcPct val="100000"/>
              </a:lnSpc>
              <a:spcBef>
                <a:spcPts val="1000"/>
              </a:spcBef>
              <a:spcAft>
                <a:spcPts val="0"/>
              </a:spcAft>
              <a:buClr>
                <a:schemeClr val="dk1"/>
              </a:buClr>
              <a:buSzPts val="2400"/>
              <a:buNone/>
            </a:pPr>
            <a:endParaRPr sz="2400"/>
          </a:p>
        </p:txBody>
      </p:sp>
      <p:sp>
        <p:nvSpPr>
          <p:cNvPr id="114" name="Google Shape;114;p3"/>
          <p:cNvSpPr/>
          <p:nvPr/>
        </p:nvSpPr>
        <p:spPr>
          <a:xfrm>
            <a:off x="2428875" y="457200"/>
            <a:ext cx="1092200" cy="4953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15" name="Google Shape;115;p3"/>
          <p:cNvSpPr/>
          <p:nvPr/>
        </p:nvSpPr>
        <p:spPr>
          <a:xfrm>
            <a:off x="4305300" y="0"/>
            <a:ext cx="1092200" cy="4953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grpSp>
        <p:nvGrpSpPr>
          <p:cNvPr id="116" name="Google Shape;116;p3"/>
          <p:cNvGrpSpPr/>
          <p:nvPr/>
        </p:nvGrpSpPr>
        <p:grpSpPr>
          <a:xfrm>
            <a:off x="3781742" y="5272143"/>
            <a:ext cx="1914525" cy="657225"/>
            <a:chOff x="4492" y="1357"/>
            <a:chExt cx="3015" cy="1035"/>
          </a:xfrm>
        </p:grpSpPr>
        <p:sp>
          <p:nvSpPr>
            <p:cNvPr id="117" name="Google Shape;117;p3"/>
            <p:cNvSpPr/>
            <p:nvPr/>
          </p:nvSpPr>
          <p:spPr>
            <a:xfrm>
              <a:off x="4500" y="1357"/>
              <a:ext cx="0" cy="1035"/>
            </a:xfrm>
            <a:custGeom>
              <a:avLst/>
              <a:gdLst/>
              <a:ahLst/>
              <a:cxnLst/>
              <a:rect l="l" t="t" r="r" b="b"/>
              <a:pathLst>
                <a:path w="120000" h="1035" extrusionOk="0">
                  <a:moveTo>
                    <a:pt x="0" y="0"/>
                  </a:moveTo>
                  <a:lnTo>
                    <a:pt x="0" y="1035"/>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18" name="Google Shape;118;p3"/>
            <p:cNvSpPr/>
            <p:nvPr/>
          </p:nvSpPr>
          <p:spPr>
            <a:xfrm>
              <a:off x="7500" y="1357"/>
              <a:ext cx="0" cy="1035"/>
            </a:xfrm>
            <a:custGeom>
              <a:avLst/>
              <a:gdLst/>
              <a:ahLst/>
              <a:cxnLst/>
              <a:rect l="l" t="t" r="r" b="b"/>
              <a:pathLst>
                <a:path w="120000" h="1035" extrusionOk="0">
                  <a:moveTo>
                    <a:pt x="0" y="0"/>
                  </a:moveTo>
                  <a:lnTo>
                    <a:pt x="0" y="1035"/>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19" name="Google Shape;119;p3"/>
            <p:cNvSpPr/>
            <p:nvPr/>
          </p:nvSpPr>
          <p:spPr>
            <a:xfrm>
              <a:off x="4492" y="1364"/>
              <a:ext cx="3015" cy="0"/>
            </a:xfrm>
            <a:custGeom>
              <a:avLst/>
              <a:gdLst/>
              <a:ahLst/>
              <a:cxnLst/>
              <a:rect l="l" t="t" r="r" b="b"/>
              <a:pathLst>
                <a:path w="3015" h="120000" extrusionOk="0">
                  <a:moveTo>
                    <a:pt x="0" y="0"/>
                  </a:moveTo>
                  <a:lnTo>
                    <a:pt x="3015" y="0"/>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20" name="Google Shape;120;p3"/>
            <p:cNvSpPr/>
            <p:nvPr/>
          </p:nvSpPr>
          <p:spPr>
            <a:xfrm>
              <a:off x="4492" y="2384"/>
              <a:ext cx="3015" cy="0"/>
            </a:xfrm>
            <a:custGeom>
              <a:avLst/>
              <a:gdLst/>
              <a:ahLst/>
              <a:cxnLst/>
              <a:rect l="l" t="t" r="r" b="b"/>
              <a:pathLst>
                <a:path w="3015" h="120000" extrusionOk="0">
                  <a:moveTo>
                    <a:pt x="0" y="0"/>
                  </a:moveTo>
                  <a:lnTo>
                    <a:pt x="3015" y="0"/>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grpSp>
      <p:pic>
        <p:nvPicPr>
          <p:cNvPr id="121" name="Google Shape;121;p3"/>
          <p:cNvPicPr preferRelativeResize="0"/>
          <p:nvPr/>
        </p:nvPicPr>
        <p:blipFill rotWithShape="1">
          <a:blip r:embed="rId3">
            <a:alphaModFix/>
          </a:blip>
          <a:srcRect/>
          <a:stretch/>
        </p:blipFill>
        <p:spPr>
          <a:xfrm>
            <a:off x="1275687" y="2975765"/>
            <a:ext cx="1074738" cy="487363"/>
          </a:xfrm>
          <a:prstGeom prst="rect">
            <a:avLst/>
          </a:prstGeom>
          <a:noFill/>
          <a:ln>
            <a:noFill/>
          </a:ln>
        </p:spPr>
      </p:pic>
      <p:pic>
        <p:nvPicPr>
          <p:cNvPr id="122" name="Google Shape;122;p3"/>
          <p:cNvPicPr preferRelativeResize="0"/>
          <p:nvPr/>
        </p:nvPicPr>
        <p:blipFill rotWithShape="1">
          <a:blip r:embed="rId4">
            <a:alphaModFix/>
          </a:blip>
          <a:srcRect/>
          <a:stretch/>
        </p:blipFill>
        <p:spPr>
          <a:xfrm>
            <a:off x="3776662" y="2996020"/>
            <a:ext cx="1074738" cy="487362"/>
          </a:xfrm>
          <a:prstGeom prst="rect">
            <a:avLst/>
          </a:prstGeom>
          <a:noFill/>
          <a:ln>
            <a:noFill/>
          </a:ln>
        </p:spPr>
      </p:pic>
      <p:pic>
        <p:nvPicPr>
          <p:cNvPr id="123" name="Google Shape;123;p3"/>
          <p:cNvPicPr preferRelativeResize="0"/>
          <p:nvPr/>
        </p:nvPicPr>
        <p:blipFill rotWithShape="1">
          <a:blip r:embed="rId5">
            <a:alphaModFix/>
          </a:blip>
          <a:srcRect/>
          <a:stretch/>
        </p:blipFill>
        <p:spPr>
          <a:xfrm>
            <a:off x="3776662" y="4320227"/>
            <a:ext cx="1744663" cy="114300"/>
          </a:xfrm>
          <a:prstGeom prst="rect">
            <a:avLst/>
          </a:prstGeom>
          <a:noFill/>
          <a:ln>
            <a:noFill/>
          </a:ln>
        </p:spPr>
      </p:pic>
      <p:sp>
        <p:nvSpPr>
          <p:cNvPr id="124" name="Google Shape;124;p3"/>
          <p:cNvSpPr/>
          <p:nvPr/>
        </p:nvSpPr>
        <p:spPr>
          <a:xfrm>
            <a:off x="335096" y="2495773"/>
            <a:ext cx="6194709" cy="646331"/>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r>
              <a:rPr lang="en-US" sz="1800" b="0" i="0" u="none" strike="noStrike" cap="none">
                <a:solidFill>
                  <a:schemeClr val="dk1"/>
                </a:solidFill>
                <a:latin typeface="Calibri"/>
                <a:ea typeface="Calibri"/>
                <a:cs typeface="Calibri"/>
                <a:sym typeface="Calibri"/>
              </a:rPr>
              <a:t>a.   </a:t>
            </a:r>
            <a:r>
              <a:rPr lang="en-US" sz="1800" b="1" i="0" u="none" strike="noStrike" cap="none">
                <a:solidFill>
                  <a:schemeClr val="dk1"/>
                </a:solidFill>
                <a:latin typeface="Calibri"/>
                <a:ea typeface="Calibri"/>
                <a:cs typeface="Calibri"/>
                <a:sym typeface="Calibri"/>
              </a:rPr>
              <a:t>Start </a:t>
            </a:r>
            <a:r>
              <a:rPr lang="en-US" sz="1800" b="0" i="0" u="none" strike="noStrike" cap="none">
                <a:solidFill>
                  <a:schemeClr val="dk1"/>
                </a:solidFill>
                <a:latin typeface="Calibri"/>
                <a:ea typeface="Calibri"/>
                <a:cs typeface="Calibri"/>
                <a:sym typeface="Calibri"/>
              </a:rPr>
              <a:t>and </a:t>
            </a:r>
            <a:r>
              <a:rPr lang="en-US" sz="1800" b="1" i="0" u="none" strike="noStrike" cap="none">
                <a:solidFill>
                  <a:schemeClr val="dk1"/>
                </a:solidFill>
                <a:latin typeface="Calibri"/>
                <a:ea typeface="Calibri"/>
                <a:cs typeface="Calibri"/>
                <a:sym typeface="Calibri"/>
              </a:rPr>
              <a:t>end </a:t>
            </a:r>
            <a:r>
              <a:rPr lang="en-US" sz="1800" b="0" i="0" u="none" strike="noStrike" cap="none">
                <a:solidFill>
                  <a:schemeClr val="dk1"/>
                </a:solidFill>
                <a:latin typeface="Calibri"/>
                <a:ea typeface="Calibri"/>
                <a:cs typeface="Calibri"/>
                <a:sym typeface="Calibri"/>
              </a:rPr>
              <a:t>symbols, represents start and end of a process</a:t>
            </a:r>
            <a:endParaRPr sz="105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chemeClr val="dk1"/>
              </a:buClr>
              <a:buSzPts val="1800"/>
              <a:buFont typeface="Century Gothic"/>
              <a:buNone/>
            </a:pPr>
            <a:endParaRPr sz="1800" b="0" i="0" u="none" strike="noStrike" cap="none">
              <a:solidFill>
                <a:schemeClr val="dk1"/>
              </a:solidFill>
              <a:latin typeface="Arial"/>
              <a:ea typeface="Arial"/>
              <a:cs typeface="Arial"/>
              <a:sym typeface="Arial"/>
            </a:endParaRPr>
          </a:p>
        </p:txBody>
      </p:sp>
      <p:sp>
        <p:nvSpPr>
          <p:cNvPr id="125" name="Google Shape;125;p3"/>
          <p:cNvSpPr/>
          <p:nvPr/>
        </p:nvSpPr>
        <p:spPr>
          <a:xfrm>
            <a:off x="0" y="944563"/>
            <a:ext cx="12192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26" name="Google Shape;126;p3"/>
          <p:cNvSpPr/>
          <p:nvPr/>
        </p:nvSpPr>
        <p:spPr>
          <a:xfrm>
            <a:off x="0" y="1889125"/>
            <a:ext cx="12192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27" name="Google Shape;127;p3"/>
          <p:cNvSpPr/>
          <p:nvPr/>
        </p:nvSpPr>
        <p:spPr>
          <a:xfrm>
            <a:off x="335096" y="3547981"/>
            <a:ext cx="11750535" cy="92333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r>
              <a:rPr lang="en-US" sz="1800" b="0" i="0" u="none" strike="noStrike" cap="none">
                <a:solidFill>
                  <a:schemeClr val="dk1"/>
                </a:solidFill>
                <a:latin typeface="Calibri"/>
                <a:ea typeface="Calibri"/>
                <a:cs typeface="Calibri"/>
                <a:sym typeface="Calibri"/>
              </a:rPr>
              <a:t>b.   </a:t>
            </a:r>
            <a:r>
              <a:rPr lang="en-US" sz="1800" b="1" i="0" u="none" strike="noStrike" cap="none">
                <a:solidFill>
                  <a:schemeClr val="dk1"/>
                </a:solidFill>
                <a:latin typeface="Calibri"/>
                <a:ea typeface="Calibri"/>
                <a:cs typeface="Calibri"/>
                <a:sym typeface="Calibri"/>
              </a:rPr>
              <a:t>Arrows</a:t>
            </a:r>
            <a:r>
              <a:rPr lang="en-US" sz="1800" b="0" i="0" u="none" strike="noStrike" cap="none">
                <a:solidFill>
                  <a:schemeClr val="dk1"/>
                </a:solidFill>
                <a:latin typeface="Calibri"/>
                <a:ea typeface="Calibri"/>
                <a:cs typeface="Calibri"/>
                <a:sym typeface="Calibri"/>
              </a:rPr>
              <a:t>, showing what's called "</a:t>
            </a:r>
            <a:r>
              <a:rPr lang="en-US" sz="1800" b="1" i="0" u="none" strike="noStrike" cap="none">
                <a:solidFill>
                  <a:schemeClr val="dk1"/>
                </a:solidFill>
                <a:latin typeface="Calibri"/>
                <a:ea typeface="Calibri"/>
                <a:cs typeface="Calibri"/>
                <a:sym typeface="Calibri"/>
              </a:rPr>
              <a:t>flow of control</a:t>
            </a:r>
            <a:r>
              <a:rPr lang="en-US" sz="1800" b="0" i="0" u="none" strike="noStrike" cap="none">
                <a:solidFill>
                  <a:schemeClr val="dk1"/>
                </a:solidFill>
                <a:latin typeface="Calibri"/>
                <a:ea typeface="Calibri"/>
                <a:cs typeface="Calibri"/>
                <a:sym typeface="Calibri"/>
              </a:rPr>
              <a:t>". An arrow coming from one symbol and ending at another symbol represents that control passes to the symbol the arrow points to.</a:t>
            </a:r>
            <a:endParaRPr sz="105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8" name="Google Shape;128;p3"/>
          <p:cNvSpPr/>
          <p:nvPr/>
        </p:nvSpPr>
        <p:spPr>
          <a:xfrm>
            <a:off x="2097088" y="2803525"/>
            <a:ext cx="12192000" cy="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29" name="Google Shape;129;p3"/>
          <p:cNvSpPr/>
          <p:nvPr/>
        </p:nvSpPr>
        <p:spPr>
          <a:xfrm>
            <a:off x="279536" y="4712709"/>
            <a:ext cx="11710706" cy="646331"/>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r>
              <a:rPr lang="en-US" sz="1800" b="0" i="0" u="none" strike="noStrike" cap="none">
                <a:solidFill>
                  <a:schemeClr val="dk1"/>
                </a:solidFill>
                <a:latin typeface="Calibri"/>
                <a:ea typeface="Calibri"/>
                <a:cs typeface="Calibri"/>
                <a:sym typeface="Calibri"/>
              </a:rPr>
              <a:t>c.   </a:t>
            </a:r>
            <a:r>
              <a:rPr lang="en-US" sz="1800" b="1" i="0" u="none" strike="noStrike" cap="none">
                <a:solidFill>
                  <a:schemeClr val="dk1"/>
                </a:solidFill>
                <a:latin typeface="Calibri"/>
                <a:ea typeface="Calibri"/>
                <a:cs typeface="Calibri"/>
                <a:sym typeface="Calibri"/>
              </a:rPr>
              <a:t>Processing</a:t>
            </a:r>
            <a:r>
              <a:rPr lang="en-US" sz="1800" b="0" i="0" u="none" strike="noStrike" cap="none">
                <a:solidFill>
                  <a:schemeClr val="dk1"/>
                </a:solidFill>
                <a:latin typeface="Calibri"/>
                <a:ea typeface="Calibri"/>
                <a:cs typeface="Calibri"/>
                <a:sym typeface="Calibri"/>
              </a:rPr>
              <a:t>,  represented  as   rectangles.   Examples:  "Add  1  to  X"; "replace identified part"; "save changes" or similar.</a:t>
            </a:r>
            <a:endParaRPr sz="105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chemeClr val="dk1"/>
              </a:buClr>
              <a:buSzPts val="1800"/>
              <a:buFont typeface="Century Gothic"/>
              <a:buNone/>
            </a:pPr>
            <a:endParaRPr sz="1800" b="0" i="0" u="none" strike="noStrike" cap="none">
              <a:solidFill>
                <a:schemeClr val="dk1"/>
              </a:solidFill>
              <a:latin typeface="Arial"/>
              <a:ea typeface="Arial"/>
              <a:cs typeface="Arial"/>
              <a:sym typeface="Arial"/>
            </a:endParaRPr>
          </a:p>
        </p:txBody>
      </p:sp>
      <p:sp>
        <p:nvSpPr>
          <p:cNvPr id="130" name="Google Shape;130;p3"/>
          <p:cNvSpPr txBox="1"/>
          <p:nvPr/>
        </p:nvSpPr>
        <p:spPr>
          <a:xfrm>
            <a:off x="1425433" y="3050093"/>
            <a:ext cx="823245"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i="0" u="none" strike="noStrike" cap="none">
                <a:solidFill>
                  <a:schemeClr val="dk1"/>
                </a:solidFill>
                <a:latin typeface="Calibri"/>
                <a:ea typeface="Calibri"/>
                <a:cs typeface="Calibri"/>
                <a:sym typeface="Calibri"/>
              </a:rPr>
              <a:t>Start</a:t>
            </a:r>
            <a:endParaRPr sz="1800">
              <a:solidFill>
                <a:schemeClr val="dk1"/>
              </a:solidFill>
              <a:latin typeface="Century Gothic"/>
              <a:ea typeface="Century Gothic"/>
              <a:cs typeface="Century Gothic"/>
              <a:sym typeface="Century Gothic"/>
            </a:endParaRPr>
          </a:p>
        </p:txBody>
      </p:sp>
      <p:sp>
        <p:nvSpPr>
          <p:cNvPr id="131" name="Google Shape;131;p3"/>
          <p:cNvSpPr txBox="1"/>
          <p:nvPr/>
        </p:nvSpPr>
        <p:spPr>
          <a:xfrm>
            <a:off x="4084475" y="3060857"/>
            <a:ext cx="832756"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i="0" u="none" strike="noStrike" cap="none">
                <a:solidFill>
                  <a:schemeClr val="dk1"/>
                </a:solidFill>
                <a:latin typeface="Calibri"/>
                <a:ea typeface="Calibri"/>
                <a:cs typeface="Calibri"/>
                <a:sym typeface="Calibri"/>
              </a:rPr>
              <a:t>end</a:t>
            </a:r>
            <a:endParaRPr sz="1800">
              <a:solidFill>
                <a:schemeClr val="dk1"/>
              </a:solidFill>
              <a:latin typeface="Century Gothic"/>
              <a:ea typeface="Century Gothic"/>
              <a:cs typeface="Century Gothic"/>
              <a:sym typeface="Century Gothic"/>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 component</a:t>
            </a:r>
            <a:endParaRPr/>
          </a:p>
        </p:txBody>
      </p:sp>
      <p:sp>
        <p:nvSpPr>
          <p:cNvPr id="137" name="Google Shape;137;p4"/>
          <p:cNvSpPr txBox="1">
            <a:spLocks noGrp="1"/>
          </p:cNvSpPr>
          <p:nvPr>
            <p:ph type="body" idx="1"/>
          </p:nvPr>
        </p:nvSpPr>
        <p:spPr>
          <a:xfrm>
            <a:off x="838200" y="1656056"/>
            <a:ext cx="10515600" cy="630553"/>
          </a:xfrm>
          <a:prstGeom prst="rect">
            <a:avLst/>
          </a:prstGeom>
          <a:noFill/>
          <a:ln>
            <a:noFill/>
          </a:ln>
        </p:spPr>
        <p:txBody>
          <a:bodyPr spcFirstLastPara="1" wrap="square" lIns="91425" tIns="45700" rIns="91425" bIns="45700" anchor="t" anchorCtr="0">
            <a:normAutofit/>
          </a:bodyPr>
          <a:lstStyle/>
          <a:p>
            <a:pPr marL="228600" lvl="0" indent="-228600" algn="l" rtl="0">
              <a:lnSpc>
                <a:spcPct val="100000"/>
              </a:lnSpc>
              <a:spcBef>
                <a:spcPts val="0"/>
              </a:spcBef>
              <a:spcAft>
                <a:spcPts val="0"/>
              </a:spcAft>
              <a:buClr>
                <a:schemeClr val="dk1"/>
              </a:buClr>
              <a:buSzPts val="2400"/>
              <a:buChar char="•"/>
            </a:pPr>
            <a:r>
              <a:rPr lang="en-US" sz="2400" b="0" i="0" u="none" strike="noStrike" cap="none">
                <a:solidFill>
                  <a:schemeClr val="dk1"/>
                </a:solidFill>
                <a:latin typeface="Calibri"/>
                <a:ea typeface="Calibri"/>
                <a:cs typeface="Calibri"/>
                <a:sym typeface="Calibri"/>
              </a:rPr>
              <a:t>Flowchart Symbols</a:t>
            </a:r>
            <a:endParaRPr sz="1100" b="0" i="0" u="none" strike="noStrike" cap="none">
              <a:solidFill>
                <a:schemeClr val="dk1"/>
              </a:solidFill>
            </a:endParaRPr>
          </a:p>
          <a:p>
            <a:pPr marL="0" lvl="0" indent="0" algn="l" rtl="0">
              <a:lnSpc>
                <a:spcPct val="100000"/>
              </a:lnSpc>
              <a:spcBef>
                <a:spcPts val="1000"/>
              </a:spcBef>
              <a:spcAft>
                <a:spcPts val="0"/>
              </a:spcAft>
              <a:buClr>
                <a:schemeClr val="dk1"/>
              </a:buClr>
              <a:buSzPts val="2400"/>
              <a:buNone/>
            </a:pPr>
            <a:endParaRPr sz="2400"/>
          </a:p>
        </p:txBody>
      </p:sp>
      <p:sp>
        <p:nvSpPr>
          <p:cNvPr id="138" name="Google Shape;138;p4"/>
          <p:cNvSpPr/>
          <p:nvPr/>
        </p:nvSpPr>
        <p:spPr>
          <a:xfrm>
            <a:off x="2428875" y="457200"/>
            <a:ext cx="1092200" cy="4953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39" name="Google Shape;139;p4"/>
          <p:cNvSpPr/>
          <p:nvPr/>
        </p:nvSpPr>
        <p:spPr>
          <a:xfrm>
            <a:off x="4305300" y="0"/>
            <a:ext cx="1092200" cy="4953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40" name="Google Shape;140;p4"/>
          <p:cNvSpPr/>
          <p:nvPr/>
        </p:nvSpPr>
        <p:spPr>
          <a:xfrm>
            <a:off x="0" y="944563"/>
            <a:ext cx="12192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41" name="Google Shape;141;p4"/>
          <p:cNvSpPr/>
          <p:nvPr/>
        </p:nvSpPr>
        <p:spPr>
          <a:xfrm>
            <a:off x="0" y="1889125"/>
            <a:ext cx="12192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42" name="Google Shape;142;p4"/>
          <p:cNvSpPr/>
          <p:nvPr/>
        </p:nvSpPr>
        <p:spPr>
          <a:xfrm>
            <a:off x="2097088" y="2803525"/>
            <a:ext cx="12192000" cy="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43" name="Google Shape;143;p4"/>
          <p:cNvSpPr/>
          <p:nvPr/>
        </p:nvSpPr>
        <p:spPr>
          <a:xfrm>
            <a:off x="3584899" y="3366794"/>
            <a:ext cx="1854200" cy="6858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pic>
        <p:nvPicPr>
          <p:cNvPr id="144" name="Google Shape;144;p4"/>
          <p:cNvPicPr preferRelativeResize="0"/>
          <p:nvPr/>
        </p:nvPicPr>
        <p:blipFill rotWithShape="1">
          <a:blip r:embed="rId3">
            <a:alphaModFix/>
          </a:blip>
          <a:srcRect/>
          <a:stretch/>
        </p:blipFill>
        <p:spPr>
          <a:xfrm>
            <a:off x="4049485" y="3045857"/>
            <a:ext cx="1828800" cy="677863"/>
          </a:xfrm>
          <a:prstGeom prst="rect">
            <a:avLst/>
          </a:prstGeom>
          <a:noFill/>
          <a:ln>
            <a:noFill/>
          </a:ln>
        </p:spPr>
      </p:pic>
      <p:sp>
        <p:nvSpPr>
          <p:cNvPr id="145" name="Google Shape;145;p4"/>
          <p:cNvSpPr/>
          <p:nvPr/>
        </p:nvSpPr>
        <p:spPr>
          <a:xfrm>
            <a:off x="746449" y="2579394"/>
            <a:ext cx="12192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46" name="Google Shape;146;p4"/>
          <p:cNvSpPr/>
          <p:nvPr/>
        </p:nvSpPr>
        <p:spPr>
          <a:xfrm>
            <a:off x="746449" y="3714457"/>
            <a:ext cx="12192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47" name="Google Shape;147;p4"/>
          <p:cNvSpPr/>
          <p:nvPr/>
        </p:nvSpPr>
        <p:spPr>
          <a:xfrm>
            <a:off x="60346" y="2307193"/>
            <a:ext cx="12131654" cy="738664"/>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2400"/>
              <a:buFont typeface="Calibri"/>
              <a:buNone/>
            </a:pPr>
            <a:r>
              <a:rPr lang="en-US" sz="2400" b="0" i="0" u="none" strike="noStrike" cap="none">
                <a:solidFill>
                  <a:schemeClr val="dk1"/>
                </a:solidFill>
                <a:latin typeface="Calibri"/>
                <a:ea typeface="Calibri"/>
                <a:cs typeface="Calibri"/>
                <a:sym typeface="Calibri"/>
              </a:rPr>
              <a:t>d.   </a:t>
            </a:r>
            <a:r>
              <a:rPr lang="en-US" sz="2400" b="1" i="0" u="none" strike="noStrike" cap="none">
                <a:solidFill>
                  <a:schemeClr val="dk1"/>
                </a:solidFill>
                <a:latin typeface="Calibri"/>
                <a:ea typeface="Calibri"/>
                <a:cs typeface="Calibri"/>
                <a:sym typeface="Calibri"/>
              </a:rPr>
              <a:t>Input/output</a:t>
            </a:r>
            <a:r>
              <a:rPr lang="en-US" sz="2400" b="0" i="0" u="none" strike="noStrike" cap="none">
                <a:solidFill>
                  <a:schemeClr val="dk1"/>
                </a:solidFill>
                <a:latin typeface="Calibri"/>
                <a:ea typeface="Calibri"/>
                <a:cs typeface="Calibri"/>
                <a:sym typeface="Calibri"/>
              </a:rPr>
              <a:t>,  represented  as  a  parallelogram.  Examples: Get  X  from  the user; display X.</a:t>
            </a:r>
            <a:endParaRPr sz="1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chemeClr val="dk1"/>
              </a:buClr>
              <a:buSzPts val="1800"/>
              <a:buFont typeface="Century Gothic"/>
              <a:buNone/>
            </a:pPr>
            <a:endParaRPr sz="1800" b="0" i="0" u="none" strike="noStrike" cap="none">
              <a:solidFill>
                <a:schemeClr val="dk1"/>
              </a:solidFill>
              <a:latin typeface="Arial"/>
              <a:ea typeface="Arial"/>
              <a:cs typeface="Arial"/>
              <a:sym typeface="Arial"/>
            </a:endParaRPr>
          </a:p>
        </p:txBody>
      </p:sp>
      <p:sp>
        <p:nvSpPr>
          <p:cNvPr id="148" name="Google Shape;148;p4"/>
          <p:cNvSpPr txBox="1"/>
          <p:nvPr/>
        </p:nvSpPr>
        <p:spPr>
          <a:xfrm>
            <a:off x="-382555" y="3812144"/>
            <a:ext cx="12428374" cy="1372555"/>
          </a:xfrm>
          <a:prstGeom prst="rect">
            <a:avLst/>
          </a:prstGeom>
          <a:noFill/>
          <a:ln>
            <a:noFill/>
          </a:ln>
        </p:spPr>
        <p:txBody>
          <a:bodyPr spcFirstLastPara="1" wrap="square" lIns="91425" tIns="45700" rIns="91425" bIns="45700" anchor="t" anchorCtr="0">
            <a:spAutoFit/>
          </a:bodyPr>
          <a:lstStyle/>
          <a:p>
            <a:pPr marL="749935" marR="494665" lvl="0" indent="-228600" algn="l" rtl="0">
              <a:lnSpc>
                <a:spcPct val="97000"/>
              </a:lnSpc>
              <a:spcBef>
                <a:spcPts val="0"/>
              </a:spcBef>
              <a:spcAft>
                <a:spcPts val="0"/>
              </a:spcAft>
              <a:buNone/>
            </a:pPr>
            <a:r>
              <a:rPr lang="en-US" sz="1800">
                <a:solidFill>
                  <a:schemeClr val="dk1"/>
                </a:solidFill>
                <a:latin typeface="Calibri"/>
                <a:ea typeface="Calibri"/>
                <a:cs typeface="Calibri"/>
                <a:sym typeface="Calibri"/>
              </a:rPr>
              <a:t>e.   </a:t>
            </a:r>
            <a:r>
              <a:rPr lang="en-US" sz="1800" b="1">
                <a:solidFill>
                  <a:schemeClr val="dk1"/>
                </a:solidFill>
                <a:latin typeface="Calibri"/>
                <a:ea typeface="Calibri"/>
                <a:cs typeface="Calibri"/>
                <a:sym typeface="Calibri"/>
              </a:rPr>
              <a:t>Conditional </a:t>
            </a:r>
            <a:r>
              <a:rPr lang="en-US" sz="1800">
                <a:solidFill>
                  <a:schemeClr val="dk1"/>
                </a:solidFill>
                <a:latin typeface="Calibri"/>
                <a:ea typeface="Calibri"/>
                <a:cs typeface="Calibri"/>
                <a:sym typeface="Calibri"/>
              </a:rPr>
              <a:t>(or </a:t>
            </a:r>
            <a:r>
              <a:rPr lang="en-US" sz="1800" b="1">
                <a:solidFill>
                  <a:schemeClr val="dk1"/>
                </a:solidFill>
                <a:latin typeface="Calibri"/>
                <a:ea typeface="Calibri"/>
                <a:cs typeface="Calibri"/>
                <a:sym typeface="Calibri"/>
              </a:rPr>
              <a:t>decision</a:t>
            </a:r>
            <a:r>
              <a:rPr lang="en-US" sz="1800">
                <a:solidFill>
                  <a:schemeClr val="dk1"/>
                </a:solidFill>
                <a:latin typeface="Calibri"/>
                <a:ea typeface="Calibri"/>
                <a:cs typeface="Calibri"/>
                <a:sym typeface="Calibri"/>
              </a:rPr>
              <a:t>), represented as a diamond. These typically contain a Yes/No question or True/False test. This symbol is unique in that it has two arrows coming out of it, usually from the bottom point and right point, one corresponding to Yes or True, and one corresponding to No or False. The arrows should always be labeled. More than two arrows can be used.</a:t>
            </a:r>
            <a:endParaRPr sz="1600">
              <a:solidFill>
                <a:schemeClr val="dk1"/>
              </a:solidFill>
              <a:latin typeface="Calibri"/>
              <a:ea typeface="Calibri"/>
              <a:cs typeface="Calibri"/>
              <a:sym typeface="Calibri"/>
            </a:endParaRPr>
          </a:p>
          <a:p>
            <a:pPr marL="0" marR="0" lvl="0" indent="0" algn="l" rtl="0">
              <a:lnSpc>
                <a:spcPct val="65000"/>
              </a:lnSpc>
              <a:spcBef>
                <a:spcPts val="50"/>
              </a:spcBef>
              <a:spcAft>
                <a:spcPts val="0"/>
              </a:spcAft>
              <a:buNone/>
            </a:pPr>
            <a:r>
              <a:rPr lang="en-US" sz="2000">
                <a:solidFill>
                  <a:schemeClr val="dk1"/>
                </a:solidFill>
                <a:latin typeface="Calibri"/>
                <a:ea typeface="Calibri"/>
                <a:cs typeface="Calibri"/>
                <a:sym typeface="Calibri"/>
              </a:rPr>
              <a:t> </a:t>
            </a:r>
            <a:endParaRPr sz="1600">
              <a:solidFill>
                <a:schemeClr val="dk1"/>
              </a:solidFill>
              <a:latin typeface="Calibri"/>
              <a:ea typeface="Calibri"/>
              <a:cs typeface="Calibri"/>
              <a:sym typeface="Calibri"/>
            </a:endParaRPr>
          </a:p>
        </p:txBody>
      </p:sp>
      <p:sp>
        <p:nvSpPr>
          <p:cNvPr id="149" name="Google Shape;149;p4"/>
          <p:cNvSpPr/>
          <p:nvPr/>
        </p:nvSpPr>
        <p:spPr>
          <a:xfrm>
            <a:off x="3909527" y="4982547"/>
            <a:ext cx="1604865" cy="1480428"/>
          </a:xfrm>
          <a:prstGeom prst="diamond">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 component</a:t>
            </a:r>
            <a:endParaRPr/>
          </a:p>
        </p:txBody>
      </p:sp>
      <p:sp>
        <p:nvSpPr>
          <p:cNvPr id="155" name="Google Shape;155;p5"/>
          <p:cNvSpPr/>
          <p:nvPr/>
        </p:nvSpPr>
        <p:spPr>
          <a:xfrm>
            <a:off x="838200" y="1636311"/>
            <a:ext cx="6046527" cy="1692771"/>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2400"/>
              <a:buFont typeface="Calibri"/>
              <a:buNone/>
            </a:pPr>
            <a:r>
              <a:rPr lang="en-US" sz="2400" b="0" i="0" u="none" strike="noStrike" cap="none">
                <a:solidFill>
                  <a:schemeClr val="dk1"/>
                </a:solidFill>
                <a:latin typeface="Calibri"/>
                <a:ea typeface="Calibri"/>
                <a:cs typeface="Calibri"/>
                <a:sym typeface="Calibri"/>
              </a:rPr>
              <a:t>Introduce the different structures in flowcharts</a:t>
            </a:r>
            <a:endParaRPr sz="11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chemeClr val="dk1"/>
              </a:buClr>
              <a:buSzPts val="2400"/>
              <a:buFont typeface="Century Gothic"/>
              <a:buNone/>
            </a:pPr>
            <a:endParaRPr sz="2400" b="1"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Arial"/>
              <a:buNone/>
            </a:pPr>
            <a:r>
              <a:rPr lang="en-US" sz="2400" b="1" i="0" u="none" strike="noStrike" cap="none">
                <a:solidFill>
                  <a:schemeClr val="dk1"/>
                </a:solidFill>
                <a:latin typeface="Arial"/>
                <a:ea typeface="Arial"/>
                <a:cs typeface="Arial"/>
                <a:sym typeface="Arial"/>
              </a:rPr>
              <a:t>a.  </a:t>
            </a:r>
            <a:r>
              <a:rPr lang="en-US" sz="2400" b="1" i="0" u="sng" strike="noStrike" cap="none">
                <a:solidFill>
                  <a:schemeClr val="dk1"/>
                </a:solidFill>
                <a:latin typeface="Calibri"/>
                <a:ea typeface="Calibri"/>
                <a:cs typeface="Calibri"/>
                <a:sym typeface="Calibri"/>
              </a:rPr>
              <a:t>Sequence Structure </a:t>
            </a:r>
            <a:endParaRPr sz="11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chemeClr val="dk1"/>
              </a:buClr>
              <a:buSzPts val="3200"/>
              <a:buFont typeface="Century Gothic"/>
              <a:buNone/>
            </a:pPr>
            <a:endParaRPr sz="3200" b="0" i="0" u="none" strike="noStrike" cap="none">
              <a:solidFill>
                <a:schemeClr val="dk1"/>
              </a:solidFill>
              <a:latin typeface="Arial"/>
              <a:ea typeface="Arial"/>
              <a:cs typeface="Arial"/>
              <a:sym typeface="Arial"/>
            </a:endParaRPr>
          </a:p>
        </p:txBody>
      </p:sp>
      <p:pic>
        <p:nvPicPr>
          <p:cNvPr id="156" name="Google Shape;156;p5"/>
          <p:cNvPicPr preferRelativeResize="0"/>
          <p:nvPr/>
        </p:nvPicPr>
        <p:blipFill rotWithShape="1">
          <a:blip r:embed="rId3">
            <a:alphaModFix/>
          </a:blip>
          <a:srcRect/>
          <a:stretch/>
        </p:blipFill>
        <p:spPr>
          <a:xfrm>
            <a:off x="0" y="3220001"/>
            <a:ext cx="5884130" cy="2564978"/>
          </a:xfrm>
          <a:prstGeom prst="rect">
            <a:avLst/>
          </a:prstGeom>
          <a:noFill/>
          <a:ln>
            <a:noFill/>
          </a:ln>
        </p:spPr>
      </p:pic>
      <p:pic>
        <p:nvPicPr>
          <p:cNvPr id="157" name="Google Shape;157;p5"/>
          <p:cNvPicPr preferRelativeResize="0"/>
          <p:nvPr/>
        </p:nvPicPr>
        <p:blipFill rotWithShape="1">
          <a:blip r:embed="rId4">
            <a:alphaModFix/>
          </a:blip>
          <a:srcRect/>
          <a:stretch/>
        </p:blipFill>
        <p:spPr>
          <a:xfrm>
            <a:off x="6884727" y="3076676"/>
            <a:ext cx="2925049" cy="2851628"/>
          </a:xfrm>
          <a:prstGeom prst="rect">
            <a:avLst/>
          </a:prstGeom>
          <a:noFill/>
          <a:ln>
            <a:noFill/>
          </a:ln>
        </p:spPr>
      </p:pic>
      <p:sp>
        <p:nvSpPr>
          <p:cNvPr id="158" name="Google Shape;158;p5"/>
          <p:cNvSpPr txBox="1"/>
          <p:nvPr/>
        </p:nvSpPr>
        <p:spPr>
          <a:xfrm>
            <a:off x="6323822" y="2482696"/>
            <a:ext cx="6097554" cy="346698"/>
          </a:xfrm>
          <a:prstGeom prst="rect">
            <a:avLst/>
          </a:prstGeom>
          <a:noFill/>
          <a:ln>
            <a:noFill/>
          </a:ln>
        </p:spPr>
        <p:txBody>
          <a:bodyPr spcFirstLastPara="1" wrap="square" lIns="91425" tIns="45700" rIns="91425" bIns="45700" anchor="t" anchorCtr="0">
            <a:spAutoFit/>
          </a:bodyPr>
          <a:lstStyle/>
          <a:p>
            <a:pPr marL="292735" marR="0" lvl="0" indent="0" algn="l" rtl="0">
              <a:lnSpc>
                <a:spcPct val="73125"/>
              </a:lnSpc>
              <a:spcBef>
                <a:spcPts val="0"/>
              </a:spcBef>
              <a:spcAft>
                <a:spcPts val="0"/>
              </a:spcAft>
              <a:buNone/>
            </a:pPr>
            <a:r>
              <a:rPr lang="en-US" sz="2400">
                <a:solidFill>
                  <a:schemeClr val="dk1"/>
                </a:solidFill>
                <a:latin typeface="Calibri"/>
                <a:ea typeface="Calibri"/>
                <a:cs typeface="Calibri"/>
                <a:sym typeface="Calibri"/>
              </a:rPr>
              <a:t>b.  </a:t>
            </a:r>
            <a:r>
              <a:rPr lang="en-US" sz="2400" b="1" u="sng">
                <a:solidFill>
                  <a:schemeClr val="dk1"/>
                </a:solidFill>
                <a:latin typeface="Calibri"/>
                <a:ea typeface="Calibri"/>
                <a:cs typeface="Calibri"/>
                <a:sym typeface="Calibri"/>
              </a:rPr>
              <a:t>If‐ then‐else  structure  </a:t>
            </a:r>
            <a:endParaRPr sz="1800">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a:t>
            </a:r>
            <a:endParaRPr/>
          </a:p>
        </p:txBody>
      </p:sp>
      <p:sp>
        <p:nvSpPr>
          <p:cNvPr id="164" name="Google Shape;164;p6"/>
          <p:cNvSpPr txBox="1"/>
          <p:nvPr/>
        </p:nvSpPr>
        <p:spPr>
          <a:xfrm>
            <a:off x="69980" y="1524479"/>
            <a:ext cx="118779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rgbClr val="C00000"/>
                </a:solidFill>
                <a:latin typeface="Century Gothic"/>
                <a:ea typeface="Century Gothic"/>
                <a:cs typeface="Century Gothic"/>
                <a:sym typeface="Century Gothic"/>
              </a:rPr>
              <a:t>Read radius (R) and calculate circle area</a:t>
            </a:r>
            <a:endParaRPr/>
          </a:p>
        </p:txBody>
      </p:sp>
      <p:sp>
        <p:nvSpPr>
          <p:cNvPr id="165" name="Google Shape;165;p6"/>
          <p:cNvSpPr/>
          <p:nvPr/>
        </p:nvSpPr>
        <p:spPr>
          <a:xfrm>
            <a:off x="5542385" y="2048941"/>
            <a:ext cx="1651518" cy="50469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66" name="Google Shape;166;p6"/>
          <p:cNvSpPr txBox="1"/>
          <p:nvPr/>
        </p:nvSpPr>
        <p:spPr>
          <a:xfrm>
            <a:off x="6008915" y="2143353"/>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start</a:t>
            </a:r>
            <a:endParaRPr/>
          </a:p>
        </p:txBody>
      </p:sp>
      <p:sp>
        <p:nvSpPr>
          <p:cNvPr id="167" name="Google Shape;167;p6"/>
          <p:cNvSpPr/>
          <p:nvPr/>
        </p:nvSpPr>
        <p:spPr>
          <a:xfrm>
            <a:off x="6223519" y="2553634"/>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68" name="Google Shape;168;p6"/>
          <p:cNvSpPr/>
          <p:nvPr/>
        </p:nvSpPr>
        <p:spPr>
          <a:xfrm>
            <a:off x="5318449" y="2977844"/>
            <a:ext cx="1855858"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69" name="Google Shape;169;p6"/>
          <p:cNvSpPr txBox="1"/>
          <p:nvPr/>
        </p:nvSpPr>
        <p:spPr>
          <a:xfrm>
            <a:off x="5648752" y="3054148"/>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Input  r</a:t>
            </a:r>
            <a:endParaRPr/>
          </a:p>
        </p:txBody>
      </p:sp>
      <p:sp>
        <p:nvSpPr>
          <p:cNvPr id="170" name="Google Shape;170;p6"/>
          <p:cNvSpPr/>
          <p:nvPr/>
        </p:nvSpPr>
        <p:spPr>
          <a:xfrm>
            <a:off x="6156339" y="3499784"/>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71" name="Google Shape;171;p6"/>
          <p:cNvSpPr/>
          <p:nvPr/>
        </p:nvSpPr>
        <p:spPr>
          <a:xfrm>
            <a:off x="5453742" y="3901687"/>
            <a:ext cx="1539551" cy="372626"/>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72" name="Google Shape;172;p6"/>
          <p:cNvSpPr txBox="1"/>
          <p:nvPr/>
        </p:nvSpPr>
        <p:spPr>
          <a:xfrm>
            <a:off x="5630091" y="3972673"/>
            <a:ext cx="16645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A = 0 </a:t>
            </a:r>
            <a:endParaRPr/>
          </a:p>
        </p:txBody>
      </p:sp>
      <p:sp>
        <p:nvSpPr>
          <p:cNvPr id="173" name="Google Shape;173;p6"/>
          <p:cNvSpPr/>
          <p:nvPr/>
        </p:nvSpPr>
        <p:spPr>
          <a:xfrm>
            <a:off x="6141719" y="4291695"/>
            <a:ext cx="47977" cy="358195"/>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74" name="Google Shape;174;p6"/>
          <p:cNvSpPr/>
          <p:nvPr/>
        </p:nvSpPr>
        <p:spPr>
          <a:xfrm>
            <a:off x="5337810" y="4649892"/>
            <a:ext cx="1728496" cy="461774"/>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75" name="Google Shape;175;p6"/>
          <p:cNvSpPr txBox="1"/>
          <p:nvPr/>
        </p:nvSpPr>
        <p:spPr>
          <a:xfrm>
            <a:off x="5391227" y="4742333"/>
            <a:ext cx="16645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A = 3.14 * r *r </a:t>
            </a:r>
            <a:endParaRPr/>
          </a:p>
        </p:txBody>
      </p:sp>
      <p:sp>
        <p:nvSpPr>
          <p:cNvPr id="176" name="Google Shape;176;p6"/>
          <p:cNvSpPr/>
          <p:nvPr/>
        </p:nvSpPr>
        <p:spPr>
          <a:xfrm>
            <a:off x="6110620" y="5129049"/>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77" name="Google Shape;177;p6"/>
          <p:cNvSpPr txBox="1"/>
          <p:nvPr/>
        </p:nvSpPr>
        <p:spPr>
          <a:xfrm>
            <a:off x="5535853" y="5615333"/>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A</a:t>
            </a:r>
            <a:endParaRPr/>
          </a:p>
        </p:txBody>
      </p:sp>
      <p:sp>
        <p:nvSpPr>
          <p:cNvPr id="178" name="Google Shape;178;p6"/>
          <p:cNvSpPr/>
          <p:nvPr/>
        </p:nvSpPr>
        <p:spPr>
          <a:xfrm>
            <a:off x="5251265" y="5539029"/>
            <a:ext cx="1855858"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79" name="Google Shape;179;p6"/>
          <p:cNvSpPr/>
          <p:nvPr/>
        </p:nvSpPr>
        <p:spPr>
          <a:xfrm>
            <a:off x="6096000" y="6058153"/>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80" name="Google Shape;180;p6"/>
          <p:cNvSpPr/>
          <p:nvPr/>
        </p:nvSpPr>
        <p:spPr>
          <a:xfrm>
            <a:off x="5284861" y="6436790"/>
            <a:ext cx="1651518" cy="289394"/>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81" name="Google Shape;181;p6"/>
          <p:cNvSpPr txBox="1"/>
          <p:nvPr/>
        </p:nvSpPr>
        <p:spPr>
          <a:xfrm>
            <a:off x="5738327" y="6381432"/>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End</a:t>
            </a:r>
            <a:endParaRPr/>
          </a:p>
        </p:txBody>
      </p:sp>
      <p:sp>
        <p:nvSpPr>
          <p:cNvPr id="182" name="Google Shape;182;p6"/>
          <p:cNvSpPr txBox="1"/>
          <p:nvPr/>
        </p:nvSpPr>
        <p:spPr>
          <a:xfrm>
            <a:off x="2289033" y="1228879"/>
            <a:ext cx="6097554"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1" i="0" u="none" strike="noStrike" cap="none">
                <a:solidFill>
                  <a:schemeClr val="dk1"/>
                </a:solidFill>
                <a:latin typeface="Arial"/>
                <a:ea typeface="Arial"/>
                <a:cs typeface="Arial"/>
                <a:sym typeface="Arial"/>
              </a:rPr>
              <a:t>a.  </a:t>
            </a:r>
            <a:r>
              <a:rPr lang="en-US" sz="1800" b="1" i="0" u="sng" strike="noStrike" cap="none">
                <a:solidFill>
                  <a:schemeClr val="dk1"/>
                </a:solidFill>
                <a:latin typeface="Calibri"/>
                <a:ea typeface="Calibri"/>
                <a:cs typeface="Calibri"/>
                <a:sym typeface="Calibri"/>
              </a:rPr>
              <a:t>Sequence Structure </a:t>
            </a:r>
            <a:endParaRPr sz="1000" b="0" i="0" u="none" strike="noStrike" cap="none">
              <a:solidFill>
                <a:schemeClr val="dk1"/>
              </a:solidFill>
              <a:latin typeface="Century Gothic"/>
              <a:ea typeface="Century Gothic"/>
              <a:cs typeface="Century Gothic"/>
              <a:sym typeface="Century Gothic"/>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Google Shape;187;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a:t>
            </a:r>
            <a:endParaRPr/>
          </a:p>
        </p:txBody>
      </p:sp>
      <p:sp>
        <p:nvSpPr>
          <p:cNvPr id="188" name="Google Shape;188;p7"/>
          <p:cNvSpPr txBox="1"/>
          <p:nvPr/>
        </p:nvSpPr>
        <p:spPr>
          <a:xfrm>
            <a:off x="69980" y="1524479"/>
            <a:ext cx="1187787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rgbClr val="C00000"/>
                </a:solidFill>
                <a:latin typeface="Century Gothic"/>
                <a:ea typeface="Century Gothic"/>
                <a:cs typeface="Century Gothic"/>
                <a:sym typeface="Century Gothic"/>
              </a:rPr>
              <a:t>Calculate sum of 2 numbers</a:t>
            </a:r>
            <a:endParaRPr/>
          </a:p>
        </p:txBody>
      </p:sp>
      <p:sp>
        <p:nvSpPr>
          <p:cNvPr id="189" name="Google Shape;189;p7"/>
          <p:cNvSpPr/>
          <p:nvPr/>
        </p:nvSpPr>
        <p:spPr>
          <a:xfrm>
            <a:off x="5542385" y="2048941"/>
            <a:ext cx="1651518" cy="50469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90" name="Google Shape;190;p7"/>
          <p:cNvSpPr txBox="1"/>
          <p:nvPr/>
        </p:nvSpPr>
        <p:spPr>
          <a:xfrm>
            <a:off x="6008915" y="2143353"/>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start</a:t>
            </a:r>
            <a:endParaRPr/>
          </a:p>
        </p:txBody>
      </p:sp>
      <p:sp>
        <p:nvSpPr>
          <p:cNvPr id="191" name="Google Shape;191;p7"/>
          <p:cNvSpPr/>
          <p:nvPr/>
        </p:nvSpPr>
        <p:spPr>
          <a:xfrm>
            <a:off x="6223519" y="2553634"/>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92" name="Google Shape;192;p7"/>
          <p:cNvSpPr/>
          <p:nvPr/>
        </p:nvSpPr>
        <p:spPr>
          <a:xfrm>
            <a:off x="5318917" y="2976051"/>
            <a:ext cx="2098454"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93" name="Google Shape;193;p7"/>
          <p:cNvSpPr txBox="1"/>
          <p:nvPr/>
        </p:nvSpPr>
        <p:spPr>
          <a:xfrm>
            <a:off x="5648752" y="3054148"/>
            <a:ext cx="1525555"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Input  n1,n2</a:t>
            </a:r>
            <a:endParaRPr/>
          </a:p>
        </p:txBody>
      </p:sp>
      <p:sp>
        <p:nvSpPr>
          <p:cNvPr id="194" name="Google Shape;194;p7"/>
          <p:cNvSpPr/>
          <p:nvPr/>
        </p:nvSpPr>
        <p:spPr>
          <a:xfrm>
            <a:off x="6156339" y="3499784"/>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95" name="Google Shape;195;p7"/>
          <p:cNvSpPr/>
          <p:nvPr/>
        </p:nvSpPr>
        <p:spPr>
          <a:xfrm>
            <a:off x="5453742" y="3901687"/>
            <a:ext cx="1539551" cy="372626"/>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96" name="Google Shape;196;p7"/>
          <p:cNvSpPr txBox="1"/>
          <p:nvPr/>
        </p:nvSpPr>
        <p:spPr>
          <a:xfrm>
            <a:off x="5630091" y="3972673"/>
            <a:ext cx="16645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sum = 0 </a:t>
            </a:r>
            <a:endParaRPr/>
          </a:p>
        </p:txBody>
      </p:sp>
      <p:sp>
        <p:nvSpPr>
          <p:cNvPr id="197" name="Google Shape;197;p7"/>
          <p:cNvSpPr/>
          <p:nvPr/>
        </p:nvSpPr>
        <p:spPr>
          <a:xfrm>
            <a:off x="6141719" y="4291695"/>
            <a:ext cx="47977" cy="358195"/>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98" name="Google Shape;198;p7"/>
          <p:cNvSpPr/>
          <p:nvPr/>
        </p:nvSpPr>
        <p:spPr>
          <a:xfrm>
            <a:off x="5337810" y="4649892"/>
            <a:ext cx="1728496" cy="461774"/>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99" name="Google Shape;199;p7"/>
          <p:cNvSpPr txBox="1"/>
          <p:nvPr/>
        </p:nvSpPr>
        <p:spPr>
          <a:xfrm>
            <a:off x="5391227" y="4742333"/>
            <a:ext cx="16645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Sum = n1+ n2</a:t>
            </a:r>
            <a:endParaRPr/>
          </a:p>
        </p:txBody>
      </p:sp>
      <p:sp>
        <p:nvSpPr>
          <p:cNvPr id="200" name="Google Shape;200;p7"/>
          <p:cNvSpPr/>
          <p:nvPr/>
        </p:nvSpPr>
        <p:spPr>
          <a:xfrm>
            <a:off x="6110620" y="5129049"/>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01" name="Google Shape;201;p7"/>
          <p:cNvSpPr txBox="1"/>
          <p:nvPr/>
        </p:nvSpPr>
        <p:spPr>
          <a:xfrm>
            <a:off x="5535853" y="5615333"/>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sum</a:t>
            </a:r>
            <a:endParaRPr/>
          </a:p>
        </p:txBody>
      </p:sp>
      <p:sp>
        <p:nvSpPr>
          <p:cNvPr id="202" name="Google Shape;202;p7"/>
          <p:cNvSpPr/>
          <p:nvPr/>
        </p:nvSpPr>
        <p:spPr>
          <a:xfrm>
            <a:off x="5251265" y="5539029"/>
            <a:ext cx="1855858"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03" name="Google Shape;203;p7"/>
          <p:cNvSpPr/>
          <p:nvPr/>
        </p:nvSpPr>
        <p:spPr>
          <a:xfrm>
            <a:off x="6096000" y="6058153"/>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04" name="Google Shape;204;p7"/>
          <p:cNvSpPr/>
          <p:nvPr/>
        </p:nvSpPr>
        <p:spPr>
          <a:xfrm>
            <a:off x="5284861" y="6436790"/>
            <a:ext cx="1651518" cy="289394"/>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05" name="Google Shape;205;p7"/>
          <p:cNvSpPr txBox="1"/>
          <p:nvPr/>
        </p:nvSpPr>
        <p:spPr>
          <a:xfrm>
            <a:off x="5738327" y="6381432"/>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End</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a:t>
            </a:r>
            <a:endParaRPr/>
          </a:p>
        </p:txBody>
      </p:sp>
      <p:sp>
        <p:nvSpPr>
          <p:cNvPr id="211" name="Google Shape;211;p8"/>
          <p:cNvSpPr txBox="1"/>
          <p:nvPr/>
        </p:nvSpPr>
        <p:spPr>
          <a:xfrm>
            <a:off x="69980" y="1300617"/>
            <a:ext cx="1187787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rgbClr val="C00000"/>
                </a:solidFill>
                <a:latin typeface="Century Gothic"/>
                <a:ea typeface="Century Gothic"/>
                <a:cs typeface="Century Gothic"/>
                <a:sym typeface="Century Gothic"/>
              </a:rPr>
              <a:t>Calculate average of 2 numbers</a:t>
            </a:r>
            <a:endParaRPr/>
          </a:p>
        </p:txBody>
      </p:sp>
      <p:sp>
        <p:nvSpPr>
          <p:cNvPr id="212" name="Google Shape;212;p8"/>
          <p:cNvSpPr/>
          <p:nvPr/>
        </p:nvSpPr>
        <p:spPr>
          <a:xfrm>
            <a:off x="5421087" y="1690688"/>
            <a:ext cx="1651518" cy="50469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13" name="Google Shape;213;p8"/>
          <p:cNvSpPr txBox="1"/>
          <p:nvPr/>
        </p:nvSpPr>
        <p:spPr>
          <a:xfrm>
            <a:off x="5887617" y="1785100"/>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start</a:t>
            </a:r>
            <a:endParaRPr/>
          </a:p>
        </p:txBody>
      </p:sp>
      <p:sp>
        <p:nvSpPr>
          <p:cNvPr id="214" name="Google Shape;214;p8"/>
          <p:cNvSpPr/>
          <p:nvPr/>
        </p:nvSpPr>
        <p:spPr>
          <a:xfrm>
            <a:off x="6102221" y="2195381"/>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15" name="Google Shape;215;p8"/>
          <p:cNvSpPr/>
          <p:nvPr/>
        </p:nvSpPr>
        <p:spPr>
          <a:xfrm>
            <a:off x="5197619" y="2617798"/>
            <a:ext cx="2098454"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16" name="Google Shape;216;p8"/>
          <p:cNvSpPr txBox="1"/>
          <p:nvPr/>
        </p:nvSpPr>
        <p:spPr>
          <a:xfrm>
            <a:off x="5527454" y="2695895"/>
            <a:ext cx="1525555"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Input  n1,n2</a:t>
            </a:r>
            <a:endParaRPr/>
          </a:p>
        </p:txBody>
      </p:sp>
      <p:sp>
        <p:nvSpPr>
          <p:cNvPr id="217" name="Google Shape;217;p8"/>
          <p:cNvSpPr/>
          <p:nvPr/>
        </p:nvSpPr>
        <p:spPr>
          <a:xfrm>
            <a:off x="6035041" y="3141531"/>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18" name="Google Shape;218;p8"/>
          <p:cNvSpPr/>
          <p:nvPr/>
        </p:nvSpPr>
        <p:spPr>
          <a:xfrm>
            <a:off x="5155159" y="3543434"/>
            <a:ext cx="2514601" cy="372626"/>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19" name="Google Shape;219;p8"/>
          <p:cNvSpPr txBox="1"/>
          <p:nvPr/>
        </p:nvSpPr>
        <p:spPr>
          <a:xfrm>
            <a:off x="5344301" y="3548778"/>
            <a:ext cx="218763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sum = 0 , avg =0  </a:t>
            </a:r>
            <a:endParaRPr/>
          </a:p>
        </p:txBody>
      </p:sp>
      <p:sp>
        <p:nvSpPr>
          <p:cNvPr id="220" name="Google Shape;220;p8"/>
          <p:cNvSpPr/>
          <p:nvPr/>
        </p:nvSpPr>
        <p:spPr>
          <a:xfrm>
            <a:off x="6020421" y="3933442"/>
            <a:ext cx="47977" cy="358195"/>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21" name="Google Shape;221;p8"/>
          <p:cNvSpPr/>
          <p:nvPr/>
        </p:nvSpPr>
        <p:spPr>
          <a:xfrm>
            <a:off x="5216512" y="4291639"/>
            <a:ext cx="1728496" cy="375819"/>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22" name="Google Shape;222;p8"/>
          <p:cNvSpPr txBox="1"/>
          <p:nvPr/>
        </p:nvSpPr>
        <p:spPr>
          <a:xfrm>
            <a:off x="5263710" y="4299245"/>
            <a:ext cx="16645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Sum = n1+ n2</a:t>
            </a:r>
            <a:endParaRPr/>
          </a:p>
        </p:txBody>
      </p:sp>
      <p:sp>
        <p:nvSpPr>
          <p:cNvPr id="223" name="Google Shape;223;p8"/>
          <p:cNvSpPr/>
          <p:nvPr/>
        </p:nvSpPr>
        <p:spPr>
          <a:xfrm>
            <a:off x="5989322" y="5274284"/>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24" name="Google Shape;224;p8"/>
          <p:cNvSpPr txBox="1"/>
          <p:nvPr/>
        </p:nvSpPr>
        <p:spPr>
          <a:xfrm>
            <a:off x="5414555" y="5760568"/>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Avg</a:t>
            </a:r>
            <a:endParaRPr/>
          </a:p>
        </p:txBody>
      </p:sp>
      <p:sp>
        <p:nvSpPr>
          <p:cNvPr id="225" name="Google Shape;225;p8"/>
          <p:cNvSpPr/>
          <p:nvPr/>
        </p:nvSpPr>
        <p:spPr>
          <a:xfrm>
            <a:off x="5129967" y="5684264"/>
            <a:ext cx="1855858"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26" name="Google Shape;226;p8"/>
          <p:cNvSpPr/>
          <p:nvPr/>
        </p:nvSpPr>
        <p:spPr>
          <a:xfrm>
            <a:off x="5974702" y="6203388"/>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27" name="Google Shape;227;p8"/>
          <p:cNvSpPr/>
          <p:nvPr/>
        </p:nvSpPr>
        <p:spPr>
          <a:xfrm>
            <a:off x="5163563" y="6582025"/>
            <a:ext cx="1651518" cy="289394"/>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28" name="Google Shape;228;p8"/>
          <p:cNvSpPr txBox="1"/>
          <p:nvPr/>
        </p:nvSpPr>
        <p:spPr>
          <a:xfrm>
            <a:off x="5617029" y="6526667"/>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End</a:t>
            </a:r>
            <a:endParaRPr/>
          </a:p>
        </p:txBody>
      </p:sp>
      <p:sp>
        <p:nvSpPr>
          <p:cNvPr id="229" name="Google Shape;229;p8"/>
          <p:cNvSpPr/>
          <p:nvPr/>
        </p:nvSpPr>
        <p:spPr>
          <a:xfrm>
            <a:off x="6020421" y="4624973"/>
            <a:ext cx="75579" cy="319147"/>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30" name="Google Shape;230;p8"/>
          <p:cNvSpPr txBox="1"/>
          <p:nvPr/>
        </p:nvSpPr>
        <p:spPr>
          <a:xfrm>
            <a:off x="5263710" y="4944120"/>
            <a:ext cx="16645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Avg= sum/ 2</a:t>
            </a:r>
            <a:endParaRPr/>
          </a:p>
        </p:txBody>
      </p:sp>
      <p:sp>
        <p:nvSpPr>
          <p:cNvPr id="231" name="Google Shape;231;p8"/>
          <p:cNvSpPr/>
          <p:nvPr/>
        </p:nvSpPr>
        <p:spPr>
          <a:xfrm>
            <a:off x="5048440" y="4910660"/>
            <a:ext cx="2024165" cy="372626"/>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9"/>
          <p:cNvSpPr txBox="1">
            <a:spLocks noGrp="1"/>
          </p:cNvSpPr>
          <p:nvPr>
            <p:ph type="title"/>
          </p:nvPr>
        </p:nvSpPr>
        <p:spPr>
          <a:xfrm>
            <a:off x="875366" y="16990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a:t>
            </a:r>
            <a:endParaRPr/>
          </a:p>
        </p:txBody>
      </p:sp>
      <p:sp>
        <p:nvSpPr>
          <p:cNvPr id="237" name="Google Shape;237;p9"/>
          <p:cNvSpPr txBox="1"/>
          <p:nvPr/>
        </p:nvSpPr>
        <p:spPr>
          <a:xfrm>
            <a:off x="177124" y="1124279"/>
            <a:ext cx="11686593"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rgbClr val="C00000"/>
                </a:solidFill>
                <a:latin typeface="Century Gothic"/>
                <a:ea typeface="Century Gothic"/>
                <a:cs typeface="Century Gothic"/>
                <a:sym typeface="Century Gothic"/>
              </a:rPr>
              <a:t>Read distance in millimeter and print distance centimeters and meters.</a:t>
            </a:r>
            <a:endParaRPr/>
          </a:p>
        </p:txBody>
      </p:sp>
      <p:sp>
        <p:nvSpPr>
          <p:cNvPr id="238" name="Google Shape;238;p9"/>
          <p:cNvSpPr/>
          <p:nvPr/>
        </p:nvSpPr>
        <p:spPr>
          <a:xfrm>
            <a:off x="5065750" y="1487544"/>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39" name="Google Shape;239;p9"/>
          <p:cNvSpPr txBox="1"/>
          <p:nvPr/>
        </p:nvSpPr>
        <p:spPr>
          <a:xfrm>
            <a:off x="5468015" y="1508039"/>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start</a:t>
            </a:r>
            <a:endParaRPr/>
          </a:p>
        </p:txBody>
      </p:sp>
      <p:sp>
        <p:nvSpPr>
          <p:cNvPr id="240" name="Google Shape;240;p9"/>
          <p:cNvSpPr/>
          <p:nvPr/>
        </p:nvSpPr>
        <p:spPr>
          <a:xfrm>
            <a:off x="5746884" y="1908258"/>
            <a:ext cx="74644" cy="31029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41" name="Google Shape;241;p9"/>
          <p:cNvSpPr/>
          <p:nvPr/>
        </p:nvSpPr>
        <p:spPr>
          <a:xfrm>
            <a:off x="4842282" y="2219688"/>
            <a:ext cx="2098454" cy="435816"/>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42" name="Google Shape;242;p9"/>
          <p:cNvSpPr txBox="1"/>
          <p:nvPr/>
        </p:nvSpPr>
        <p:spPr>
          <a:xfrm>
            <a:off x="5172117" y="2296800"/>
            <a:ext cx="1525555"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Input  mm</a:t>
            </a:r>
            <a:endParaRPr/>
          </a:p>
        </p:txBody>
      </p:sp>
      <p:sp>
        <p:nvSpPr>
          <p:cNvPr id="243" name="Google Shape;243;p9"/>
          <p:cNvSpPr/>
          <p:nvPr/>
        </p:nvSpPr>
        <p:spPr>
          <a:xfrm>
            <a:off x="5716561" y="2648611"/>
            <a:ext cx="60959" cy="294508"/>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44" name="Google Shape;244;p9"/>
          <p:cNvSpPr/>
          <p:nvPr/>
        </p:nvSpPr>
        <p:spPr>
          <a:xfrm>
            <a:off x="4799822" y="2929759"/>
            <a:ext cx="2514601" cy="372626"/>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45" name="Google Shape;245;p9"/>
          <p:cNvSpPr txBox="1"/>
          <p:nvPr/>
        </p:nvSpPr>
        <p:spPr>
          <a:xfrm>
            <a:off x="4988964" y="2935103"/>
            <a:ext cx="218763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cm = 0 , m =0  </a:t>
            </a:r>
            <a:endParaRPr/>
          </a:p>
        </p:txBody>
      </p:sp>
      <p:sp>
        <p:nvSpPr>
          <p:cNvPr id="246" name="Google Shape;246;p9"/>
          <p:cNvSpPr/>
          <p:nvPr/>
        </p:nvSpPr>
        <p:spPr>
          <a:xfrm>
            <a:off x="5716674" y="3318940"/>
            <a:ext cx="47977" cy="358195"/>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47" name="Google Shape;247;p9"/>
          <p:cNvSpPr/>
          <p:nvPr/>
        </p:nvSpPr>
        <p:spPr>
          <a:xfrm>
            <a:off x="4882792" y="3678256"/>
            <a:ext cx="1728496" cy="375819"/>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48" name="Google Shape;248;p9"/>
          <p:cNvSpPr txBox="1"/>
          <p:nvPr/>
        </p:nvSpPr>
        <p:spPr>
          <a:xfrm>
            <a:off x="4959963" y="3684743"/>
            <a:ext cx="16645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cm= mm/10</a:t>
            </a:r>
            <a:endParaRPr/>
          </a:p>
        </p:txBody>
      </p:sp>
      <p:sp>
        <p:nvSpPr>
          <p:cNvPr id="249" name="Google Shape;249;p9"/>
          <p:cNvSpPr/>
          <p:nvPr/>
        </p:nvSpPr>
        <p:spPr>
          <a:xfrm>
            <a:off x="5709250" y="4741602"/>
            <a:ext cx="68270" cy="338918"/>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50" name="Google Shape;250;p9"/>
          <p:cNvSpPr txBox="1"/>
          <p:nvPr/>
        </p:nvSpPr>
        <p:spPr>
          <a:xfrm>
            <a:off x="5065909" y="5148135"/>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cm</a:t>
            </a:r>
            <a:endParaRPr/>
          </a:p>
        </p:txBody>
      </p:sp>
      <p:sp>
        <p:nvSpPr>
          <p:cNvPr id="251" name="Google Shape;251;p9"/>
          <p:cNvSpPr/>
          <p:nvPr/>
        </p:nvSpPr>
        <p:spPr>
          <a:xfrm>
            <a:off x="4781321" y="5071831"/>
            <a:ext cx="1855858"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52" name="Google Shape;252;p9"/>
          <p:cNvSpPr/>
          <p:nvPr/>
        </p:nvSpPr>
        <p:spPr>
          <a:xfrm>
            <a:off x="5682325" y="6357665"/>
            <a:ext cx="45719" cy="16896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53" name="Google Shape;253;p9"/>
          <p:cNvSpPr/>
          <p:nvPr/>
        </p:nvSpPr>
        <p:spPr>
          <a:xfrm>
            <a:off x="4837154" y="6535980"/>
            <a:ext cx="1651518" cy="289394"/>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54" name="Google Shape;254;p9"/>
          <p:cNvSpPr txBox="1"/>
          <p:nvPr/>
        </p:nvSpPr>
        <p:spPr>
          <a:xfrm>
            <a:off x="5290620" y="6480622"/>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End</a:t>
            </a:r>
            <a:endParaRPr/>
          </a:p>
        </p:txBody>
      </p:sp>
      <p:sp>
        <p:nvSpPr>
          <p:cNvPr id="255" name="Google Shape;255;p9"/>
          <p:cNvSpPr/>
          <p:nvPr/>
        </p:nvSpPr>
        <p:spPr>
          <a:xfrm>
            <a:off x="5709250" y="4047947"/>
            <a:ext cx="75579" cy="319147"/>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56" name="Google Shape;256;p9"/>
          <p:cNvSpPr txBox="1"/>
          <p:nvPr/>
        </p:nvSpPr>
        <p:spPr>
          <a:xfrm>
            <a:off x="4908373" y="4410100"/>
            <a:ext cx="16645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m= mm/1000</a:t>
            </a:r>
            <a:endParaRPr/>
          </a:p>
        </p:txBody>
      </p:sp>
      <p:sp>
        <p:nvSpPr>
          <p:cNvPr id="257" name="Google Shape;257;p9"/>
          <p:cNvSpPr/>
          <p:nvPr/>
        </p:nvSpPr>
        <p:spPr>
          <a:xfrm>
            <a:off x="4693103" y="4376640"/>
            <a:ext cx="2024165" cy="372626"/>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58" name="Google Shape;258;p9"/>
          <p:cNvSpPr/>
          <p:nvPr/>
        </p:nvSpPr>
        <p:spPr>
          <a:xfrm>
            <a:off x="5662913" y="5598595"/>
            <a:ext cx="84749" cy="274871"/>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59" name="Google Shape;259;p9"/>
          <p:cNvSpPr txBox="1"/>
          <p:nvPr/>
        </p:nvSpPr>
        <p:spPr>
          <a:xfrm>
            <a:off x="4973494" y="5920033"/>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m</a:t>
            </a:r>
            <a:endParaRPr/>
          </a:p>
        </p:txBody>
      </p:sp>
      <p:sp>
        <p:nvSpPr>
          <p:cNvPr id="260" name="Google Shape;260;p9"/>
          <p:cNvSpPr/>
          <p:nvPr/>
        </p:nvSpPr>
        <p:spPr>
          <a:xfrm>
            <a:off x="4688906" y="5843729"/>
            <a:ext cx="1855858"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10"/>
          <p:cNvSpPr txBox="1">
            <a:spLocks noGrp="1"/>
          </p:cNvSpPr>
          <p:nvPr>
            <p:ph type="title"/>
          </p:nvPr>
        </p:nvSpPr>
        <p:spPr>
          <a:xfrm>
            <a:off x="875366" y="16990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dirty="0"/>
              <a:t>Flow Chart</a:t>
            </a:r>
            <a:endParaRPr dirty="0"/>
          </a:p>
        </p:txBody>
      </p:sp>
      <p:sp>
        <p:nvSpPr>
          <p:cNvPr id="266" name="Google Shape;266;p10"/>
          <p:cNvSpPr txBox="1"/>
          <p:nvPr/>
        </p:nvSpPr>
        <p:spPr>
          <a:xfrm>
            <a:off x="701467" y="1432216"/>
            <a:ext cx="11686593"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rgbClr val="C00000"/>
                </a:solidFill>
                <a:latin typeface="Century Gothic"/>
                <a:ea typeface="Century Gothic"/>
                <a:cs typeface="Century Gothic"/>
                <a:sym typeface="Century Gothic"/>
              </a:rPr>
              <a:t>Display student pass or fail</a:t>
            </a:r>
            <a:endParaRPr/>
          </a:p>
        </p:txBody>
      </p:sp>
      <p:sp>
        <p:nvSpPr>
          <p:cNvPr id="267" name="Google Shape;267;p10"/>
          <p:cNvSpPr/>
          <p:nvPr/>
        </p:nvSpPr>
        <p:spPr>
          <a:xfrm>
            <a:off x="5109135" y="1896519"/>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68" name="Google Shape;268;p10"/>
          <p:cNvSpPr txBox="1"/>
          <p:nvPr/>
        </p:nvSpPr>
        <p:spPr>
          <a:xfrm>
            <a:off x="5511400" y="1917014"/>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start</a:t>
            </a:r>
            <a:endParaRPr/>
          </a:p>
        </p:txBody>
      </p:sp>
      <p:sp>
        <p:nvSpPr>
          <p:cNvPr id="269" name="Google Shape;269;p10"/>
          <p:cNvSpPr/>
          <p:nvPr/>
        </p:nvSpPr>
        <p:spPr>
          <a:xfrm>
            <a:off x="5790269" y="2317233"/>
            <a:ext cx="74644" cy="31029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70" name="Google Shape;270;p10"/>
          <p:cNvSpPr/>
          <p:nvPr/>
        </p:nvSpPr>
        <p:spPr>
          <a:xfrm>
            <a:off x="4885667" y="2628663"/>
            <a:ext cx="2098454" cy="435816"/>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71" name="Google Shape;271;p10"/>
          <p:cNvSpPr txBox="1"/>
          <p:nvPr/>
        </p:nvSpPr>
        <p:spPr>
          <a:xfrm>
            <a:off x="5150185" y="2677782"/>
            <a:ext cx="176861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Input  grade</a:t>
            </a:r>
            <a:endParaRPr/>
          </a:p>
        </p:txBody>
      </p:sp>
      <p:sp>
        <p:nvSpPr>
          <p:cNvPr id="272" name="Google Shape;272;p10"/>
          <p:cNvSpPr/>
          <p:nvPr/>
        </p:nvSpPr>
        <p:spPr>
          <a:xfrm>
            <a:off x="5759946" y="3057586"/>
            <a:ext cx="60959" cy="294508"/>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73" name="Google Shape;273;p10"/>
          <p:cNvSpPr/>
          <p:nvPr/>
        </p:nvSpPr>
        <p:spPr>
          <a:xfrm>
            <a:off x="7848525" y="4276400"/>
            <a:ext cx="96878" cy="930081"/>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74" name="Google Shape;274;p10"/>
          <p:cNvSpPr txBox="1"/>
          <p:nvPr/>
        </p:nvSpPr>
        <p:spPr>
          <a:xfrm>
            <a:off x="3113324" y="3770915"/>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fail</a:t>
            </a:r>
            <a:endParaRPr/>
          </a:p>
        </p:txBody>
      </p:sp>
      <p:sp>
        <p:nvSpPr>
          <p:cNvPr id="275" name="Google Shape;275;p10"/>
          <p:cNvSpPr/>
          <p:nvPr/>
        </p:nvSpPr>
        <p:spPr>
          <a:xfrm>
            <a:off x="2828736" y="3694611"/>
            <a:ext cx="1855858"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76" name="Google Shape;276;p10"/>
          <p:cNvSpPr txBox="1"/>
          <p:nvPr/>
        </p:nvSpPr>
        <p:spPr>
          <a:xfrm>
            <a:off x="5478114" y="5105615"/>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End</a:t>
            </a:r>
            <a:endParaRPr/>
          </a:p>
        </p:txBody>
      </p:sp>
      <p:sp>
        <p:nvSpPr>
          <p:cNvPr id="277" name="Google Shape;277;p10"/>
          <p:cNvSpPr/>
          <p:nvPr/>
        </p:nvSpPr>
        <p:spPr>
          <a:xfrm>
            <a:off x="3756665" y="4229486"/>
            <a:ext cx="96878" cy="976996"/>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78" name="Google Shape;278;p10"/>
          <p:cNvSpPr txBox="1"/>
          <p:nvPr/>
        </p:nvSpPr>
        <p:spPr>
          <a:xfrm>
            <a:off x="2886117" y="1045099"/>
            <a:ext cx="6097554"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Calibri"/>
              <a:buNone/>
            </a:pPr>
            <a:r>
              <a:rPr lang="en-US" sz="1800">
                <a:solidFill>
                  <a:schemeClr val="dk1"/>
                </a:solidFill>
                <a:latin typeface="Calibri"/>
                <a:ea typeface="Calibri"/>
                <a:cs typeface="Calibri"/>
                <a:sym typeface="Calibri"/>
              </a:rPr>
              <a:t>b.  </a:t>
            </a:r>
            <a:r>
              <a:rPr lang="en-US" sz="1800" b="1" u="sng">
                <a:solidFill>
                  <a:schemeClr val="dk1"/>
                </a:solidFill>
                <a:latin typeface="Calibri"/>
                <a:ea typeface="Calibri"/>
                <a:cs typeface="Calibri"/>
                <a:sym typeface="Calibri"/>
              </a:rPr>
              <a:t>If‐ then‐else  structure</a:t>
            </a:r>
            <a:endParaRPr sz="1000" b="0" i="0" u="none" strike="noStrike" cap="none">
              <a:solidFill>
                <a:schemeClr val="dk1"/>
              </a:solidFill>
              <a:latin typeface="Century Gothic"/>
              <a:ea typeface="Century Gothic"/>
              <a:cs typeface="Century Gothic"/>
              <a:sym typeface="Century Gothic"/>
            </a:endParaRPr>
          </a:p>
        </p:txBody>
      </p:sp>
      <p:sp>
        <p:nvSpPr>
          <p:cNvPr id="279" name="Google Shape;279;p10"/>
          <p:cNvSpPr/>
          <p:nvPr/>
        </p:nvSpPr>
        <p:spPr>
          <a:xfrm>
            <a:off x="5004634" y="3329559"/>
            <a:ext cx="1571270" cy="1315199"/>
          </a:xfrm>
          <a:prstGeom prst="diamond">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80" name="Google Shape;280;p10"/>
          <p:cNvSpPr txBox="1"/>
          <p:nvPr/>
        </p:nvSpPr>
        <p:spPr>
          <a:xfrm>
            <a:off x="5334005" y="3694611"/>
            <a:ext cx="101626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Grade &gt;= 50</a:t>
            </a:r>
            <a:endParaRPr/>
          </a:p>
        </p:txBody>
      </p:sp>
      <p:sp>
        <p:nvSpPr>
          <p:cNvPr id="281" name="Google Shape;281;p10"/>
          <p:cNvSpPr/>
          <p:nvPr/>
        </p:nvSpPr>
        <p:spPr>
          <a:xfrm>
            <a:off x="4488025" y="3911795"/>
            <a:ext cx="525940" cy="156351"/>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82" name="Google Shape;282;p10"/>
          <p:cNvSpPr/>
          <p:nvPr/>
        </p:nvSpPr>
        <p:spPr>
          <a:xfrm>
            <a:off x="6566573" y="3911795"/>
            <a:ext cx="599337" cy="156351"/>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83" name="Google Shape;283;p10"/>
          <p:cNvSpPr txBox="1"/>
          <p:nvPr/>
        </p:nvSpPr>
        <p:spPr>
          <a:xfrm>
            <a:off x="7273454" y="3830765"/>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pass</a:t>
            </a:r>
            <a:endParaRPr/>
          </a:p>
        </p:txBody>
      </p:sp>
      <p:sp>
        <p:nvSpPr>
          <p:cNvPr id="284" name="Google Shape;284;p10"/>
          <p:cNvSpPr/>
          <p:nvPr/>
        </p:nvSpPr>
        <p:spPr>
          <a:xfrm>
            <a:off x="6988866" y="3754461"/>
            <a:ext cx="1855858"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85" name="Google Shape;285;p10"/>
          <p:cNvSpPr/>
          <p:nvPr/>
        </p:nvSpPr>
        <p:spPr>
          <a:xfrm>
            <a:off x="5004634" y="5086882"/>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86" name="Google Shape;286;p10"/>
          <p:cNvSpPr/>
          <p:nvPr/>
        </p:nvSpPr>
        <p:spPr>
          <a:xfrm>
            <a:off x="3853543" y="5206481"/>
            <a:ext cx="1129002" cy="148405"/>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87" name="Google Shape;287;p10"/>
          <p:cNvSpPr/>
          <p:nvPr/>
        </p:nvSpPr>
        <p:spPr>
          <a:xfrm>
            <a:off x="6760653" y="5215835"/>
            <a:ext cx="1046590" cy="98035"/>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88" name="Google Shape;288;p10"/>
          <p:cNvSpPr txBox="1"/>
          <p:nvPr/>
        </p:nvSpPr>
        <p:spPr>
          <a:xfrm>
            <a:off x="4623480" y="3493830"/>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No</a:t>
            </a:r>
            <a:endParaRPr/>
          </a:p>
        </p:txBody>
      </p:sp>
      <p:sp>
        <p:nvSpPr>
          <p:cNvPr id="289" name="Google Shape;289;p10"/>
          <p:cNvSpPr txBox="1"/>
          <p:nvPr/>
        </p:nvSpPr>
        <p:spPr>
          <a:xfrm>
            <a:off x="6575904" y="3597291"/>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yes</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sp>
        <p:nvSpPr>
          <p:cNvPr id="322" name="Google Shape;322;p12"/>
          <p:cNvSpPr txBox="1">
            <a:spLocks noGrp="1"/>
          </p:cNvSpPr>
          <p:nvPr>
            <p:ph type="title"/>
          </p:nvPr>
        </p:nvSpPr>
        <p:spPr>
          <a:xfrm>
            <a:off x="875366" y="16990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a:t>
            </a:r>
            <a:endParaRPr/>
          </a:p>
        </p:txBody>
      </p:sp>
      <p:sp>
        <p:nvSpPr>
          <p:cNvPr id="323" name="Google Shape;323;p12"/>
          <p:cNvSpPr txBox="1"/>
          <p:nvPr/>
        </p:nvSpPr>
        <p:spPr>
          <a:xfrm>
            <a:off x="371155" y="1133467"/>
            <a:ext cx="11686593" cy="10156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rgbClr val="C00000"/>
                </a:solidFill>
                <a:latin typeface="Century Gothic"/>
                <a:ea typeface="Century Gothic"/>
                <a:cs typeface="Century Gothic"/>
                <a:sym typeface="Century Gothic"/>
              </a:rPr>
              <a:t>Draw flowchart to simulate a state police radar gun , the program should take a car speed </a:t>
            </a:r>
            <a:endParaRPr dirty="0"/>
          </a:p>
          <a:p>
            <a:pPr marL="0" marR="0" lvl="0" indent="0" algn="l" rtl="0">
              <a:spcBef>
                <a:spcPts val="0"/>
              </a:spcBef>
              <a:spcAft>
                <a:spcPts val="0"/>
              </a:spcAft>
              <a:buNone/>
            </a:pPr>
            <a:r>
              <a:rPr lang="en-US" sz="2000" dirty="0">
                <a:solidFill>
                  <a:srgbClr val="C00000"/>
                </a:solidFill>
                <a:latin typeface="Century Gothic"/>
                <a:ea typeface="Century Gothic"/>
                <a:cs typeface="Century Gothic"/>
                <a:sym typeface="Century Gothic"/>
              </a:rPr>
              <a:t>And display the message “speeding” if the speed exceeds 65 mph , “Not speeding” otherwise</a:t>
            </a:r>
            <a:endParaRPr dirty="0"/>
          </a:p>
        </p:txBody>
      </p:sp>
      <p:sp>
        <p:nvSpPr>
          <p:cNvPr id="324" name="Google Shape;324;p12"/>
          <p:cNvSpPr/>
          <p:nvPr/>
        </p:nvSpPr>
        <p:spPr>
          <a:xfrm>
            <a:off x="5109135" y="1896519"/>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25" name="Google Shape;325;p12"/>
          <p:cNvSpPr txBox="1"/>
          <p:nvPr/>
        </p:nvSpPr>
        <p:spPr>
          <a:xfrm>
            <a:off x="5511400" y="1917014"/>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start</a:t>
            </a:r>
            <a:endParaRPr/>
          </a:p>
        </p:txBody>
      </p:sp>
      <p:sp>
        <p:nvSpPr>
          <p:cNvPr id="326" name="Google Shape;326;p12"/>
          <p:cNvSpPr/>
          <p:nvPr/>
        </p:nvSpPr>
        <p:spPr>
          <a:xfrm>
            <a:off x="5790269" y="2317233"/>
            <a:ext cx="74644" cy="31029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27" name="Google Shape;327;p12"/>
          <p:cNvSpPr/>
          <p:nvPr/>
        </p:nvSpPr>
        <p:spPr>
          <a:xfrm>
            <a:off x="7835662" y="4558267"/>
            <a:ext cx="99629" cy="990737"/>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28" name="Google Shape;328;p12"/>
          <p:cNvSpPr txBox="1"/>
          <p:nvPr/>
        </p:nvSpPr>
        <p:spPr>
          <a:xfrm>
            <a:off x="2837286" y="3996796"/>
            <a:ext cx="1525559"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“not speeding”</a:t>
            </a:r>
            <a:endParaRPr/>
          </a:p>
        </p:txBody>
      </p:sp>
      <p:sp>
        <p:nvSpPr>
          <p:cNvPr id="329" name="Google Shape;329;p12"/>
          <p:cNvSpPr/>
          <p:nvPr/>
        </p:nvSpPr>
        <p:spPr>
          <a:xfrm>
            <a:off x="2461107" y="3996796"/>
            <a:ext cx="2232037" cy="6325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30" name="Google Shape;330;p12"/>
          <p:cNvSpPr txBox="1"/>
          <p:nvPr/>
        </p:nvSpPr>
        <p:spPr>
          <a:xfrm>
            <a:off x="5486664" y="5331496"/>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End</a:t>
            </a:r>
            <a:endParaRPr/>
          </a:p>
        </p:txBody>
      </p:sp>
      <p:sp>
        <p:nvSpPr>
          <p:cNvPr id="331" name="Google Shape;331;p12"/>
          <p:cNvSpPr/>
          <p:nvPr/>
        </p:nvSpPr>
        <p:spPr>
          <a:xfrm>
            <a:off x="3665098" y="4651990"/>
            <a:ext cx="96878" cy="976996"/>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32" name="Google Shape;332;p12"/>
          <p:cNvSpPr/>
          <p:nvPr/>
        </p:nvSpPr>
        <p:spPr>
          <a:xfrm>
            <a:off x="5013184" y="3555440"/>
            <a:ext cx="1571270" cy="1315199"/>
          </a:xfrm>
          <a:prstGeom prst="diamond">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33" name="Google Shape;333;p12"/>
          <p:cNvSpPr txBox="1"/>
          <p:nvPr/>
        </p:nvSpPr>
        <p:spPr>
          <a:xfrm>
            <a:off x="5423247" y="3929023"/>
            <a:ext cx="1154667"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dirty="0">
                <a:solidFill>
                  <a:schemeClr val="dk1"/>
                </a:solidFill>
                <a:latin typeface="Century Gothic"/>
                <a:ea typeface="Century Gothic"/>
                <a:cs typeface="Century Gothic"/>
                <a:sym typeface="Century Gothic"/>
              </a:rPr>
              <a:t>Speed &gt;6</a:t>
            </a:r>
            <a:r>
              <a:rPr lang="ar-EG" sz="1800" dirty="0">
                <a:solidFill>
                  <a:schemeClr val="dk1"/>
                </a:solidFill>
                <a:latin typeface="Century Gothic"/>
                <a:ea typeface="Century Gothic"/>
                <a:cs typeface="Century Gothic"/>
                <a:sym typeface="Century Gothic"/>
              </a:rPr>
              <a:t>5</a:t>
            </a:r>
            <a:endParaRPr dirty="0"/>
          </a:p>
        </p:txBody>
      </p:sp>
      <p:sp>
        <p:nvSpPr>
          <p:cNvPr id="334" name="Google Shape;334;p12"/>
          <p:cNvSpPr/>
          <p:nvPr/>
        </p:nvSpPr>
        <p:spPr>
          <a:xfrm>
            <a:off x="4533825" y="4137676"/>
            <a:ext cx="488690" cy="156351"/>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35" name="Google Shape;335;p12"/>
          <p:cNvSpPr/>
          <p:nvPr/>
        </p:nvSpPr>
        <p:spPr>
          <a:xfrm>
            <a:off x="6575123" y="4137676"/>
            <a:ext cx="608668" cy="181270"/>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36" name="Google Shape;336;p12"/>
          <p:cNvSpPr txBox="1"/>
          <p:nvPr/>
        </p:nvSpPr>
        <p:spPr>
          <a:xfrm>
            <a:off x="7282003" y="4056646"/>
            <a:ext cx="207271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”speeding”</a:t>
            </a:r>
            <a:endParaRPr/>
          </a:p>
        </p:txBody>
      </p:sp>
      <p:sp>
        <p:nvSpPr>
          <p:cNvPr id="337" name="Google Shape;337;p12"/>
          <p:cNvSpPr/>
          <p:nvPr/>
        </p:nvSpPr>
        <p:spPr>
          <a:xfrm>
            <a:off x="6997416" y="4007838"/>
            <a:ext cx="2357298" cy="595345"/>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38" name="Google Shape;338;p12"/>
          <p:cNvSpPr/>
          <p:nvPr/>
        </p:nvSpPr>
        <p:spPr>
          <a:xfrm>
            <a:off x="5013184" y="5312763"/>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39" name="Google Shape;339;p12"/>
          <p:cNvSpPr/>
          <p:nvPr/>
        </p:nvSpPr>
        <p:spPr>
          <a:xfrm>
            <a:off x="3857893" y="5492132"/>
            <a:ext cx="1129002" cy="148405"/>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40" name="Google Shape;340;p12"/>
          <p:cNvSpPr txBox="1"/>
          <p:nvPr/>
        </p:nvSpPr>
        <p:spPr>
          <a:xfrm>
            <a:off x="4632030" y="3719711"/>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No</a:t>
            </a:r>
            <a:endParaRPr/>
          </a:p>
        </p:txBody>
      </p:sp>
      <p:sp>
        <p:nvSpPr>
          <p:cNvPr id="341" name="Google Shape;341;p12"/>
          <p:cNvSpPr txBox="1"/>
          <p:nvPr/>
        </p:nvSpPr>
        <p:spPr>
          <a:xfrm>
            <a:off x="6584454" y="3823172"/>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yes</a:t>
            </a:r>
            <a:endParaRPr/>
          </a:p>
        </p:txBody>
      </p:sp>
      <p:sp>
        <p:nvSpPr>
          <p:cNvPr id="342" name="Google Shape;342;p12"/>
          <p:cNvSpPr txBox="1"/>
          <p:nvPr/>
        </p:nvSpPr>
        <p:spPr>
          <a:xfrm>
            <a:off x="4943237" y="2792111"/>
            <a:ext cx="254243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Input speed</a:t>
            </a:r>
            <a:endParaRPr/>
          </a:p>
        </p:txBody>
      </p:sp>
      <p:sp>
        <p:nvSpPr>
          <p:cNvPr id="343" name="Google Shape;343;p12"/>
          <p:cNvSpPr/>
          <p:nvPr/>
        </p:nvSpPr>
        <p:spPr>
          <a:xfrm>
            <a:off x="5764299" y="3242709"/>
            <a:ext cx="74644" cy="31029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44" name="Google Shape;344;p12"/>
          <p:cNvSpPr/>
          <p:nvPr/>
        </p:nvSpPr>
        <p:spPr>
          <a:xfrm rot="10800000" flipV="1">
            <a:off x="6584454" y="5449578"/>
            <a:ext cx="1322976" cy="99426"/>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45" name="Google Shape;345;p12"/>
          <p:cNvSpPr/>
          <p:nvPr/>
        </p:nvSpPr>
        <p:spPr>
          <a:xfrm>
            <a:off x="4320393" y="2703063"/>
            <a:ext cx="2863398" cy="476355"/>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sp>
        <p:nvSpPr>
          <p:cNvPr id="350" name="Google Shape;350;p13"/>
          <p:cNvSpPr txBox="1">
            <a:spLocks noGrp="1"/>
          </p:cNvSpPr>
          <p:nvPr>
            <p:ph type="title"/>
          </p:nvPr>
        </p:nvSpPr>
        <p:spPr>
          <a:xfrm>
            <a:off x="875366" y="16990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a:t>
            </a:r>
            <a:endParaRPr/>
          </a:p>
        </p:txBody>
      </p:sp>
      <p:sp>
        <p:nvSpPr>
          <p:cNvPr id="351" name="Google Shape;351;p13"/>
          <p:cNvSpPr txBox="1"/>
          <p:nvPr/>
        </p:nvSpPr>
        <p:spPr>
          <a:xfrm>
            <a:off x="701467" y="1432216"/>
            <a:ext cx="11686593"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rgbClr val="C00000"/>
                </a:solidFill>
                <a:latin typeface="Century Gothic"/>
                <a:ea typeface="Century Gothic"/>
                <a:cs typeface="Century Gothic"/>
                <a:sym typeface="Century Gothic"/>
              </a:rPr>
              <a:t>Get sum of numbers from 1 to 10</a:t>
            </a:r>
            <a:endParaRPr/>
          </a:p>
        </p:txBody>
      </p:sp>
      <p:sp>
        <p:nvSpPr>
          <p:cNvPr id="352" name="Google Shape;352;p13"/>
          <p:cNvSpPr/>
          <p:nvPr/>
        </p:nvSpPr>
        <p:spPr>
          <a:xfrm>
            <a:off x="5109135" y="1896519"/>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53" name="Google Shape;353;p13"/>
          <p:cNvSpPr txBox="1"/>
          <p:nvPr/>
        </p:nvSpPr>
        <p:spPr>
          <a:xfrm>
            <a:off x="5511400" y="1917014"/>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start</a:t>
            </a:r>
            <a:endParaRPr/>
          </a:p>
        </p:txBody>
      </p:sp>
      <p:sp>
        <p:nvSpPr>
          <p:cNvPr id="354" name="Google Shape;354;p13"/>
          <p:cNvSpPr/>
          <p:nvPr/>
        </p:nvSpPr>
        <p:spPr>
          <a:xfrm>
            <a:off x="5790269" y="2317233"/>
            <a:ext cx="74644" cy="31029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55" name="Google Shape;355;p13"/>
          <p:cNvSpPr/>
          <p:nvPr/>
        </p:nvSpPr>
        <p:spPr>
          <a:xfrm>
            <a:off x="7857075" y="4502281"/>
            <a:ext cx="96878" cy="930081"/>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56" name="Google Shape;356;p13"/>
          <p:cNvSpPr txBox="1"/>
          <p:nvPr/>
        </p:nvSpPr>
        <p:spPr>
          <a:xfrm>
            <a:off x="3121874" y="3996796"/>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sum</a:t>
            </a:r>
            <a:endParaRPr/>
          </a:p>
        </p:txBody>
      </p:sp>
      <p:sp>
        <p:nvSpPr>
          <p:cNvPr id="357" name="Google Shape;357;p13"/>
          <p:cNvSpPr/>
          <p:nvPr/>
        </p:nvSpPr>
        <p:spPr>
          <a:xfrm>
            <a:off x="2837286" y="3996796"/>
            <a:ext cx="1855858" cy="445636"/>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58" name="Google Shape;358;p13"/>
          <p:cNvSpPr txBox="1"/>
          <p:nvPr/>
        </p:nvSpPr>
        <p:spPr>
          <a:xfrm>
            <a:off x="5486664" y="5331496"/>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End</a:t>
            </a:r>
            <a:endParaRPr/>
          </a:p>
        </p:txBody>
      </p:sp>
      <p:sp>
        <p:nvSpPr>
          <p:cNvPr id="359" name="Google Shape;359;p13"/>
          <p:cNvSpPr/>
          <p:nvPr/>
        </p:nvSpPr>
        <p:spPr>
          <a:xfrm>
            <a:off x="3765215" y="4455367"/>
            <a:ext cx="96878" cy="976996"/>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60" name="Google Shape;360;p13"/>
          <p:cNvSpPr/>
          <p:nvPr/>
        </p:nvSpPr>
        <p:spPr>
          <a:xfrm>
            <a:off x="5013184" y="3555440"/>
            <a:ext cx="1571270" cy="1315199"/>
          </a:xfrm>
          <a:prstGeom prst="diamond">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61" name="Google Shape;361;p13"/>
          <p:cNvSpPr txBox="1"/>
          <p:nvPr/>
        </p:nvSpPr>
        <p:spPr>
          <a:xfrm>
            <a:off x="5258807" y="4007838"/>
            <a:ext cx="115466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X &lt;= 10</a:t>
            </a:r>
            <a:endParaRPr/>
          </a:p>
        </p:txBody>
      </p:sp>
      <p:sp>
        <p:nvSpPr>
          <p:cNvPr id="362" name="Google Shape;362;p13"/>
          <p:cNvSpPr/>
          <p:nvPr/>
        </p:nvSpPr>
        <p:spPr>
          <a:xfrm>
            <a:off x="4533825" y="4137676"/>
            <a:ext cx="488690" cy="156351"/>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63" name="Google Shape;363;p13"/>
          <p:cNvSpPr/>
          <p:nvPr/>
        </p:nvSpPr>
        <p:spPr>
          <a:xfrm>
            <a:off x="6575123" y="4137676"/>
            <a:ext cx="608668" cy="181270"/>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64" name="Google Shape;364;p13"/>
          <p:cNvSpPr txBox="1"/>
          <p:nvPr/>
        </p:nvSpPr>
        <p:spPr>
          <a:xfrm>
            <a:off x="7282003" y="4056646"/>
            <a:ext cx="170166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Sum=sum + x</a:t>
            </a:r>
            <a:endParaRPr/>
          </a:p>
        </p:txBody>
      </p:sp>
      <p:sp>
        <p:nvSpPr>
          <p:cNvPr id="366" name="Google Shape;366;p13"/>
          <p:cNvSpPr/>
          <p:nvPr/>
        </p:nvSpPr>
        <p:spPr>
          <a:xfrm>
            <a:off x="5013184" y="5312763"/>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67" name="Google Shape;367;p13"/>
          <p:cNvSpPr/>
          <p:nvPr/>
        </p:nvSpPr>
        <p:spPr>
          <a:xfrm>
            <a:off x="3862093" y="5432362"/>
            <a:ext cx="1129002" cy="148405"/>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68" name="Google Shape;368;p13"/>
          <p:cNvSpPr/>
          <p:nvPr/>
        </p:nvSpPr>
        <p:spPr>
          <a:xfrm rot="-5400000" flipH="1">
            <a:off x="8340422" y="4495872"/>
            <a:ext cx="2211535" cy="77795"/>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69" name="Google Shape;369;p13"/>
          <p:cNvSpPr txBox="1"/>
          <p:nvPr/>
        </p:nvSpPr>
        <p:spPr>
          <a:xfrm>
            <a:off x="4632030" y="3719711"/>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No</a:t>
            </a:r>
            <a:endParaRPr/>
          </a:p>
        </p:txBody>
      </p:sp>
      <p:sp>
        <p:nvSpPr>
          <p:cNvPr id="370" name="Google Shape;370;p13"/>
          <p:cNvSpPr txBox="1"/>
          <p:nvPr/>
        </p:nvSpPr>
        <p:spPr>
          <a:xfrm>
            <a:off x="6584454" y="3823172"/>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yes</a:t>
            </a:r>
            <a:endParaRPr/>
          </a:p>
        </p:txBody>
      </p:sp>
      <p:sp>
        <p:nvSpPr>
          <p:cNvPr id="371" name="Google Shape;371;p13"/>
          <p:cNvSpPr/>
          <p:nvPr/>
        </p:nvSpPr>
        <p:spPr>
          <a:xfrm>
            <a:off x="4464504" y="2661213"/>
            <a:ext cx="2800818" cy="595345"/>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72" name="Google Shape;372;p13"/>
          <p:cNvSpPr txBox="1"/>
          <p:nvPr/>
        </p:nvSpPr>
        <p:spPr>
          <a:xfrm>
            <a:off x="4663679" y="2725502"/>
            <a:ext cx="254243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Set x = 1 , sum = 0</a:t>
            </a:r>
            <a:endParaRPr/>
          </a:p>
        </p:txBody>
      </p:sp>
      <p:sp>
        <p:nvSpPr>
          <p:cNvPr id="373" name="Google Shape;373;p13"/>
          <p:cNvSpPr/>
          <p:nvPr/>
        </p:nvSpPr>
        <p:spPr>
          <a:xfrm>
            <a:off x="5764299" y="3242709"/>
            <a:ext cx="74644" cy="31029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74" name="Google Shape;374;p13"/>
          <p:cNvSpPr/>
          <p:nvPr/>
        </p:nvSpPr>
        <p:spPr>
          <a:xfrm>
            <a:off x="7394942" y="5425891"/>
            <a:ext cx="1097516" cy="595345"/>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75" name="Google Shape;375;p13"/>
          <p:cNvSpPr txBox="1"/>
          <p:nvPr/>
        </p:nvSpPr>
        <p:spPr>
          <a:xfrm>
            <a:off x="7538134" y="5526555"/>
            <a:ext cx="1097516"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x = x +1</a:t>
            </a:r>
            <a:endParaRPr/>
          </a:p>
        </p:txBody>
      </p:sp>
      <p:sp>
        <p:nvSpPr>
          <p:cNvPr id="376" name="Google Shape;376;p13"/>
          <p:cNvSpPr/>
          <p:nvPr/>
        </p:nvSpPr>
        <p:spPr>
          <a:xfrm>
            <a:off x="8464342" y="5665382"/>
            <a:ext cx="1020745" cy="147519"/>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77" name="Google Shape;377;p13"/>
          <p:cNvSpPr/>
          <p:nvPr/>
        </p:nvSpPr>
        <p:spPr>
          <a:xfrm>
            <a:off x="5951482" y="3327823"/>
            <a:ext cx="3455810" cy="101175"/>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 name="Google Shape;374;p13">
            <a:extLst>
              <a:ext uri="{FF2B5EF4-FFF2-40B4-BE49-F238E27FC236}">
                <a16:creationId xmlns:a16="http://schemas.microsoft.com/office/drawing/2014/main" id="{9ABF4370-E714-0B87-E2DC-C0B75F633CB9}"/>
              </a:ext>
            </a:extLst>
          </p:cNvPr>
          <p:cNvSpPr/>
          <p:nvPr/>
        </p:nvSpPr>
        <p:spPr>
          <a:xfrm>
            <a:off x="7300193" y="3943639"/>
            <a:ext cx="1571270" cy="595345"/>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sp>
        <p:nvSpPr>
          <p:cNvPr id="382" name="Google Shape;382;p14"/>
          <p:cNvSpPr txBox="1">
            <a:spLocks noGrp="1"/>
          </p:cNvSpPr>
          <p:nvPr>
            <p:ph type="title"/>
          </p:nvPr>
        </p:nvSpPr>
        <p:spPr>
          <a:xfrm>
            <a:off x="875366" y="16990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a:t>
            </a:r>
            <a:endParaRPr/>
          </a:p>
        </p:txBody>
      </p:sp>
      <p:pic>
        <p:nvPicPr>
          <p:cNvPr id="383" name="Google Shape;383;p14"/>
          <p:cNvPicPr preferRelativeResize="0"/>
          <p:nvPr/>
        </p:nvPicPr>
        <p:blipFill rotWithShape="1">
          <a:blip r:embed="rId3">
            <a:alphaModFix/>
          </a:blip>
          <a:srcRect/>
          <a:stretch/>
        </p:blipFill>
        <p:spPr>
          <a:xfrm>
            <a:off x="1258820" y="3091106"/>
            <a:ext cx="9911262" cy="2633427"/>
          </a:xfrm>
          <a:prstGeom prst="rect">
            <a:avLst/>
          </a:prstGeom>
          <a:noFill/>
          <a:ln>
            <a:noFill/>
          </a:ln>
        </p:spPr>
      </p:pic>
      <p:sp>
        <p:nvSpPr>
          <p:cNvPr id="384" name="Google Shape;384;p14"/>
          <p:cNvSpPr txBox="1"/>
          <p:nvPr/>
        </p:nvSpPr>
        <p:spPr>
          <a:xfrm>
            <a:off x="1468435" y="2093232"/>
            <a:ext cx="11686593"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rgbClr val="C00000"/>
                </a:solidFill>
                <a:latin typeface="Century Gothic"/>
                <a:ea typeface="Century Gothic"/>
                <a:cs typeface="Century Gothic"/>
                <a:sym typeface="Century Gothic"/>
              </a:rPr>
              <a:t>Draw flowchart to display GPA Grade based on the following:</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sp>
        <p:nvSpPr>
          <p:cNvPr id="389" name="Google Shape;389;p15"/>
          <p:cNvSpPr txBox="1">
            <a:spLocks noGrp="1"/>
          </p:cNvSpPr>
          <p:nvPr>
            <p:ph type="title"/>
          </p:nvPr>
        </p:nvSpPr>
        <p:spPr>
          <a:xfrm>
            <a:off x="473146" y="969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a:t>
            </a:r>
            <a:endParaRPr/>
          </a:p>
        </p:txBody>
      </p:sp>
      <p:sp>
        <p:nvSpPr>
          <p:cNvPr id="390" name="Google Shape;390;p15"/>
          <p:cNvSpPr/>
          <p:nvPr/>
        </p:nvSpPr>
        <p:spPr>
          <a:xfrm>
            <a:off x="7576387" y="0"/>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91" name="Google Shape;391;p15"/>
          <p:cNvSpPr txBox="1"/>
          <p:nvPr/>
        </p:nvSpPr>
        <p:spPr>
          <a:xfrm>
            <a:off x="7978652" y="20495"/>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start</a:t>
            </a:r>
            <a:endParaRPr/>
          </a:p>
        </p:txBody>
      </p:sp>
      <p:sp>
        <p:nvSpPr>
          <p:cNvPr id="392" name="Google Shape;392;p15"/>
          <p:cNvSpPr/>
          <p:nvPr/>
        </p:nvSpPr>
        <p:spPr>
          <a:xfrm>
            <a:off x="8257521" y="420714"/>
            <a:ext cx="74644" cy="31029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93" name="Google Shape;393;p15"/>
          <p:cNvSpPr/>
          <p:nvPr/>
        </p:nvSpPr>
        <p:spPr>
          <a:xfrm flipH="1">
            <a:off x="11082495" y="2508375"/>
            <a:ext cx="147997" cy="386946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94" name="Google Shape;394;p15"/>
          <p:cNvSpPr txBox="1"/>
          <p:nvPr/>
        </p:nvSpPr>
        <p:spPr>
          <a:xfrm>
            <a:off x="8180657" y="6127375"/>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End</a:t>
            </a:r>
            <a:endParaRPr/>
          </a:p>
        </p:txBody>
      </p:sp>
      <p:sp>
        <p:nvSpPr>
          <p:cNvPr id="395" name="Google Shape;395;p15"/>
          <p:cNvSpPr/>
          <p:nvPr/>
        </p:nvSpPr>
        <p:spPr>
          <a:xfrm>
            <a:off x="6864054" y="2113110"/>
            <a:ext cx="136920" cy="521855"/>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96" name="Google Shape;396;p15"/>
          <p:cNvSpPr/>
          <p:nvPr/>
        </p:nvSpPr>
        <p:spPr>
          <a:xfrm>
            <a:off x="7413936" y="1476047"/>
            <a:ext cx="1571270" cy="1305628"/>
          </a:xfrm>
          <a:prstGeom prst="diamond">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97" name="Google Shape;397;p15"/>
          <p:cNvSpPr txBox="1"/>
          <p:nvPr/>
        </p:nvSpPr>
        <p:spPr>
          <a:xfrm>
            <a:off x="7760016" y="1896378"/>
            <a:ext cx="1154667"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GPA&gt;= 3.6</a:t>
            </a:r>
            <a:endParaRPr/>
          </a:p>
        </p:txBody>
      </p:sp>
      <p:sp>
        <p:nvSpPr>
          <p:cNvPr id="398" name="Google Shape;398;p15"/>
          <p:cNvSpPr/>
          <p:nvPr/>
        </p:nvSpPr>
        <p:spPr>
          <a:xfrm>
            <a:off x="6934577" y="2058282"/>
            <a:ext cx="488690" cy="156351"/>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99" name="Google Shape;399;p15"/>
          <p:cNvSpPr/>
          <p:nvPr/>
        </p:nvSpPr>
        <p:spPr>
          <a:xfrm>
            <a:off x="8975875" y="2058282"/>
            <a:ext cx="608668" cy="181270"/>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00" name="Google Shape;400;p15"/>
          <p:cNvSpPr txBox="1"/>
          <p:nvPr/>
        </p:nvSpPr>
        <p:spPr>
          <a:xfrm>
            <a:off x="9682755" y="1977252"/>
            <a:ext cx="225629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“Excellent”</a:t>
            </a:r>
            <a:endParaRPr/>
          </a:p>
        </p:txBody>
      </p:sp>
      <p:sp>
        <p:nvSpPr>
          <p:cNvPr id="401" name="Google Shape;401;p15"/>
          <p:cNvSpPr/>
          <p:nvPr/>
        </p:nvSpPr>
        <p:spPr>
          <a:xfrm>
            <a:off x="9398168" y="1827624"/>
            <a:ext cx="2540885" cy="687551"/>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02" name="Google Shape;402;p15"/>
          <p:cNvSpPr/>
          <p:nvPr/>
        </p:nvSpPr>
        <p:spPr>
          <a:xfrm>
            <a:off x="7707177" y="6108642"/>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03" name="Google Shape;403;p15"/>
          <p:cNvSpPr txBox="1"/>
          <p:nvPr/>
        </p:nvSpPr>
        <p:spPr>
          <a:xfrm>
            <a:off x="7032782" y="1640317"/>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No</a:t>
            </a:r>
            <a:endParaRPr/>
          </a:p>
        </p:txBody>
      </p:sp>
      <p:sp>
        <p:nvSpPr>
          <p:cNvPr id="404" name="Google Shape;404;p15"/>
          <p:cNvSpPr txBox="1"/>
          <p:nvPr/>
        </p:nvSpPr>
        <p:spPr>
          <a:xfrm>
            <a:off x="8985206" y="1743778"/>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yes</a:t>
            </a:r>
            <a:endParaRPr/>
          </a:p>
        </p:txBody>
      </p:sp>
      <p:sp>
        <p:nvSpPr>
          <p:cNvPr id="405" name="Google Shape;405;p15"/>
          <p:cNvSpPr txBox="1"/>
          <p:nvPr/>
        </p:nvSpPr>
        <p:spPr>
          <a:xfrm>
            <a:off x="7348238" y="809646"/>
            <a:ext cx="254243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Input GPA</a:t>
            </a:r>
            <a:endParaRPr/>
          </a:p>
        </p:txBody>
      </p:sp>
      <p:sp>
        <p:nvSpPr>
          <p:cNvPr id="406" name="Google Shape;406;p15"/>
          <p:cNvSpPr/>
          <p:nvPr/>
        </p:nvSpPr>
        <p:spPr>
          <a:xfrm>
            <a:off x="8181676" y="1246440"/>
            <a:ext cx="74644" cy="31029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07" name="Google Shape;407;p15"/>
          <p:cNvSpPr/>
          <p:nvPr/>
        </p:nvSpPr>
        <p:spPr>
          <a:xfrm>
            <a:off x="6708200" y="754022"/>
            <a:ext cx="2606005" cy="457332"/>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08" name="Google Shape;408;p15"/>
          <p:cNvSpPr/>
          <p:nvPr/>
        </p:nvSpPr>
        <p:spPr>
          <a:xfrm>
            <a:off x="6166047" y="2619767"/>
            <a:ext cx="1571270" cy="1315199"/>
          </a:xfrm>
          <a:prstGeom prst="diamond">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09" name="Google Shape;409;p15"/>
          <p:cNvSpPr txBox="1"/>
          <p:nvPr/>
        </p:nvSpPr>
        <p:spPr>
          <a:xfrm>
            <a:off x="6412377" y="3040099"/>
            <a:ext cx="115466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GPA&gt;= 3</a:t>
            </a:r>
            <a:endParaRPr/>
          </a:p>
        </p:txBody>
      </p:sp>
      <p:sp>
        <p:nvSpPr>
          <p:cNvPr id="410" name="Google Shape;410;p15"/>
          <p:cNvSpPr/>
          <p:nvPr/>
        </p:nvSpPr>
        <p:spPr>
          <a:xfrm>
            <a:off x="5703283" y="3206715"/>
            <a:ext cx="488690" cy="156351"/>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11" name="Google Shape;411;p15"/>
          <p:cNvSpPr/>
          <p:nvPr/>
        </p:nvSpPr>
        <p:spPr>
          <a:xfrm>
            <a:off x="7744581" y="3206715"/>
            <a:ext cx="608668" cy="181270"/>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12" name="Google Shape;412;p15"/>
          <p:cNvSpPr txBox="1"/>
          <p:nvPr/>
        </p:nvSpPr>
        <p:spPr>
          <a:xfrm>
            <a:off x="5801488" y="2788750"/>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No</a:t>
            </a:r>
            <a:endParaRPr/>
          </a:p>
        </p:txBody>
      </p:sp>
      <p:sp>
        <p:nvSpPr>
          <p:cNvPr id="413" name="Google Shape;413;p15"/>
          <p:cNvSpPr txBox="1"/>
          <p:nvPr/>
        </p:nvSpPr>
        <p:spPr>
          <a:xfrm>
            <a:off x="7753912" y="2892211"/>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yes</a:t>
            </a:r>
            <a:endParaRPr/>
          </a:p>
        </p:txBody>
      </p:sp>
      <p:sp>
        <p:nvSpPr>
          <p:cNvPr id="414" name="Google Shape;414;p15"/>
          <p:cNvSpPr txBox="1"/>
          <p:nvPr/>
        </p:nvSpPr>
        <p:spPr>
          <a:xfrm>
            <a:off x="8413235" y="3244334"/>
            <a:ext cx="225629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“Very Good”</a:t>
            </a:r>
            <a:endParaRPr/>
          </a:p>
        </p:txBody>
      </p:sp>
      <p:sp>
        <p:nvSpPr>
          <p:cNvPr id="415" name="Google Shape;415;p15"/>
          <p:cNvSpPr/>
          <p:nvPr/>
        </p:nvSpPr>
        <p:spPr>
          <a:xfrm>
            <a:off x="8075067" y="3091717"/>
            <a:ext cx="2727648" cy="687551"/>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16" name="Google Shape;416;p15"/>
          <p:cNvSpPr/>
          <p:nvPr/>
        </p:nvSpPr>
        <p:spPr>
          <a:xfrm>
            <a:off x="5015853" y="3766283"/>
            <a:ext cx="1571270" cy="1315199"/>
          </a:xfrm>
          <a:prstGeom prst="diamond">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17" name="Google Shape;417;p15"/>
          <p:cNvSpPr txBox="1"/>
          <p:nvPr/>
        </p:nvSpPr>
        <p:spPr>
          <a:xfrm>
            <a:off x="5163515" y="4228636"/>
            <a:ext cx="154534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GPA&gt;= 2.6</a:t>
            </a:r>
            <a:endParaRPr sz="1800">
              <a:solidFill>
                <a:schemeClr val="dk1"/>
              </a:solidFill>
              <a:latin typeface="Century Gothic"/>
              <a:ea typeface="Century Gothic"/>
              <a:cs typeface="Century Gothic"/>
              <a:sym typeface="Century Gothic"/>
            </a:endParaRPr>
          </a:p>
        </p:txBody>
      </p:sp>
      <p:sp>
        <p:nvSpPr>
          <p:cNvPr id="418" name="Google Shape;418;p15"/>
          <p:cNvSpPr/>
          <p:nvPr/>
        </p:nvSpPr>
        <p:spPr>
          <a:xfrm>
            <a:off x="5703223" y="3300057"/>
            <a:ext cx="173389" cy="479211"/>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19" name="Google Shape;419;p15"/>
          <p:cNvSpPr/>
          <p:nvPr/>
        </p:nvSpPr>
        <p:spPr>
          <a:xfrm>
            <a:off x="4527163" y="4337250"/>
            <a:ext cx="488690" cy="156351"/>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20" name="Google Shape;420;p15"/>
          <p:cNvSpPr/>
          <p:nvPr/>
        </p:nvSpPr>
        <p:spPr>
          <a:xfrm>
            <a:off x="6568461" y="4337250"/>
            <a:ext cx="608668" cy="181270"/>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21" name="Google Shape;421;p15"/>
          <p:cNvSpPr txBox="1"/>
          <p:nvPr/>
        </p:nvSpPr>
        <p:spPr>
          <a:xfrm>
            <a:off x="6577792" y="4022746"/>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yes</a:t>
            </a:r>
            <a:endParaRPr/>
          </a:p>
        </p:txBody>
      </p:sp>
      <p:sp>
        <p:nvSpPr>
          <p:cNvPr id="422" name="Google Shape;422;p15"/>
          <p:cNvSpPr txBox="1"/>
          <p:nvPr/>
        </p:nvSpPr>
        <p:spPr>
          <a:xfrm>
            <a:off x="7092114" y="4472681"/>
            <a:ext cx="225629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“Good”</a:t>
            </a:r>
            <a:endParaRPr/>
          </a:p>
        </p:txBody>
      </p:sp>
      <p:sp>
        <p:nvSpPr>
          <p:cNvPr id="423" name="Google Shape;423;p15"/>
          <p:cNvSpPr/>
          <p:nvPr/>
        </p:nvSpPr>
        <p:spPr>
          <a:xfrm>
            <a:off x="6807527" y="4323053"/>
            <a:ext cx="2727648" cy="687551"/>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24" name="Google Shape;424;p15"/>
          <p:cNvSpPr/>
          <p:nvPr/>
        </p:nvSpPr>
        <p:spPr>
          <a:xfrm>
            <a:off x="4548019" y="4498080"/>
            <a:ext cx="147226" cy="512524"/>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25" name="Google Shape;425;p15"/>
          <p:cNvSpPr txBox="1"/>
          <p:nvPr/>
        </p:nvSpPr>
        <p:spPr>
          <a:xfrm>
            <a:off x="4546929" y="3953721"/>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No</a:t>
            </a:r>
            <a:endParaRPr/>
          </a:p>
        </p:txBody>
      </p:sp>
      <p:sp>
        <p:nvSpPr>
          <p:cNvPr id="426" name="Google Shape;426;p15"/>
          <p:cNvSpPr/>
          <p:nvPr/>
        </p:nvSpPr>
        <p:spPr>
          <a:xfrm>
            <a:off x="3865659" y="5018229"/>
            <a:ext cx="1506531" cy="997887"/>
          </a:xfrm>
          <a:prstGeom prst="diamond">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27" name="Google Shape;427;p15"/>
          <p:cNvSpPr txBox="1"/>
          <p:nvPr/>
        </p:nvSpPr>
        <p:spPr>
          <a:xfrm>
            <a:off x="3998432" y="5343372"/>
            <a:ext cx="154534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GPA&gt;= 2</a:t>
            </a:r>
            <a:endParaRPr sz="1800">
              <a:solidFill>
                <a:schemeClr val="dk1"/>
              </a:solidFill>
              <a:latin typeface="Century Gothic"/>
              <a:ea typeface="Century Gothic"/>
              <a:cs typeface="Century Gothic"/>
              <a:sym typeface="Century Gothic"/>
            </a:endParaRPr>
          </a:p>
        </p:txBody>
      </p:sp>
      <p:sp>
        <p:nvSpPr>
          <p:cNvPr id="428" name="Google Shape;428;p15"/>
          <p:cNvSpPr/>
          <p:nvPr/>
        </p:nvSpPr>
        <p:spPr>
          <a:xfrm>
            <a:off x="2415898" y="5386032"/>
            <a:ext cx="1458106" cy="142006"/>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29" name="Google Shape;429;p15"/>
          <p:cNvSpPr/>
          <p:nvPr/>
        </p:nvSpPr>
        <p:spPr>
          <a:xfrm>
            <a:off x="5426612" y="5452531"/>
            <a:ext cx="608668" cy="181270"/>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30" name="Google Shape;430;p15"/>
          <p:cNvSpPr txBox="1"/>
          <p:nvPr/>
        </p:nvSpPr>
        <p:spPr>
          <a:xfrm>
            <a:off x="5435943" y="5138027"/>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yes</a:t>
            </a:r>
            <a:endParaRPr/>
          </a:p>
        </p:txBody>
      </p:sp>
      <p:sp>
        <p:nvSpPr>
          <p:cNvPr id="431" name="Google Shape;431;p15"/>
          <p:cNvSpPr txBox="1"/>
          <p:nvPr/>
        </p:nvSpPr>
        <p:spPr>
          <a:xfrm>
            <a:off x="3405080" y="5069002"/>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No</a:t>
            </a:r>
            <a:endParaRPr/>
          </a:p>
        </p:txBody>
      </p:sp>
      <p:sp>
        <p:nvSpPr>
          <p:cNvPr id="432" name="Google Shape;432;p15"/>
          <p:cNvSpPr txBox="1"/>
          <p:nvPr/>
        </p:nvSpPr>
        <p:spPr>
          <a:xfrm>
            <a:off x="5962196" y="5505203"/>
            <a:ext cx="225629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“pass”</a:t>
            </a:r>
            <a:endParaRPr/>
          </a:p>
        </p:txBody>
      </p:sp>
      <p:sp>
        <p:nvSpPr>
          <p:cNvPr id="433" name="Google Shape;433;p15"/>
          <p:cNvSpPr/>
          <p:nvPr/>
        </p:nvSpPr>
        <p:spPr>
          <a:xfrm>
            <a:off x="5677609" y="5355575"/>
            <a:ext cx="2727648" cy="687551"/>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34" name="Google Shape;434;p15"/>
          <p:cNvSpPr txBox="1"/>
          <p:nvPr/>
        </p:nvSpPr>
        <p:spPr>
          <a:xfrm>
            <a:off x="746465" y="5284392"/>
            <a:ext cx="225629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“fail”</a:t>
            </a:r>
            <a:endParaRPr/>
          </a:p>
        </p:txBody>
      </p:sp>
      <p:sp>
        <p:nvSpPr>
          <p:cNvPr id="435" name="Google Shape;435;p15"/>
          <p:cNvSpPr/>
          <p:nvPr/>
        </p:nvSpPr>
        <p:spPr>
          <a:xfrm>
            <a:off x="196296" y="5189462"/>
            <a:ext cx="2490681" cy="46271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36" name="Google Shape;436;p15"/>
          <p:cNvSpPr/>
          <p:nvPr/>
        </p:nvSpPr>
        <p:spPr>
          <a:xfrm flipH="1">
            <a:off x="9952577" y="3777973"/>
            <a:ext cx="101460" cy="2473198"/>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37" name="Google Shape;437;p15"/>
          <p:cNvSpPr/>
          <p:nvPr/>
        </p:nvSpPr>
        <p:spPr>
          <a:xfrm>
            <a:off x="8764525" y="4991641"/>
            <a:ext cx="131639" cy="1135734"/>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38" name="Google Shape;438;p15"/>
          <p:cNvSpPr/>
          <p:nvPr/>
        </p:nvSpPr>
        <p:spPr>
          <a:xfrm flipH="1">
            <a:off x="6934577" y="5979418"/>
            <a:ext cx="157537" cy="417153"/>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39" name="Google Shape;439;p15"/>
          <p:cNvSpPr/>
          <p:nvPr/>
        </p:nvSpPr>
        <p:spPr>
          <a:xfrm>
            <a:off x="9358695" y="6199994"/>
            <a:ext cx="1723800" cy="186607"/>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40" name="Google Shape;440;p15"/>
          <p:cNvSpPr/>
          <p:nvPr/>
        </p:nvSpPr>
        <p:spPr>
          <a:xfrm>
            <a:off x="1274476" y="6356372"/>
            <a:ext cx="6432701" cy="180000"/>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41" name="Google Shape;441;p15"/>
          <p:cNvSpPr/>
          <p:nvPr/>
        </p:nvSpPr>
        <p:spPr>
          <a:xfrm flipH="1">
            <a:off x="1274476" y="5653617"/>
            <a:ext cx="178718" cy="732984"/>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217A966-F094-857C-B02E-34CE957878E2}"/>
              </a:ext>
            </a:extLst>
          </p:cNvPr>
          <p:cNvSpPr txBox="1"/>
          <p:nvPr/>
        </p:nvSpPr>
        <p:spPr>
          <a:xfrm>
            <a:off x="1225685" y="2791838"/>
            <a:ext cx="9523379" cy="1200329"/>
          </a:xfrm>
          <a:prstGeom prst="rect">
            <a:avLst/>
          </a:prstGeom>
          <a:noFill/>
        </p:spPr>
        <p:txBody>
          <a:bodyPr wrap="square" rtlCol="0">
            <a:spAutoFit/>
          </a:bodyPr>
          <a:lstStyle/>
          <a:p>
            <a:pPr algn="ctr"/>
            <a:r>
              <a:rPr lang="en-US" sz="7200" dirty="0"/>
              <a:t>THANK YOU </a:t>
            </a:r>
            <a:r>
              <a:rPr lang="en-US" sz="7200" dirty="0">
                <a:sym typeface="Wingdings" panose="05000000000000000000" pitchFamily="2" charset="2"/>
              </a:rPr>
              <a:t></a:t>
            </a:r>
            <a:endParaRPr lang="en-US" sz="7200" dirty="0"/>
          </a:p>
        </p:txBody>
      </p:sp>
    </p:spTree>
    <p:extLst>
      <p:ext uri="{BB962C8B-B14F-4D97-AF65-F5344CB8AC3E}">
        <p14:creationId xmlns:p14="http://schemas.microsoft.com/office/powerpoint/2010/main" val="1809463314"/>
      </p:ext>
    </p:extLst>
  </p:cSld>
  <p:clrMapOvr>
    <a:masterClrMapping/>
  </p:clrMapOvr>
</p:sld>
</file>

<file path=ppt/theme/theme1.xml><?xml version="1.0" encoding="utf-8"?>
<a:theme xmlns:a="http://schemas.openxmlformats.org/drawingml/2006/main" name="BrushVTI">
  <a:themeElements>
    <a:clrScheme name="AnalogousFromLightSeedRightStep">
      <a:dk1>
        <a:srgbClr val="000000"/>
      </a:dk1>
      <a:lt1>
        <a:srgbClr val="FFFFFF"/>
      </a:lt1>
      <a:dk2>
        <a:srgbClr val="1C2F32"/>
      </a:dk2>
      <a:lt2>
        <a:srgbClr val="F0F0F3"/>
      </a:lt2>
      <a:accent1>
        <a:srgbClr val="A3A37C"/>
      </a:accent1>
      <a:accent2>
        <a:srgbClr val="91A671"/>
      </a:accent2>
      <a:accent3>
        <a:srgbClr val="86A87F"/>
      </a:accent3>
      <a:accent4>
        <a:srgbClr val="76AC82"/>
      </a:accent4>
      <a:accent5>
        <a:srgbClr val="7FA799"/>
      </a:accent5>
      <a:accent6>
        <a:srgbClr val="75A8AC"/>
      </a:accent6>
      <a:hlink>
        <a:srgbClr val="6D6EB0"/>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121</TotalTime>
  <Words>601</Words>
  <Application>Microsoft Office PowerPoint</Application>
  <PresentationFormat>Widescreen</PresentationFormat>
  <Paragraphs>121</Paragraphs>
  <Slides>15</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Times New Roman</vt:lpstr>
      <vt:lpstr>Arial</vt:lpstr>
      <vt:lpstr>Calibri</vt:lpstr>
      <vt:lpstr>Century Gothic</vt:lpstr>
      <vt:lpstr>BrushVTI</vt:lpstr>
      <vt:lpstr> Flow chart</vt:lpstr>
      <vt:lpstr>Flow Chart component</vt:lpstr>
      <vt:lpstr>Flow Chart component</vt:lpstr>
      <vt:lpstr>Flow Chart component</vt:lpstr>
      <vt:lpstr>Flow Chart component</vt:lpstr>
      <vt:lpstr>Flow Chart</vt:lpstr>
      <vt:lpstr>Flow Chart</vt:lpstr>
      <vt:lpstr>Flow Chart</vt:lpstr>
      <vt:lpstr>Flow Chart</vt:lpstr>
      <vt:lpstr>Flow Chart</vt:lpstr>
      <vt:lpstr>Flow Chart</vt:lpstr>
      <vt:lpstr>Flow Chart</vt:lpstr>
      <vt:lpstr>Flow Chart</vt:lpstr>
      <vt:lpstr>Flow Chart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Flow chart</dc:title>
  <dc:creator>Eman</dc:creator>
  <cp:lastModifiedBy>EmanElassal</cp:lastModifiedBy>
  <cp:revision>9</cp:revision>
  <dcterms:created xsi:type="dcterms:W3CDTF">2020-11-20T11:13:14Z</dcterms:created>
  <dcterms:modified xsi:type="dcterms:W3CDTF">2023-11-22T16:30:58Z</dcterms:modified>
</cp:coreProperties>
</file>