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44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301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8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EB53D-4B9B-4ED6-9F4D-DB00102479C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03CB7-56A3-4A6D-8BD9-1E0F7703E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552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EB53D-4B9B-4ED6-9F4D-DB00102479CA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03CB7-56A3-4A6D-8BD9-1E0F7703E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760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20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219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46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285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4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89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65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393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347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5827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705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77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50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649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026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441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803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649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8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342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633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8669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786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952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0213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9659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297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488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8177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5540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0336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498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66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6645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238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690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958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4600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302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7813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237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4123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9FECFA0-A394-4738-A420-675F381FAAE9}"/>
</file>

<file path=customXml/itemProps2.xml><?xml version="1.0" encoding="utf-8"?>
<ds:datastoreItem xmlns:ds="http://schemas.openxmlformats.org/officeDocument/2006/customXml" ds:itemID="{0762A650-1F72-4F58-B740-FF069B9DB409}"/>
</file>

<file path=customXml/itemProps3.xml><?xml version="1.0" encoding="utf-8"?>
<ds:datastoreItem xmlns:ds="http://schemas.openxmlformats.org/officeDocument/2006/customXml" ds:itemID="{5F68547A-5914-4C1A-BA3E-D8AB1E5D818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2</cp:revision>
  <dcterms:created xsi:type="dcterms:W3CDTF">2025-06-05T10:28:25Z</dcterms:created>
  <dcterms:modified xsi:type="dcterms:W3CDTF">2026-02-09T21:00:30Z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