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8A548-4AFD-6920-DA34-80360B33F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8171C8-BCA3-7D14-D12F-744345108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44C395-A863-4AF8-91F8-A0C29EB2A1E7}" type="datetimeFigureOut">
              <a:rPr lang="en-MY" smtClean="0"/>
              <a:t>19/7/2024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3A5FE4-54AD-C02E-65B4-53553D602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19373E-2499-EECC-9F9F-C3DB03E65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73E7D-5F2C-4FDB-848D-6C4212D5650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77420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B5D6C9-BED6-CEEA-BD58-8759CEB7E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904AE-FD78-654B-E386-F4F14F73E1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006F0-2C6F-2A66-21F7-B4D64D0F7B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4C395-A863-4AF8-91F8-A0C29EB2A1E7}" type="datetimeFigureOut">
              <a:rPr lang="en-MY" smtClean="0"/>
              <a:t>19/7/2024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4E6B9-73C0-38BE-364A-3ADB6BFCC9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34CFF-D652-C807-F680-286011277F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73E7D-5F2C-4FDB-848D-6C4212D5650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00986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C9B12B-9B58-7C48-9470-12F39C8C4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167C88-96C0-8966-6E5C-BE80BC7661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43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7ABC94-33BA-0EAF-8D28-A2C185D65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F9DEA-52F7-E4BA-B8E9-AF7500CF51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83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2615B2-C20C-8899-0D39-CF6D92F28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8D645C-7796-71F3-77A7-0452E9A76D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886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0E9CDA-D839-AE38-4345-EF1618611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6ADD0B-5FC1-055F-12AD-9E718E0445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234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1DC36A-9BF8-C969-1C25-59ECEB617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B992CB-4836-FC47-7D05-9ECBC883BD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693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1BB89B-B751-8CB0-284C-FF81AD67F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AEE00-6480-8495-3C2C-FEFFC756C6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840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6A3A52-DE1B-8349-4578-F8EF047E4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2688DF-06C3-A796-D4DA-C4FFBE7221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526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DA9BCD-50FA-9557-F50C-2875BE379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EF477E-40BC-0073-4108-4B6CD8FAFF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452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A72A20-8944-5BE3-FB6F-747478070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DAA44-B443-DAD4-CDCB-B690716004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60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CC0E87-E053-DF14-A358-3689A8DC2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D3D2B1-48F5-80A4-BF4E-CE552DC2C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611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C84D52-646E-5A6E-2BB6-25766A678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0F9331-1473-7B84-BFA6-3C1D1D68A9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49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118598-03B2-8993-BB4E-2011BFEF3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ED624D-DB9E-E192-88EC-F8116536AB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244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361556-FE4D-B8B5-0E04-78CC71A31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A45DA-0131-AEE3-2EF7-8DAE9595DE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3451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E19D98-7653-7ED3-23BC-5AFDD42F2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87F38-406D-D26B-FD3B-AC332ED365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308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59B7B5-4562-EFC9-A042-CD59B5BCF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DBC4D2-5C07-5AC7-53B4-BF77D11606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21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94D04D-7273-CB54-B380-A03CE6DC6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71A7F0-E364-B7F2-D524-E334D67D92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759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5EBEA0-7459-A543-B0BA-D506CE0D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64B67-E512-B678-8A2A-72B7BD7AB9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65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A812F3-CA3A-3575-B83E-067471131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1011FE-F902-6DE8-7AFC-C9CFCCCDAE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8090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62A464-C92E-54A1-45F7-1F1A983CD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616AF2-8EC7-1D62-9654-B59503113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53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F5978E-5C0C-F994-7C15-AFB884D04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1B8BE-9216-62B6-B048-73EDED71E7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1731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774F8-B472-7A07-0F4D-88862B9D9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68A60A-3423-62F7-552A-F379FC6B37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0495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6FD44F-9805-36BC-ED62-BF905F7BD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39B765-6287-2840-C83F-5FBB77D839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4694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3EB0AD-305A-E6B3-03E0-B050CEEAF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5FA6E-AF87-90AF-572A-AEDFF21A57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5309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EEF03C-CE96-6823-0670-42F71C6DF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45D40F-0EA0-ADAB-0521-6C0D15D465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0825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E23DCD-8B56-6AB5-0F2E-67B3C95D8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586DD-2407-E279-B624-01E6A6CC3E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380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52C870-2B36-0DEC-F215-C9805DE24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BF6203-9907-53DC-5A6A-D442ED5B4B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659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C84B4C-DE74-A7C5-86A7-2D3EA77E0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1478A2-2AE4-A40A-870A-45C5A41FFD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0490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21D4BA-4AA9-F841-BA25-858068C1A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BB3164-A8B1-1D80-5838-7683475C0D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636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7EF879-E325-4FB7-05F4-75D1B0ED2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2202A-20AE-4365-773F-BD759A84E5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275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7DF58A-B77F-0947-AA7A-AD27B5BD7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8BFDB-29F0-F61D-E51F-355B7D807D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6759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B7A152-B303-AE3E-002C-F1ED1A471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C5477-AF70-2A0B-F59A-F238D16B9A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0364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7EA811-2966-7D6D-58F9-4C4BB74B4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1A4CDA-7D6D-20B3-2158-CC2A016035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4664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45E32-D02A-CF64-70D6-BEE4B3270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866153-1BF7-F108-06AE-E0C33F2460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974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7601A1-0746-9CF1-DBB2-C2C552FE5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BCBDC4-7B0A-991A-E5C0-CB9B004561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287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2C303A-2111-B1B4-8D67-93117A43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E0C116-A2A1-A536-6F52-A5C65A2C9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0121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16B7CA-0152-46F3-4063-A6F14A79A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9F542D-1C3D-207F-4A8B-641ABC8882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9135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5BF1C0-78C0-FB50-31CD-7F93B0EFD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FB1265-D6EE-AB8F-6AE4-4B5FD18010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8556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CC85AD-1D0C-D7E5-9451-DB654AC3D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23C18B-E1D4-F167-C619-29C4CA12CF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6937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38E131-D193-C8E4-C781-5CB20F4DF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BDB15F-D425-CFA0-A635-95A21EE4E6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0315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C2E582-557F-5E90-7589-4B9E0A7D8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51D75A-7359-D625-5171-6874175FE9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476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FFFDD2-2D65-9C96-E6DD-407D861D2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B186DD-2180-7708-C4EE-0049B673BE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252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D9B98E-5256-60DD-BB97-5C0C0CC92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381DA9-F924-3CA7-99B6-6F7DF33ECB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2649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5D5B23-E72D-1E9D-D5A4-FFF132369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2E0A68-9157-E718-7845-408AB363BC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450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Nibras Abdullah Ahmed Faqera</dc:creator>
  <cp:lastModifiedBy>Nibras Abdullah Ahmed Faqera</cp:lastModifiedBy>
  <cp:revision>1</cp:revision>
  <dcterms:created xsi:type="dcterms:W3CDTF">2024-07-18T19:07:45Z</dcterms:created>
  <dcterms:modified xsi:type="dcterms:W3CDTF">2024-07-18T19:07:45Z</dcterms:modified>
</cp:coreProperties>
</file>