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B75F5-DA64-C13C-BE22-56F82DC13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5F2048-E37D-B98C-FE3C-C25C3B7781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A40C68-B9D4-8431-3BD5-751462B12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B574-2EA8-4257-A20C-7E647890D4D9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55D6B0-7931-46A4-F073-585AF52C9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6960BE-A52C-E0B7-7F52-5BC76CB62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E0DF3-81A9-463C-85D1-073CC9CD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762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8C42A-6223-4795-52F1-FA6DC2138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86C58-F0C7-5322-FA79-B63CE6A0D6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C3AA-A7F1-CC3C-D60F-4D6ED9942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B574-2EA8-4257-A20C-7E647890D4D9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900861-3E51-A048-A89B-2F0085B43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38E1E0-73C4-0401-87B1-2A3886B06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E0DF3-81A9-463C-85D1-073CC9CD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432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E9335-72F5-4709-B366-447EC6D53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E88EB7-55BC-7034-4725-90F1B57FD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5E2CF-247C-2DA9-31A1-728142A38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B574-2EA8-4257-A20C-7E647890D4D9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7EF349-8A6C-F13A-F420-98AA0BCB8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37AE1A-A097-D433-220F-63C0937D5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E0DF3-81A9-463C-85D1-073CC9CD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591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64195-EDD8-572A-41C8-2B64F367F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187368-D33D-34E5-D251-88228610FC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B4B0FB-764F-CF99-5893-59CF9F6D24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22D3FA-28FE-F59F-77DB-B9B116CC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B574-2EA8-4257-A20C-7E647890D4D9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C43FBF-659B-7993-5A6A-081AFB6AE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BA8605-6848-B64E-B245-2C895D515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E0DF3-81A9-463C-85D1-073CC9CD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321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170F6-B3F4-A354-C497-561722421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1D230-9318-2596-654C-2CA68E1DFB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C4F88-E2A9-810B-CE9A-45EE874E78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32DE9C-0D9B-9582-1D89-9B2AA80CD9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BF9A147-1E83-1CC8-7AD4-FB87456163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00A4A4-5F62-55FD-DB05-B5FAB00CB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B574-2EA8-4257-A20C-7E647890D4D9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EAE635-4E0B-A58D-9CA0-331F69105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A534C4-2317-4A33-4B13-E41A883B6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E0DF3-81A9-463C-85D1-073CC9CD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521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F0DA-64FA-EE27-1AE4-B3BB18CAF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98C409-1D58-A60D-5920-2EAC2ED86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B574-2EA8-4257-A20C-7E647890D4D9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2073D9-04CB-AB9E-7AEE-42CCA15EF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5BFA2B-7AED-B3C0-5296-B73D728BF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E0DF3-81A9-463C-85D1-073CC9CD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434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3FEEB6-095B-FD6F-E576-8F79F7AC9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B574-2EA8-4257-A20C-7E647890D4D9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B97B2A-898C-7ABB-A910-5E820E5D3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C9FD5F-F16F-CC04-4A3E-303D045EE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E0DF3-81A9-463C-85D1-073CC9CD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457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89400-0730-028F-725A-BADAA5AC6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3E60FB-6920-4757-C956-EDD52F4DBF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DE956D-916C-BD60-6E22-BF9B64ED69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0860B2-7EE7-CE53-8387-8F03501E8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B574-2EA8-4257-A20C-7E647890D4D9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FCD24-A862-F201-6229-013F6F042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C5BD4A-8157-1131-E626-001018033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E0DF3-81A9-463C-85D1-073CC9CD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958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584B5-AABA-5CA9-FA80-C5516ACA9F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A40EF6-434E-0940-7F77-BDB482B73F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75101C-20E6-5E11-EEF2-47AC69CA94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9A3FED-D286-29F7-F70B-121F08F8C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B574-2EA8-4257-A20C-7E647890D4D9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F553DB-C232-AE41-AC2F-5E91CC528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8E8CFF-FDF2-2838-94D3-E4788229A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E0DF3-81A9-463C-85D1-073CC9CD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168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B4EA0-DCE4-F0DA-5086-8499A6DDD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272216-AF3A-21BF-10E7-A09CA839C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F81ED-BCE4-1B3A-7C22-1F591BF1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B574-2EA8-4257-A20C-7E647890D4D9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F2BDAC-3B42-BF66-D2D2-9F820679C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BAD530-99E8-1A01-C1CF-52C82BE37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E0DF3-81A9-463C-85D1-073CC9CD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998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841F06-4BEA-4209-5C4D-A181AED587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B80093-5B32-4E9A-1D44-0AC11C1036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8E0116-1C4D-7BEF-C4BA-25AC879FF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B574-2EA8-4257-A20C-7E647890D4D9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75DCE8-DDA1-3F0E-CFBB-BC2A5BE8F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FA463-2C06-7CCF-3A90-3DB2BB0E5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E0DF3-81A9-463C-85D1-073CC9CD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961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1E47CD-4D98-3370-941E-7A34E5124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F8E33-EFD7-8559-B9FB-721B060323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5F02C1-C80F-FE68-60DD-E76D7F7828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F1B574-2EA8-4257-A20C-7E647890D4D9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EB5D7B-BEC8-C5DE-F342-E38FCDA055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E161B9-069B-5180-4F7F-ED5E530A1E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8E0DF3-81A9-463C-85D1-073CC9CD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0838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4B81E1F1-FE2F-083D-0A6B-9B0EA91B7E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334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166FDAB0-B566-F788-5124-34B9BA049F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646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A12FD1F-7E0F-366A-168A-BFBFDD915F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958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C215B592-CA72-DE63-7458-E654B9DB50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718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4767A9CF-24F3-C3E1-1BF4-85DCC371E5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11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EB34E663-C904-CEAE-C4A3-F918F162DE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850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AF4BA214-10FF-00B1-517E-D997EFD103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732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2ED0B3AB-FDDB-3E9B-3F6F-5DAD3B8E53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1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9547CB85-45AC-8C65-58F6-F3E1FF6AD9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198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8B54D37F-1717-91BB-7337-73CA8F1731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563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63A2B594-7CE3-C665-214A-0D18888E08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89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E107D265-68E0-89E2-8170-39A3430A5B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7065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844A3C69-DE04-2906-B482-277A0AC66F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2051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C4544E7A-0FCF-2348-2D4C-BA2E094C94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3550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0E17DDE4-A015-70D1-B938-512AA63295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3995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04B7F684-71E0-C4F9-B46A-BBCAB5E066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1753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3BE10166-079C-0422-8895-86D2125EFB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6575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00C2AC15-C3B9-BDED-1469-4F658C0943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2917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F525AA1B-52B7-A33A-6161-200E0F7E15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3570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5A00297A-6059-6BFF-49FE-2788CF3002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9124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19124FA2-F7B6-43A8-8FE4-CA0AF205D9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5499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CEB7A815-C4EA-6D94-76E9-650233EE53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8515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A96C580F-E49B-9A9D-54C5-3AB1CF48BA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3284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7437E681-21FA-5395-0FA3-229012AC47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0258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F5061880-E5FB-9764-6397-D8A9739F5F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3481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66E73708-EBF6-B129-8797-A3ABFFC549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396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EA43A54C-F5E2-29E2-87A7-FCC4E18212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1008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FA1EFF37-EE0C-0B0C-4A18-D79E562C3A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5555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32079E54-594C-F6FB-E8F4-0AB80FF910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3037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A795E821-D6B3-05EB-967D-15E603FB79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2211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911D39E8-D3F5-023D-CCA4-6763DB6BC5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3159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3BF5BB3E-4AC2-95DC-C782-7469A0E815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469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0AB28CE7-063A-4D73-217D-4AFDCCF06E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4321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FC643E01-B070-599B-77D3-19DB5CC47D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0044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FFB09201-1F47-BFF2-3520-45509906A3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9722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9943F6A5-D78D-8046-16A5-A746F80B84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7465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5C1D8555-1ECF-FFC5-16C0-C6A316B746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7956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1FE36B73-D4DC-CA2D-9010-1685CA7D99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4635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E8985DEE-9042-314A-993E-7B1E476A28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8969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B918D8C7-CF7B-6826-CD50-6EA9F8AA56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3222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079FE247-1316-7BBE-F3FD-1085E890DE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294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3291B9E6-B8A1-FA32-5C8F-6091BE707D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32208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B4D40203-5353-D58A-EE20-DBFCD08802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12846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39EC4585-790B-37F9-32E0-079789B6BF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3483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5064AE4F-3BAB-1C09-CC5C-41ACD50B5C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4075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4F89FE28-17BF-7A08-EDD3-79864EC620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59587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DF46CBE4-C8AF-B3B7-C80C-C78192604D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807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Sherif Mostafa</dc:creator>
  <cp:lastModifiedBy>Sherif Mostafa</cp:lastModifiedBy>
  <cp:revision>1</cp:revision>
  <dcterms:created xsi:type="dcterms:W3CDTF">2025-02-27T10:42:56Z</dcterms:created>
  <dcterms:modified xsi:type="dcterms:W3CDTF">2025-02-27T10:43:29Z</dcterms:modified>
</cp:coreProperties>
</file>