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84F5A-F4D2-3A9F-E088-260CB6595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3854B4-3271-87B6-4528-DE6D9BBD57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05AC3-148E-DD09-1E51-C85D76274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598B4-E1DE-F292-B4D0-A365B3E8A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1DBB1-F75A-D11F-C322-69BFFB4B5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00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B7166-586E-3D52-8155-C7F1E486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08DAA-F25C-28F4-DFDB-6BD573590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0E548-210F-27E8-E53F-B11DAA9D9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10D11-2B6E-1AF7-B92E-C8D04E043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DDBDA-EFF0-9E37-30E9-DB24C3EB3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621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B51AF-E124-32CB-CE00-E846ED2C9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092D9-C3DA-8446-33E5-0C735DB83D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EDDC6-A0CC-DE99-E322-92F29FDCB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3DD6E-7FF2-4EBD-7429-E51A64F90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D5BF2-6B9E-8CB7-9FB0-663E58EFF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36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E0E75-22E1-F44F-3C51-A65C3FB61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D699B-97B5-C4C8-8C26-AADD9E0D2A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63251-1FCF-C1F2-9829-8C921525D5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134ADE-A8FC-5189-54FE-3FBE0A160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C48C87-E8FA-F251-1520-166A3A2A8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1D1204-640B-C690-4F45-254A025E7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7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04867-0044-907B-9BA4-ADAB09F9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321D8-47F2-1CF2-D112-5CAA64528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35A8C-A54C-532A-52FB-F470270187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A96296-4964-3164-1D3A-F8622F292C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AFF294-0DB5-FB43-79FC-46DC467AA4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41D37B-96D5-1170-6169-2115A39B2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FE06F-5BBE-30B6-4458-0976E8187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095771-80B7-932E-C03D-E8DFB087D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459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7E627-431E-B60B-F592-621E34DCE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CD29C5-E836-1182-F5AB-DD4B06F6C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203BF5-5926-E3A7-3FF9-AB2F7B1D2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E59E60-3168-CE06-B822-28999FA56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3FC518-80D3-437E-6518-6C89C57E1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2B52E7-B423-C974-C0F9-0EA897FE2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57BC5E-9064-A58D-7304-B7CE9DA3E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669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54F38-A9B5-216C-16EF-544B3BB06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683D4-B0EC-53C3-6751-D6015DD649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61F954-6992-4DC3-2B17-E1F569B3E2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A4ECA4-CDD1-84E6-2D66-907AB0B2A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CDEEC-EA0D-E30F-7DAE-67C8EBE6D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BB119-BC4D-18B5-B396-EB319052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872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AD226-FDEF-91E4-ADB7-C19B53348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F6E178-4C86-731F-AD2E-1D15C117F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FE931-B9F9-7BDD-75DE-517C528B17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409423-09CC-D453-F5F8-614122EB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D4B044-B571-FAC3-8494-2F4D7F3BC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E08772-6F2A-4E14-89BB-87D834767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313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2E92E-1D48-390E-C318-D76220D15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7C3974-7C8C-ABE7-759F-52555A62B9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23269-9B2E-E41B-C604-167E3979D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602A83-B3B9-6AB0-49F6-841D14F81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2E610-2C01-0C3F-89AE-A8CC1378A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8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7A59B1-B556-17EA-8313-D9C824F039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1CA592-6DBD-7FBA-E674-60A7DE491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C3D8FB-8F5F-0A89-708B-AE868C4E8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109CA-3325-4C36-108A-34B2961DD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96E10E-E1F9-2A4C-B712-B0014B4D5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37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10FC85-AC8E-AA07-A2D6-37D8509DF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C4AF29-EAFA-D409-0889-0E25E07EB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13F83-88C8-677B-0529-17541093F9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3C3880-168A-4CC5-9B2C-4C424DED199E}" type="datetimeFigureOut">
              <a:rPr lang="en-US" smtClean="0"/>
              <a:t>7/15/2025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D4CC2-0D13-3BBF-8DD8-89AFCD3A4E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ABBE0-11CD-21FF-5564-1072FE42EE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99A8A9-81FA-421B-BACC-61CDD1CA61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801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DAA77D7-F059-56D5-3BC3-A98E3196D2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785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F292A31-1CBF-14B5-FECA-64DBBB05C3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85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5DCF1E7C-CBC9-BE87-E5AA-A40A4CF47D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422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5C0F418-0F50-4BE1-D9D4-4BB4DFE129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866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26F5F79-2DA7-1E0E-B524-E061D95C0B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40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EC9FA11F-0B10-C79A-7C6C-5F66AEEB9B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581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DAD1BE02-3B2C-76A5-A003-9F387E816A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7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2503742-46D7-8668-D819-06EEE0C853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15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03280D9-7AC0-F832-599D-5B80B07155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46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888FEC12-DB6D-4A9D-D9DB-543EECAC82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17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9F03AE6-AC8A-D8BA-E8D5-35787DE944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93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177686C0-651A-CF24-4741-CF658B38A0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83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CD945C7-C333-1857-4EBB-B2458AEBAD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745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2B2AB58-A585-2246-50EB-87111961AF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9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D4527937-2227-425C-97E4-5853130908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57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FE90B446-9F24-706B-32B7-04FF04B572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61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30587AEB-3435-CA35-84C2-AB5000C37B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48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C5F4E582-9940-00C3-13F8-1C84B81F34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1104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E88816CE-8D38-C23A-5F6C-260E4AC70F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41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E7A02C1-CE06-EB4C-E5A7-2B5EA3B815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644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CA676EA-E399-3BA8-8C6C-ACC859B9D2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7971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59B263C-CCFD-2F38-BFBE-0E292B62B2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58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71064D7F-BBF2-2588-7F5A-C877D3DF4B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140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8CE0442-C0DC-B737-D1C9-1A8E46FA76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47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D498648-824B-7EF7-151E-FE37713934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81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ABAC6779-27AE-D2D6-1C0D-7F746FA091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2331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2058C48-E807-73F3-1FA4-274CC8F699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8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72BD82C-AE84-AAE0-5E9B-2CF018FEEB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696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B7B4687-0A0C-64DF-22A8-521BA49A54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4949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6BE51037-D68B-E1F5-E8F6-40ABCACDDE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030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8F329E3-CA20-634C-858B-2621BCE87B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2700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8C89330-77B4-111C-F1C7-8BCF4E953B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8598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0375218-247D-946D-BCAA-9F2B893677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599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7B488AE-1493-60BC-514B-DE050175E5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794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0B3761F-FCFD-0E10-B68F-6EDCB6BDED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219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27743E0-348F-0E9D-FD57-B09C32853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068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5C8139E-C858-1E8F-595B-15ADBE8639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2347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9A20ADC2-E097-05CE-5FC5-92BDF97E34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750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323BA13-7ABD-3D49-71D7-2DE99AB5CE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3497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2BB9A038-4962-C5E2-94F3-D0C26FA038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269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DEB9911-6390-8CCB-E1A8-DEC2FCFD84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9115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AFCAEE58-99B3-E3BF-172F-BC0B229A12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331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BA51A1E7-E0E0-67A5-A36C-BF74F4D7FD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810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A450442D-C254-11DA-20B1-52047E1346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1157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ECB939A1-F6DD-DED4-CD1D-C53A8CB231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865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6F587D4D-C30B-8D51-95CA-AFD5D5C6C8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0739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979BEEDB-36DD-01F7-2C34-0F43261387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5270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5AB08B26-A287-45B1-8A88-6EC2CDB91F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537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1C2D6109-575D-529F-11BF-558E6600A7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809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8E660B66-2207-93D9-702F-635066C729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8836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5A295CAC-0566-6730-09E9-56EC1B82B3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348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2025-07-15T05:19:22Z</dcterms:created>
  <dcterms:modified xsi:type="dcterms:W3CDTF">2025-07-15T05:20:28Z</dcterms:modified>
</cp:coreProperties>
</file>