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BED56-1B27-DE73-A935-3B1B4A655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614F9F-B1CE-9299-6217-551CCE842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6DA15D-D098-C7B6-8749-8095D22C0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8DF54-9AD0-1272-DC4A-329850DD0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91B4E-2B15-34D4-7B6A-6340E422A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103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CE5C8-F66B-7D86-CD05-9CE128731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32FD4-E7F0-16C6-ED01-A3DE7C2AE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A639A-A10C-46D9-04C5-6BA3C4270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A18A14-477C-CBC0-E3BA-0DC4928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6BF44-068C-F781-4083-A7D207596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59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5FB60-33F6-E737-2C4D-AB25D1A1A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82860-6E70-2073-76C3-9B8C8E540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647B2-2E7F-5BD9-9199-0105371AE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6C57FF-EA42-BF87-FD65-1CEB12488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2369E-40F0-EB3C-09D6-47DAE80B2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193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4A757-F92F-D93A-5F8C-30F96DDFF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AAE689-0711-92F0-2636-D7ED48C28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C17C27-A2D1-FF36-04AF-EEEA1667EA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4CE0E5-C07F-C1EA-1A33-BE44B9334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20BD0-06FE-B985-26F6-160F08626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426B6B-0B11-855B-BC3F-EDC45F7D3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100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E0B88-A3DF-8BB7-649E-03415E48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24C4B-D68A-FCB3-D44B-6BA2793987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F697CF-DB6A-8681-2F7C-F7D0D3991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34C143-C9BC-C90D-DC0A-F695F2A4A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77DC7-4AAE-BDA3-5A3A-29AC35BE44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D6609-74AB-92A1-BFC9-10698EC83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52A521-4D5C-98B3-C2FF-8C542364E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26097D-F14A-5024-3B0A-5350242CF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862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7DCC7-BE1E-A95C-73C3-9236A41CC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D9E11B-212F-8B66-2D66-4A802CD6B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2676FC-C652-FDD8-2ECA-37C2CD416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725671-225A-0FF7-F8D0-E4E7CBEA1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786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DB4B32-8E9C-AC57-482C-974134359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C317B8-8B9B-A9CF-9173-0608D252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F6327-BF82-732E-12B2-6552362ED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00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B3AAE-CF48-0DEF-A9AA-ECD22A121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0E873-9386-FA8E-66C7-EF5B82756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EDB095-81CE-684D-7389-9A26A4421F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018CF3-D573-2494-083D-3DB0B0347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2E4808-512B-7425-24D2-AAE631FF8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18926B-BDAA-39AA-6811-401F10D2B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364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3204C-0298-F693-0DC2-A15A804F0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597AF3-573E-81C1-6151-0CBB83EF16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533B29-79BA-C2BA-D0EB-65F244EBA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0DDB1-0D4F-AB0D-DD90-AC8953F1E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6700F-CCE9-FA5A-460F-3413BDE41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43CCBB-FAF0-952F-FABE-12EABD788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856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BEF7A-AB03-503F-8448-B4296A6AF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BB87AF-972C-1FC4-F3C7-13AE6883FA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D570D-4054-F4BE-EC1C-2815990CB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E1D8D-5D55-51B9-EE3F-DFBDF2E93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35197-661F-DB0A-B9B6-BEA77C9C0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221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AE6AFE-A655-7205-0522-90D2A6B14F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72C9AC-7562-9676-4BAB-6417D3CD86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1BFB7-14BE-37B8-256D-7F15B0A50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AF5C3-9A7B-DC96-10FD-ED4FD0D6E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CD6E8-6DE7-082C-030D-7C40D2C7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46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25F283-6E87-4774-8B98-56992E4D7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1B0B1-0FFF-9398-9F8B-E639FC391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EE9E6-7CAD-CB67-7469-377AD5682F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71C58E-1834-4E9B-8219-3703A1967A15}" type="datetimeFigureOut">
              <a:rPr lang="en-US" smtClean="0"/>
              <a:t>7/21/2025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2080F-8A8F-E76D-EEAE-359475CACB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C4873-A6F4-D71B-ACEA-524FCAD1E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2A4B61-24E6-45DF-BBC4-32CA1B4CD5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1951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CC20D74-DA21-856B-06B2-CE9DA93F4E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49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A765FF9-69CB-442C-7602-1F381F3BC3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240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F3DC659-A39F-15F7-9B3A-FB4A2D38ED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31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F33EF24B-5DB1-20FA-BEC9-00D7346063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34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F5485074-74C4-4BD1-AA27-7B91284167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921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9436C7A-429E-D903-EE4E-8D8DFCE6B9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7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5C611D3-5A0D-ADB8-B57C-868024EA7E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51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FBD4A76A-B749-7B90-E0B3-CAE359E460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236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0733C2A6-3C4C-7371-C58F-71172808B2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891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6A17F83B-3238-9CD9-9D68-C093EA2ED8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6351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3387B81-469E-4B36-2A45-AD953D4C80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72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0D68505C-6F06-F4CD-0758-C73E1CB521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946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F03AFC6-4E81-84D5-AD56-F77EA3EA8B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6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4508358-5379-B358-F08F-E1CEF85DB8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51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32017B4-5494-459D-5E2B-EA8311EF4C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809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4860446-A7E4-9916-C4BC-77756810C3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393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83F87D0-722B-D46E-C821-1BE91176D4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919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6AC8B005-1F22-B0EA-7DE9-8E1223DAB6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469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BA8B641-8642-3DA2-9206-FD887FE3FF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504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FC58CBB-E316-11FC-4DC6-B97C49CB1B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5096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FD89CAC-BE23-46AE-B957-A3AC2D8BE2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552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F0C5014-F56E-8C50-205E-2D8EADFD2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880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CC70CCB-A5FB-34FC-65A3-16104B1DB6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615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C2B5AD7-EF9B-6171-06F4-80FAAE3F9E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4146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B27A14D6-91E5-39B8-62CD-AED292E50E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690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70B423B-9F95-AF89-7C37-A836BCF188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497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31A4150-6DD8-C783-C2D3-697ECB4A66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72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1692ECF6-444F-C693-112C-9C9249D9F6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806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4A27EC7C-229A-7B51-94EB-91F8872D3F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620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1B26B766-BA23-C654-7E72-7585F3496C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019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5D2FC738-49CF-7194-27A5-BC73900DDA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403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435D9681-F7FF-D719-4931-87B5185740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158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60F74BC3-EC9B-8353-84C5-44BB5A5B1B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202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D778312-FC73-3532-A063-AF763E7038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293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2AB9F26F-6DFA-E101-E31D-A1F5E8F043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78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8894EA8-1089-28AA-4340-BE31B4BE8F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298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6DEB8537-512C-A3A8-5DF0-7FA06E7533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666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DC9798F8-4598-03FA-5A0E-CB164BF07D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1832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BB73A1C-497D-457A-B549-6430257C71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1232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609CF746-0771-920F-4847-B432576C1C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9301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DD05927-6BD1-535E-049B-438F686E54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6354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32572CB-C393-547E-7068-A18AF2B0D6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0289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06631FDC-AE55-5C21-4B0D-DD62CFE0CB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8494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EA547B71-C410-80E7-CC61-1B09730740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970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3D1FB48-4B42-ECA0-3840-56C46C9120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7934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BD86658D-A83E-91AD-641E-5E1118AE12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086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83140C59-6567-8BC3-459A-B939F6FCC2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480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F84B3067-AB11-7034-2CF7-EC1B9C00ED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219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57FC99C9-4D04-2318-5B42-4C492A8EAC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821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322701E3-9377-E8EC-6574-76B406EB26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67645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E78CC39C-2850-840F-7A7C-C6C027B4EB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77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2025-07-21T14:10:57Z</dcterms:created>
  <dcterms:modified xsi:type="dcterms:W3CDTF">2025-07-21T14:11:23Z</dcterms:modified>
</cp:coreProperties>
</file>