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6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7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8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41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42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45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46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47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48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49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5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8"/>
  </p:notesMasterIdLst>
  <p:sldIdLst>
    <p:sldId id="303" r:id="rId5"/>
    <p:sldId id="523" r:id="rId6"/>
    <p:sldId id="276" r:id="rId7"/>
    <p:sldId id="510" r:id="rId8"/>
    <p:sldId id="674" r:id="rId9"/>
    <p:sldId id="673" r:id="rId10"/>
    <p:sldId id="699" r:id="rId11"/>
    <p:sldId id="697" r:id="rId12"/>
    <p:sldId id="700" r:id="rId13"/>
    <p:sldId id="703" r:id="rId14"/>
    <p:sldId id="705" r:id="rId15"/>
    <p:sldId id="702" r:id="rId16"/>
    <p:sldId id="704" r:id="rId17"/>
    <p:sldId id="706" r:id="rId18"/>
    <p:sldId id="701" r:id="rId19"/>
    <p:sldId id="707" r:id="rId20"/>
    <p:sldId id="708" r:id="rId21"/>
    <p:sldId id="709" r:id="rId22"/>
    <p:sldId id="710" r:id="rId23"/>
    <p:sldId id="722" r:id="rId24"/>
    <p:sldId id="711" r:id="rId25"/>
    <p:sldId id="712" r:id="rId26"/>
    <p:sldId id="713" r:id="rId27"/>
    <p:sldId id="714" r:id="rId28"/>
    <p:sldId id="698" r:id="rId29"/>
    <p:sldId id="675" r:id="rId30"/>
    <p:sldId id="715" r:id="rId31"/>
    <p:sldId id="716" r:id="rId32"/>
    <p:sldId id="676" r:id="rId33"/>
    <p:sldId id="677" r:id="rId34"/>
    <p:sldId id="717" r:id="rId35"/>
    <p:sldId id="718" r:id="rId36"/>
    <p:sldId id="719" r:id="rId37"/>
    <p:sldId id="644" r:id="rId38"/>
    <p:sldId id="620" r:id="rId39"/>
    <p:sldId id="645" r:id="rId40"/>
    <p:sldId id="720" r:id="rId41"/>
    <p:sldId id="680" r:id="rId42"/>
    <p:sldId id="721" r:id="rId43"/>
    <p:sldId id="681" r:id="rId44"/>
    <p:sldId id="648" r:id="rId45"/>
    <p:sldId id="723" r:id="rId46"/>
    <p:sldId id="682" r:id="rId47"/>
    <p:sldId id="683" r:id="rId48"/>
    <p:sldId id="724" r:id="rId49"/>
    <p:sldId id="725" r:id="rId50"/>
    <p:sldId id="726" r:id="rId51"/>
    <p:sldId id="727" r:id="rId52"/>
    <p:sldId id="728" r:id="rId53"/>
    <p:sldId id="687" r:id="rId54"/>
    <p:sldId id="688" r:id="rId55"/>
    <p:sldId id="689" r:id="rId56"/>
    <p:sldId id="349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276"/>
            <p14:sldId id="510"/>
            <p14:sldId id="674"/>
            <p14:sldId id="673"/>
            <p14:sldId id="699"/>
            <p14:sldId id="697"/>
            <p14:sldId id="700"/>
            <p14:sldId id="703"/>
            <p14:sldId id="705"/>
            <p14:sldId id="702"/>
            <p14:sldId id="704"/>
            <p14:sldId id="706"/>
            <p14:sldId id="701"/>
            <p14:sldId id="707"/>
            <p14:sldId id="708"/>
            <p14:sldId id="709"/>
            <p14:sldId id="710"/>
            <p14:sldId id="722"/>
            <p14:sldId id="711"/>
            <p14:sldId id="712"/>
            <p14:sldId id="713"/>
            <p14:sldId id="714"/>
            <p14:sldId id="698"/>
            <p14:sldId id="675"/>
            <p14:sldId id="715"/>
            <p14:sldId id="716"/>
            <p14:sldId id="676"/>
            <p14:sldId id="677"/>
            <p14:sldId id="717"/>
            <p14:sldId id="718"/>
            <p14:sldId id="719"/>
            <p14:sldId id="644"/>
            <p14:sldId id="620"/>
            <p14:sldId id="645"/>
            <p14:sldId id="720"/>
            <p14:sldId id="680"/>
            <p14:sldId id="721"/>
            <p14:sldId id="681"/>
            <p14:sldId id="648"/>
            <p14:sldId id="723"/>
            <p14:sldId id="682"/>
            <p14:sldId id="683"/>
            <p14:sldId id="724"/>
            <p14:sldId id="725"/>
            <p14:sldId id="726"/>
            <p14:sldId id="727"/>
            <p14:sldId id="728"/>
            <p14:sldId id="687"/>
            <p14:sldId id="688"/>
            <p14:sldId id="6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48"/>
    <p:restoredTop sz="74618"/>
  </p:normalViewPr>
  <p:slideViewPr>
    <p:cSldViewPr snapToGrid="0">
      <p:cViewPr varScale="1">
        <p:scale>
          <a:sx n="78" d="100"/>
          <a:sy n="78" d="100"/>
        </p:scale>
        <p:origin x="148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928" y="19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microsoft.com/office/2015/10/relationships/revisionInfo" Target="revisionInfo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diagrams/_rels/drawing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تحقيق الشفافية</a:t>
          </a:r>
          <a:endParaRPr lang="en-GB" sz="20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20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20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تقديم صورة واضحة عن أداء الحملة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20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20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000" b="1" dirty="0"/>
            <a:t>تحسين الاستراتيجيات المستقبلية</a:t>
          </a:r>
          <a:endParaRPr lang="en-GB" sz="20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20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2000"/>
        </a:p>
      </dgm:t>
    </dgm:pt>
    <dgm:pt modelId="{F79EB323-5674-494E-8008-57B201D22213}">
      <dgm:prSet phldrT="[Text]" custT="1"/>
      <dgm:spPr/>
      <dgm:t>
        <a:bodyPr/>
        <a:lstStyle/>
        <a:p>
          <a:pPr rtl="1"/>
          <a:r>
            <a:rPr lang="ar-SA" sz="2400" dirty="0"/>
            <a:t>الاستفادة من الأخطاء والنجاحات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20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20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000" b="1" dirty="0"/>
            <a:t>قياس مدى تحقيق الأهداف</a:t>
          </a:r>
          <a:endParaRPr lang="en-GB" sz="20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20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2000"/>
        </a:p>
      </dgm:t>
    </dgm:pt>
    <dgm:pt modelId="{CEEBD549-B789-2946-9F3F-013F9FC95E77}">
      <dgm:prSet phldrT="[Text]" custT="1"/>
      <dgm:spPr/>
      <dgm:t>
        <a:bodyPr/>
        <a:lstStyle/>
        <a:p>
          <a:pPr algn="ctr" rtl="1"/>
          <a:r>
            <a:rPr lang="ar-SA" sz="2400" dirty="0"/>
            <a:t>التأكد من تحقيق النتائج المرجوة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20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2000"/>
        </a:p>
      </dgm:t>
    </dgm:pt>
    <dgm:pt modelId="{195DF09E-69D3-4240-BCF4-0296E10319EE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000" b="1" dirty="0"/>
            <a:t>تخصيص الموارد بكفاءة</a:t>
          </a:r>
          <a:endParaRPr lang="en-GB" sz="2000" dirty="0"/>
        </a:p>
      </dgm:t>
    </dgm:pt>
    <dgm:pt modelId="{63BCA24E-1956-4446-8F2D-2120B402D0AD}" type="parTrans" cxnId="{E14DF260-CCB8-674E-993E-93A03AD9C5A0}">
      <dgm:prSet/>
      <dgm:spPr/>
      <dgm:t>
        <a:bodyPr/>
        <a:lstStyle/>
        <a:p>
          <a:endParaRPr lang="en-GB" sz="2000"/>
        </a:p>
      </dgm:t>
    </dgm:pt>
    <dgm:pt modelId="{914CCBF3-5920-4842-B207-5719C88C87E4}" type="sibTrans" cxnId="{E14DF260-CCB8-674E-993E-93A03AD9C5A0}">
      <dgm:prSet/>
      <dgm:spPr/>
      <dgm:t>
        <a:bodyPr/>
        <a:lstStyle/>
        <a:p>
          <a:endParaRPr lang="en-GB" sz="2000"/>
        </a:p>
      </dgm:t>
    </dgm:pt>
    <dgm:pt modelId="{114EF713-5D8D-E84A-8CD3-E905B0F432FE}">
      <dgm:prSet phldrT="[Text]" custT="1"/>
      <dgm:spPr/>
      <dgm:t>
        <a:bodyPr/>
        <a:lstStyle/>
        <a:p>
          <a:pPr rtl="1"/>
          <a:r>
            <a:rPr lang="ar-SA" sz="2400" dirty="0"/>
            <a:t>توجيه الجهود نحو القنوات الأكثر تأثيرًا</a:t>
          </a:r>
          <a:endParaRPr lang="en-GB" sz="2400" dirty="0"/>
        </a:p>
      </dgm:t>
    </dgm:pt>
    <dgm:pt modelId="{DF9EBF3A-F296-0948-9EA0-02F5C078D723}" type="parTrans" cxnId="{E70F71F0-D218-7C48-BA33-ADB75D2C8F94}">
      <dgm:prSet/>
      <dgm:spPr/>
      <dgm:t>
        <a:bodyPr/>
        <a:lstStyle/>
        <a:p>
          <a:endParaRPr lang="en-GB" sz="2000"/>
        </a:p>
      </dgm:t>
    </dgm:pt>
    <dgm:pt modelId="{EECEAF06-B90A-424A-B555-4AE43905B5D8}" type="sibTrans" cxnId="{E70F71F0-D218-7C48-BA33-ADB75D2C8F94}">
      <dgm:prSet/>
      <dgm:spPr/>
      <dgm:t>
        <a:bodyPr/>
        <a:lstStyle/>
        <a:p>
          <a:endParaRPr lang="en-GB" sz="2000"/>
        </a:p>
      </dgm:t>
    </dgm:pt>
    <dgm:pt modelId="{210D10B7-53B1-5F45-B953-400B2133FDE6}" type="pres">
      <dgm:prSet presAssocID="{2E95F084-2274-8B4E-B354-55ADC86B05B6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4A34FA73-5595-EA4A-AC3D-6F25D10C92AB}" type="pres">
      <dgm:prSet presAssocID="{15F23BEE-B072-F344-9920-50798E2A67AB}" presName="horFlow" presStyleCnt="0"/>
      <dgm:spPr/>
    </dgm:pt>
    <dgm:pt modelId="{79A95205-61C3-B64F-9984-3327B4CEFB6B}" type="pres">
      <dgm:prSet presAssocID="{15F23BEE-B072-F344-9920-50798E2A67AB}" presName="bigChev" presStyleLbl="node1" presStyleIdx="0" presStyleCnt="4" custScaleX="259105" custScaleY="145872"/>
      <dgm:spPr/>
    </dgm:pt>
    <dgm:pt modelId="{23B501F6-C438-6545-B92E-BD13E229B7E4}" type="pres">
      <dgm:prSet presAssocID="{28DA3992-EAF3-4E4B-8478-ABA83668224D}" presName="parTrans" presStyleCnt="0"/>
      <dgm:spPr/>
    </dgm:pt>
    <dgm:pt modelId="{95DE9D91-F60A-3840-A3C0-A13EFF3F61F3}" type="pres">
      <dgm:prSet presAssocID="{B6FA487D-27C9-004C-81FD-9D6AFCBDBF23}" presName="node" presStyleLbl="alignAccFollowNode1" presStyleIdx="0" presStyleCnt="4" custScaleX="485340" custScaleY="149101">
        <dgm:presLayoutVars>
          <dgm:bulletEnabled val="1"/>
        </dgm:presLayoutVars>
      </dgm:prSet>
      <dgm:spPr/>
    </dgm:pt>
    <dgm:pt modelId="{30116513-E863-344E-A946-45489F70CBAD}" type="pres">
      <dgm:prSet presAssocID="{15F23BEE-B072-F344-9920-50798E2A67AB}" presName="vSp" presStyleCnt="0"/>
      <dgm:spPr/>
    </dgm:pt>
    <dgm:pt modelId="{0BC914F6-380D-9546-A8C2-4F7628A828BA}" type="pres">
      <dgm:prSet presAssocID="{A003A5C7-8848-FC4C-A00E-F9CA703A2280}" presName="horFlow" presStyleCnt="0"/>
      <dgm:spPr/>
    </dgm:pt>
    <dgm:pt modelId="{F95068FA-0E82-4A4E-A982-375D4DD7C2CC}" type="pres">
      <dgm:prSet presAssocID="{A003A5C7-8848-FC4C-A00E-F9CA703A2280}" presName="bigChev" presStyleLbl="node1" presStyleIdx="1" presStyleCnt="4" custScaleX="259105" custScaleY="145872"/>
      <dgm:spPr/>
    </dgm:pt>
    <dgm:pt modelId="{76643EE3-50C8-D54D-9E07-A8CF9F70F05A}" type="pres">
      <dgm:prSet presAssocID="{3E366657-B150-E147-B337-38EF0B7B9442}" presName="parTrans" presStyleCnt="0"/>
      <dgm:spPr/>
    </dgm:pt>
    <dgm:pt modelId="{0C52FBD4-2B0A-794B-8721-92D6F25C3F67}" type="pres">
      <dgm:prSet presAssocID="{F79EB323-5674-494E-8008-57B201D22213}" presName="node" presStyleLbl="alignAccFollowNode1" presStyleIdx="1" presStyleCnt="4" custScaleX="485340" custScaleY="149101">
        <dgm:presLayoutVars>
          <dgm:bulletEnabled val="1"/>
        </dgm:presLayoutVars>
      </dgm:prSet>
      <dgm:spPr/>
    </dgm:pt>
    <dgm:pt modelId="{FE481B65-A7BA-9041-8352-DA186FAC14CB}" type="pres">
      <dgm:prSet presAssocID="{A003A5C7-8848-FC4C-A00E-F9CA703A2280}" presName="vSp" presStyleCnt="0"/>
      <dgm:spPr/>
    </dgm:pt>
    <dgm:pt modelId="{5E085DDD-04E9-BA42-B417-AC4E3BCB9457}" type="pres">
      <dgm:prSet presAssocID="{FC365129-B27C-1944-BECF-80CDBC36DA76}" presName="horFlow" presStyleCnt="0"/>
      <dgm:spPr/>
    </dgm:pt>
    <dgm:pt modelId="{F19F3E18-AEF0-5340-A4BF-A06C49EEC970}" type="pres">
      <dgm:prSet presAssocID="{FC365129-B27C-1944-BECF-80CDBC36DA76}" presName="bigChev" presStyleLbl="node1" presStyleIdx="2" presStyleCnt="4" custScaleX="259105" custScaleY="145872"/>
      <dgm:spPr/>
    </dgm:pt>
    <dgm:pt modelId="{D0832907-C26A-B646-B109-67A9EBEDEA0F}" type="pres">
      <dgm:prSet presAssocID="{51AC775E-7C7F-5346-97DC-65DD7E6FA971}" presName="parTrans" presStyleCnt="0"/>
      <dgm:spPr/>
    </dgm:pt>
    <dgm:pt modelId="{F1A9DEB0-60E5-A14E-8868-EA27E81A7C8D}" type="pres">
      <dgm:prSet presAssocID="{CEEBD549-B789-2946-9F3F-013F9FC95E77}" presName="node" presStyleLbl="alignAccFollowNode1" presStyleIdx="2" presStyleCnt="4" custScaleX="485340" custScaleY="149101">
        <dgm:presLayoutVars>
          <dgm:bulletEnabled val="1"/>
        </dgm:presLayoutVars>
      </dgm:prSet>
      <dgm:spPr/>
    </dgm:pt>
    <dgm:pt modelId="{9149EC45-74DC-FF4C-8DB8-2F7F3CFF00BC}" type="pres">
      <dgm:prSet presAssocID="{FC365129-B27C-1944-BECF-80CDBC36DA76}" presName="vSp" presStyleCnt="0"/>
      <dgm:spPr/>
    </dgm:pt>
    <dgm:pt modelId="{BCCE56B2-6A6C-4540-95F3-4387DC7EA867}" type="pres">
      <dgm:prSet presAssocID="{195DF09E-69D3-4240-BCF4-0296E10319EE}" presName="horFlow" presStyleCnt="0"/>
      <dgm:spPr/>
    </dgm:pt>
    <dgm:pt modelId="{F29CFB2E-24A4-B84A-B3F5-8C6D61915335}" type="pres">
      <dgm:prSet presAssocID="{195DF09E-69D3-4240-BCF4-0296E10319EE}" presName="bigChev" presStyleLbl="node1" presStyleIdx="3" presStyleCnt="4" custScaleX="259105" custScaleY="145872"/>
      <dgm:spPr/>
    </dgm:pt>
    <dgm:pt modelId="{3FE9DD39-39C3-814D-85CF-8E873DDF948F}" type="pres">
      <dgm:prSet presAssocID="{DF9EBF3A-F296-0948-9EA0-02F5C078D723}" presName="parTrans" presStyleCnt="0"/>
      <dgm:spPr/>
    </dgm:pt>
    <dgm:pt modelId="{2E32B2D1-D41F-8848-AF4C-88221BD53BA0}" type="pres">
      <dgm:prSet presAssocID="{114EF713-5D8D-E84A-8CD3-E905B0F432FE}" presName="node" presStyleLbl="alignAccFollowNode1" presStyleIdx="3" presStyleCnt="4" custScaleX="485340" custScaleY="149101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3BE12147-AA69-ED4C-9C7D-E3B3BCE6A9AF}" type="presOf" srcId="{15F23BEE-B072-F344-9920-50798E2A67AB}" destId="{79A95205-61C3-B64F-9984-3327B4CEFB6B}" srcOrd="0" destOrd="0" presId="urn:microsoft.com/office/officeart/2005/8/layout/lProcess3"/>
    <dgm:cxn modelId="{D883EE48-BDAA-3346-80C7-A7FF6BFB5D31}" type="presOf" srcId="{195DF09E-69D3-4240-BCF4-0296E10319EE}" destId="{F29CFB2E-24A4-B84A-B3F5-8C6D61915335}" srcOrd="0" destOrd="0" presId="urn:microsoft.com/office/officeart/2005/8/layout/lProcess3"/>
    <dgm:cxn modelId="{6935424E-C6BB-0F4F-9282-D8DC7A1FF530}" type="presOf" srcId="{FC365129-B27C-1944-BECF-80CDBC36DA76}" destId="{F19F3E18-AEF0-5340-A4BF-A06C49EEC970}" srcOrd="0" destOrd="0" presId="urn:microsoft.com/office/officeart/2005/8/layout/lProcess3"/>
    <dgm:cxn modelId="{E048BD55-3DE1-ED48-8109-A8B34B195E75}" type="presOf" srcId="{114EF713-5D8D-E84A-8CD3-E905B0F432FE}" destId="{2E32B2D1-D41F-8848-AF4C-88221BD53BA0}" srcOrd="0" destOrd="0" presId="urn:microsoft.com/office/officeart/2005/8/layout/lProcess3"/>
    <dgm:cxn modelId="{E14DF260-CCB8-674E-993E-93A03AD9C5A0}" srcId="{2E95F084-2274-8B4E-B354-55ADC86B05B6}" destId="{195DF09E-69D3-4240-BCF4-0296E10319EE}" srcOrd="3" destOrd="0" parTransId="{63BCA24E-1956-4446-8F2D-2120B402D0AD}" sibTransId="{914CCBF3-5920-4842-B207-5719C88C87E4}"/>
    <dgm:cxn modelId="{03E04761-1BA8-B446-A1BA-CFA2A14F98F2}" type="presOf" srcId="{F79EB323-5674-494E-8008-57B201D22213}" destId="{0C52FBD4-2B0A-794B-8721-92D6F25C3F67}" srcOrd="0" destOrd="0" presId="urn:microsoft.com/office/officeart/2005/8/layout/lProcess3"/>
    <dgm:cxn modelId="{E5D7B36B-D598-7744-9E66-B6FFA37829FE}" type="presOf" srcId="{2E95F084-2274-8B4E-B354-55ADC86B05B6}" destId="{210D10B7-53B1-5F45-B953-400B2133FDE6}" srcOrd="0" destOrd="0" presId="urn:microsoft.com/office/officeart/2005/8/layout/lProcess3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47F9ACA3-C834-8A46-87F1-039EB66A0D05}" type="presOf" srcId="{CEEBD549-B789-2946-9F3F-013F9FC95E77}" destId="{F1A9DEB0-60E5-A14E-8868-EA27E81A7C8D}" srcOrd="0" destOrd="0" presId="urn:microsoft.com/office/officeart/2005/8/layout/lProcess3"/>
    <dgm:cxn modelId="{879480D4-F5D8-1349-938E-6F9A8615FA74}" type="presOf" srcId="{A003A5C7-8848-FC4C-A00E-F9CA703A2280}" destId="{F95068FA-0E82-4A4E-A982-375D4DD7C2CC}" srcOrd="0" destOrd="0" presId="urn:microsoft.com/office/officeart/2005/8/layout/lProcess3"/>
    <dgm:cxn modelId="{187DA1D8-F910-ED44-BAE9-9FC8344B59FB}" type="presOf" srcId="{B6FA487D-27C9-004C-81FD-9D6AFCBDBF23}" destId="{95DE9D91-F60A-3840-A3C0-A13EFF3F61F3}" srcOrd="0" destOrd="0" presId="urn:microsoft.com/office/officeart/2005/8/layout/lProcess3"/>
    <dgm:cxn modelId="{E70F71F0-D218-7C48-BA33-ADB75D2C8F94}" srcId="{195DF09E-69D3-4240-BCF4-0296E10319EE}" destId="{114EF713-5D8D-E84A-8CD3-E905B0F432FE}" srcOrd="0" destOrd="0" parTransId="{DF9EBF3A-F296-0948-9EA0-02F5C078D723}" sibTransId="{EECEAF06-B90A-424A-B555-4AE43905B5D8}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3FE68EE2-FB1B-104A-B71D-7D126D31FDAA}" type="presParOf" srcId="{210D10B7-53B1-5F45-B953-400B2133FDE6}" destId="{4A34FA73-5595-EA4A-AC3D-6F25D10C92AB}" srcOrd="0" destOrd="0" presId="urn:microsoft.com/office/officeart/2005/8/layout/lProcess3"/>
    <dgm:cxn modelId="{68D7C295-9AAF-764C-9F49-A58C684FBCEE}" type="presParOf" srcId="{4A34FA73-5595-EA4A-AC3D-6F25D10C92AB}" destId="{79A95205-61C3-B64F-9984-3327B4CEFB6B}" srcOrd="0" destOrd="0" presId="urn:microsoft.com/office/officeart/2005/8/layout/lProcess3"/>
    <dgm:cxn modelId="{0C45D32D-0A4F-624C-829D-49E1B9CDCEF3}" type="presParOf" srcId="{4A34FA73-5595-EA4A-AC3D-6F25D10C92AB}" destId="{23B501F6-C438-6545-B92E-BD13E229B7E4}" srcOrd="1" destOrd="0" presId="urn:microsoft.com/office/officeart/2005/8/layout/lProcess3"/>
    <dgm:cxn modelId="{9E392CD2-E74D-D445-939C-446444F035E9}" type="presParOf" srcId="{4A34FA73-5595-EA4A-AC3D-6F25D10C92AB}" destId="{95DE9D91-F60A-3840-A3C0-A13EFF3F61F3}" srcOrd="2" destOrd="0" presId="urn:microsoft.com/office/officeart/2005/8/layout/lProcess3"/>
    <dgm:cxn modelId="{85F3DACE-D861-804F-93D8-165F9E414D2E}" type="presParOf" srcId="{210D10B7-53B1-5F45-B953-400B2133FDE6}" destId="{30116513-E863-344E-A946-45489F70CBAD}" srcOrd="1" destOrd="0" presId="urn:microsoft.com/office/officeart/2005/8/layout/lProcess3"/>
    <dgm:cxn modelId="{42410BFE-BC00-9242-873F-900FDAEF6139}" type="presParOf" srcId="{210D10B7-53B1-5F45-B953-400B2133FDE6}" destId="{0BC914F6-380D-9546-A8C2-4F7628A828BA}" srcOrd="2" destOrd="0" presId="urn:microsoft.com/office/officeart/2005/8/layout/lProcess3"/>
    <dgm:cxn modelId="{9079947E-D109-4446-835D-C44004128383}" type="presParOf" srcId="{0BC914F6-380D-9546-A8C2-4F7628A828BA}" destId="{F95068FA-0E82-4A4E-A982-375D4DD7C2CC}" srcOrd="0" destOrd="0" presId="urn:microsoft.com/office/officeart/2005/8/layout/lProcess3"/>
    <dgm:cxn modelId="{4DFB7706-B08A-E442-9366-E5C0E128E644}" type="presParOf" srcId="{0BC914F6-380D-9546-A8C2-4F7628A828BA}" destId="{76643EE3-50C8-D54D-9E07-A8CF9F70F05A}" srcOrd="1" destOrd="0" presId="urn:microsoft.com/office/officeart/2005/8/layout/lProcess3"/>
    <dgm:cxn modelId="{D58A25D4-5F5E-0C47-AFBA-C911344AA4FC}" type="presParOf" srcId="{0BC914F6-380D-9546-A8C2-4F7628A828BA}" destId="{0C52FBD4-2B0A-794B-8721-92D6F25C3F67}" srcOrd="2" destOrd="0" presId="urn:microsoft.com/office/officeart/2005/8/layout/lProcess3"/>
    <dgm:cxn modelId="{0522D123-9FE5-2D4F-A881-77078665CD1C}" type="presParOf" srcId="{210D10B7-53B1-5F45-B953-400B2133FDE6}" destId="{FE481B65-A7BA-9041-8352-DA186FAC14CB}" srcOrd="3" destOrd="0" presId="urn:microsoft.com/office/officeart/2005/8/layout/lProcess3"/>
    <dgm:cxn modelId="{945A148A-6DDE-1A4E-8970-9247A3FEA711}" type="presParOf" srcId="{210D10B7-53B1-5F45-B953-400B2133FDE6}" destId="{5E085DDD-04E9-BA42-B417-AC4E3BCB9457}" srcOrd="4" destOrd="0" presId="urn:microsoft.com/office/officeart/2005/8/layout/lProcess3"/>
    <dgm:cxn modelId="{7D8264D9-4721-A94E-9BCB-B29620C2DC80}" type="presParOf" srcId="{5E085DDD-04E9-BA42-B417-AC4E3BCB9457}" destId="{F19F3E18-AEF0-5340-A4BF-A06C49EEC970}" srcOrd="0" destOrd="0" presId="urn:microsoft.com/office/officeart/2005/8/layout/lProcess3"/>
    <dgm:cxn modelId="{F65B6FD1-83C8-F649-867A-0D8011420FC3}" type="presParOf" srcId="{5E085DDD-04E9-BA42-B417-AC4E3BCB9457}" destId="{D0832907-C26A-B646-B109-67A9EBEDEA0F}" srcOrd="1" destOrd="0" presId="urn:microsoft.com/office/officeart/2005/8/layout/lProcess3"/>
    <dgm:cxn modelId="{D749CACB-607E-3744-98DD-0A30647B2F4D}" type="presParOf" srcId="{5E085DDD-04E9-BA42-B417-AC4E3BCB9457}" destId="{F1A9DEB0-60E5-A14E-8868-EA27E81A7C8D}" srcOrd="2" destOrd="0" presId="urn:microsoft.com/office/officeart/2005/8/layout/lProcess3"/>
    <dgm:cxn modelId="{87B8500D-6496-1B42-96D0-1E2CBFA69B5E}" type="presParOf" srcId="{210D10B7-53B1-5F45-B953-400B2133FDE6}" destId="{9149EC45-74DC-FF4C-8DB8-2F7F3CFF00BC}" srcOrd="5" destOrd="0" presId="urn:microsoft.com/office/officeart/2005/8/layout/lProcess3"/>
    <dgm:cxn modelId="{C4B07F0C-9786-ED46-B1FA-78086A194BA8}" type="presParOf" srcId="{210D10B7-53B1-5F45-B953-400B2133FDE6}" destId="{BCCE56B2-6A6C-4540-95F3-4387DC7EA867}" srcOrd="6" destOrd="0" presId="urn:microsoft.com/office/officeart/2005/8/layout/lProcess3"/>
    <dgm:cxn modelId="{45044D74-52CA-8E4C-BBB0-5046B8B239B2}" type="presParOf" srcId="{BCCE56B2-6A6C-4540-95F3-4387DC7EA867}" destId="{F29CFB2E-24A4-B84A-B3F5-8C6D61915335}" srcOrd="0" destOrd="0" presId="urn:microsoft.com/office/officeart/2005/8/layout/lProcess3"/>
    <dgm:cxn modelId="{6E69BD68-E644-D04B-8B18-A5640E5FA1CA}" type="presParOf" srcId="{BCCE56B2-6A6C-4540-95F3-4387DC7EA867}" destId="{3FE9DD39-39C3-814D-85CF-8E873DDF948F}" srcOrd="1" destOrd="0" presId="urn:microsoft.com/office/officeart/2005/8/layout/lProcess3"/>
    <dgm:cxn modelId="{845CC017-CEAF-4245-8FDB-74585AAF1CEA}" type="presParOf" srcId="{BCCE56B2-6A6C-4540-95F3-4387DC7EA867}" destId="{2E32B2D1-D41F-8848-AF4C-88221BD53BA0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١- وضوح الأهداف</a:t>
          </a:r>
          <a:endParaRPr lang="en-GB" sz="20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rtl="1"/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rtl="1"/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تُستخدم لتقديم عروض أو منتجات جديدة وتشجيع الجمهور على الشراء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rtl="1"/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rtl="1"/>
          <a:endParaRPr lang="en-GB" sz="1600"/>
        </a:p>
      </dgm:t>
    </dgm:pt>
    <dgm:pt modelId="{A003A5C7-8848-FC4C-A00E-F9CA703A2280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٢- اختيار القنوات المناسبة</a:t>
          </a:r>
          <a:endParaRPr lang="en-GB" sz="20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rtl="1"/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rtl="1"/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rtl="1"/>
          <a:r>
            <a:rPr lang="ar-SA" sz="2400" dirty="0"/>
            <a:t>تحتوي على أخبار ومعلومات حول العلامة التجارية ومجالها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rtl="1"/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rtl="1"/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التوقيت المناسب</a:t>
          </a:r>
          <a:endParaRPr lang="en-GB" sz="20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rtl="1"/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rtl="1"/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/>
          <a:r>
            <a:rPr lang="ar-SA" sz="2400" dirty="0"/>
            <a:t>تهدف لتقديم محتوى تثقيفي يساعد العملاء على استخدام المنتجات أو تحقيق أهدافهم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rtl="1"/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rtl="1"/>
          <a:endParaRPr lang="en-GB" sz="1600"/>
        </a:p>
      </dgm:t>
    </dgm:pt>
    <dgm:pt modelId="{1D49251D-416E-4E48-B44C-BA58B310D8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٤- جودة المحتوى</a:t>
          </a:r>
          <a:endParaRPr lang="en-GB" sz="2000" dirty="0"/>
        </a:p>
      </dgm:t>
    </dgm:pt>
    <dgm:pt modelId="{18FE2FB2-FD72-9B46-9656-2C342E68F440}" type="parTrans" cxnId="{88E2DB8E-5630-1949-A69C-D9169301D63E}">
      <dgm:prSet/>
      <dgm:spPr/>
      <dgm:t>
        <a:bodyPr/>
        <a:lstStyle/>
        <a:p>
          <a:pPr rtl="1"/>
          <a:endParaRPr lang="en-GB" sz="1600"/>
        </a:p>
      </dgm:t>
    </dgm:pt>
    <dgm:pt modelId="{F29AFFD5-CB50-7148-A9E0-FF05BBF00707}" type="sibTrans" cxnId="{88E2DB8E-5630-1949-A69C-D9169301D63E}">
      <dgm:prSet/>
      <dgm:spPr/>
      <dgm:t>
        <a:bodyPr/>
        <a:lstStyle/>
        <a:p>
          <a:pPr rtl="1"/>
          <a:endParaRPr lang="en-GB" sz="1600"/>
        </a:p>
      </dgm:t>
    </dgm:pt>
    <dgm:pt modelId="{16D249D7-70D3-094A-B668-D89AAABB9D3D}">
      <dgm:prSet phldrT="[Text]" custT="1"/>
      <dgm:spPr/>
      <dgm:t>
        <a:bodyPr/>
        <a:lstStyle/>
        <a:p>
          <a:pPr rtl="1"/>
          <a:r>
            <a:rPr lang="ar-SA" sz="2400" dirty="0"/>
            <a:t>المحتوى الجذاب والمناسب يلعب دورًا رئيسيًا</a:t>
          </a:r>
          <a:endParaRPr lang="en-GB" sz="2400" dirty="0"/>
        </a:p>
      </dgm:t>
    </dgm:pt>
    <dgm:pt modelId="{ACD7B57D-BF94-344E-8851-C043F52ED5E9}" type="parTrans" cxnId="{2182BC71-48F9-EC4B-AC81-1F9EF7817CE4}">
      <dgm:prSet/>
      <dgm:spPr/>
      <dgm:t>
        <a:bodyPr/>
        <a:lstStyle/>
        <a:p>
          <a:pPr rtl="1"/>
          <a:endParaRPr lang="en-GB" sz="1600"/>
        </a:p>
      </dgm:t>
    </dgm:pt>
    <dgm:pt modelId="{A9D4DB76-BF33-824B-BD6D-1B8715DDEDBA}" type="sibTrans" cxnId="{2182BC71-48F9-EC4B-AC81-1F9EF7817CE4}">
      <dgm:prSet/>
      <dgm:spPr/>
      <dgm:t>
        <a:bodyPr/>
        <a:lstStyle/>
        <a:p>
          <a:pPr rtl="1"/>
          <a:endParaRPr lang="en-GB" sz="1600"/>
        </a:p>
      </dgm:t>
    </dgm:pt>
    <dgm:pt modelId="{2974E5FD-56C2-9D4D-9631-FCC56B61427F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٥- التفاعل مع الجمهور</a:t>
          </a:r>
          <a:endParaRPr lang="en-GB" sz="2000" dirty="0"/>
        </a:p>
      </dgm:t>
    </dgm:pt>
    <dgm:pt modelId="{88ADA0CB-C58C-F84B-ABDF-4B8D87A6C6CE}" type="parTrans" cxnId="{DC813DB9-7ED7-2447-990F-00825CA8737A}">
      <dgm:prSet/>
      <dgm:spPr/>
      <dgm:t>
        <a:bodyPr/>
        <a:lstStyle/>
        <a:p>
          <a:endParaRPr lang="en-GB"/>
        </a:p>
      </dgm:t>
    </dgm:pt>
    <dgm:pt modelId="{D805C75E-A3C1-6A44-9DC9-002E75DCD10C}" type="sibTrans" cxnId="{DC813DB9-7ED7-2447-990F-00825CA8737A}">
      <dgm:prSet/>
      <dgm:spPr/>
      <dgm:t>
        <a:bodyPr/>
        <a:lstStyle/>
        <a:p>
          <a:endParaRPr lang="en-GB"/>
        </a:p>
      </dgm:t>
    </dgm:pt>
    <dgm:pt modelId="{FA77315C-2FF3-5840-8FE2-9D107A0C54FF}">
      <dgm:prSet phldrT="[Text]" custT="1"/>
      <dgm:spPr/>
      <dgm:t>
        <a:bodyPr/>
        <a:lstStyle/>
        <a:p>
          <a:pPr rtl="1"/>
          <a:r>
            <a:rPr lang="ar-SA" sz="2400" dirty="0"/>
            <a:t>التفاعل المستمر يعزز من نجاح الحملة</a:t>
          </a:r>
          <a:endParaRPr lang="en-GB" sz="2400" dirty="0"/>
        </a:p>
      </dgm:t>
    </dgm:pt>
    <dgm:pt modelId="{B630546A-0849-F14F-B02A-3D93A3ECF459}" type="parTrans" cxnId="{8A1B46DC-4520-AB42-BE60-7A7B97FED3DA}">
      <dgm:prSet/>
      <dgm:spPr/>
      <dgm:t>
        <a:bodyPr/>
        <a:lstStyle/>
        <a:p>
          <a:endParaRPr lang="en-GB"/>
        </a:p>
      </dgm:t>
    </dgm:pt>
    <dgm:pt modelId="{985496F5-50F9-1D4E-9691-9D32BF98F464}" type="sibTrans" cxnId="{8A1B46DC-4520-AB42-BE60-7A7B97FED3DA}">
      <dgm:prSet/>
      <dgm:spPr/>
      <dgm:t>
        <a:bodyPr/>
        <a:lstStyle/>
        <a:p>
          <a:endParaRPr lang="en-GB"/>
        </a:p>
      </dgm:t>
    </dgm:pt>
    <dgm:pt modelId="{58AB8437-CC0E-2745-BF03-54BA8965B651}" type="pres">
      <dgm:prSet presAssocID="{2E95F084-2274-8B4E-B354-55ADC86B05B6}" presName="linear" presStyleCnt="0">
        <dgm:presLayoutVars>
          <dgm:animLvl val="lvl"/>
          <dgm:resizeHandles val="exact"/>
        </dgm:presLayoutVars>
      </dgm:prSet>
      <dgm:spPr/>
    </dgm:pt>
    <dgm:pt modelId="{3390DF4E-2F45-E147-ADA0-8329A12752AF}" type="pres">
      <dgm:prSet presAssocID="{15F23BEE-B072-F344-9920-50798E2A67AB}" presName="parentText" presStyleLbl="node1" presStyleIdx="0" presStyleCnt="5" custScaleX="32208" custLinFactNeighborX="32554" custLinFactNeighborY="-1447">
        <dgm:presLayoutVars>
          <dgm:chMax val="0"/>
          <dgm:bulletEnabled val="1"/>
        </dgm:presLayoutVars>
      </dgm:prSet>
      <dgm:spPr/>
    </dgm:pt>
    <dgm:pt modelId="{12658176-126A-7A4E-8EB2-748CD692BC35}" type="pres">
      <dgm:prSet presAssocID="{15F23BEE-B072-F344-9920-50798E2A67AB}" presName="childText" presStyleLbl="revTx" presStyleIdx="0" presStyleCnt="5">
        <dgm:presLayoutVars>
          <dgm:bulletEnabled val="1"/>
        </dgm:presLayoutVars>
      </dgm:prSet>
      <dgm:spPr/>
    </dgm:pt>
    <dgm:pt modelId="{ED2D2328-FCDE-824F-97BC-06C3DAC7EF93}" type="pres">
      <dgm:prSet presAssocID="{A003A5C7-8848-FC4C-A00E-F9CA703A2280}" presName="parentText" presStyleLbl="node1" presStyleIdx="1" presStyleCnt="5" custScaleX="32208" custLinFactNeighborX="32554" custLinFactNeighborY="-1447">
        <dgm:presLayoutVars>
          <dgm:chMax val="0"/>
          <dgm:bulletEnabled val="1"/>
        </dgm:presLayoutVars>
      </dgm:prSet>
      <dgm:spPr/>
    </dgm:pt>
    <dgm:pt modelId="{3645A9AE-6782-0242-8513-64ED99B80FB7}" type="pres">
      <dgm:prSet presAssocID="{A003A5C7-8848-FC4C-A00E-F9CA703A2280}" presName="childText" presStyleLbl="revTx" presStyleIdx="1" presStyleCnt="5">
        <dgm:presLayoutVars>
          <dgm:bulletEnabled val="1"/>
        </dgm:presLayoutVars>
      </dgm:prSet>
      <dgm:spPr/>
    </dgm:pt>
    <dgm:pt modelId="{424304C4-2F16-AE4B-8A7E-2321C28F21FD}" type="pres">
      <dgm:prSet presAssocID="{FC365129-B27C-1944-BECF-80CDBC36DA76}" presName="parentText" presStyleLbl="node1" presStyleIdx="2" presStyleCnt="5" custScaleX="32208" custLinFactNeighborX="32554" custLinFactNeighborY="-1447">
        <dgm:presLayoutVars>
          <dgm:chMax val="0"/>
          <dgm:bulletEnabled val="1"/>
        </dgm:presLayoutVars>
      </dgm:prSet>
      <dgm:spPr/>
    </dgm:pt>
    <dgm:pt modelId="{826762F2-2EA7-1A46-B3EF-EFE4A81BB4E4}" type="pres">
      <dgm:prSet presAssocID="{FC365129-B27C-1944-BECF-80CDBC36DA76}" presName="childText" presStyleLbl="revTx" presStyleIdx="2" presStyleCnt="5">
        <dgm:presLayoutVars>
          <dgm:bulletEnabled val="1"/>
        </dgm:presLayoutVars>
      </dgm:prSet>
      <dgm:spPr/>
    </dgm:pt>
    <dgm:pt modelId="{77A150B4-857B-534B-AEBC-2EBE55919EB9}" type="pres">
      <dgm:prSet presAssocID="{1D49251D-416E-4E48-B44C-BA58B310D88D}" presName="parentText" presStyleLbl="node1" presStyleIdx="3" presStyleCnt="5" custScaleX="32208" custLinFactNeighborX="32554" custLinFactNeighborY="-1447">
        <dgm:presLayoutVars>
          <dgm:chMax val="0"/>
          <dgm:bulletEnabled val="1"/>
        </dgm:presLayoutVars>
      </dgm:prSet>
      <dgm:spPr/>
    </dgm:pt>
    <dgm:pt modelId="{248D4796-ED1C-C749-A7FB-A20F97F3C660}" type="pres">
      <dgm:prSet presAssocID="{1D49251D-416E-4E48-B44C-BA58B310D88D}" presName="childText" presStyleLbl="revTx" presStyleIdx="3" presStyleCnt="5">
        <dgm:presLayoutVars>
          <dgm:bulletEnabled val="1"/>
        </dgm:presLayoutVars>
      </dgm:prSet>
      <dgm:spPr/>
    </dgm:pt>
    <dgm:pt modelId="{561B9F98-91E1-6A4E-8166-DB3B59E7D16B}" type="pres">
      <dgm:prSet presAssocID="{2974E5FD-56C2-9D4D-9631-FCC56B61427F}" presName="parentText" presStyleLbl="node1" presStyleIdx="4" presStyleCnt="5" custScaleX="32208" custLinFactNeighborX="32554" custLinFactNeighborY="-1447">
        <dgm:presLayoutVars>
          <dgm:chMax val="0"/>
          <dgm:bulletEnabled val="1"/>
        </dgm:presLayoutVars>
      </dgm:prSet>
      <dgm:spPr/>
    </dgm:pt>
    <dgm:pt modelId="{C414CAF7-26E3-FD48-BF72-3CCBD85BA9A2}" type="pres">
      <dgm:prSet presAssocID="{2974E5FD-56C2-9D4D-9631-FCC56B61427F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4720B91E-1F91-D443-AF6F-F98F8E27CF68}" type="presOf" srcId="{1D49251D-416E-4E48-B44C-BA58B310D88D}" destId="{77A150B4-857B-534B-AEBC-2EBE55919EB9}" srcOrd="0" destOrd="0" presId="urn:microsoft.com/office/officeart/2005/8/layout/vList2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E96CB82F-61B1-6943-9906-6C10D796F9B3}" type="presOf" srcId="{15F23BEE-B072-F344-9920-50798E2A67AB}" destId="{3390DF4E-2F45-E147-ADA0-8329A12752AF}" srcOrd="0" destOrd="0" presId="urn:microsoft.com/office/officeart/2005/8/layout/vList2"/>
    <dgm:cxn modelId="{DEC31331-11A3-2E4B-ACF4-50ABAF90A35E}" type="presOf" srcId="{CEEBD549-B789-2946-9F3F-013F9FC95E77}" destId="{826762F2-2EA7-1A46-B3EF-EFE4A81BB4E4}" srcOrd="0" destOrd="0" presId="urn:microsoft.com/office/officeart/2005/8/layout/vList2"/>
    <dgm:cxn modelId="{F785896E-2570-A641-81A4-5AA48B32A9AF}" type="presOf" srcId="{F79EB323-5674-494E-8008-57B201D22213}" destId="{3645A9AE-6782-0242-8513-64ED99B80FB7}" srcOrd="0" destOrd="0" presId="urn:microsoft.com/office/officeart/2005/8/layout/vList2"/>
    <dgm:cxn modelId="{2182BC71-48F9-EC4B-AC81-1F9EF7817CE4}" srcId="{1D49251D-416E-4E48-B44C-BA58B310D88D}" destId="{16D249D7-70D3-094A-B668-D89AAABB9D3D}" srcOrd="0" destOrd="0" parTransId="{ACD7B57D-BF94-344E-8851-C043F52ED5E9}" sibTransId="{A9D4DB76-BF33-824B-BD6D-1B8715DDEDBA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88E2DB8E-5630-1949-A69C-D9169301D63E}" srcId="{2E95F084-2274-8B4E-B354-55ADC86B05B6}" destId="{1D49251D-416E-4E48-B44C-BA58B310D88D}" srcOrd="3" destOrd="0" parTransId="{18FE2FB2-FD72-9B46-9656-2C342E68F440}" sibTransId="{F29AFFD5-CB50-7148-A9E0-FF05BBF00707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A284EB96-8077-A449-8984-D381A0E3B6C6}" type="presOf" srcId="{2E95F084-2274-8B4E-B354-55ADC86B05B6}" destId="{58AB8437-CC0E-2745-BF03-54BA8965B651}" srcOrd="0" destOrd="0" presId="urn:microsoft.com/office/officeart/2005/8/layout/vList2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8621A2A2-0D98-784E-B02F-391D7699857E}" type="presOf" srcId="{A003A5C7-8848-FC4C-A00E-F9CA703A2280}" destId="{ED2D2328-FCDE-824F-97BC-06C3DAC7EF93}" srcOrd="0" destOrd="0" presId="urn:microsoft.com/office/officeart/2005/8/layout/vList2"/>
    <dgm:cxn modelId="{0AA2DEB4-009B-6748-B8B1-F348624E33DE}" type="presOf" srcId="{FC365129-B27C-1944-BECF-80CDBC36DA76}" destId="{424304C4-2F16-AE4B-8A7E-2321C28F21FD}" srcOrd="0" destOrd="0" presId="urn:microsoft.com/office/officeart/2005/8/layout/vList2"/>
    <dgm:cxn modelId="{4EA28BB8-18AE-CC46-94B8-81D0A6D4AAB0}" type="presOf" srcId="{B6FA487D-27C9-004C-81FD-9D6AFCBDBF23}" destId="{12658176-126A-7A4E-8EB2-748CD692BC35}" srcOrd="0" destOrd="0" presId="urn:microsoft.com/office/officeart/2005/8/layout/vList2"/>
    <dgm:cxn modelId="{DC813DB9-7ED7-2447-990F-00825CA8737A}" srcId="{2E95F084-2274-8B4E-B354-55ADC86B05B6}" destId="{2974E5FD-56C2-9D4D-9631-FCC56B61427F}" srcOrd="4" destOrd="0" parTransId="{88ADA0CB-C58C-F84B-ABDF-4B8D87A6C6CE}" sibTransId="{D805C75E-A3C1-6A44-9DC9-002E75DCD10C}"/>
    <dgm:cxn modelId="{3B0198BE-9434-5547-B24A-C04AF35F263F}" type="presOf" srcId="{FA77315C-2FF3-5840-8FE2-9D107A0C54FF}" destId="{C414CAF7-26E3-FD48-BF72-3CCBD85BA9A2}" srcOrd="0" destOrd="0" presId="urn:microsoft.com/office/officeart/2005/8/layout/vList2"/>
    <dgm:cxn modelId="{3C6BAECE-146B-DB4E-BEC7-88CE89B14B48}" type="presOf" srcId="{2974E5FD-56C2-9D4D-9631-FCC56B61427F}" destId="{561B9F98-91E1-6A4E-8166-DB3B59E7D16B}" srcOrd="0" destOrd="0" presId="urn:microsoft.com/office/officeart/2005/8/layout/vList2"/>
    <dgm:cxn modelId="{8A1B46DC-4520-AB42-BE60-7A7B97FED3DA}" srcId="{2974E5FD-56C2-9D4D-9631-FCC56B61427F}" destId="{FA77315C-2FF3-5840-8FE2-9D107A0C54FF}" srcOrd="0" destOrd="0" parTransId="{B630546A-0849-F14F-B02A-3D93A3ECF459}" sibTransId="{985496F5-50F9-1D4E-9691-9D32BF98F464}"/>
    <dgm:cxn modelId="{81640CEE-F8DB-834B-8DBB-E8A9B71544EE}" type="presOf" srcId="{16D249D7-70D3-094A-B668-D89AAABB9D3D}" destId="{248D4796-ED1C-C749-A7FB-A20F97F3C660}" srcOrd="0" destOrd="0" presId="urn:microsoft.com/office/officeart/2005/8/layout/vList2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EFD994EA-7CEA-214E-AE29-70A51C101CB7}" type="presParOf" srcId="{58AB8437-CC0E-2745-BF03-54BA8965B651}" destId="{3390DF4E-2F45-E147-ADA0-8329A12752AF}" srcOrd="0" destOrd="0" presId="urn:microsoft.com/office/officeart/2005/8/layout/vList2"/>
    <dgm:cxn modelId="{B22C38B7-5F9F-694C-B110-E6148BE248F7}" type="presParOf" srcId="{58AB8437-CC0E-2745-BF03-54BA8965B651}" destId="{12658176-126A-7A4E-8EB2-748CD692BC35}" srcOrd="1" destOrd="0" presId="urn:microsoft.com/office/officeart/2005/8/layout/vList2"/>
    <dgm:cxn modelId="{447195BF-4D83-4448-946B-EB720CA4E5D4}" type="presParOf" srcId="{58AB8437-CC0E-2745-BF03-54BA8965B651}" destId="{ED2D2328-FCDE-824F-97BC-06C3DAC7EF93}" srcOrd="2" destOrd="0" presId="urn:microsoft.com/office/officeart/2005/8/layout/vList2"/>
    <dgm:cxn modelId="{CA482A83-B816-844F-B21F-1535A6F43C7F}" type="presParOf" srcId="{58AB8437-CC0E-2745-BF03-54BA8965B651}" destId="{3645A9AE-6782-0242-8513-64ED99B80FB7}" srcOrd="3" destOrd="0" presId="urn:microsoft.com/office/officeart/2005/8/layout/vList2"/>
    <dgm:cxn modelId="{68B035E1-4B8E-9846-8103-7E3209F038A8}" type="presParOf" srcId="{58AB8437-CC0E-2745-BF03-54BA8965B651}" destId="{424304C4-2F16-AE4B-8A7E-2321C28F21FD}" srcOrd="4" destOrd="0" presId="urn:microsoft.com/office/officeart/2005/8/layout/vList2"/>
    <dgm:cxn modelId="{38B1891C-1FB8-5848-880F-8458DDFA15E9}" type="presParOf" srcId="{58AB8437-CC0E-2745-BF03-54BA8965B651}" destId="{826762F2-2EA7-1A46-B3EF-EFE4A81BB4E4}" srcOrd="5" destOrd="0" presId="urn:microsoft.com/office/officeart/2005/8/layout/vList2"/>
    <dgm:cxn modelId="{DC892491-1FD8-6240-9736-3218A447FDC7}" type="presParOf" srcId="{58AB8437-CC0E-2745-BF03-54BA8965B651}" destId="{77A150B4-857B-534B-AEBC-2EBE55919EB9}" srcOrd="6" destOrd="0" presId="urn:microsoft.com/office/officeart/2005/8/layout/vList2"/>
    <dgm:cxn modelId="{78F0BECB-C5F7-E34E-8873-D8B174D1045C}" type="presParOf" srcId="{58AB8437-CC0E-2745-BF03-54BA8965B651}" destId="{248D4796-ED1C-C749-A7FB-A20F97F3C660}" srcOrd="7" destOrd="0" presId="urn:microsoft.com/office/officeart/2005/8/layout/vList2"/>
    <dgm:cxn modelId="{2C8B43E0-37F8-704A-BE20-7F4EC89D426B}" type="presParOf" srcId="{58AB8437-CC0E-2745-BF03-54BA8965B651}" destId="{561B9F98-91E1-6A4E-8166-DB3B59E7D16B}" srcOrd="8" destOrd="0" presId="urn:microsoft.com/office/officeart/2005/8/layout/vList2"/>
    <dgm:cxn modelId="{CA9C49A2-DA97-9D46-8BF2-A0BF35C2B0F9}" type="presParOf" srcId="{58AB8437-CC0E-2745-BF03-54BA8965B651}" destId="{C414CAF7-26E3-FD48-BF72-3CCBD85BA9A2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وظائف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ar-SA" sz="1900" dirty="0"/>
            <a:t>تحليل حركة المرور على الموقع</a:t>
          </a:r>
          <a:r>
            <a:rPr lang="en-GB" sz="1900" dirty="0"/>
            <a:t> (Traffic Analysis).</a:t>
          </a:r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أهمية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مثال</a:t>
          </a:r>
          <a:r>
            <a:rPr lang="ar-SA" sz="2800" b="1" dirty="0"/>
            <a:t> </a:t>
          </a:r>
          <a:endParaRPr lang="en-GB" sz="2800" dirty="0"/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CCFC58BD-D7D1-A345-8B45-6D81BAB31DD8}">
      <dgm:prSet custT="1"/>
      <dgm:spPr/>
      <dgm:t>
        <a:bodyPr/>
        <a:lstStyle/>
        <a:p>
          <a:pPr rtl="1"/>
          <a:r>
            <a:rPr lang="ar-SA" sz="1900" dirty="0"/>
            <a:t>متابعة معدلات التحويل</a:t>
          </a:r>
          <a:r>
            <a:rPr lang="en-GB" sz="1900" dirty="0"/>
            <a:t> (Conversions) </a:t>
          </a:r>
          <a:r>
            <a:rPr lang="ar-SA" sz="1900" dirty="0"/>
            <a:t>وسلوك المستخدمين</a:t>
          </a:r>
          <a:endParaRPr lang="en-US" sz="1900" dirty="0"/>
        </a:p>
      </dgm:t>
    </dgm:pt>
    <dgm:pt modelId="{A4119480-FD8E-E846-A147-41F35DDC4AB8}" type="parTrans" cxnId="{EB871C1E-0B71-7D4A-B552-6F16B1C73DDA}">
      <dgm:prSet/>
      <dgm:spPr/>
      <dgm:t>
        <a:bodyPr/>
        <a:lstStyle/>
        <a:p>
          <a:endParaRPr lang="en-GB"/>
        </a:p>
      </dgm:t>
    </dgm:pt>
    <dgm:pt modelId="{B644A3FB-5A5E-9B47-A1F2-3C87DDE820B4}" type="sibTrans" cxnId="{EB871C1E-0B71-7D4A-B552-6F16B1C73DDA}">
      <dgm:prSet/>
      <dgm:spPr/>
      <dgm:t>
        <a:bodyPr/>
        <a:lstStyle/>
        <a:p>
          <a:endParaRPr lang="en-GB"/>
        </a:p>
      </dgm:t>
    </dgm:pt>
    <dgm:pt modelId="{90A51456-7EBF-194B-826F-26F890F84B79}">
      <dgm:prSet phldrT="[Text]" custT="1"/>
      <dgm:spPr/>
      <dgm:t>
        <a:bodyPr/>
        <a:lstStyle/>
        <a:p>
          <a:pPr rtl="1"/>
          <a:r>
            <a:rPr lang="ar-SA" sz="1900" dirty="0"/>
            <a:t>تحديد مصادر الزوار</a:t>
          </a:r>
          <a:r>
            <a:rPr lang="en-GB" sz="1900" dirty="0"/>
            <a:t> Direct</a:t>
          </a:r>
          <a:r>
            <a:rPr lang="ar-SA" sz="1900" dirty="0"/>
            <a:t>، </a:t>
          </a:r>
          <a:r>
            <a:rPr lang="en-GB" sz="1900" dirty="0"/>
            <a:t>Organic</a:t>
          </a:r>
          <a:r>
            <a:rPr lang="ar-SA" sz="1900" dirty="0"/>
            <a:t>، </a:t>
          </a:r>
          <a:r>
            <a:rPr lang="en-GB" sz="1900" dirty="0"/>
            <a:t>Social.</a:t>
          </a:r>
        </a:p>
      </dgm:t>
    </dgm:pt>
    <dgm:pt modelId="{26D3CA79-BD5B-B345-B2AF-E9615FD9E951}" type="parTrans" cxnId="{4A1F194E-01DA-0548-9A47-1FEE35BB58B5}">
      <dgm:prSet/>
      <dgm:spPr/>
      <dgm:t>
        <a:bodyPr/>
        <a:lstStyle/>
        <a:p>
          <a:endParaRPr lang="en-GB"/>
        </a:p>
      </dgm:t>
    </dgm:pt>
    <dgm:pt modelId="{704AFE3C-DA2F-B348-AE9B-B1790D96E5BB}" type="sibTrans" cxnId="{4A1F194E-01DA-0548-9A47-1FEE35BB58B5}">
      <dgm:prSet/>
      <dgm:spPr/>
      <dgm:t>
        <a:bodyPr/>
        <a:lstStyle/>
        <a:p>
          <a:endParaRPr lang="en-GB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r>
            <a:rPr lang="ar-SA" sz="2200" dirty="0"/>
            <a:t>تحليل معدل الزيارات اليومية ومصدرها</a:t>
          </a:r>
          <a:r>
            <a:rPr lang="en-GB" sz="2200" dirty="0"/>
            <a:t>.</a:t>
          </a:r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3CB6C820-F8A2-C842-9623-107FA99DFD4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dirty="0"/>
            <a:t>توفر رؤى شاملة عن أداء الموقع</a:t>
          </a:r>
          <a:r>
            <a:rPr lang="en-GB" sz="2200" dirty="0"/>
            <a:t>.</a:t>
          </a:r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E2DBF3A1-238A-5143-A190-BDEEEC45B7DA}">
      <dgm:prSet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dirty="0"/>
            <a:t>تساعد في فهم اهتمامات الجمهور وسلوكياته</a:t>
          </a:r>
          <a:endParaRPr lang="en-US" sz="2200" dirty="0"/>
        </a:p>
      </dgm:t>
    </dgm:pt>
    <dgm:pt modelId="{2DA6EF84-ACC6-884A-B23F-07F5A3565F74}" type="parTrans" cxnId="{E69E4D75-5101-E143-B94E-EBF4E2E8B265}">
      <dgm:prSet/>
      <dgm:spPr/>
      <dgm:t>
        <a:bodyPr/>
        <a:lstStyle/>
        <a:p>
          <a:endParaRPr lang="en-GB"/>
        </a:p>
      </dgm:t>
    </dgm:pt>
    <dgm:pt modelId="{D32B334A-CDCC-EE4A-852F-EEABFAC3DCEC}" type="sibTrans" cxnId="{E69E4D75-5101-E143-B94E-EBF4E2E8B265}">
      <dgm:prSet/>
      <dgm:spPr/>
      <dgm:t>
        <a:bodyPr/>
        <a:lstStyle/>
        <a:p>
          <a:endParaRPr lang="en-GB"/>
        </a:p>
      </dgm:t>
    </dgm:pt>
    <dgm:pt modelId="{2DB9237D-78D4-F340-BC36-3FECD9BAC422}" type="pres">
      <dgm:prSet presAssocID="{966DA020-48C5-E545-9694-78AA58E31188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659FF1BC-9A2D-7248-A27C-A3FC6A81B410}" type="pres">
      <dgm:prSet presAssocID="{B335BC77-3A29-9A49-9E26-FC4085069A83}" presName="circle1" presStyleLbl="node1" presStyleIdx="0" presStyleCnt="3"/>
      <dgm:spPr/>
    </dgm:pt>
    <dgm:pt modelId="{411BF436-DBF4-0545-B10D-21C9D0818FC0}" type="pres">
      <dgm:prSet presAssocID="{B335BC77-3A29-9A49-9E26-FC4085069A83}" presName="space" presStyleCnt="0"/>
      <dgm:spPr/>
    </dgm:pt>
    <dgm:pt modelId="{2B8B3A4D-E2D6-784B-BDD2-E946534D6D62}" type="pres">
      <dgm:prSet presAssocID="{B335BC77-3A29-9A49-9E26-FC4085069A83}" presName="rect1" presStyleLbl="alignAcc1" presStyleIdx="0" presStyleCnt="3"/>
      <dgm:spPr/>
    </dgm:pt>
    <dgm:pt modelId="{BAD41420-2415-374F-8D5B-0FA7B4DCD414}" type="pres">
      <dgm:prSet presAssocID="{4BABE52C-BC7D-664E-8291-A252EF2062A1}" presName="vertSpace2" presStyleLbl="node1" presStyleIdx="0" presStyleCnt="3"/>
      <dgm:spPr/>
    </dgm:pt>
    <dgm:pt modelId="{5ED81864-AB42-364B-80AF-7BE8CC439667}" type="pres">
      <dgm:prSet presAssocID="{4BABE52C-BC7D-664E-8291-A252EF2062A1}" presName="circle2" presStyleLbl="node1" presStyleIdx="1" presStyleCnt="3"/>
      <dgm:spPr/>
    </dgm:pt>
    <dgm:pt modelId="{7D5A274E-2502-1747-AB8B-9CFC94F8141F}" type="pres">
      <dgm:prSet presAssocID="{4BABE52C-BC7D-664E-8291-A252EF2062A1}" presName="rect2" presStyleLbl="alignAcc1" presStyleIdx="1" presStyleCnt="3"/>
      <dgm:spPr/>
    </dgm:pt>
    <dgm:pt modelId="{5368EEEB-FE29-1B41-B43B-88DB84A1F2AF}" type="pres">
      <dgm:prSet presAssocID="{6779E3F9-4828-7C49-A41A-9CC2F13E9857}" presName="vertSpace3" presStyleLbl="node1" presStyleIdx="1" presStyleCnt="3"/>
      <dgm:spPr/>
    </dgm:pt>
    <dgm:pt modelId="{A80CC4D1-598B-A34A-939C-C11C1F9910B1}" type="pres">
      <dgm:prSet presAssocID="{6779E3F9-4828-7C49-A41A-9CC2F13E9857}" presName="circle3" presStyleLbl="node1" presStyleIdx="2" presStyleCnt="3"/>
      <dgm:spPr/>
    </dgm:pt>
    <dgm:pt modelId="{4F3014E6-139B-6B47-8B8B-A7A4D6BFD0AD}" type="pres">
      <dgm:prSet presAssocID="{6779E3F9-4828-7C49-A41A-9CC2F13E9857}" presName="rect3" presStyleLbl="alignAcc1" presStyleIdx="2" presStyleCnt="3"/>
      <dgm:spPr/>
    </dgm:pt>
    <dgm:pt modelId="{27C5A0B2-5764-6941-B66A-831B54A6F82A}" type="pres">
      <dgm:prSet presAssocID="{B335BC77-3A29-9A49-9E26-FC4085069A83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031FD090-F68E-2C46-9EA2-67DE4BC72AF9}" type="pres">
      <dgm:prSet presAssocID="{B335BC77-3A29-9A49-9E26-FC4085069A83}" presName="rect1ChTx" presStyleLbl="alignAcc1" presStyleIdx="2" presStyleCnt="3" custScaleX="130818" custLinFactNeighborX="17076" custLinFactNeighborY="2311">
        <dgm:presLayoutVars>
          <dgm:bulletEnabled val="1"/>
        </dgm:presLayoutVars>
      </dgm:prSet>
      <dgm:spPr/>
    </dgm:pt>
    <dgm:pt modelId="{50CB7C8A-EDDA-EF4A-8870-373239978779}" type="pres">
      <dgm:prSet presAssocID="{4BABE52C-BC7D-664E-8291-A252EF2062A1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45C0B177-656D-2A45-A9C8-BEB19145BF8B}" type="pres">
      <dgm:prSet presAssocID="{4BABE52C-BC7D-664E-8291-A252EF2062A1}" presName="rect2ChTx" presStyleLbl="alignAcc1" presStyleIdx="2" presStyleCnt="3" custScaleX="117065" custLinFactNeighborX="21451" custLinFactNeighborY="4463">
        <dgm:presLayoutVars>
          <dgm:bulletEnabled val="1"/>
        </dgm:presLayoutVars>
      </dgm:prSet>
      <dgm:spPr/>
    </dgm:pt>
    <dgm:pt modelId="{2581C7C5-34B0-AF4D-8F87-7F3FB58D5019}" type="pres">
      <dgm:prSet presAssocID="{6779E3F9-4828-7C49-A41A-9CC2F13E9857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0DB54FDB-F117-C945-A4F9-88CD650A5A80}" type="pres">
      <dgm:prSet presAssocID="{6779E3F9-4828-7C49-A41A-9CC2F13E9857}" presName="rect3ChTx" presStyleLbl="alignAcc1" presStyleIdx="2" presStyleCnt="3" custScaleX="116579" custLinFactNeighborX="21208" custLinFactNeighborY="1178">
        <dgm:presLayoutVars>
          <dgm:bulletEnabled val="1"/>
        </dgm:presLayoutVars>
      </dgm:prSet>
      <dgm:spPr/>
    </dgm:pt>
  </dgm:ptLst>
  <dgm:cxnLst>
    <dgm:cxn modelId="{8F92E809-D440-2D40-AD31-9287919784C8}" type="presOf" srcId="{E2DBF3A1-238A-5143-A190-BDEEEC45B7DA}" destId="{45C0B177-656D-2A45-A9C8-BEB19145BF8B}" srcOrd="0" destOrd="1" presId="urn:microsoft.com/office/officeart/2005/8/layout/target3"/>
    <dgm:cxn modelId="{C4E74010-E605-0E4A-963E-715B572B7636}" type="presOf" srcId="{B7BCC4FE-6CC3-0749-8D31-91EBBFFAA715}" destId="{0DB54FDB-F117-C945-A4F9-88CD650A5A80}" srcOrd="0" destOrd="0" presId="urn:microsoft.com/office/officeart/2005/8/layout/target3"/>
    <dgm:cxn modelId="{BE49A412-4D30-684B-860E-FF5CFE8C747A}" type="presOf" srcId="{6779E3F9-4828-7C49-A41A-9CC2F13E9857}" destId="{4F3014E6-139B-6B47-8B8B-A7A4D6BFD0AD}" srcOrd="0" destOrd="0" presId="urn:microsoft.com/office/officeart/2005/8/layout/target3"/>
    <dgm:cxn modelId="{EB871C1E-0B71-7D4A-B552-6F16B1C73DDA}" srcId="{B335BC77-3A29-9A49-9E26-FC4085069A83}" destId="{CCFC58BD-D7D1-A345-8B45-6D81BAB31DD8}" srcOrd="2" destOrd="0" parTransId="{A4119480-FD8E-E846-A147-41F35DDC4AB8}" sibTransId="{B644A3FB-5A5E-9B47-A1F2-3C87DDE820B4}"/>
    <dgm:cxn modelId="{EE7F0230-5134-7D44-B36D-E1DA438AC110}" type="presOf" srcId="{4BABE52C-BC7D-664E-8291-A252EF2062A1}" destId="{50CB7C8A-EDDA-EF4A-8870-373239978779}" srcOrd="1" destOrd="0" presId="urn:microsoft.com/office/officeart/2005/8/layout/target3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FABB037-301F-2346-8860-DFA1CB1731E5}" type="presOf" srcId="{966DA020-48C5-E545-9694-78AA58E31188}" destId="{2DB9237D-78D4-F340-BC36-3FECD9BAC422}" srcOrd="0" destOrd="0" presId="urn:microsoft.com/office/officeart/2005/8/layout/target3"/>
    <dgm:cxn modelId="{4A1F194E-01DA-0548-9A47-1FEE35BB58B5}" srcId="{B335BC77-3A29-9A49-9E26-FC4085069A83}" destId="{90A51456-7EBF-194B-826F-26F890F84B79}" srcOrd="1" destOrd="0" parTransId="{26D3CA79-BD5B-B345-B2AF-E9615FD9E951}" sibTransId="{704AFE3C-DA2F-B348-AE9B-B1790D96E5BB}"/>
    <dgm:cxn modelId="{97ABE157-4B49-674A-A4B5-02A402FDE2C2}" type="presOf" srcId="{B335BC77-3A29-9A49-9E26-FC4085069A83}" destId="{27C5A0B2-5764-6941-B66A-831B54A6F82A}" srcOrd="1" destOrd="0" presId="urn:microsoft.com/office/officeart/2005/8/layout/target3"/>
    <dgm:cxn modelId="{274FBA67-944A-E64C-AAFA-67E0F7BC2ECF}" type="presOf" srcId="{CCFC58BD-D7D1-A345-8B45-6D81BAB31DD8}" destId="{031FD090-F68E-2C46-9EA2-67DE4BC72AF9}" srcOrd="0" destOrd="2" presId="urn:microsoft.com/office/officeart/2005/8/layout/target3"/>
    <dgm:cxn modelId="{E69E4D75-5101-E143-B94E-EBF4E2E8B265}" srcId="{4BABE52C-BC7D-664E-8291-A252EF2062A1}" destId="{E2DBF3A1-238A-5143-A190-BDEEEC45B7DA}" srcOrd="1" destOrd="0" parTransId="{2DA6EF84-ACC6-884A-B23F-07F5A3565F74}" sibTransId="{D32B334A-CDCC-EE4A-852F-EEABFAC3DCEC}"/>
    <dgm:cxn modelId="{7049957B-0270-474E-B129-56D4D3FCB6D9}" type="presOf" srcId="{90A51456-7EBF-194B-826F-26F890F84B79}" destId="{031FD090-F68E-2C46-9EA2-67DE4BC72AF9}" srcOrd="0" destOrd="1" presId="urn:microsoft.com/office/officeart/2005/8/layout/target3"/>
    <dgm:cxn modelId="{02CFB77C-22C1-6747-B3BB-A1C300D8AF4A}" type="presOf" srcId="{6779E3F9-4828-7C49-A41A-9CC2F13E9857}" destId="{2581C7C5-34B0-AF4D-8F87-7F3FB58D5019}" srcOrd="1" destOrd="0" presId="urn:microsoft.com/office/officeart/2005/8/layout/target3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670FAB9E-F8C2-C846-B494-01C741D78C5C}" type="presOf" srcId="{72028422-0488-6C4A-8465-DF458B9CA74C}" destId="{031FD090-F68E-2C46-9EA2-67DE4BC72AF9}" srcOrd="0" destOrd="0" presId="urn:microsoft.com/office/officeart/2005/8/layout/target3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C871A1B6-9744-0B42-8E0F-E58DB7E16251}" type="presOf" srcId="{3CB6C820-F8A2-C842-9623-107FA99DFD47}" destId="{45C0B177-656D-2A45-A9C8-BEB19145BF8B}" srcOrd="0" destOrd="0" presId="urn:microsoft.com/office/officeart/2005/8/layout/target3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20E7D3E1-BEC7-5143-9E70-3DB30EF56F79}" type="presOf" srcId="{4BABE52C-BC7D-664E-8291-A252EF2062A1}" destId="{7D5A274E-2502-1747-AB8B-9CFC94F8141F}" srcOrd="0" destOrd="0" presId="urn:microsoft.com/office/officeart/2005/8/layout/target3"/>
    <dgm:cxn modelId="{E92F7AE7-BFEE-EC4D-BF4E-FE28DC8E508F}" type="presOf" srcId="{B335BC77-3A29-9A49-9E26-FC4085069A83}" destId="{2B8B3A4D-E2D6-784B-BDD2-E946534D6D62}" srcOrd="0" destOrd="0" presId="urn:microsoft.com/office/officeart/2005/8/layout/target3"/>
    <dgm:cxn modelId="{AAE68512-9D19-EA46-B655-7EEF66FE2AC7}" type="presParOf" srcId="{2DB9237D-78D4-F340-BC36-3FECD9BAC422}" destId="{659FF1BC-9A2D-7248-A27C-A3FC6A81B410}" srcOrd="0" destOrd="0" presId="urn:microsoft.com/office/officeart/2005/8/layout/target3"/>
    <dgm:cxn modelId="{80B88F20-8274-E040-8D60-E9C8ED1B6B45}" type="presParOf" srcId="{2DB9237D-78D4-F340-BC36-3FECD9BAC422}" destId="{411BF436-DBF4-0545-B10D-21C9D0818FC0}" srcOrd="1" destOrd="0" presId="urn:microsoft.com/office/officeart/2005/8/layout/target3"/>
    <dgm:cxn modelId="{D9C4B9C3-729A-C749-8C32-511E47D7921A}" type="presParOf" srcId="{2DB9237D-78D4-F340-BC36-3FECD9BAC422}" destId="{2B8B3A4D-E2D6-784B-BDD2-E946534D6D62}" srcOrd="2" destOrd="0" presId="urn:microsoft.com/office/officeart/2005/8/layout/target3"/>
    <dgm:cxn modelId="{B097BDBF-7018-624E-8491-D3FB644E926C}" type="presParOf" srcId="{2DB9237D-78D4-F340-BC36-3FECD9BAC422}" destId="{BAD41420-2415-374F-8D5B-0FA7B4DCD414}" srcOrd="3" destOrd="0" presId="urn:microsoft.com/office/officeart/2005/8/layout/target3"/>
    <dgm:cxn modelId="{F7E976AF-F4E0-B24D-8CF9-E37D61B10CB0}" type="presParOf" srcId="{2DB9237D-78D4-F340-BC36-3FECD9BAC422}" destId="{5ED81864-AB42-364B-80AF-7BE8CC439667}" srcOrd="4" destOrd="0" presId="urn:microsoft.com/office/officeart/2005/8/layout/target3"/>
    <dgm:cxn modelId="{58B85ED3-6AD5-8D48-B2BF-865FD21F4B01}" type="presParOf" srcId="{2DB9237D-78D4-F340-BC36-3FECD9BAC422}" destId="{7D5A274E-2502-1747-AB8B-9CFC94F8141F}" srcOrd="5" destOrd="0" presId="urn:microsoft.com/office/officeart/2005/8/layout/target3"/>
    <dgm:cxn modelId="{438861A7-8AB4-CD4B-9490-893889275242}" type="presParOf" srcId="{2DB9237D-78D4-F340-BC36-3FECD9BAC422}" destId="{5368EEEB-FE29-1B41-B43B-88DB84A1F2AF}" srcOrd="6" destOrd="0" presId="urn:microsoft.com/office/officeart/2005/8/layout/target3"/>
    <dgm:cxn modelId="{29962EBD-6231-A543-B03D-E6F5F4FBC026}" type="presParOf" srcId="{2DB9237D-78D4-F340-BC36-3FECD9BAC422}" destId="{A80CC4D1-598B-A34A-939C-C11C1F9910B1}" srcOrd="7" destOrd="0" presId="urn:microsoft.com/office/officeart/2005/8/layout/target3"/>
    <dgm:cxn modelId="{56CEAEFB-8532-E14E-B3ED-5645D6597849}" type="presParOf" srcId="{2DB9237D-78D4-F340-BC36-3FECD9BAC422}" destId="{4F3014E6-139B-6B47-8B8B-A7A4D6BFD0AD}" srcOrd="8" destOrd="0" presId="urn:microsoft.com/office/officeart/2005/8/layout/target3"/>
    <dgm:cxn modelId="{A0C0B3DB-CF40-5A4F-8A68-D63B2BBED3CA}" type="presParOf" srcId="{2DB9237D-78D4-F340-BC36-3FECD9BAC422}" destId="{27C5A0B2-5764-6941-B66A-831B54A6F82A}" srcOrd="9" destOrd="0" presId="urn:microsoft.com/office/officeart/2005/8/layout/target3"/>
    <dgm:cxn modelId="{5558CE1B-790F-AF49-937C-55A88A47F9C1}" type="presParOf" srcId="{2DB9237D-78D4-F340-BC36-3FECD9BAC422}" destId="{031FD090-F68E-2C46-9EA2-67DE4BC72AF9}" srcOrd="10" destOrd="0" presId="urn:microsoft.com/office/officeart/2005/8/layout/target3"/>
    <dgm:cxn modelId="{A46679E8-97E2-2549-82FD-73768DE6ABAF}" type="presParOf" srcId="{2DB9237D-78D4-F340-BC36-3FECD9BAC422}" destId="{50CB7C8A-EDDA-EF4A-8870-373239978779}" srcOrd="11" destOrd="0" presId="urn:microsoft.com/office/officeart/2005/8/layout/target3"/>
    <dgm:cxn modelId="{824A6BDB-7037-EB47-AF23-DC69FE28B7F6}" type="presParOf" srcId="{2DB9237D-78D4-F340-BC36-3FECD9BAC422}" destId="{45C0B177-656D-2A45-A9C8-BEB19145BF8B}" srcOrd="12" destOrd="0" presId="urn:microsoft.com/office/officeart/2005/8/layout/target3"/>
    <dgm:cxn modelId="{55FA3072-BDD2-DB41-93ED-B104F7681BCE}" type="presParOf" srcId="{2DB9237D-78D4-F340-BC36-3FECD9BAC422}" destId="{2581C7C5-34B0-AF4D-8F87-7F3FB58D5019}" srcOrd="13" destOrd="0" presId="urn:microsoft.com/office/officeart/2005/8/layout/target3"/>
    <dgm:cxn modelId="{BCA3EAA7-1A41-4D4B-83F9-5F7221EED0E9}" type="presParOf" srcId="{2DB9237D-78D4-F340-BC36-3FECD9BAC422}" destId="{0DB54FDB-F117-C945-A4F9-88CD650A5A80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وظائف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en-GB" sz="1900" dirty="0"/>
            <a:t> </a:t>
          </a:r>
          <a:r>
            <a:rPr lang="ar-SA" sz="1900" dirty="0"/>
            <a:t>إدارة وتحليل الإعلانات على منصتي فيسبوك وإنستغرام</a:t>
          </a:r>
          <a:endParaRPr lang="en-GB" sz="1900" dirty="0"/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أهمية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مثال</a:t>
          </a:r>
          <a:r>
            <a:rPr lang="ar-SA" sz="2800" b="1" dirty="0"/>
            <a:t> </a:t>
          </a:r>
          <a:endParaRPr lang="en-GB" sz="2800" dirty="0"/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CCFC58BD-D7D1-A345-8B45-6D81BAB31DD8}">
      <dgm:prSet custT="1"/>
      <dgm:spPr/>
      <dgm:t>
        <a:bodyPr/>
        <a:lstStyle/>
        <a:p>
          <a:pPr rtl="1"/>
          <a:r>
            <a:rPr lang="en-GB" sz="1900" dirty="0"/>
            <a:t> </a:t>
          </a:r>
          <a:r>
            <a:rPr lang="ar-SA" sz="1900" dirty="0"/>
            <a:t>مقارنة أداء الإعلانات المختلفة</a:t>
          </a:r>
          <a:endParaRPr lang="en-US" sz="1900" dirty="0"/>
        </a:p>
      </dgm:t>
    </dgm:pt>
    <dgm:pt modelId="{A4119480-FD8E-E846-A147-41F35DDC4AB8}" type="parTrans" cxnId="{EB871C1E-0B71-7D4A-B552-6F16B1C73DDA}">
      <dgm:prSet/>
      <dgm:spPr/>
      <dgm:t>
        <a:bodyPr/>
        <a:lstStyle/>
        <a:p>
          <a:endParaRPr lang="en-GB"/>
        </a:p>
      </dgm:t>
    </dgm:pt>
    <dgm:pt modelId="{B644A3FB-5A5E-9B47-A1F2-3C87DDE820B4}" type="sibTrans" cxnId="{EB871C1E-0B71-7D4A-B552-6F16B1C73DDA}">
      <dgm:prSet/>
      <dgm:spPr/>
      <dgm:t>
        <a:bodyPr/>
        <a:lstStyle/>
        <a:p>
          <a:endParaRPr lang="en-GB"/>
        </a:p>
      </dgm:t>
    </dgm:pt>
    <dgm:pt modelId="{90A51456-7EBF-194B-826F-26F890F84B79}">
      <dgm:prSet phldrT="[Text]" custT="1"/>
      <dgm:spPr/>
      <dgm:t>
        <a:bodyPr/>
        <a:lstStyle/>
        <a:p>
          <a:pPr rtl="1"/>
          <a:r>
            <a:rPr lang="en-GB" sz="1900" dirty="0"/>
            <a:t> </a:t>
          </a:r>
          <a:r>
            <a:rPr lang="ar-SA" sz="1900" dirty="0"/>
            <a:t>تتبع معدلات النقر</a:t>
          </a:r>
          <a:r>
            <a:rPr lang="en-GB" sz="1900" dirty="0"/>
            <a:t> (CTR) </a:t>
          </a:r>
          <a:r>
            <a:rPr lang="ar-SA" sz="1900" dirty="0"/>
            <a:t>والتكلفة لكل نقرة</a:t>
          </a:r>
          <a:r>
            <a:rPr lang="en-GB" sz="1900" dirty="0"/>
            <a:t> (CPC).</a:t>
          </a:r>
        </a:p>
      </dgm:t>
    </dgm:pt>
    <dgm:pt modelId="{26D3CA79-BD5B-B345-B2AF-E9615FD9E951}" type="parTrans" cxnId="{4A1F194E-01DA-0548-9A47-1FEE35BB58B5}">
      <dgm:prSet/>
      <dgm:spPr/>
      <dgm:t>
        <a:bodyPr/>
        <a:lstStyle/>
        <a:p>
          <a:endParaRPr lang="en-GB"/>
        </a:p>
      </dgm:t>
    </dgm:pt>
    <dgm:pt modelId="{704AFE3C-DA2F-B348-AE9B-B1790D96E5BB}" type="sibTrans" cxnId="{4A1F194E-01DA-0548-9A47-1FEE35BB58B5}">
      <dgm:prSet/>
      <dgm:spPr/>
      <dgm:t>
        <a:bodyPr/>
        <a:lstStyle/>
        <a:p>
          <a:endParaRPr lang="en-GB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r>
            <a:rPr lang="en-GB" sz="2200" dirty="0"/>
            <a:t> </a:t>
          </a:r>
          <a:r>
            <a:rPr lang="ar-SA" sz="2200" dirty="0"/>
            <a:t>تحليل إعلان فيديو لمعرفة معدل المشاهدات والتفاعل</a:t>
          </a:r>
          <a:endParaRPr lang="en-GB" sz="22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3CB6C820-F8A2-C842-9623-107FA99DFD4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 </a:t>
          </a:r>
          <a:r>
            <a:rPr lang="ar-SA" sz="2200" dirty="0"/>
            <a:t>تحسين أداء الإعلانات عبر تحليل النتائج</a:t>
          </a:r>
          <a:endParaRPr lang="en-GB" sz="22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E2DBF3A1-238A-5143-A190-BDEEEC45B7DA}">
      <dgm:prSet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 </a:t>
          </a:r>
          <a:r>
            <a:rPr lang="ar-SA" sz="2200" dirty="0"/>
            <a:t>استهداف الجمهور بشكل أكثر دقة</a:t>
          </a:r>
          <a:endParaRPr lang="en-US" sz="2200" dirty="0"/>
        </a:p>
      </dgm:t>
    </dgm:pt>
    <dgm:pt modelId="{2DA6EF84-ACC6-884A-B23F-07F5A3565F74}" type="parTrans" cxnId="{E69E4D75-5101-E143-B94E-EBF4E2E8B265}">
      <dgm:prSet/>
      <dgm:spPr/>
      <dgm:t>
        <a:bodyPr/>
        <a:lstStyle/>
        <a:p>
          <a:endParaRPr lang="en-GB"/>
        </a:p>
      </dgm:t>
    </dgm:pt>
    <dgm:pt modelId="{D32B334A-CDCC-EE4A-852F-EEABFAC3DCEC}" type="sibTrans" cxnId="{E69E4D75-5101-E143-B94E-EBF4E2E8B265}">
      <dgm:prSet/>
      <dgm:spPr/>
      <dgm:t>
        <a:bodyPr/>
        <a:lstStyle/>
        <a:p>
          <a:endParaRPr lang="en-GB"/>
        </a:p>
      </dgm:t>
    </dgm:pt>
    <dgm:pt modelId="{2DB9237D-78D4-F340-BC36-3FECD9BAC422}" type="pres">
      <dgm:prSet presAssocID="{966DA020-48C5-E545-9694-78AA58E31188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659FF1BC-9A2D-7248-A27C-A3FC6A81B410}" type="pres">
      <dgm:prSet presAssocID="{B335BC77-3A29-9A49-9E26-FC4085069A83}" presName="circle1" presStyleLbl="node1" presStyleIdx="0" presStyleCnt="3"/>
      <dgm:spPr/>
    </dgm:pt>
    <dgm:pt modelId="{411BF436-DBF4-0545-B10D-21C9D0818FC0}" type="pres">
      <dgm:prSet presAssocID="{B335BC77-3A29-9A49-9E26-FC4085069A83}" presName="space" presStyleCnt="0"/>
      <dgm:spPr/>
    </dgm:pt>
    <dgm:pt modelId="{2B8B3A4D-E2D6-784B-BDD2-E946534D6D62}" type="pres">
      <dgm:prSet presAssocID="{B335BC77-3A29-9A49-9E26-FC4085069A83}" presName="rect1" presStyleLbl="alignAcc1" presStyleIdx="0" presStyleCnt="3"/>
      <dgm:spPr/>
    </dgm:pt>
    <dgm:pt modelId="{BAD41420-2415-374F-8D5B-0FA7B4DCD414}" type="pres">
      <dgm:prSet presAssocID="{4BABE52C-BC7D-664E-8291-A252EF2062A1}" presName="vertSpace2" presStyleLbl="node1" presStyleIdx="0" presStyleCnt="3"/>
      <dgm:spPr/>
    </dgm:pt>
    <dgm:pt modelId="{5ED81864-AB42-364B-80AF-7BE8CC439667}" type="pres">
      <dgm:prSet presAssocID="{4BABE52C-BC7D-664E-8291-A252EF2062A1}" presName="circle2" presStyleLbl="node1" presStyleIdx="1" presStyleCnt="3"/>
      <dgm:spPr/>
    </dgm:pt>
    <dgm:pt modelId="{7D5A274E-2502-1747-AB8B-9CFC94F8141F}" type="pres">
      <dgm:prSet presAssocID="{4BABE52C-BC7D-664E-8291-A252EF2062A1}" presName="rect2" presStyleLbl="alignAcc1" presStyleIdx="1" presStyleCnt="3"/>
      <dgm:spPr/>
    </dgm:pt>
    <dgm:pt modelId="{5368EEEB-FE29-1B41-B43B-88DB84A1F2AF}" type="pres">
      <dgm:prSet presAssocID="{6779E3F9-4828-7C49-A41A-9CC2F13E9857}" presName="vertSpace3" presStyleLbl="node1" presStyleIdx="1" presStyleCnt="3"/>
      <dgm:spPr/>
    </dgm:pt>
    <dgm:pt modelId="{A80CC4D1-598B-A34A-939C-C11C1F9910B1}" type="pres">
      <dgm:prSet presAssocID="{6779E3F9-4828-7C49-A41A-9CC2F13E9857}" presName="circle3" presStyleLbl="node1" presStyleIdx="2" presStyleCnt="3"/>
      <dgm:spPr/>
    </dgm:pt>
    <dgm:pt modelId="{4F3014E6-139B-6B47-8B8B-A7A4D6BFD0AD}" type="pres">
      <dgm:prSet presAssocID="{6779E3F9-4828-7C49-A41A-9CC2F13E9857}" presName="rect3" presStyleLbl="alignAcc1" presStyleIdx="2" presStyleCnt="3"/>
      <dgm:spPr/>
    </dgm:pt>
    <dgm:pt modelId="{27C5A0B2-5764-6941-B66A-831B54A6F82A}" type="pres">
      <dgm:prSet presAssocID="{B335BC77-3A29-9A49-9E26-FC4085069A83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031FD090-F68E-2C46-9EA2-67DE4BC72AF9}" type="pres">
      <dgm:prSet presAssocID="{B335BC77-3A29-9A49-9E26-FC4085069A83}" presName="rect1ChTx" presStyleLbl="alignAcc1" presStyleIdx="2" presStyleCnt="3" custScaleX="130818" custLinFactNeighborX="17076" custLinFactNeighborY="2311">
        <dgm:presLayoutVars>
          <dgm:bulletEnabled val="1"/>
        </dgm:presLayoutVars>
      </dgm:prSet>
      <dgm:spPr/>
    </dgm:pt>
    <dgm:pt modelId="{50CB7C8A-EDDA-EF4A-8870-373239978779}" type="pres">
      <dgm:prSet presAssocID="{4BABE52C-BC7D-664E-8291-A252EF2062A1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45C0B177-656D-2A45-A9C8-BEB19145BF8B}" type="pres">
      <dgm:prSet presAssocID="{4BABE52C-BC7D-664E-8291-A252EF2062A1}" presName="rect2ChTx" presStyleLbl="alignAcc1" presStyleIdx="2" presStyleCnt="3" custScaleX="117065" custLinFactNeighborX="21451" custLinFactNeighborY="4463">
        <dgm:presLayoutVars>
          <dgm:bulletEnabled val="1"/>
        </dgm:presLayoutVars>
      </dgm:prSet>
      <dgm:spPr/>
    </dgm:pt>
    <dgm:pt modelId="{2581C7C5-34B0-AF4D-8F87-7F3FB58D5019}" type="pres">
      <dgm:prSet presAssocID="{6779E3F9-4828-7C49-A41A-9CC2F13E9857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0DB54FDB-F117-C945-A4F9-88CD650A5A80}" type="pres">
      <dgm:prSet presAssocID="{6779E3F9-4828-7C49-A41A-9CC2F13E9857}" presName="rect3ChTx" presStyleLbl="alignAcc1" presStyleIdx="2" presStyleCnt="3" custScaleX="116579" custLinFactNeighborX="21208" custLinFactNeighborY="1178">
        <dgm:presLayoutVars>
          <dgm:bulletEnabled val="1"/>
        </dgm:presLayoutVars>
      </dgm:prSet>
      <dgm:spPr/>
    </dgm:pt>
  </dgm:ptLst>
  <dgm:cxnLst>
    <dgm:cxn modelId="{8F92E809-D440-2D40-AD31-9287919784C8}" type="presOf" srcId="{E2DBF3A1-238A-5143-A190-BDEEEC45B7DA}" destId="{45C0B177-656D-2A45-A9C8-BEB19145BF8B}" srcOrd="0" destOrd="1" presId="urn:microsoft.com/office/officeart/2005/8/layout/target3"/>
    <dgm:cxn modelId="{C4E74010-E605-0E4A-963E-715B572B7636}" type="presOf" srcId="{B7BCC4FE-6CC3-0749-8D31-91EBBFFAA715}" destId="{0DB54FDB-F117-C945-A4F9-88CD650A5A80}" srcOrd="0" destOrd="0" presId="urn:microsoft.com/office/officeart/2005/8/layout/target3"/>
    <dgm:cxn modelId="{BE49A412-4D30-684B-860E-FF5CFE8C747A}" type="presOf" srcId="{6779E3F9-4828-7C49-A41A-9CC2F13E9857}" destId="{4F3014E6-139B-6B47-8B8B-A7A4D6BFD0AD}" srcOrd="0" destOrd="0" presId="urn:microsoft.com/office/officeart/2005/8/layout/target3"/>
    <dgm:cxn modelId="{EB871C1E-0B71-7D4A-B552-6F16B1C73DDA}" srcId="{B335BC77-3A29-9A49-9E26-FC4085069A83}" destId="{CCFC58BD-D7D1-A345-8B45-6D81BAB31DD8}" srcOrd="2" destOrd="0" parTransId="{A4119480-FD8E-E846-A147-41F35DDC4AB8}" sibTransId="{B644A3FB-5A5E-9B47-A1F2-3C87DDE820B4}"/>
    <dgm:cxn modelId="{EE7F0230-5134-7D44-B36D-E1DA438AC110}" type="presOf" srcId="{4BABE52C-BC7D-664E-8291-A252EF2062A1}" destId="{50CB7C8A-EDDA-EF4A-8870-373239978779}" srcOrd="1" destOrd="0" presId="urn:microsoft.com/office/officeart/2005/8/layout/target3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FABB037-301F-2346-8860-DFA1CB1731E5}" type="presOf" srcId="{966DA020-48C5-E545-9694-78AA58E31188}" destId="{2DB9237D-78D4-F340-BC36-3FECD9BAC422}" srcOrd="0" destOrd="0" presId="urn:microsoft.com/office/officeart/2005/8/layout/target3"/>
    <dgm:cxn modelId="{4A1F194E-01DA-0548-9A47-1FEE35BB58B5}" srcId="{B335BC77-3A29-9A49-9E26-FC4085069A83}" destId="{90A51456-7EBF-194B-826F-26F890F84B79}" srcOrd="1" destOrd="0" parTransId="{26D3CA79-BD5B-B345-B2AF-E9615FD9E951}" sibTransId="{704AFE3C-DA2F-B348-AE9B-B1790D96E5BB}"/>
    <dgm:cxn modelId="{97ABE157-4B49-674A-A4B5-02A402FDE2C2}" type="presOf" srcId="{B335BC77-3A29-9A49-9E26-FC4085069A83}" destId="{27C5A0B2-5764-6941-B66A-831B54A6F82A}" srcOrd="1" destOrd="0" presId="urn:microsoft.com/office/officeart/2005/8/layout/target3"/>
    <dgm:cxn modelId="{274FBA67-944A-E64C-AAFA-67E0F7BC2ECF}" type="presOf" srcId="{CCFC58BD-D7D1-A345-8B45-6D81BAB31DD8}" destId="{031FD090-F68E-2C46-9EA2-67DE4BC72AF9}" srcOrd="0" destOrd="2" presId="urn:microsoft.com/office/officeart/2005/8/layout/target3"/>
    <dgm:cxn modelId="{E69E4D75-5101-E143-B94E-EBF4E2E8B265}" srcId="{4BABE52C-BC7D-664E-8291-A252EF2062A1}" destId="{E2DBF3A1-238A-5143-A190-BDEEEC45B7DA}" srcOrd="1" destOrd="0" parTransId="{2DA6EF84-ACC6-884A-B23F-07F5A3565F74}" sibTransId="{D32B334A-CDCC-EE4A-852F-EEABFAC3DCEC}"/>
    <dgm:cxn modelId="{7049957B-0270-474E-B129-56D4D3FCB6D9}" type="presOf" srcId="{90A51456-7EBF-194B-826F-26F890F84B79}" destId="{031FD090-F68E-2C46-9EA2-67DE4BC72AF9}" srcOrd="0" destOrd="1" presId="urn:microsoft.com/office/officeart/2005/8/layout/target3"/>
    <dgm:cxn modelId="{02CFB77C-22C1-6747-B3BB-A1C300D8AF4A}" type="presOf" srcId="{6779E3F9-4828-7C49-A41A-9CC2F13E9857}" destId="{2581C7C5-34B0-AF4D-8F87-7F3FB58D5019}" srcOrd="1" destOrd="0" presId="urn:microsoft.com/office/officeart/2005/8/layout/target3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670FAB9E-F8C2-C846-B494-01C741D78C5C}" type="presOf" srcId="{72028422-0488-6C4A-8465-DF458B9CA74C}" destId="{031FD090-F68E-2C46-9EA2-67DE4BC72AF9}" srcOrd="0" destOrd="0" presId="urn:microsoft.com/office/officeart/2005/8/layout/target3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C871A1B6-9744-0B42-8E0F-E58DB7E16251}" type="presOf" srcId="{3CB6C820-F8A2-C842-9623-107FA99DFD47}" destId="{45C0B177-656D-2A45-A9C8-BEB19145BF8B}" srcOrd="0" destOrd="0" presId="urn:microsoft.com/office/officeart/2005/8/layout/target3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20E7D3E1-BEC7-5143-9E70-3DB30EF56F79}" type="presOf" srcId="{4BABE52C-BC7D-664E-8291-A252EF2062A1}" destId="{7D5A274E-2502-1747-AB8B-9CFC94F8141F}" srcOrd="0" destOrd="0" presId="urn:microsoft.com/office/officeart/2005/8/layout/target3"/>
    <dgm:cxn modelId="{E92F7AE7-BFEE-EC4D-BF4E-FE28DC8E508F}" type="presOf" srcId="{B335BC77-3A29-9A49-9E26-FC4085069A83}" destId="{2B8B3A4D-E2D6-784B-BDD2-E946534D6D62}" srcOrd="0" destOrd="0" presId="urn:microsoft.com/office/officeart/2005/8/layout/target3"/>
    <dgm:cxn modelId="{AAE68512-9D19-EA46-B655-7EEF66FE2AC7}" type="presParOf" srcId="{2DB9237D-78D4-F340-BC36-3FECD9BAC422}" destId="{659FF1BC-9A2D-7248-A27C-A3FC6A81B410}" srcOrd="0" destOrd="0" presId="urn:microsoft.com/office/officeart/2005/8/layout/target3"/>
    <dgm:cxn modelId="{80B88F20-8274-E040-8D60-E9C8ED1B6B45}" type="presParOf" srcId="{2DB9237D-78D4-F340-BC36-3FECD9BAC422}" destId="{411BF436-DBF4-0545-B10D-21C9D0818FC0}" srcOrd="1" destOrd="0" presId="urn:microsoft.com/office/officeart/2005/8/layout/target3"/>
    <dgm:cxn modelId="{D9C4B9C3-729A-C749-8C32-511E47D7921A}" type="presParOf" srcId="{2DB9237D-78D4-F340-BC36-3FECD9BAC422}" destId="{2B8B3A4D-E2D6-784B-BDD2-E946534D6D62}" srcOrd="2" destOrd="0" presId="urn:microsoft.com/office/officeart/2005/8/layout/target3"/>
    <dgm:cxn modelId="{B097BDBF-7018-624E-8491-D3FB644E926C}" type="presParOf" srcId="{2DB9237D-78D4-F340-BC36-3FECD9BAC422}" destId="{BAD41420-2415-374F-8D5B-0FA7B4DCD414}" srcOrd="3" destOrd="0" presId="urn:microsoft.com/office/officeart/2005/8/layout/target3"/>
    <dgm:cxn modelId="{F7E976AF-F4E0-B24D-8CF9-E37D61B10CB0}" type="presParOf" srcId="{2DB9237D-78D4-F340-BC36-3FECD9BAC422}" destId="{5ED81864-AB42-364B-80AF-7BE8CC439667}" srcOrd="4" destOrd="0" presId="urn:microsoft.com/office/officeart/2005/8/layout/target3"/>
    <dgm:cxn modelId="{58B85ED3-6AD5-8D48-B2BF-865FD21F4B01}" type="presParOf" srcId="{2DB9237D-78D4-F340-BC36-3FECD9BAC422}" destId="{7D5A274E-2502-1747-AB8B-9CFC94F8141F}" srcOrd="5" destOrd="0" presId="urn:microsoft.com/office/officeart/2005/8/layout/target3"/>
    <dgm:cxn modelId="{438861A7-8AB4-CD4B-9490-893889275242}" type="presParOf" srcId="{2DB9237D-78D4-F340-BC36-3FECD9BAC422}" destId="{5368EEEB-FE29-1B41-B43B-88DB84A1F2AF}" srcOrd="6" destOrd="0" presId="urn:microsoft.com/office/officeart/2005/8/layout/target3"/>
    <dgm:cxn modelId="{29962EBD-6231-A543-B03D-E6F5F4FBC026}" type="presParOf" srcId="{2DB9237D-78D4-F340-BC36-3FECD9BAC422}" destId="{A80CC4D1-598B-A34A-939C-C11C1F9910B1}" srcOrd="7" destOrd="0" presId="urn:microsoft.com/office/officeart/2005/8/layout/target3"/>
    <dgm:cxn modelId="{56CEAEFB-8532-E14E-B3ED-5645D6597849}" type="presParOf" srcId="{2DB9237D-78D4-F340-BC36-3FECD9BAC422}" destId="{4F3014E6-139B-6B47-8B8B-A7A4D6BFD0AD}" srcOrd="8" destOrd="0" presId="urn:microsoft.com/office/officeart/2005/8/layout/target3"/>
    <dgm:cxn modelId="{A0C0B3DB-CF40-5A4F-8A68-D63B2BBED3CA}" type="presParOf" srcId="{2DB9237D-78D4-F340-BC36-3FECD9BAC422}" destId="{27C5A0B2-5764-6941-B66A-831B54A6F82A}" srcOrd="9" destOrd="0" presId="urn:microsoft.com/office/officeart/2005/8/layout/target3"/>
    <dgm:cxn modelId="{5558CE1B-790F-AF49-937C-55A88A47F9C1}" type="presParOf" srcId="{2DB9237D-78D4-F340-BC36-3FECD9BAC422}" destId="{031FD090-F68E-2C46-9EA2-67DE4BC72AF9}" srcOrd="10" destOrd="0" presId="urn:microsoft.com/office/officeart/2005/8/layout/target3"/>
    <dgm:cxn modelId="{A46679E8-97E2-2549-82FD-73768DE6ABAF}" type="presParOf" srcId="{2DB9237D-78D4-F340-BC36-3FECD9BAC422}" destId="{50CB7C8A-EDDA-EF4A-8870-373239978779}" srcOrd="11" destOrd="0" presId="urn:microsoft.com/office/officeart/2005/8/layout/target3"/>
    <dgm:cxn modelId="{824A6BDB-7037-EB47-AF23-DC69FE28B7F6}" type="presParOf" srcId="{2DB9237D-78D4-F340-BC36-3FECD9BAC422}" destId="{45C0B177-656D-2A45-A9C8-BEB19145BF8B}" srcOrd="12" destOrd="0" presId="urn:microsoft.com/office/officeart/2005/8/layout/target3"/>
    <dgm:cxn modelId="{55FA3072-BDD2-DB41-93ED-B104F7681BCE}" type="presParOf" srcId="{2DB9237D-78D4-F340-BC36-3FECD9BAC422}" destId="{2581C7C5-34B0-AF4D-8F87-7F3FB58D5019}" srcOrd="13" destOrd="0" presId="urn:microsoft.com/office/officeart/2005/8/layout/target3"/>
    <dgm:cxn modelId="{BCA3EAA7-1A41-4D4B-83F9-5F7221EED0E9}" type="presParOf" srcId="{2DB9237D-78D4-F340-BC36-3FECD9BAC422}" destId="{0DB54FDB-F117-C945-A4F9-88CD650A5A80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وظائف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en-GB" sz="1900" dirty="0"/>
            <a:t>  </a:t>
          </a:r>
          <a:r>
            <a:rPr lang="ar-SA" sz="1900" dirty="0"/>
            <a:t>تحليل التفاعل مع المنشورات على وسائل التواصل</a:t>
          </a:r>
          <a:endParaRPr lang="en-GB" sz="1900" dirty="0"/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أهمية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مثال</a:t>
          </a:r>
          <a:r>
            <a:rPr lang="ar-SA" sz="2800" b="1" dirty="0"/>
            <a:t> </a:t>
          </a:r>
          <a:endParaRPr lang="en-GB" sz="2800" dirty="0"/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r>
            <a:rPr lang="en-GB" sz="2200" dirty="0"/>
            <a:t> </a:t>
          </a:r>
          <a:r>
            <a:rPr lang="ar-SA" sz="2200" dirty="0"/>
            <a:t>تتبع زيادة عدد المتابعين بعد نشر محتوى معين</a:t>
          </a:r>
          <a:endParaRPr lang="en-GB" sz="22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3CB6C820-F8A2-C842-9623-107FA99DFD4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 </a:t>
          </a:r>
          <a:r>
            <a:rPr lang="ar-SA" sz="2200" dirty="0"/>
            <a:t>إدارة الحسابات الاجتماعية من مكان واحد</a:t>
          </a:r>
          <a:endParaRPr lang="en-GB" sz="22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E2DBF3A1-238A-5143-A190-BDEEEC45B7DA}">
      <dgm:prSet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 </a:t>
          </a:r>
          <a:r>
            <a:rPr lang="ar-SA" sz="2200" dirty="0"/>
            <a:t>تحليل شامل لأداء وسائل التواصل الاجتماعي</a:t>
          </a:r>
          <a:endParaRPr lang="en-US" sz="2200" dirty="0"/>
        </a:p>
      </dgm:t>
    </dgm:pt>
    <dgm:pt modelId="{2DA6EF84-ACC6-884A-B23F-07F5A3565F74}" type="parTrans" cxnId="{E69E4D75-5101-E143-B94E-EBF4E2E8B265}">
      <dgm:prSet/>
      <dgm:spPr/>
      <dgm:t>
        <a:bodyPr/>
        <a:lstStyle/>
        <a:p>
          <a:endParaRPr lang="en-GB"/>
        </a:p>
      </dgm:t>
    </dgm:pt>
    <dgm:pt modelId="{D32B334A-CDCC-EE4A-852F-EEABFAC3DCEC}" type="sibTrans" cxnId="{E69E4D75-5101-E143-B94E-EBF4E2E8B265}">
      <dgm:prSet/>
      <dgm:spPr/>
      <dgm:t>
        <a:bodyPr/>
        <a:lstStyle/>
        <a:p>
          <a:endParaRPr lang="en-GB"/>
        </a:p>
      </dgm:t>
    </dgm:pt>
    <dgm:pt modelId="{90A51456-7EBF-194B-826F-26F890F84B79}">
      <dgm:prSet phldrT="[Text]" custT="1"/>
      <dgm:spPr/>
      <dgm:t>
        <a:bodyPr/>
        <a:lstStyle/>
        <a:p>
          <a:pPr rtl="1"/>
          <a:r>
            <a:rPr lang="en-GB" sz="1900" dirty="0"/>
            <a:t> </a:t>
          </a:r>
          <a:r>
            <a:rPr lang="ar-SA" sz="1900" dirty="0"/>
            <a:t>متابعة الإشارات</a:t>
          </a:r>
          <a:r>
            <a:rPr lang="en-GB" sz="1900" dirty="0"/>
            <a:t> (Mentions) </a:t>
          </a:r>
          <a:r>
            <a:rPr lang="ar-SA" sz="1900" dirty="0"/>
            <a:t>الخاصة بالعلامة التجارية</a:t>
          </a:r>
          <a:endParaRPr lang="en-GB" sz="1900" dirty="0"/>
        </a:p>
      </dgm:t>
    </dgm:pt>
    <dgm:pt modelId="{704AFE3C-DA2F-B348-AE9B-B1790D96E5BB}" type="sibTrans" cxnId="{4A1F194E-01DA-0548-9A47-1FEE35BB58B5}">
      <dgm:prSet/>
      <dgm:spPr/>
      <dgm:t>
        <a:bodyPr/>
        <a:lstStyle/>
        <a:p>
          <a:endParaRPr lang="en-GB"/>
        </a:p>
      </dgm:t>
    </dgm:pt>
    <dgm:pt modelId="{26D3CA79-BD5B-B345-B2AF-E9615FD9E951}" type="parTrans" cxnId="{4A1F194E-01DA-0548-9A47-1FEE35BB58B5}">
      <dgm:prSet/>
      <dgm:spPr/>
      <dgm:t>
        <a:bodyPr/>
        <a:lstStyle/>
        <a:p>
          <a:endParaRPr lang="en-GB"/>
        </a:p>
      </dgm:t>
    </dgm:pt>
    <dgm:pt modelId="{CCFC58BD-D7D1-A345-8B45-6D81BAB31DD8}">
      <dgm:prSet custT="1"/>
      <dgm:spPr/>
      <dgm:t>
        <a:bodyPr/>
        <a:lstStyle/>
        <a:p>
          <a:pPr rtl="1"/>
          <a:r>
            <a:rPr lang="en-GB" sz="1900" dirty="0"/>
            <a:t> </a:t>
          </a:r>
          <a:r>
            <a:rPr lang="ar-SA" sz="1900" dirty="0"/>
            <a:t>قياس مدى وصول المنشورات</a:t>
          </a:r>
          <a:r>
            <a:rPr lang="en-GB" sz="1900" dirty="0"/>
            <a:t> (Reach).</a:t>
          </a:r>
          <a:endParaRPr lang="en-US" sz="1900" dirty="0"/>
        </a:p>
      </dgm:t>
    </dgm:pt>
    <dgm:pt modelId="{B644A3FB-5A5E-9B47-A1F2-3C87DDE820B4}" type="sibTrans" cxnId="{EB871C1E-0B71-7D4A-B552-6F16B1C73DDA}">
      <dgm:prSet/>
      <dgm:spPr/>
      <dgm:t>
        <a:bodyPr/>
        <a:lstStyle/>
        <a:p>
          <a:endParaRPr lang="en-GB"/>
        </a:p>
      </dgm:t>
    </dgm:pt>
    <dgm:pt modelId="{A4119480-FD8E-E846-A147-41F35DDC4AB8}" type="parTrans" cxnId="{EB871C1E-0B71-7D4A-B552-6F16B1C73DDA}">
      <dgm:prSet/>
      <dgm:spPr/>
      <dgm:t>
        <a:bodyPr/>
        <a:lstStyle/>
        <a:p>
          <a:endParaRPr lang="en-GB"/>
        </a:p>
      </dgm:t>
    </dgm:pt>
    <dgm:pt modelId="{2DB9237D-78D4-F340-BC36-3FECD9BAC422}" type="pres">
      <dgm:prSet presAssocID="{966DA020-48C5-E545-9694-78AA58E31188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659FF1BC-9A2D-7248-A27C-A3FC6A81B410}" type="pres">
      <dgm:prSet presAssocID="{B335BC77-3A29-9A49-9E26-FC4085069A83}" presName="circle1" presStyleLbl="node1" presStyleIdx="0" presStyleCnt="3"/>
      <dgm:spPr/>
    </dgm:pt>
    <dgm:pt modelId="{411BF436-DBF4-0545-B10D-21C9D0818FC0}" type="pres">
      <dgm:prSet presAssocID="{B335BC77-3A29-9A49-9E26-FC4085069A83}" presName="space" presStyleCnt="0"/>
      <dgm:spPr/>
    </dgm:pt>
    <dgm:pt modelId="{2B8B3A4D-E2D6-784B-BDD2-E946534D6D62}" type="pres">
      <dgm:prSet presAssocID="{B335BC77-3A29-9A49-9E26-FC4085069A83}" presName="rect1" presStyleLbl="alignAcc1" presStyleIdx="0" presStyleCnt="3"/>
      <dgm:spPr/>
    </dgm:pt>
    <dgm:pt modelId="{BAD41420-2415-374F-8D5B-0FA7B4DCD414}" type="pres">
      <dgm:prSet presAssocID="{4BABE52C-BC7D-664E-8291-A252EF2062A1}" presName="vertSpace2" presStyleLbl="node1" presStyleIdx="0" presStyleCnt="3"/>
      <dgm:spPr/>
    </dgm:pt>
    <dgm:pt modelId="{5ED81864-AB42-364B-80AF-7BE8CC439667}" type="pres">
      <dgm:prSet presAssocID="{4BABE52C-BC7D-664E-8291-A252EF2062A1}" presName="circle2" presStyleLbl="node1" presStyleIdx="1" presStyleCnt="3"/>
      <dgm:spPr/>
    </dgm:pt>
    <dgm:pt modelId="{7D5A274E-2502-1747-AB8B-9CFC94F8141F}" type="pres">
      <dgm:prSet presAssocID="{4BABE52C-BC7D-664E-8291-A252EF2062A1}" presName="rect2" presStyleLbl="alignAcc1" presStyleIdx="1" presStyleCnt="3"/>
      <dgm:spPr/>
    </dgm:pt>
    <dgm:pt modelId="{5368EEEB-FE29-1B41-B43B-88DB84A1F2AF}" type="pres">
      <dgm:prSet presAssocID="{6779E3F9-4828-7C49-A41A-9CC2F13E9857}" presName="vertSpace3" presStyleLbl="node1" presStyleIdx="1" presStyleCnt="3"/>
      <dgm:spPr/>
    </dgm:pt>
    <dgm:pt modelId="{A80CC4D1-598B-A34A-939C-C11C1F9910B1}" type="pres">
      <dgm:prSet presAssocID="{6779E3F9-4828-7C49-A41A-9CC2F13E9857}" presName="circle3" presStyleLbl="node1" presStyleIdx="2" presStyleCnt="3"/>
      <dgm:spPr/>
    </dgm:pt>
    <dgm:pt modelId="{4F3014E6-139B-6B47-8B8B-A7A4D6BFD0AD}" type="pres">
      <dgm:prSet presAssocID="{6779E3F9-4828-7C49-A41A-9CC2F13E9857}" presName="rect3" presStyleLbl="alignAcc1" presStyleIdx="2" presStyleCnt="3"/>
      <dgm:spPr/>
    </dgm:pt>
    <dgm:pt modelId="{27C5A0B2-5764-6941-B66A-831B54A6F82A}" type="pres">
      <dgm:prSet presAssocID="{B335BC77-3A29-9A49-9E26-FC4085069A83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031FD090-F68E-2C46-9EA2-67DE4BC72AF9}" type="pres">
      <dgm:prSet presAssocID="{B335BC77-3A29-9A49-9E26-FC4085069A83}" presName="rect1ChTx" presStyleLbl="alignAcc1" presStyleIdx="2" presStyleCnt="3" custScaleX="130818" custLinFactNeighborX="17076" custLinFactNeighborY="2311">
        <dgm:presLayoutVars>
          <dgm:bulletEnabled val="1"/>
        </dgm:presLayoutVars>
      </dgm:prSet>
      <dgm:spPr/>
    </dgm:pt>
    <dgm:pt modelId="{50CB7C8A-EDDA-EF4A-8870-373239978779}" type="pres">
      <dgm:prSet presAssocID="{4BABE52C-BC7D-664E-8291-A252EF2062A1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45C0B177-656D-2A45-A9C8-BEB19145BF8B}" type="pres">
      <dgm:prSet presAssocID="{4BABE52C-BC7D-664E-8291-A252EF2062A1}" presName="rect2ChTx" presStyleLbl="alignAcc1" presStyleIdx="2" presStyleCnt="3" custScaleX="117065" custLinFactNeighborX="21451" custLinFactNeighborY="4463">
        <dgm:presLayoutVars>
          <dgm:bulletEnabled val="1"/>
        </dgm:presLayoutVars>
      </dgm:prSet>
      <dgm:spPr/>
    </dgm:pt>
    <dgm:pt modelId="{2581C7C5-34B0-AF4D-8F87-7F3FB58D5019}" type="pres">
      <dgm:prSet presAssocID="{6779E3F9-4828-7C49-A41A-9CC2F13E9857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0DB54FDB-F117-C945-A4F9-88CD650A5A80}" type="pres">
      <dgm:prSet presAssocID="{6779E3F9-4828-7C49-A41A-9CC2F13E9857}" presName="rect3ChTx" presStyleLbl="alignAcc1" presStyleIdx="2" presStyleCnt="3" custScaleX="116579" custLinFactNeighborX="21208" custLinFactNeighborY="1178">
        <dgm:presLayoutVars>
          <dgm:bulletEnabled val="1"/>
        </dgm:presLayoutVars>
      </dgm:prSet>
      <dgm:spPr/>
    </dgm:pt>
  </dgm:ptLst>
  <dgm:cxnLst>
    <dgm:cxn modelId="{8F92E809-D440-2D40-AD31-9287919784C8}" type="presOf" srcId="{E2DBF3A1-238A-5143-A190-BDEEEC45B7DA}" destId="{45C0B177-656D-2A45-A9C8-BEB19145BF8B}" srcOrd="0" destOrd="1" presId="urn:microsoft.com/office/officeart/2005/8/layout/target3"/>
    <dgm:cxn modelId="{C4E74010-E605-0E4A-963E-715B572B7636}" type="presOf" srcId="{B7BCC4FE-6CC3-0749-8D31-91EBBFFAA715}" destId="{0DB54FDB-F117-C945-A4F9-88CD650A5A80}" srcOrd="0" destOrd="0" presId="urn:microsoft.com/office/officeart/2005/8/layout/target3"/>
    <dgm:cxn modelId="{BE49A412-4D30-684B-860E-FF5CFE8C747A}" type="presOf" srcId="{6779E3F9-4828-7C49-A41A-9CC2F13E9857}" destId="{4F3014E6-139B-6B47-8B8B-A7A4D6BFD0AD}" srcOrd="0" destOrd="0" presId="urn:microsoft.com/office/officeart/2005/8/layout/target3"/>
    <dgm:cxn modelId="{EB871C1E-0B71-7D4A-B552-6F16B1C73DDA}" srcId="{B335BC77-3A29-9A49-9E26-FC4085069A83}" destId="{CCFC58BD-D7D1-A345-8B45-6D81BAB31DD8}" srcOrd="2" destOrd="0" parTransId="{A4119480-FD8E-E846-A147-41F35DDC4AB8}" sibTransId="{B644A3FB-5A5E-9B47-A1F2-3C87DDE820B4}"/>
    <dgm:cxn modelId="{EE7F0230-5134-7D44-B36D-E1DA438AC110}" type="presOf" srcId="{4BABE52C-BC7D-664E-8291-A252EF2062A1}" destId="{50CB7C8A-EDDA-EF4A-8870-373239978779}" srcOrd="1" destOrd="0" presId="urn:microsoft.com/office/officeart/2005/8/layout/target3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FABB037-301F-2346-8860-DFA1CB1731E5}" type="presOf" srcId="{966DA020-48C5-E545-9694-78AA58E31188}" destId="{2DB9237D-78D4-F340-BC36-3FECD9BAC422}" srcOrd="0" destOrd="0" presId="urn:microsoft.com/office/officeart/2005/8/layout/target3"/>
    <dgm:cxn modelId="{4A1F194E-01DA-0548-9A47-1FEE35BB58B5}" srcId="{B335BC77-3A29-9A49-9E26-FC4085069A83}" destId="{90A51456-7EBF-194B-826F-26F890F84B79}" srcOrd="1" destOrd="0" parTransId="{26D3CA79-BD5B-B345-B2AF-E9615FD9E951}" sibTransId="{704AFE3C-DA2F-B348-AE9B-B1790D96E5BB}"/>
    <dgm:cxn modelId="{97ABE157-4B49-674A-A4B5-02A402FDE2C2}" type="presOf" srcId="{B335BC77-3A29-9A49-9E26-FC4085069A83}" destId="{27C5A0B2-5764-6941-B66A-831B54A6F82A}" srcOrd="1" destOrd="0" presId="urn:microsoft.com/office/officeart/2005/8/layout/target3"/>
    <dgm:cxn modelId="{274FBA67-944A-E64C-AAFA-67E0F7BC2ECF}" type="presOf" srcId="{CCFC58BD-D7D1-A345-8B45-6D81BAB31DD8}" destId="{031FD090-F68E-2C46-9EA2-67DE4BC72AF9}" srcOrd="0" destOrd="2" presId="urn:microsoft.com/office/officeart/2005/8/layout/target3"/>
    <dgm:cxn modelId="{E69E4D75-5101-E143-B94E-EBF4E2E8B265}" srcId="{4BABE52C-BC7D-664E-8291-A252EF2062A1}" destId="{E2DBF3A1-238A-5143-A190-BDEEEC45B7DA}" srcOrd="1" destOrd="0" parTransId="{2DA6EF84-ACC6-884A-B23F-07F5A3565F74}" sibTransId="{D32B334A-CDCC-EE4A-852F-EEABFAC3DCEC}"/>
    <dgm:cxn modelId="{7049957B-0270-474E-B129-56D4D3FCB6D9}" type="presOf" srcId="{90A51456-7EBF-194B-826F-26F890F84B79}" destId="{031FD090-F68E-2C46-9EA2-67DE4BC72AF9}" srcOrd="0" destOrd="1" presId="urn:microsoft.com/office/officeart/2005/8/layout/target3"/>
    <dgm:cxn modelId="{02CFB77C-22C1-6747-B3BB-A1C300D8AF4A}" type="presOf" srcId="{6779E3F9-4828-7C49-A41A-9CC2F13E9857}" destId="{2581C7C5-34B0-AF4D-8F87-7F3FB58D5019}" srcOrd="1" destOrd="0" presId="urn:microsoft.com/office/officeart/2005/8/layout/target3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670FAB9E-F8C2-C846-B494-01C741D78C5C}" type="presOf" srcId="{72028422-0488-6C4A-8465-DF458B9CA74C}" destId="{031FD090-F68E-2C46-9EA2-67DE4BC72AF9}" srcOrd="0" destOrd="0" presId="urn:microsoft.com/office/officeart/2005/8/layout/target3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C871A1B6-9744-0B42-8E0F-E58DB7E16251}" type="presOf" srcId="{3CB6C820-F8A2-C842-9623-107FA99DFD47}" destId="{45C0B177-656D-2A45-A9C8-BEB19145BF8B}" srcOrd="0" destOrd="0" presId="urn:microsoft.com/office/officeart/2005/8/layout/target3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20E7D3E1-BEC7-5143-9E70-3DB30EF56F79}" type="presOf" srcId="{4BABE52C-BC7D-664E-8291-A252EF2062A1}" destId="{7D5A274E-2502-1747-AB8B-9CFC94F8141F}" srcOrd="0" destOrd="0" presId="urn:microsoft.com/office/officeart/2005/8/layout/target3"/>
    <dgm:cxn modelId="{E92F7AE7-BFEE-EC4D-BF4E-FE28DC8E508F}" type="presOf" srcId="{B335BC77-3A29-9A49-9E26-FC4085069A83}" destId="{2B8B3A4D-E2D6-784B-BDD2-E946534D6D62}" srcOrd="0" destOrd="0" presId="urn:microsoft.com/office/officeart/2005/8/layout/target3"/>
    <dgm:cxn modelId="{AAE68512-9D19-EA46-B655-7EEF66FE2AC7}" type="presParOf" srcId="{2DB9237D-78D4-F340-BC36-3FECD9BAC422}" destId="{659FF1BC-9A2D-7248-A27C-A3FC6A81B410}" srcOrd="0" destOrd="0" presId="urn:microsoft.com/office/officeart/2005/8/layout/target3"/>
    <dgm:cxn modelId="{80B88F20-8274-E040-8D60-E9C8ED1B6B45}" type="presParOf" srcId="{2DB9237D-78D4-F340-BC36-3FECD9BAC422}" destId="{411BF436-DBF4-0545-B10D-21C9D0818FC0}" srcOrd="1" destOrd="0" presId="urn:microsoft.com/office/officeart/2005/8/layout/target3"/>
    <dgm:cxn modelId="{D9C4B9C3-729A-C749-8C32-511E47D7921A}" type="presParOf" srcId="{2DB9237D-78D4-F340-BC36-3FECD9BAC422}" destId="{2B8B3A4D-E2D6-784B-BDD2-E946534D6D62}" srcOrd="2" destOrd="0" presId="urn:microsoft.com/office/officeart/2005/8/layout/target3"/>
    <dgm:cxn modelId="{B097BDBF-7018-624E-8491-D3FB644E926C}" type="presParOf" srcId="{2DB9237D-78D4-F340-BC36-3FECD9BAC422}" destId="{BAD41420-2415-374F-8D5B-0FA7B4DCD414}" srcOrd="3" destOrd="0" presId="urn:microsoft.com/office/officeart/2005/8/layout/target3"/>
    <dgm:cxn modelId="{F7E976AF-F4E0-B24D-8CF9-E37D61B10CB0}" type="presParOf" srcId="{2DB9237D-78D4-F340-BC36-3FECD9BAC422}" destId="{5ED81864-AB42-364B-80AF-7BE8CC439667}" srcOrd="4" destOrd="0" presId="urn:microsoft.com/office/officeart/2005/8/layout/target3"/>
    <dgm:cxn modelId="{58B85ED3-6AD5-8D48-B2BF-865FD21F4B01}" type="presParOf" srcId="{2DB9237D-78D4-F340-BC36-3FECD9BAC422}" destId="{7D5A274E-2502-1747-AB8B-9CFC94F8141F}" srcOrd="5" destOrd="0" presId="urn:microsoft.com/office/officeart/2005/8/layout/target3"/>
    <dgm:cxn modelId="{438861A7-8AB4-CD4B-9490-893889275242}" type="presParOf" srcId="{2DB9237D-78D4-F340-BC36-3FECD9BAC422}" destId="{5368EEEB-FE29-1B41-B43B-88DB84A1F2AF}" srcOrd="6" destOrd="0" presId="urn:microsoft.com/office/officeart/2005/8/layout/target3"/>
    <dgm:cxn modelId="{29962EBD-6231-A543-B03D-E6F5F4FBC026}" type="presParOf" srcId="{2DB9237D-78D4-F340-BC36-3FECD9BAC422}" destId="{A80CC4D1-598B-A34A-939C-C11C1F9910B1}" srcOrd="7" destOrd="0" presId="urn:microsoft.com/office/officeart/2005/8/layout/target3"/>
    <dgm:cxn modelId="{56CEAEFB-8532-E14E-B3ED-5645D6597849}" type="presParOf" srcId="{2DB9237D-78D4-F340-BC36-3FECD9BAC422}" destId="{4F3014E6-139B-6B47-8B8B-A7A4D6BFD0AD}" srcOrd="8" destOrd="0" presId="urn:microsoft.com/office/officeart/2005/8/layout/target3"/>
    <dgm:cxn modelId="{A0C0B3DB-CF40-5A4F-8A68-D63B2BBED3CA}" type="presParOf" srcId="{2DB9237D-78D4-F340-BC36-3FECD9BAC422}" destId="{27C5A0B2-5764-6941-B66A-831B54A6F82A}" srcOrd="9" destOrd="0" presId="urn:microsoft.com/office/officeart/2005/8/layout/target3"/>
    <dgm:cxn modelId="{5558CE1B-790F-AF49-937C-55A88A47F9C1}" type="presParOf" srcId="{2DB9237D-78D4-F340-BC36-3FECD9BAC422}" destId="{031FD090-F68E-2C46-9EA2-67DE4BC72AF9}" srcOrd="10" destOrd="0" presId="urn:microsoft.com/office/officeart/2005/8/layout/target3"/>
    <dgm:cxn modelId="{A46679E8-97E2-2549-82FD-73768DE6ABAF}" type="presParOf" srcId="{2DB9237D-78D4-F340-BC36-3FECD9BAC422}" destId="{50CB7C8A-EDDA-EF4A-8870-373239978779}" srcOrd="11" destOrd="0" presId="urn:microsoft.com/office/officeart/2005/8/layout/target3"/>
    <dgm:cxn modelId="{824A6BDB-7037-EB47-AF23-DC69FE28B7F6}" type="presParOf" srcId="{2DB9237D-78D4-F340-BC36-3FECD9BAC422}" destId="{45C0B177-656D-2A45-A9C8-BEB19145BF8B}" srcOrd="12" destOrd="0" presId="urn:microsoft.com/office/officeart/2005/8/layout/target3"/>
    <dgm:cxn modelId="{55FA3072-BDD2-DB41-93ED-B104F7681BCE}" type="presParOf" srcId="{2DB9237D-78D4-F340-BC36-3FECD9BAC422}" destId="{2581C7C5-34B0-AF4D-8F87-7F3FB58D5019}" srcOrd="13" destOrd="0" presId="urn:microsoft.com/office/officeart/2005/8/layout/target3"/>
    <dgm:cxn modelId="{BCA3EAA7-1A41-4D4B-83F9-5F7221EED0E9}" type="presParOf" srcId="{2DB9237D-78D4-F340-BC36-3FECD9BAC422}" destId="{0DB54FDB-F117-C945-A4F9-88CD650A5A80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وظائف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ar-SA" sz="1900" dirty="0"/>
            <a:t> تحليل حملات البريد الإلكتروني</a:t>
          </a:r>
          <a:r>
            <a:rPr lang="en-GB" sz="1900" dirty="0"/>
            <a:t> (Email Campaigns).</a:t>
          </a:r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أهمية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مثال</a:t>
          </a:r>
          <a:r>
            <a:rPr lang="ar-SA" sz="2800" b="1" dirty="0"/>
            <a:t> </a:t>
          </a:r>
          <a:endParaRPr lang="en-GB" sz="2800" dirty="0"/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r>
            <a:rPr lang="ar-SA" sz="2200" dirty="0"/>
            <a:t> متابعة نجاح رسالة بريدية تحتوي على عرض خاص</a:t>
          </a:r>
          <a:endParaRPr lang="en-GB" sz="22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3CB6C820-F8A2-C842-9623-107FA99DFD4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dirty="0"/>
            <a:t> تحسين الحملات البريدية بناءً على التحليل</a:t>
          </a:r>
          <a:endParaRPr lang="en-GB" sz="22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E2DBF3A1-238A-5143-A190-BDEEEC45B7DA}">
      <dgm:prSet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 </a:t>
          </a:r>
          <a:r>
            <a:rPr lang="ar-SA" sz="2200" dirty="0"/>
            <a:t> تخصيص الرسائل لجمهور محدد</a:t>
          </a:r>
          <a:endParaRPr lang="en-US" sz="2200" dirty="0"/>
        </a:p>
      </dgm:t>
    </dgm:pt>
    <dgm:pt modelId="{2DA6EF84-ACC6-884A-B23F-07F5A3565F74}" type="parTrans" cxnId="{E69E4D75-5101-E143-B94E-EBF4E2E8B265}">
      <dgm:prSet/>
      <dgm:spPr/>
      <dgm:t>
        <a:bodyPr/>
        <a:lstStyle/>
        <a:p>
          <a:endParaRPr lang="en-GB"/>
        </a:p>
      </dgm:t>
    </dgm:pt>
    <dgm:pt modelId="{D32B334A-CDCC-EE4A-852F-EEABFAC3DCEC}" type="sibTrans" cxnId="{E69E4D75-5101-E143-B94E-EBF4E2E8B265}">
      <dgm:prSet/>
      <dgm:spPr/>
      <dgm:t>
        <a:bodyPr/>
        <a:lstStyle/>
        <a:p>
          <a:endParaRPr lang="en-GB"/>
        </a:p>
      </dgm:t>
    </dgm:pt>
    <dgm:pt modelId="{90A51456-7EBF-194B-826F-26F890F84B79}">
      <dgm:prSet phldrT="[Text]" custT="1"/>
      <dgm:spPr/>
      <dgm:t>
        <a:bodyPr/>
        <a:lstStyle/>
        <a:p>
          <a:pPr rtl="1"/>
          <a:r>
            <a:rPr lang="ar-SA" sz="1900" dirty="0"/>
            <a:t> متابعة معدلات الفتح</a:t>
          </a:r>
          <a:r>
            <a:rPr lang="en-GB" sz="1900" dirty="0"/>
            <a:t> (Open Rate) </a:t>
          </a:r>
          <a:r>
            <a:rPr lang="ar-SA" sz="1900" dirty="0"/>
            <a:t>والنقر</a:t>
          </a:r>
          <a:r>
            <a:rPr lang="en-GB" sz="1900" dirty="0"/>
            <a:t> (Click Rate).</a:t>
          </a:r>
        </a:p>
      </dgm:t>
    </dgm:pt>
    <dgm:pt modelId="{704AFE3C-DA2F-B348-AE9B-B1790D96E5BB}" type="sibTrans" cxnId="{4A1F194E-01DA-0548-9A47-1FEE35BB58B5}">
      <dgm:prSet/>
      <dgm:spPr/>
      <dgm:t>
        <a:bodyPr/>
        <a:lstStyle/>
        <a:p>
          <a:endParaRPr lang="en-GB"/>
        </a:p>
      </dgm:t>
    </dgm:pt>
    <dgm:pt modelId="{26D3CA79-BD5B-B345-B2AF-E9615FD9E951}" type="parTrans" cxnId="{4A1F194E-01DA-0548-9A47-1FEE35BB58B5}">
      <dgm:prSet/>
      <dgm:spPr/>
      <dgm:t>
        <a:bodyPr/>
        <a:lstStyle/>
        <a:p>
          <a:endParaRPr lang="en-GB"/>
        </a:p>
      </dgm:t>
    </dgm:pt>
    <dgm:pt modelId="{CCFC58BD-D7D1-A345-8B45-6D81BAB31DD8}">
      <dgm:prSet custT="1"/>
      <dgm:spPr/>
      <dgm:t>
        <a:bodyPr/>
        <a:lstStyle/>
        <a:p>
          <a:pPr rtl="1"/>
          <a:r>
            <a:rPr lang="ar-SA" sz="1900" dirty="0"/>
            <a:t> إدارة قوائم البريد والتفاعل مع العملاء</a:t>
          </a:r>
          <a:endParaRPr lang="en-US" sz="1900" dirty="0"/>
        </a:p>
      </dgm:t>
    </dgm:pt>
    <dgm:pt modelId="{B644A3FB-5A5E-9B47-A1F2-3C87DDE820B4}" type="sibTrans" cxnId="{EB871C1E-0B71-7D4A-B552-6F16B1C73DDA}">
      <dgm:prSet/>
      <dgm:spPr/>
      <dgm:t>
        <a:bodyPr/>
        <a:lstStyle/>
        <a:p>
          <a:endParaRPr lang="en-GB"/>
        </a:p>
      </dgm:t>
    </dgm:pt>
    <dgm:pt modelId="{A4119480-FD8E-E846-A147-41F35DDC4AB8}" type="parTrans" cxnId="{EB871C1E-0B71-7D4A-B552-6F16B1C73DDA}">
      <dgm:prSet/>
      <dgm:spPr/>
      <dgm:t>
        <a:bodyPr/>
        <a:lstStyle/>
        <a:p>
          <a:endParaRPr lang="en-GB"/>
        </a:p>
      </dgm:t>
    </dgm:pt>
    <dgm:pt modelId="{2DB9237D-78D4-F340-BC36-3FECD9BAC422}" type="pres">
      <dgm:prSet presAssocID="{966DA020-48C5-E545-9694-78AA58E31188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659FF1BC-9A2D-7248-A27C-A3FC6A81B410}" type="pres">
      <dgm:prSet presAssocID="{B335BC77-3A29-9A49-9E26-FC4085069A83}" presName="circle1" presStyleLbl="node1" presStyleIdx="0" presStyleCnt="3"/>
      <dgm:spPr/>
    </dgm:pt>
    <dgm:pt modelId="{411BF436-DBF4-0545-B10D-21C9D0818FC0}" type="pres">
      <dgm:prSet presAssocID="{B335BC77-3A29-9A49-9E26-FC4085069A83}" presName="space" presStyleCnt="0"/>
      <dgm:spPr/>
    </dgm:pt>
    <dgm:pt modelId="{2B8B3A4D-E2D6-784B-BDD2-E946534D6D62}" type="pres">
      <dgm:prSet presAssocID="{B335BC77-3A29-9A49-9E26-FC4085069A83}" presName="rect1" presStyleLbl="alignAcc1" presStyleIdx="0" presStyleCnt="3"/>
      <dgm:spPr/>
    </dgm:pt>
    <dgm:pt modelId="{BAD41420-2415-374F-8D5B-0FA7B4DCD414}" type="pres">
      <dgm:prSet presAssocID="{4BABE52C-BC7D-664E-8291-A252EF2062A1}" presName="vertSpace2" presStyleLbl="node1" presStyleIdx="0" presStyleCnt="3"/>
      <dgm:spPr/>
    </dgm:pt>
    <dgm:pt modelId="{5ED81864-AB42-364B-80AF-7BE8CC439667}" type="pres">
      <dgm:prSet presAssocID="{4BABE52C-BC7D-664E-8291-A252EF2062A1}" presName="circle2" presStyleLbl="node1" presStyleIdx="1" presStyleCnt="3"/>
      <dgm:spPr/>
    </dgm:pt>
    <dgm:pt modelId="{7D5A274E-2502-1747-AB8B-9CFC94F8141F}" type="pres">
      <dgm:prSet presAssocID="{4BABE52C-BC7D-664E-8291-A252EF2062A1}" presName="rect2" presStyleLbl="alignAcc1" presStyleIdx="1" presStyleCnt="3"/>
      <dgm:spPr/>
    </dgm:pt>
    <dgm:pt modelId="{5368EEEB-FE29-1B41-B43B-88DB84A1F2AF}" type="pres">
      <dgm:prSet presAssocID="{6779E3F9-4828-7C49-A41A-9CC2F13E9857}" presName="vertSpace3" presStyleLbl="node1" presStyleIdx="1" presStyleCnt="3"/>
      <dgm:spPr/>
    </dgm:pt>
    <dgm:pt modelId="{A80CC4D1-598B-A34A-939C-C11C1F9910B1}" type="pres">
      <dgm:prSet presAssocID="{6779E3F9-4828-7C49-A41A-9CC2F13E9857}" presName="circle3" presStyleLbl="node1" presStyleIdx="2" presStyleCnt="3"/>
      <dgm:spPr/>
    </dgm:pt>
    <dgm:pt modelId="{4F3014E6-139B-6B47-8B8B-A7A4D6BFD0AD}" type="pres">
      <dgm:prSet presAssocID="{6779E3F9-4828-7C49-A41A-9CC2F13E9857}" presName="rect3" presStyleLbl="alignAcc1" presStyleIdx="2" presStyleCnt="3"/>
      <dgm:spPr/>
    </dgm:pt>
    <dgm:pt modelId="{27C5A0B2-5764-6941-B66A-831B54A6F82A}" type="pres">
      <dgm:prSet presAssocID="{B335BC77-3A29-9A49-9E26-FC4085069A83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031FD090-F68E-2C46-9EA2-67DE4BC72AF9}" type="pres">
      <dgm:prSet presAssocID="{B335BC77-3A29-9A49-9E26-FC4085069A83}" presName="rect1ChTx" presStyleLbl="alignAcc1" presStyleIdx="2" presStyleCnt="3" custScaleX="130818" custLinFactNeighborX="17076" custLinFactNeighborY="2311">
        <dgm:presLayoutVars>
          <dgm:bulletEnabled val="1"/>
        </dgm:presLayoutVars>
      </dgm:prSet>
      <dgm:spPr/>
    </dgm:pt>
    <dgm:pt modelId="{50CB7C8A-EDDA-EF4A-8870-373239978779}" type="pres">
      <dgm:prSet presAssocID="{4BABE52C-BC7D-664E-8291-A252EF2062A1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45C0B177-656D-2A45-A9C8-BEB19145BF8B}" type="pres">
      <dgm:prSet presAssocID="{4BABE52C-BC7D-664E-8291-A252EF2062A1}" presName="rect2ChTx" presStyleLbl="alignAcc1" presStyleIdx="2" presStyleCnt="3" custScaleX="117065" custLinFactNeighborX="21451" custLinFactNeighborY="4463">
        <dgm:presLayoutVars>
          <dgm:bulletEnabled val="1"/>
        </dgm:presLayoutVars>
      </dgm:prSet>
      <dgm:spPr/>
    </dgm:pt>
    <dgm:pt modelId="{2581C7C5-34B0-AF4D-8F87-7F3FB58D5019}" type="pres">
      <dgm:prSet presAssocID="{6779E3F9-4828-7C49-A41A-9CC2F13E9857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0DB54FDB-F117-C945-A4F9-88CD650A5A80}" type="pres">
      <dgm:prSet presAssocID="{6779E3F9-4828-7C49-A41A-9CC2F13E9857}" presName="rect3ChTx" presStyleLbl="alignAcc1" presStyleIdx="2" presStyleCnt="3" custScaleX="116579" custLinFactNeighborX="21208" custLinFactNeighborY="1178">
        <dgm:presLayoutVars>
          <dgm:bulletEnabled val="1"/>
        </dgm:presLayoutVars>
      </dgm:prSet>
      <dgm:spPr/>
    </dgm:pt>
  </dgm:ptLst>
  <dgm:cxnLst>
    <dgm:cxn modelId="{8F92E809-D440-2D40-AD31-9287919784C8}" type="presOf" srcId="{E2DBF3A1-238A-5143-A190-BDEEEC45B7DA}" destId="{45C0B177-656D-2A45-A9C8-BEB19145BF8B}" srcOrd="0" destOrd="1" presId="urn:microsoft.com/office/officeart/2005/8/layout/target3"/>
    <dgm:cxn modelId="{C4E74010-E605-0E4A-963E-715B572B7636}" type="presOf" srcId="{B7BCC4FE-6CC3-0749-8D31-91EBBFFAA715}" destId="{0DB54FDB-F117-C945-A4F9-88CD650A5A80}" srcOrd="0" destOrd="0" presId="urn:microsoft.com/office/officeart/2005/8/layout/target3"/>
    <dgm:cxn modelId="{BE49A412-4D30-684B-860E-FF5CFE8C747A}" type="presOf" srcId="{6779E3F9-4828-7C49-A41A-9CC2F13E9857}" destId="{4F3014E6-139B-6B47-8B8B-A7A4D6BFD0AD}" srcOrd="0" destOrd="0" presId="urn:microsoft.com/office/officeart/2005/8/layout/target3"/>
    <dgm:cxn modelId="{EB871C1E-0B71-7D4A-B552-6F16B1C73DDA}" srcId="{B335BC77-3A29-9A49-9E26-FC4085069A83}" destId="{CCFC58BD-D7D1-A345-8B45-6D81BAB31DD8}" srcOrd="2" destOrd="0" parTransId="{A4119480-FD8E-E846-A147-41F35DDC4AB8}" sibTransId="{B644A3FB-5A5E-9B47-A1F2-3C87DDE820B4}"/>
    <dgm:cxn modelId="{EE7F0230-5134-7D44-B36D-E1DA438AC110}" type="presOf" srcId="{4BABE52C-BC7D-664E-8291-A252EF2062A1}" destId="{50CB7C8A-EDDA-EF4A-8870-373239978779}" srcOrd="1" destOrd="0" presId="urn:microsoft.com/office/officeart/2005/8/layout/target3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FABB037-301F-2346-8860-DFA1CB1731E5}" type="presOf" srcId="{966DA020-48C5-E545-9694-78AA58E31188}" destId="{2DB9237D-78D4-F340-BC36-3FECD9BAC422}" srcOrd="0" destOrd="0" presId="urn:microsoft.com/office/officeart/2005/8/layout/target3"/>
    <dgm:cxn modelId="{4A1F194E-01DA-0548-9A47-1FEE35BB58B5}" srcId="{B335BC77-3A29-9A49-9E26-FC4085069A83}" destId="{90A51456-7EBF-194B-826F-26F890F84B79}" srcOrd="1" destOrd="0" parTransId="{26D3CA79-BD5B-B345-B2AF-E9615FD9E951}" sibTransId="{704AFE3C-DA2F-B348-AE9B-B1790D96E5BB}"/>
    <dgm:cxn modelId="{97ABE157-4B49-674A-A4B5-02A402FDE2C2}" type="presOf" srcId="{B335BC77-3A29-9A49-9E26-FC4085069A83}" destId="{27C5A0B2-5764-6941-B66A-831B54A6F82A}" srcOrd="1" destOrd="0" presId="urn:microsoft.com/office/officeart/2005/8/layout/target3"/>
    <dgm:cxn modelId="{274FBA67-944A-E64C-AAFA-67E0F7BC2ECF}" type="presOf" srcId="{CCFC58BD-D7D1-A345-8B45-6D81BAB31DD8}" destId="{031FD090-F68E-2C46-9EA2-67DE4BC72AF9}" srcOrd="0" destOrd="2" presId="urn:microsoft.com/office/officeart/2005/8/layout/target3"/>
    <dgm:cxn modelId="{E69E4D75-5101-E143-B94E-EBF4E2E8B265}" srcId="{4BABE52C-BC7D-664E-8291-A252EF2062A1}" destId="{E2DBF3A1-238A-5143-A190-BDEEEC45B7DA}" srcOrd="1" destOrd="0" parTransId="{2DA6EF84-ACC6-884A-B23F-07F5A3565F74}" sibTransId="{D32B334A-CDCC-EE4A-852F-EEABFAC3DCEC}"/>
    <dgm:cxn modelId="{7049957B-0270-474E-B129-56D4D3FCB6D9}" type="presOf" srcId="{90A51456-7EBF-194B-826F-26F890F84B79}" destId="{031FD090-F68E-2C46-9EA2-67DE4BC72AF9}" srcOrd="0" destOrd="1" presId="urn:microsoft.com/office/officeart/2005/8/layout/target3"/>
    <dgm:cxn modelId="{02CFB77C-22C1-6747-B3BB-A1C300D8AF4A}" type="presOf" srcId="{6779E3F9-4828-7C49-A41A-9CC2F13E9857}" destId="{2581C7C5-34B0-AF4D-8F87-7F3FB58D5019}" srcOrd="1" destOrd="0" presId="urn:microsoft.com/office/officeart/2005/8/layout/target3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670FAB9E-F8C2-C846-B494-01C741D78C5C}" type="presOf" srcId="{72028422-0488-6C4A-8465-DF458B9CA74C}" destId="{031FD090-F68E-2C46-9EA2-67DE4BC72AF9}" srcOrd="0" destOrd="0" presId="urn:microsoft.com/office/officeart/2005/8/layout/target3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C871A1B6-9744-0B42-8E0F-E58DB7E16251}" type="presOf" srcId="{3CB6C820-F8A2-C842-9623-107FA99DFD47}" destId="{45C0B177-656D-2A45-A9C8-BEB19145BF8B}" srcOrd="0" destOrd="0" presId="urn:microsoft.com/office/officeart/2005/8/layout/target3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20E7D3E1-BEC7-5143-9E70-3DB30EF56F79}" type="presOf" srcId="{4BABE52C-BC7D-664E-8291-A252EF2062A1}" destId="{7D5A274E-2502-1747-AB8B-9CFC94F8141F}" srcOrd="0" destOrd="0" presId="urn:microsoft.com/office/officeart/2005/8/layout/target3"/>
    <dgm:cxn modelId="{E92F7AE7-BFEE-EC4D-BF4E-FE28DC8E508F}" type="presOf" srcId="{B335BC77-3A29-9A49-9E26-FC4085069A83}" destId="{2B8B3A4D-E2D6-784B-BDD2-E946534D6D62}" srcOrd="0" destOrd="0" presId="urn:microsoft.com/office/officeart/2005/8/layout/target3"/>
    <dgm:cxn modelId="{AAE68512-9D19-EA46-B655-7EEF66FE2AC7}" type="presParOf" srcId="{2DB9237D-78D4-F340-BC36-3FECD9BAC422}" destId="{659FF1BC-9A2D-7248-A27C-A3FC6A81B410}" srcOrd="0" destOrd="0" presId="urn:microsoft.com/office/officeart/2005/8/layout/target3"/>
    <dgm:cxn modelId="{80B88F20-8274-E040-8D60-E9C8ED1B6B45}" type="presParOf" srcId="{2DB9237D-78D4-F340-BC36-3FECD9BAC422}" destId="{411BF436-DBF4-0545-B10D-21C9D0818FC0}" srcOrd="1" destOrd="0" presId="urn:microsoft.com/office/officeart/2005/8/layout/target3"/>
    <dgm:cxn modelId="{D9C4B9C3-729A-C749-8C32-511E47D7921A}" type="presParOf" srcId="{2DB9237D-78D4-F340-BC36-3FECD9BAC422}" destId="{2B8B3A4D-E2D6-784B-BDD2-E946534D6D62}" srcOrd="2" destOrd="0" presId="urn:microsoft.com/office/officeart/2005/8/layout/target3"/>
    <dgm:cxn modelId="{B097BDBF-7018-624E-8491-D3FB644E926C}" type="presParOf" srcId="{2DB9237D-78D4-F340-BC36-3FECD9BAC422}" destId="{BAD41420-2415-374F-8D5B-0FA7B4DCD414}" srcOrd="3" destOrd="0" presId="urn:microsoft.com/office/officeart/2005/8/layout/target3"/>
    <dgm:cxn modelId="{F7E976AF-F4E0-B24D-8CF9-E37D61B10CB0}" type="presParOf" srcId="{2DB9237D-78D4-F340-BC36-3FECD9BAC422}" destId="{5ED81864-AB42-364B-80AF-7BE8CC439667}" srcOrd="4" destOrd="0" presId="urn:microsoft.com/office/officeart/2005/8/layout/target3"/>
    <dgm:cxn modelId="{58B85ED3-6AD5-8D48-B2BF-865FD21F4B01}" type="presParOf" srcId="{2DB9237D-78D4-F340-BC36-3FECD9BAC422}" destId="{7D5A274E-2502-1747-AB8B-9CFC94F8141F}" srcOrd="5" destOrd="0" presId="urn:microsoft.com/office/officeart/2005/8/layout/target3"/>
    <dgm:cxn modelId="{438861A7-8AB4-CD4B-9490-893889275242}" type="presParOf" srcId="{2DB9237D-78D4-F340-BC36-3FECD9BAC422}" destId="{5368EEEB-FE29-1B41-B43B-88DB84A1F2AF}" srcOrd="6" destOrd="0" presId="urn:microsoft.com/office/officeart/2005/8/layout/target3"/>
    <dgm:cxn modelId="{29962EBD-6231-A543-B03D-E6F5F4FBC026}" type="presParOf" srcId="{2DB9237D-78D4-F340-BC36-3FECD9BAC422}" destId="{A80CC4D1-598B-A34A-939C-C11C1F9910B1}" srcOrd="7" destOrd="0" presId="urn:microsoft.com/office/officeart/2005/8/layout/target3"/>
    <dgm:cxn modelId="{56CEAEFB-8532-E14E-B3ED-5645D6597849}" type="presParOf" srcId="{2DB9237D-78D4-F340-BC36-3FECD9BAC422}" destId="{4F3014E6-139B-6B47-8B8B-A7A4D6BFD0AD}" srcOrd="8" destOrd="0" presId="urn:microsoft.com/office/officeart/2005/8/layout/target3"/>
    <dgm:cxn modelId="{A0C0B3DB-CF40-5A4F-8A68-D63B2BBED3CA}" type="presParOf" srcId="{2DB9237D-78D4-F340-BC36-3FECD9BAC422}" destId="{27C5A0B2-5764-6941-B66A-831B54A6F82A}" srcOrd="9" destOrd="0" presId="urn:microsoft.com/office/officeart/2005/8/layout/target3"/>
    <dgm:cxn modelId="{5558CE1B-790F-AF49-937C-55A88A47F9C1}" type="presParOf" srcId="{2DB9237D-78D4-F340-BC36-3FECD9BAC422}" destId="{031FD090-F68E-2C46-9EA2-67DE4BC72AF9}" srcOrd="10" destOrd="0" presId="urn:microsoft.com/office/officeart/2005/8/layout/target3"/>
    <dgm:cxn modelId="{A46679E8-97E2-2549-82FD-73768DE6ABAF}" type="presParOf" srcId="{2DB9237D-78D4-F340-BC36-3FECD9BAC422}" destId="{50CB7C8A-EDDA-EF4A-8870-373239978779}" srcOrd="11" destOrd="0" presId="urn:microsoft.com/office/officeart/2005/8/layout/target3"/>
    <dgm:cxn modelId="{824A6BDB-7037-EB47-AF23-DC69FE28B7F6}" type="presParOf" srcId="{2DB9237D-78D4-F340-BC36-3FECD9BAC422}" destId="{45C0B177-656D-2A45-A9C8-BEB19145BF8B}" srcOrd="12" destOrd="0" presId="urn:microsoft.com/office/officeart/2005/8/layout/target3"/>
    <dgm:cxn modelId="{55FA3072-BDD2-DB41-93ED-B104F7681BCE}" type="presParOf" srcId="{2DB9237D-78D4-F340-BC36-3FECD9BAC422}" destId="{2581C7C5-34B0-AF4D-8F87-7F3FB58D5019}" srcOrd="13" destOrd="0" presId="urn:microsoft.com/office/officeart/2005/8/layout/target3"/>
    <dgm:cxn modelId="{BCA3EAA7-1A41-4D4B-83F9-5F7221EED0E9}" type="presParOf" srcId="{2DB9237D-78D4-F340-BC36-3FECD9BAC422}" destId="{0DB54FDB-F117-C945-A4F9-88CD650A5A80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66DA020-48C5-E545-9694-78AA58E31188}" type="doc">
      <dgm:prSet loTypeId="urn:microsoft.com/office/officeart/2005/8/layout/target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35BC77-3A29-9A49-9E26-FC4085069A83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وظائف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712E9600-66B3-0D4F-B96E-CEAB0D65D6E8}" type="par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361022F8-C317-B24B-8587-FF3E65830BA6}" type="sibTrans" cxnId="{10181D9A-D1AC-0B4F-86DA-FE26801CD1E8}">
      <dgm:prSet/>
      <dgm:spPr/>
      <dgm:t>
        <a:bodyPr/>
        <a:lstStyle/>
        <a:p>
          <a:pPr rtl="1"/>
          <a:endParaRPr lang="en-GB"/>
        </a:p>
      </dgm:t>
    </dgm:pt>
    <dgm:pt modelId="{72028422-0488-6C4A-8465-DF458B9CA74C}">
      <dgm:prSet phldrT="[Text]" custT="1"/>
      <dgm:spPr/>
      <dgm:t>
        <a:bodyPr/>
        <a:lstStyle/>
        <a:p>
          <a:pPr rtl="1"/>
          <a:r>
            <a:rPr lang="en-GB" sz="1900" dirty="0"/>
            <a:t> </a:t>
          </a:r>
          <a:r>
            <a:rPr lang="ar-SA" sz="1900" dirty="0"/>
            <a:t>تحليل أداء الكلمات المفتاحية</a:t>
          </a:r>
          <a:r>
            <a:rPr lang="en-GB" sz="1900" dirty="0"/>
            <a:t> (Keywords).</a:t>
          </a:r>
        </a:p>
      </dgm:t>
    </dgm:pt>
    <dgm:pt modelId="{97234A0B-AAF0-B447-9861-5C13466F7CE6}" type="par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8226C05B-ACF9-864D-BA2F-BBCB7C29AAE2}" type="sibTrans" cxnId="{2EA755B4-8126-E345-B0D3-E5FD21C3F174}">
      <dgm:prSet/>
      <dgm:spPr/>
      <dgm:t>
        <a:bodyPr/>
        <a:lstStyle/>
        <a:p>
          <a:pPr rtl="1"/>
          <a:endParaRPr lang="en-GB"/>
        </a:p>
      </dgm:t>
    </dgm:pt>
    <dgm:pt modelId="{4BABE52C-BC7D-664E-8291-A252EF2062A1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أهمية الأداة</a:t>
          </a:r>
          <a:endParaRPr lang="en-GB" sz="2800" dirty="0">
            <a:solidFill>
              <a:srgbClr val="C00000"/>
            </a:solidFill>
          </a:endParaRPr>
        </a:p>
      </dgm:t>
    </dgm:pt>
    <dgm:pt modelId="{BC529230-659E-4245-88B3-7503B191BBFB}" type="par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D3170566-AEF2-1F4A-AA92-23CC6099BBF9}" type="sibTrans" cxnId="{E6B42CCD-D0A0-9841-AECA-8C96DCEC436C}">
      <dgm:prSet/>
      <dgm:spPr/>
      <dgm:t>
        <a:bodyPr/>
        <a:lstStyle/>
        <a:p>
          <a:pPr rtl="1"/>
          <a:endParaRPr lang="en-GB"/>
        </a:p>
      </dgm:t>
    </dgm:pt>
    <dgm:pt modelId="{6779E3F9-4828-7C49-A41A-9CC2F13E9857}">
      <dgm:prSet phldrT="[Text]" custT="1"/>
      <dgm:spPr/>
      <dgm:t>
        <a:bodyPr/>
        <a:lstStyle/>
        <a:p>
          <a:r>
            <a:rPr lang="ar-SA" sz="2800" b="1" dirty="0">
              <a:solidFill>
                <a:srgbClr val="C00000"/>
              </a:solidFill>
            </a:rPr>
            <a:t>مثال</a:t>
          </a:r>
          <a:r>
            <a:rPr lang="ar-SA" sz="2800" b="1" dirty="0"/>
            <a:t> </a:t>
          </a:r>
          <a:endParaRPr lang="en-GB" sz="2800" dirty="0"/>
        </a:p>
      </dgm:t>
    </dgm:pt>
    <dgm:pt modelId="{F5155246-3471-7046-8E1A-3C26AA90DC7E}" type="par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45DA0F13-3072-B94E-A0A8-1189C4C33882}" type="sibTrans" cxnId="{BBB917E1-020F-7042-B8E6-B085E3D673E4}">
      <dgm:prSet/>
      <dgm:spPr/>
      <dgm:t>
        <a:bodyPr/>
        <a:lstStyle/>
        <a:p>
          <a:pPr rtl="1"/>
          <a:endParaRPr lang="en-GB"/>
        </a:p>
      </dgm:t>
    </dgm:pt>
    <dgm:pt modelId="{B7BCC4FE-6CC3-0749-8D31-91EBBFFAA715}">
      <dgm:prSet phldrT="[Text]" custT="1"/>
      <dgm:spPr/>
      <dgm:t>
        <a:bodyPr/>
        <a:lstStyle/>
        <a:p>
          <a:pPr rtl="1"/>
          <a:r>
            <a:rPr lang="en-GB" sz="2200" dirty="0"/>
            <a:t> </a:t>
          </a:r>
          <a:r>
            <a:rPr lang="ar-SA" sz="2200" dirty="0"/>
            <a:t>مقارنة ترتيب الكلمات المفتاحية بين موقعك ومواقع المنافسين</a:t>
          </a:r>
          <a:endParaRPr lang="en-GB" sz="2200" dirty="0"/>
        </a:p>
      </dgm:t>
    </dgm:pt>
    <dgm:pt modelId="{0E72A105-68DC-DB49-96C3-DD154EC80EAC}" type="sib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2B787D67-AE9A-314C-8C4B-E94BB43048D5}" type="parTrans" cxnId="{E2B74E36-B56D-A646-8DB0-2BD12BF1D7D9}">
      <dgm:prSet/>
      <dgm:spPr/>
      <dgm:t>
        <a:bodyPr/>
        <a:lstStyle/>
        <a:p>
          <a:pPr rtl="1"/>
          <a:endParaRPr lang="en-GB"/>
        </a:p>
      </dgm:t>
    </dgm:pt>
    <dgm:pt modelId="{3CB6C820-F8A2-C842-9623-107FA99DFD4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 </a:t>
          </a:r>
          <a:r>
            <a:rPr lang="ar-SA" sz="2200" dirty="0"/>
            <a:t>تحسين استراتيجيات تحسين محركات البحث</a:t>
          </a:r>
          <a:endParaRPr lang="en-GB" sz="2200" dirty="0"/>
        </a:p>
      </dgm:t>
    </dgm:pt>
    <dgm:pt modelId="{75746D3F-8FE4-F949-9E98-46692A552E73}" type="sib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CD229FE7-CF9A-9343-9FC6-DC16270590A3}" type="parTrans" cxnId="{F6095485-C8FF-CF4E-89A6-53BCEE6D0E26}">
      <dgm:prSet/>
      <dgm:spPr/>
      <dgm:t>
        <a:bodyPr/>
        <a:lstStyle/>
        <a:p>
          <a:pPr rtl="1"/>
          <a:endParaRPr lang="en-GB"/>
        </a:p>
      </dgm:t>
    </dgm:pt>
    <dgm:pt modelId="{E2DBF3A1-238A-5143-A190-BDEEEC45B7DA}">
      <dgm:prSet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sz="2200" dirty="0"/>
            <a:t> </a:t>
          </a:r>
          <a:r>
            <a:rPr lang="ar-SA" sz="2200" dirty="0"/>
            <a:t>اكتشاف فرص تحسين الأداء مقارنة بالمنافسين</a:t>
          </a:r>
          <a:endParaRPr lang="en-US" sz="2200" dirty="0"/>
        </a:p>
      </dgm:t>
    </dgm:pt>
    <dgm:pt modelId="{2DA6EF84-ACC6-884A-B23F-07F5A3565F74}" type="parTrans" cxnId="{E69E4D75-5101-E143-B94E-EBF4E2E8B265}">
      <dgm:prSet/>
      <dgm:spPr/>
      <dgm:t>
        <a:bodyPr/>
        <a:lstStyle/>
        <a:p>
          <a:endParaRPr lang="en-GB"/>
        </a:p>
      </dgm:t>
    </dgm:pt>
    <dgm:pt modelId="{D32B334A-CDCC-EE4A-852F-EEABFAC3DCEC}" type="sibTrans" cxnId="{E69E4D75-5101-E143-B94E-EBF4E2E8B265}">
      <dgm:prSet/>
      <dgm:spPr/>
      <dgm:t>
        <a:bodyPr/>
        <a:lstStyle/>
        <a:p>
          <a:endParaRPr lang="en-GB"/>
        </a:p>
      </dgm:t>
    </dgm:pt>
    <dgm:pt modelId="{90A51456-7EBF-194B-826F-26F890F84B79}">
      <dgm:prSet phldrT="[Text]" custT="1"/>
      <dgm:spPr/>
      <dgm:t>
        <a:bodyPr/>
        <a:lstStyle/>
        <a:p>
          <a:pPr rtl="1"/>
          <a:r>
            <a:rPr lang="en-GB" sz="1900" dirty="0"/>
            <a:t> </a:t>
          </a:r>
          <a:r>
            <a:rPr lang="ar-SA" sz="1900" dirty="0"/>
            <a:t>مراقبة ترتيب الموقع في محركات البحث</a:t>
          </a:r>
          <a:r>
            <a:rPr lang="en-GB" sz="1900" dirty="0"/>
            <a:t> (SEO).</a:t>
          </a:r>
        </a:p>
      </dgm:t>
    </dgm:pt>
    <dgm:pt modelId="{704AFE3C-DA2F-B348-AE9B-B1790D96E5BB}" type="sibTrans" cxnId="{4A1F194E-01DA-0548-9A47-1FEE35BB58B5}">
      <dgm:prSet/>
      <dgm:spPr/>
      <dgm:t>
        <a:bodyPr/>
        <a:lstStyle/>
        <a:p>
          <a:endParaRPr lang="en-GB"/>
        </a:p>
      </dgm:t>
    </dgm:pt>
    <dgm:pt modelId="{26D3CA79-BD5B-B345-B2AF-E9615FD9E951}" type="parTrans" cxnId="{4A1F194E-01DA-0548-9A47-1FEE35BB58B5}">
      <dgm:prSet/>
      <dgm:spPr/>
      <dgm:t>
        <a:bodyPr/>
        <a:lstStyle/>
        <a:p>
          <a:endParaRPr lang="en-GB"/>
        </a:p>
      </dgm:t>
    </dgm:pt>
    <dgm:pt modelId="{CCFC58BD-D7D1-A345-8B45-6D81BAB31DD8}">
      <dgm:prSet custT="1"/>
      <dgm:spPr/>
      <dgm:t>
        <a:bodyPr/>
        <a:lstStyle/>
        <a:p>
          <a:pPr rtl="1"/>
          <a:r>
            <a:rPr lang="ar-SA" sz="1900" dirty="0"/>
            <a:t> </a:t>
          </a:r>
          <a:r>
            <a:rPr lang="en-GB" sz="1900" dirty="0"/>
            <a:t> </a:t>
          </a:r>
          <a:r>
            <a:rPr lang="ar-SA" sz="1900" dirty="0"/>
            <a:t>تحليل أداء المنافسين</a:t>
          </a:r>
          <a:endParaRPr lang="en-US" sz="1900" dirty="0"/>
        </a:p>
      </dgm:t>
    </dgm:pt>
    <dgm:pt modelId="{B644A3FB-5A5E-9B47-A1F2-3C87DDE820B4}" type="sibTrans" cxnId="{EB871C1E-0B71-7D4A-B552-6F16B1C73DDA}">
      <dgm:prSet/>
      <dgm:spPr/>
      <dgm:t>
        <a:bodyPr/>
        <a:lstStyle/>
        <a:p>
          <a:endParaRPr lang="en-GB"/>
        </a:p>
      </dgm:t>
    </dgm:pt>
    <dgm:pt modelId="{A4119480-FD8E-E846-A147-41F35DDC4AB8}" type="parTrans" cxnId="{EB871C1E-0B71-7D4A-B552-6F16B1C73DDA}">
      <dgm:prSet/>
      <dgm:spPr/>
      <dgm:t>
        <a:bodyPr/>
        <a:lstStyle/>
        <a:p>
          <a:endParaRPr lang="en-GB"/>
        </a:p>
      </dgm:t>
    </dgm:pt>
    <dgm:pt modelId="{2DB9237D-78D4-F340-BC36-3FECD9BAC422}" type="pres">
      <dgm:prSet presAssocID="{966DA020-48C5-E545-9694-78AA58E31188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659FF1BC-9A2D-7248-A27C-A3FC6A81B410}" type="pres">
      <dgm:prSet presAssocID="{B335BC77-3A29-9A49-9E26-FC4085069A83}" presName="circle1" presStyleLbl="node1" presStyleIdx="0" presStyleCnt="3"/>
      <dgm:spPr/>
    </dgm:pt>
    <dgm:pt modelId="{411BF436-DBF4-0545-B10D-21C9D0818FC0}" type="pres">
      <dgm:prSet presAssocID="{B335BC77-3A29-9A49-9E26-FC4085069A83}" presName="space" presStyleCnt="0"/>
      <dgm:spPr/>
    </dgm:pt>
    <dgm:pt modelId="{2B8B3A4D-E2D6-784B-BDD2-E946534D6D62}" type="pres">
      <dgm:prSet presAssocID="{B335BC77-3A29-9A49-9E26-FC4085069A83}" presName="rect1" presStyleLbl="alignAcc1" presStyleIdx="0" presStyleCnt="3"/>
      <dgm:spPr/>
    </dgm:pt>
    <dgm:pt modelId="{BAD41420-2415-374F-8D5B-0FA7B4DCD414}" type="pres">
      <dgm:prSet presAssocID="{4BABE52C-BC7D-664E-8291-A252EF2062A1}" presName="vertSpace2" presStyleLbl="node1" presStyleIdx="0" presStyleCnt="3"/>
      <dgm:spPr/>
    </dgm:pt>
    <dgm:pt modelId="{5ED81864-AB42-364B-80AF-7BE8CC439667}" type="pres">
      <dgm:prSet presAssocID="{4BABE52C-BC7D-664E-8291-A252EF2062A1}" presName="circle2" presStyleLbl="node1" presStyleIdx="1" presStyleCnt="3"/>
      <dgm:spPr/>
    </dgm:pt>
    <dgm:pt modelId="{7D5A274E-2502-1747-AB8B-9CFC94F8141F}" type="pres">
      <dgm:prSet presAssocID="{4BABE52C-BC7D-664E-8291-A252EF2062A1}" presName="rect2" presStyleLbl="alignAcc1" presStyleIdx="1" presStyleCnt="3"/>
      <dgm:spPr/>
    </dgm:pt>
    <dgm:pt modelId="{5368EEEB-FE29-1B41-B43B-88DB84A1F2AF}" type="pres">
      <dgm:prSet presAssocID="{6779E3F9-4828-7C49-A41A-9CC2F13E9857}" presName="vertSpace3" presStyleLbl="node1" presStyleIdx="1" presStyleCnt="3"/>
      <dgm:spPr/>
    </dgm:pt>
    <dgm:pt modelId="{A80CC4D1-598B-A34A-939C-C11C1F9910B1}" type="pres">
      <dgm:prSet presAssocID="{6779E3F9-4828-7C49-A41A-9CC2F13E9857}" presName="circle3" presStyleLbl="node1" presStyleIdx="2" presStyleCnt="3"/>
      <dgm:spPr/>
    </dgm:pt>
    <dgm:pt modelId="{4F3014E6-139B-6B47-8B8B-A7A4D6BFD0AD}" type="pres">
      <dgm:prSet presAssocID="{6779E3F9-4828-7C49-A41A-9CC2F13E9857}" presName="rect3" presStyleLbl="alignAcc1" presStyleIdx="2" presStyleCnt="3"/>
      <dgm:spPr/>
    </dgm:pt>
    <dgm:pt modelId="{27C5A0B2-5764-6941-B66A-831B54A6F82A}" type="pres">
      <dgm:prSet presAssocID="{B335BC77-3A29-9A49-9E26-FC4085069A83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031FD090-F68E-2C46-9EA2-67DE4BC72AF9}" type="pres">
      <dgm:prSet presAssocID="{B335BC77-3A29-9A49-9E26-FC4085069A83}" presName="rect1ChTx" presStyleLbl="alignAcc1" presStyleIdx="2" presStyleCnt="3" custScaleX="130818" custLinFactNeighborX="17076" custLinFactNeighborY="2311">
        <dgm:presLayoutVars>
          <dgm:bulletEnabled val="1"/>
        </dgm:presLayoutVars>
      </dgm:prSet>
      <dgm:spPr/>
    </dgm:pt>
    <dgm:pt modelId="{50CB7C8A-EDDA-EF4A-8870-373239978779}" type="pres">
      <dgm:prSet presAssocID="{4BABE52C-BC7D-664E-8291-A252EF2062A1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45C0B177-656D-2A45-A9C8-BEB19145BF8B}" type="pres">
      <dgm:prSet presAssocID="{4BABE52C-BC7D-664E-8291-A252EF2062A1}" presName="rect2ChTx" presStyleLbl="alignAcc1" presStyleIdx="2" presStyleCnt="3" custScaleX="117065" custLinFactNeighborX="21451" custLinFactNeighborY="4463">
        <dgm:presLayoutVars>
          <dgm:bulletEnabled val="1"/>
        </dgm:presLayoutVars>
      </dgm:prSet>
      <dgm:spPr/>
    </dgm:pt>
    <dgm:pt modelId="{2581C7C5-34B0-AF4D-8F87-7F3FB58D5019}" type="pres">
      <dgm:prSet presAssocID="{6779E3F9-4828-7C49-A41A-9CC2F13E9857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0DB54FDB-F117-C945-A4F9-88CD650A5A80}" type="pres">
      <dgm:prSet presAssocID="{6779E3F9-4828-7C49-A41A-9CC2F13E9857}" presName="rect3ChTx" presStyleLbl="alignAcc1" presStyleIdx="2" presStyleCnt="3" custScaleX="116579" custLinFactNeighborX="21208" custLinFactNeighborY="1178">
        <dgm:presLayoutVars>
          <dgm:bulletEnabled val="1"/>
        </dgm:presLayoutVars>
      </dgm:prSet>
      <dgm:spPr/>
    </dgm:pt>
  </dgm:ptLst>
  <dgm:cxnLst>
    <dgm:cxn modelId="{8F92E809-D440-2D40-AD31-9287919784C8}" type="presOf" srcId="{E2DBF3A1-238A-5143-A190-BDEEEC45B7DA}" destId="{45C0B177-656D-2A45-A9C8-BEB19145BF8B}" srcOrd="0" destOrd="1" presId="urn:microsoft.com/office/officeart/2005/8/layout/target3"/>
    <dgm:cxn modelId="{C4E74010-E605-0E4A-963E-715B572B7636}" type="presOf" srcId="{B7BCC4FE-6CC3-0749-8D31-91EBBFFAA715}" destId="{0DB54FDB-F117-C945-A4F9-88CD650A5A80}" srcOrd="0" destOrd="0" presId="urn:microsoft.com/office/officeart/2005/8/layout/target3"/>
    <dgm:cxn modelId="{BE49A412-4D30-684B-860E-FF5CFE8C747A}" type="presOf" srcId="{6779E3F9-4828-7C49-A41A-9CC2F13E9857}" destId="{4F3014E6-139B-6B47-8B8B-A7A4D6BFD0AD}" srcOrd="0" destOrd="0" presId="urn:microsoft.com/office/officeart/2005/8/layout/target3"/>
    <dgm:cxn modelId="{EB871C1E-0B71-7D4A-B552-6F16B1C73DDA}" srcId="{B335BC77-3A29-9A49-9E26-FC4085069A83}" destId="{CCFC58BD-D7D1-A345-8B45-6D81BAB31DD8}" srcOrd="2" destOrd="0" parTransId="{A4119480-FD8E-E846-A147-41F35DDC4AB8}" sibTransId="{B644A3FB-5A5E-9B47-A1F2-3C87DDE820B4}"/>
    <dgm:cxn modelId="{EE7F0230-5134-7D44-B36D-E1DA438AC110}" type="presOf" srcId="{4BABE52C-BC7D-664E-8291-A252EF2062A1}" destId="{50CB7C8A-EDDA-EF4A-8870-373239978779}" srcOrd="1" destOrd="0" presId="urn:microsoft.com/office/officeart/2005/8/layout/target3"/>
    <dgm:cxn modelId="{E2B74E36-B56D-A646-8DB0-2BD12BF1D7D9}" srcId="{6779E3F9-4828-7C49-A41A-9CC2F13E9857}" destId="{B7BCC4FE-6CC3-0749-8D31-91EBBFFAA715}" srcOrd="0" destOrd="0" parTransId="{2B787D67-AE9A-314C-8C4B-E94BB43048D5}" sibTransId="{0E72A105-68DC-DB49-96C3-DD154EC80EAC}"/>
    <dgm:cxn modelId="{5FABB037-301F-2346-8860-DFA1CB1731E5}" type="presOf" srcId="{966DA020-48C5-E545-9694-78AA58E31188}" destId="{2DB9237D-78D4-F340-BC36-3FECD9BAC422}" srcOrd="0" destOrd="0" presId="urn:microsoft.com/office/officeart/2005/8/layout/target3"/>
    <dgm:cxn modelId="{4A1F194E-01DA-0548-9A47-1FEE35BB58B5}" srcId="{B335BC77-3A29-9A49-9E26-FC4085069A83}" destId="{90A51456-7EBF-194B-826F-26F890F84B79}" srcOrd="1" destOrd="0" parTransId="{26D3CA79-BD5B-B345-B2AF-E9615FD9E951}" sibTransId="{704AFE3C-DA2F-B348-AE9B-B1790D96E5BB}"/>
    <dgm:cxn modelId="{97ABE157-4B49-674A-A4B5-02A402FDE2C2}" type="presOf" srcId="{B335BC77-3A29-9A49-9E26-FC4085069A83}" destId="{27C5A0B2-5764-6941-B66A-831B54A6F82A}" srcOrd="1" destOrd="0" presId="urn:microsoft.com/office/officeart/2005/8/layout/target3"/>
    <dgm:cxn modelId="{274FBA67-944A-E64C-AAFA-67E0F7BC2ECF}" type="presOf" srcId="{CCFC58BD-D7D1-A345-8B45-6D81BAB31DD8}" destId="{031FD090-F68E-2C46-9EA2-67DE4BC72AF9}" srcOrd="0" destOrd="2" presId="urn:microsoft.com/office/officeart/2005/8/layout/target3"/>
    <dgm:cxn modelId="{E69E4D75-5101-E143-B94E-EBF4E2E8B265}" srcId="{4BABE52C-BC7D-664E-8291-A252EF2062A1}" destId="{E2DBF3A1-238A-5143-A190-BDEEEC45B7DA}" srcOrd="1" destOrd="0" parTransId="{2DA6EF84-ACC6-884A-B23F-07F5A3565F74}" sibTransId="{D32B334A-CDCC-EE4A-852F-EEABFAC3DCEC}"/>
    <dgm:cxn modelId="{7049957B-0270-474E-B129-56D4D3FCB6D9}" type="presOf" srcId="{90A51456-7EBF-194B-826F-26F890F84B79}" destId="{031FD090-F68E-2C46-9EA2-67DE4BC72AF9}" srcOrd="0" destOrd="1" presId="urn:microsoft.com/office/officeart/2005/8/layout/target3"/>
    <dgm:cxn modelId="{02CFB77C-22C1-6747-B3BB-A1C300D8AF4A}" type="presOf" srcId="{6779E3F9-4828-7C49-A41A-9CC2F13E9857}" destId="{2581C7C5-34B0-AF4D-8F87-7F3FB58D5019}" srcOrd="1" destOrd="0" presId="urn:microsoft.com/office/officeart/2005/8/layout/target3"/>
    <dgm:cxn modelId="{F6095485-C8FF-CF4E-89A6-53BCEE6D0E26}" srcId="{4BABE52C-BC7D-664E-8291-A252EF2062A1}" destId="{3CB6C820-F8A2-C842-9623-107FA99DFD47}" srcOrd="0" destOrd="0" parTransId="{CD229FE7-CF9A-9343-9FC6-DC16270590A3}" sibTransId="{75746D3F-8FE4-F949-9E98-46692A552E73}"/>
    <dgm:cxn modelId="{10181D9A-D1AC-0B4F-86DA-FE26801CD1E8}" srcId="{966DA020-48C5-E545-9694-78AA58E31188}" destId="{B335BC77-3A29-9A49-9E26-FC4085069A83}" srcOrd="0" destOrd="0" parTransId="{712E9600-66B3-0D4F-B96E-CEAB0D65D6E8}" sibTransId="{361022F8-C317-B24B-8587-FF3E65830BA6}"/>
    <dgm:cxn modelId="{670FAB9E-F8C2-C846-B494-01C741D78C5C}" type="presOf" srcId="{72028422-0488-6C4A-8465-DF458B9CA74C}" destId="{031FD090-F68E-2C46-9EA2-67DE4BC72AF9}" srcOrd="0" destOrd="0" presId="urn:microsoft.com/office/officeart/2005/8/layout/target3"/>
    <dgm:cxn modelId="{2EA755B4-8126-E345-B0D3-E5FD21C3F174}" srcId="{B335BC77-3A29-9A49-9E26-FC4085069A83}" destId="{72028422-0488-6C4A-8465-DF458B9CA74C}" srcOrd="0" destOrd="0" parTransId="{97234A0B-AAF0-B447-9861-5C13466F7CE6}" sibTransId="{8226C05B-ACF9-864D-BA2F-BBCB7C29AAE2}"/>
    <dgm:cxn modelId="{C871A1B6-9744-0B42-8E0F-E58DB7E16251}" type="presOf" srcId="{3CB6C820-F8A2-C842-9623-107FA99DFD47}" destId="{45C0B177-656D-2A45-A9C8-BEB19145BF8B}" srcOrd="0" destOrd="0" presId="urn:microsoft.com/office/officeart/2005/8/layout/target3"/>
    <dgm:cxn modelId="{E6B42CCD-D0A0-9841-AECA-8C96DCEC436C}" srcId="{966DA020-48C5-E545-9694-78AA58E31188}" destId="{4BABE52C-BC7D-664E-8291-A252EF2062A1}" srcOrd="1" destOrd="0" parTransId="{BC529230-659E-4245-88B3-7503B191BBFB}" sibTransId="{D3170566-AEF2-1F4A-AA92-23CC6099BBF9}"/>
    <dgm:cxn modelId="{BBB917E1-020F-7042-B8E6-B085E3D673E4}" srcId="{966DA020-48C5-E545-9694-78AA58E31188}" destId="{6779E3F9-4828-7C49-A41A-9CC2F13E9857}" srcOrd="2" destOrd="0" parTransId="{F5155246-3471-7046-8E1A-3C26AA90DC7E}" sibTransId="{45DA0F13-3072-B94E-A0A8-1189C4C33882}"/>
    <dgm:cxn modelId="{20E7D3E1-BEC7-5143-9E70-3DB30EF56F79}" type="presOf" srcId="{4BABE52C-BC7D-664E-8291-A252EF2062A1}" destId="{7D5A274E-2502-1747-AB8B-9CFC94F8141F}" srcOrd="0" destOrd="0" presId="urn:microsoft.com/office/officeart/2005/8/layout/target3"/>
    <dgm:cxn modelId="{E92F7AE7-BFEE-EC4D-BF4E-FE28DC8E508F}" type="presOf" srcId="{B335BC77-3A29-9A49-9E26-FC4085069A83}" destId="{2B8B3A4D-E2D6-784B-BDD2-E946534D6D62}" srcOrd="0" destOrd="0" presId="urn:microsoft.com/office/officeart/2005/8/layout/target3"/>
    <dgm:cxn modelId="{AAE68512-9D19-EA46-B655-7EEF66FE2AC7}" type="presParOf" srcId="{2DB9237D-78D4-F340-BC36-3FECD9BAC422}" destId="{659FF1BC-9A2D-7248-A27C-A3FC6A81B410}" srcOrd="0" destOrd="0" presId="urn:microsoft.com/office/officeart/2005/8/layout/target3"/>
    <dgm:cxn modelId="{80B88F20-8274-E040-8D60-E9C8ED1B6B45}" type="presParOf" srcId="{2DB9237D-78D4-F340-BC36-3FECD9BAC422}" destId="{411BF436-DBF4-0545-B10D-21C9D0818FC0}" srcOrd="1" destOrd="0" presId="urn:microsoft.com/office/officeart/2005/8/layout/target3"/>
    <dgm:cxn modelId="{D9C4B9C3-729A-C749-8C32-511E47D7921A}" type="presParOf" srcId="{2DB9237D-78D4-F340-BC36-3FECD9BAC422}" destId="{2B8B3A4D-E2D6-784B-BDD2-E946534D6D62}" srcOrd="2" destOrd="0" presId="urn:microsoft.com/office/officeart/2005/8/layout/target3"/>
    <dgm:cxn modelId="{B097BDBF-7018-624E-8491-D3FB644E926C}" type="presParOf" srcId="{2DB9237D-78D4-F340-BC36-3FECD9BAC422}" destId="{BAD41420-2415-374F-8D5B-0FA7B4DCD414}" srcOrd="3" destOrd="0" presId="urn:microsoft.com/office/officeart/2005/8/layout/target3"/>
    <dgm:cxn modelId="{F7E976AF-F4E0-B24D-8CF9-E37D61B10CB0}" type="presParOf" srcId="{2DB9237D-78D4-F340-BC36-3FECD9BAC422}" destId="{5ED81864-AB42-364B-80AF-7BE8CC439667}" srcOrd="4" destOrd="0" presId="urn:microsoft.com/office/officeart/2005/8/layout/target3"/>
    <dgm:cxn modelId="{58B85ED3-6AD5-8D48-B2BF-865FD21F4B01}" type="presParOf" srcId="{2DB9237D-78D4-F340-BC36-3FECD9BAC422}" destId="{7D5A274E-2502-1747-AB8B-9CFC94F8141F}" srcOrd="5" destOrd="0" presId="urn:microsoft.com/office/officeart/2005/8/layout/target3"/>
    <dgm:cxn modelId="{438861A7-8AB4-CD4B-9490-893889275242}" type="presParOf" srcId="{2DB9237D-78D4-F340-BC36-3FECD9BAC422}" destId="{5368EEEB-FE29-1B41-B43B-88DB84A1F2AF}" srcOrd="6" destOrd="0" presId="urn:microsoft.com/office/officeart/2005/8/layout/target3"/>
    <dgm:cxn modelId="{29962EBD-6231-A543-B03D-E6F5F4FBC026}" type="presParOf" srcId="{2DB9237D-78D4-F340-BC36-3FECD9BAC422}" destId="{A80CC4D1-598B-A34A-939C-C11C1F9910B1}" srcOrd="7" destOrd="0" presId="urn:microsoft.com/office/officeart/2005/8/layout/target3"/>
    <dgm:cxn modelId="{56CEAEFB-8532-E14E-B3ED-5645D6597849}" type="presParOf" srcId="{2DB9237D-78D4-F340-BC36-3FECD9BAC422}" destId="{4F3014E6-139B-6B47-8B8B-A7A4D6BFD0AD}" srcOrd="8" destOrd="0" presId="urn:microsoft.com/office/officeart/2005/8/layout/target3"/>
    <dgm:cxn modelId="{A0C0B3DB-CF40-5A4F-8A68-D63B2BBED3CA}" type="presParOf" srcId="{2DB9237D-78D4-F340-BC36-3FECD9BAC422}" destId="{27C5A0B2-5764-6941-B66A-831B54A6F82A}" srcOrd="9" destOrd="0" presId="urn:microsoft.com/office/officeart/2005/8/layout/target3"/>
    <dgm:cxn modelId="{5558CE1B-790F-AF49-937C-55A88A47F9C1}" type="presParOf" srcId="{2DB9237D-78D4-F340-BC36-3FECD9BAC422}" destId="{031FD090-F68E-2C46-9EA2-67DE4BC72AF9}" srcOrd="10" destOrd="0" presId="urn:microsoft.com/office/officeart/2005/8/layout/target3"/>
    <dgm:cxn modelId="{A46679E8-97E2-2549-82FD-73768DE6ABAF}" type="presParOf" srcId="{2DB9237D-78D4-F340-BC36-3FECD9BAC422}" destId="{50CB7C8A-EDDA-EF4A-8870-373239978779}" srcOrd="11" destOrd="0" presId="urn:microsoft.com/office/officeart/2005/8/layout/target3"/>
    <dgm:cxn modelId="{824A6BDB-7037-EB47-AF23-DC69FE28B7F6}" type="presParOf" srcId="{2DB9237D-78D4-F340-BC36-3FECD9BAC422}" destId="{45C0B177-656D-2A45-A9C8-BEB19145BF8B}" srcOrd="12" destOrd="0" presId="urn:microsoft.com/office/officeart/2005/8/layout/target3"/>
    <dgm:cxn modelId="{55FA3072-BDD2-DB41-93ED-B104F7681BCE}" type="presParOf" srcId="{2DB9237D-78D4-F340-BC36-3FECD9BAC422}" destId="{2581C7C5-34B0-AF4D-8F87-7F3FB58D5019}" srcOrd="13" destOrd="0" presId="urn:microsoft.com/office/officeart/2005/8/layout/target3"/>
    <dgm:cxn modelId="{BCA3EAA7-1A41-4D4B-83F9-5F7221EED0E9}" type="presParOf" srcId="{2DB9237D-78D4-F340-BC36-3FECD9BAC422}" destId="{0DB54FDB-F117-C945-A4F9-88CD650A5A80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التغيرات في سلوك العملاء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سلوك العملاء يتغير باستمرار ويجب مواكبته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تطور القنوات الرقمية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ظهور قنوات وأدوات جديدة يتطلب تعديل الاستراتيجيات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قياس الأداء بمرور الوقت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400" dirty="0"/>
            <a:t>يساعد التقييم المستمر على معرفة الاتجاهات وتحقيق استدامة النجاح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C566B804-BCB8-1E49-B8EE-06D45915E6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الاستجابة للأخطاء بسرعة</a:t>
          </a:r>
          <a:endParaRPr lang="en-GB" sz="2400" dirty="0"/>
        </a:p>
      </dgm:t>
    </dgm:pt>
    <dgm:pt modelId="{4F35CCFB-65A0-6E4F-890D-0E6A20D67E1C}" type="parTrans" cxnId="{DE83F7B3-74D4-D146-8D0B-8A6ED75F226A}">
      <dgm:prSet/>
      <dgm:spPr/>
      <dgm:t>
        <a:bodyPr/>
        <a:lstStyle/>
        <a:p>
          <a:endParaRPr lang="en-GB" sz="2400"/>
        </a:p>
      </dgm:t>
    </dgm:pt>
    <dgm:pt modelId="{C1FF0500-6DC1-E548-9C68-5E2107D3CA87}" type="sibTrans" cxnId="{DE83F7B3-74D4-D146-8D0B-8A6ED75F226A}">
      <dgm:prSet/>
      <dgm:spPr/>
      <dgm:t>
        <a:bodyPr/>
        <a:lstStyle/>
        <a:p>
          <a:endParaRPr lang="en-GB" sz="2400"/>
        </a:p>
      </dgm:t>
    </dgm:pt>
    <dgm:pt modelId="{5E87A1F3-5E1B-AA41-B273-BB5FF6ECC03B}">
      <dgm:prSet phldrT="[Text]" custT="1"/>
      <dgm:spPr/>
      <dgm:t>
        <a:bodyPr/>
        <a:lstStyle/>
        <a:p>
          <a:pPr rtl="1"/>
          <a:r>
            <a:rPr lang="ar-SA" sz="2400" dirty="0"/>
            <a:t>يتيح التقييم السريع معالجة الأخطاء قبل تفاقمها</a:t>
          </a:r>
          <a:endParaRPr lang="en-GB" sz="2400" dirty="0"/>
        </a:p>
      </dgm:t>
    </dgm:pt>
    <dgm:pt modelId="{78DA5674-75B8-4B43-8B7D-14C2A861D254}" type="parTrans" cxnId="{14E70041-76A8-BE43-9020-D1B9A31A5A5C}">
      <dgm:prSet/>
      <dgm:spPr/>
      <dgm:t>
        <a:bodyPr/>
        <a:lstStyle/>
        <a:p>
          <a:endParaRPr lang="en-GB" sz="2400"/>
        </a:p>
      </dgm:t>
    </dgm:pt>
    <dgm:pt modelId="{91E87790-ECC1-3A4D-9BC8-E61869A60987}" type="sibTrans" cxnId="{14E70041-76A8-BE43-9020-D1B9A31A5A5C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1075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10757" custScaleY="192068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10757" custScaleY="192068">
        <dgm:presLayoutVars>
          <dgm:bulletEnabled val="1"/>
        </dgm:presLayoutVars>
      </dgm:prSet>
      <dgm:spPr/>
    </dgm:pt>
    <dgm:pt modelId="{87DF3204-6339-A347-B55A-6BF464B9B75A}" type="pres">
      <dgm:prSet presAssocID="{C566B804-BCB8-1E49-B8EE-06D45915E6D7}" presName="root" presStyleCnt="0"/>
      <dgm:spPr/>
    </dgm:pt>
    <dgm:pt modelId="{1BB3080D-1E9B-D540-9332-094EE0AB544B}" type="pres">
      <dgm:prSet presAssocID="{C566B804-BCB8-1E49-B8EE-06D45915E6D7}" presName="rootComposite" presStyleCnt="0"/>
      <dgm:spPr/>
    </dgm:pt>
    <dgm:pt modelId="{751F4EE2-34DC-6A42-9412-E5253820A6FF}" type="pres">
      <dgm:prSet presAssocID="{C566B804-BCB8-1E49-B8EE-06D45915E6D7}" presName="rootText" presStyleLbl="node1" presStyleIdx="3" presStyleCnt="4" custScaleX="90333" custScaleY="70220"/>
      <dgm:spPr/>
    </dgm:pt>
    <dgm:pt modelId="{67FF727B-64CB-3049-A213-D123FD982377}" type="pres">
      <dgm:prSet presAssocID="{C566B804-BCB8-1E49-B8EE-06D45915E6D7}" presName="rootConnector" presStyleLbl="node1" presStyleIdx="3" presStyleCnt="4"/>
      <dgm:spPr/>
    </dgm:pt>
    <dgm:pt modelId="{9DD2F761-C3D8-9149-B1C3-22DAF17B7984}" type="pres">
      <dgm:prSet presAssocID="{C566B804-BCB8-1E49-B8EE-06D45915E6D7}" presName="childShape" presStyleCnt="0"/>
      <dgm:spPr/>
    </dgm:pt>
    <dgm:pt modelId="{1B86DE42-4515-8347-8966-199C471BDC79}" type="pres">
      <dgm:prSet presAssocID="{78DA5674-75B8-4B43-8B7D-14C2A861D254}" presName="Name13" presStyleLbl="parChTrans1D2" presStyleIdx="3" presStyleCnt="4"/>
      <dgm:spPr/>
    </dgm:pt>
    <dgm:pt modelId="{93381337-7966-2F41-9000-71B6AA048087}" type="pres">
      <dgm:prSet presAssocID="{5E87A1F3-5E1B-AA41-B273-BB5FF6ECC03B}" presName="childText" presStyleLbl="bgAcc1" presStyleIdx="3" presStyleCnt="4" custScaleX="110757" custScaleY="192068">
        <dgm:presLayoutVars>
          <dgm:bulletEnabled val="1"/>
        </dgm:presLayoutVars>
      </dgm:prSet>
      <dgm:spPr/>
    </dgm:pt>
  </dgm:ptLst>
  <dgm:cxnLst>
    <dgm:cxn modelId="{5358291C-0A15-884E-9A17-9C526D139173}" type="presOf" srcId="{C566B804-BCB8-1E49-B8EE-06D45915E6D7}" destId="{67FF727B-64CB-3049-A213-D123FD982377}" srcOrd="1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14E70041-76A8-BE43-9020-D1B9A31A5A5C}" srcId="{C566B804-BCB8-1E49-B8EE-06D45915E6D7}" destId="{5E87A1F3-5E1B-AA41-B273-BB5FF6ECC03B}" srcOrd="0" destOrd="0" parTransId="{78DA5674-75B8-4B43-8B7D-14C2A861D254}" sibTransId="{91E87790-ECC1-3A4D-9BC8-E61869A60987}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FBC9294B-A3A8-5D4A-82FE-CBBCF7240591}" type="presOf" srcId="{C566B804-BCB8-1E49-B8EE-06D45915E6D7}" destId="{751F4EE2-34DC-6A42-9412-E5253820A6FF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4708626B-169F-F047-AE59-4033B129FF42}" type="presOf" srcId="{78DA5674-75B8-4B43-8B7D-14C2A861D254}" destId="{1B86DE42-4515-8347-8966-199C471BDC79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DE83F7B3-74D4-D146-8D0B-8A6ED75F226A}" srcId="{BD09AEF8-F502-8F47-BA6A-B0FFAEB3008F}" destId="{C566B804-BCB8-1E49-B8EE-06D45915E6D7}" srcOrd="3" destOrd="0" parTransId="{4F35CCFB-65A0-6E4F-890D-0E6A20D67E1C}" sibTransId="{C1FF0500-6DC1-E548-9C68-5E2107D3CA87}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4F220E6-8D79-744C-A981-4A9655E3CBF7}" type="presOf" srcId="{5E87A1F3-5E1B-AA41-B273-BB5FF6ECC03B}" destId="{93381337-7966-2F41-9000-71B6AA048087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ADC868EC-30E6-9A47-9455-10B0057665EB}" type="presParOf" srcId="{D149F625-27C1-C249-9006-1B94950F545B}" destId="{87DF3204-6339-A347-B55A-6BF464B9B75A}" srcOrd="3" destOrd="0" presId="urn:microsoft.com/office/officeart/2005/8/layout/hierarchy3"/>
    <dgm:cxn modelId="{56997415-9559-2B4B-AA2B-4F779A4D0F02}" type="presParOf" srcId="{87DF3204-6339-A347-B55A-6BF464B9B75A}" destId="{1BB3080D-1E9B-D540-9332-094EE0AB544B}" srcOrd="0" destOrd="0" presId="urn:microsoft.com/office/officeart/2005/8/layout/hierarchy3"/>
    <dgm:cxn modelId="{C92A2DC9-52DB-8541-A6D5-4028A69C2996}" type="presParOf" srcId="{1BB3080D-1E9B-D540-9332-094EE0AB544B}" destId="{751F4EE2-34DC-6A42-9412-E5253820A6FF}" srcOrd="0" destOrd="0" presId="urn:microsoft.com/office/officeart/2005/8/layout/hierarchy3"/>
    <dgm:cxn modelId="{41BC40FA-BA4E-1E4E-B4BA-1E09B734C3F2}" type="presParOf" srcId="{1BB3080D-1E9B-D540-9332-094EE0AB544B}" destId="{67FF727B-64CB-3049-A213-D123FD982377}" srcOrd="1" destOrd="0" presId="urn:microsoft.com/office/officeart/2005/8/layout/hierarchy3"/>
    <dgm:cxn modelId="{6A8DC22D-40A5-7747-BF83-31DE948DA547}" type="presParOf" srcId="{87DF3204-6339-A347-B55A-6BF464B9B75A}" destId="{9DD2F761-C3D8-9149-B1C3-22DAF17B7984}" srcOrd="1" destOrd="0" presId="urn:microsoft.com/office/officeart/2005/8/layout/hierarchy3"/>
    <dgm:cxn modelId="{1C3D0712-7CE4-4E42-A352-BA3B8ED7D3B1}" type="presParOf" srcId="{9DD2F761-C3D8-9149-B1C3-22DAF17B7984}" destId="{1B86DE42-4515-8347-8966-199C471BDC79}" srcOrd="0" destOrd="0" presId="urn:microsoft.com/office/officeart/2005/8/layout/hierarchy3"/>
    <dgm:cxn modelId="{14831F6F-91B5-7C4C-9A00-1248C2E6B1DA}" type="presParOf" srcId="{9DD2F761-C3D8-9149-B1C3-22DAF17B7984}" destId="{93381337-7966-2F41-9000-71B6AA04808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زيادة المبيعات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 sz="16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 sz="16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تحليل معدل التحويل لمعرفة مدى نجاح الحملة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 sz="16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 sz="1600"/>
        </a:p>
      </dgm:t>
    </dgm:pt>
    <dgm:pt modelId="{A003A5C7-8848-FC4C-A00E-F9CA703A2280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٢- تعزيز الوعي بالعلامة التجارية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 sz="16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 sz="1600"/>
        </a:p>
      </dgm:t>
    </dgm:pt>
    <dgm:pt modelId="{F79EB323-5674-494E-8008-57B201D22213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متابعة معدلات الوصول والتفاعل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 sz="16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 sz="1600"/>
        </a:p>
      </dgm:t>
    </dgm:pt>
    <dgm:pt modelId="{FC365129-B27C-1944-BECF-80CDBC36DA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٣- زيادة التفاعل مع المحتوى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 sz="16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 sz="1600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تحليل معدلات النقر والمشاركة على الشبكات الاجتماعية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 sz="16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 sz="1600"/>
        </a:p>
      </dgm:t>
    </dgm:pt>
    <dgm:pt modelId="{1D49251D-416E-4E48-B44C-BA58B310D88D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٤- تحسين تجربة العملاء</a:t>
          </a:r>
          <a:endParaRPr lang="en-GB" sz="2400" dirty="0"/>
        </a:p>
      </dgm:t>
    </dgm:pt>
    <dgm:pt modelId="{18FE2FB2-FD72-9B46-9656-2C342E68F440}" type="parTrans" cxnId="{88E2DB8E-5630-1949-A69C-D9169301D63E}">
      <dgm:prSet/>
      <dgm:spPr/>
      <dgm:t>
        <a:bodyPr/>
        <a:lstStyle/>
        <a:p>
          <a:endParaRPr lang="en-GB" sz="1600"/>
        </a:p>
      </dgm:t>
    </dgm:pt>
    <dgm:pt modelId="{F29AFFD5-CB50-7148-A9E0-FF05BBF00707}" type="sibTrans" cxnId="{88E2DB8E-5630-1949-A69C-D9169301D63E}">
      <dgm:prSet/>
      <dgm:spPr/>
      <dgm:t>
        <a:bodyPr/>
        <a:lstStyle/>
        <a:p>
          <a:endParaRPr lang="en-GB" sz="1600"/>
        </a:p>
      </dgm:t>
    </dgm:pt>
    <dgm:pt modelId="{16D249D7-70D3-094A-B668-D89AAABB9D3D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قياس ردود الفعل وتحليل التعليقات</a:t>
          </a:r>
          <a:endParaRPr lang="en-GB" sz="2400" dirty="0"/>
        </a:p>
      </dgm:t>
    </dgm:pt>
    <dgm:pt modelId="{ACD7B57D-BF94-344E-8851-C043F52ED5E9}" type="parTrans" cxnId="{2182BC71-48F9-EC4B-AC81-1F9EF7817CE4}">
      <dgm:prSet/>
      <dgm:spPr/>
      <dgm:t>
        <a:bodyPr/>
        <a:lstStyle/>
        <a:p>
          <a:endParaRPr lang="en-GB" sz="1600"/>
        </a:p>
      </dgm:t>
    </dgm:pt>
    <dgm:pt modelId="{A9D4DB76-BF33-824B-BD6D-1B8715DDEDBA}" type="sibTrans" cxnId="{2182BC71-48F9-EC4B-AC81-1F9EF7817CE4}">
      <dgm:prSet/>
      <dgm:spPr/>
      <dgm:t>
        <a:bodyPr/>
        <a:lstStyle/>
        <a:p>
          <a:endParaRPr lang="en-GB" sz="1600"/>
        </a:p>
      </dgm:t>
    </dgm:pt>
    <dgm:pt modelId="{BA240B9C-D2C4-EB43-8B1D-F102FF81EF1C}" type="pres">
      <dgm:prSet presAssocID="{2E95F084-2274-8B4E-B354-55ADC86B05B6}" presName="Name0" presStyleCnt="0">
        <dgm:presLayoutVars>
          <dgm:dir val="rev"/>
          <dgm:animLvl val="lvl"/>
          <dgm:resizeHandles/>
        </dgm:presLayoutVars>
      </dgm:prSet>
      <dgm:spPr/>
    </dgm:pt>
    <dgm:pt modelId="{2448BC73-A30E-3540-981A-52A521511D2D}" type="pres">
      <dgm:prSet presAssocID="{15F23BEE-B072-F344-9920-50798E2A67AB}" presName="linNode" presStyleCnt="0"/>
      <dgm:spPr/>
    </dgm:pt>
    <dgm:pt modelId="{AD906EDE-5E1C-8347-AB7D-26A3A88306CC}" type="pres">
      <dgm:prSet presAssocID="{15F23BEE-B072-F344-9920-50798E2A67AB}" presName="parentShp" presStyleLbl="node1" presStyleIdx="0" presStyleCnt="4">
        <dgm:presLayoutVars>
          <dgm:bulletEnabled val="1"/>
        </dgm:presLayoutVars>
      </dgm:prSet>
      <dgm:spPr/>
    </dgm:pt>
    <dgm:pt modelId="{3463200C-A9A8-8D4D-BD21-7E752CE0E627}" type="pres">
      <dgm:prSet presAssocID="{15F23BEE-B072-F344-9920-50798E2A67AB}" presName="childShp" presStyleLbl="bgAccFollowNode1" presStyleIdx="0" presStyleCnt="4">
        <dgm:presLayoutVars>
          <dgm:bulletEnabled val="1"/>
        </dgm:presLayoutVars>
      </dgm:prSet>
      <dgm:spPr/>
    </dgm:pt>
    <dgm:pt modelId="{BA17BE93-9D4A-4C4B-967D-D297D14B44C4}" type="pres">
      <dgm:prSet presAssocID="{3444F2A1-70A5-3446-B5EA-550CF6CBD0A3}" presName="spacing" presStyleCnt="0"/>
      <dgm:spPr/>
    </dgm:pt>
    <dgm:pt modelId="{70A67526-8032-EE46-9699-188FD41471B6}" type="pres">
      <dgm:prSet presAssocID="{A003A5C7-8848-FC4C-A00E-F9CA703A2280}" presName="linNode" presStyleCnt="0"/>
      <dgm:spPr/>
    </dgm:pt>
    <dgm:pt modelId="{A32129A8-334A-4A44-BB4B-B77150B28F65}" type="pres">
      <dgm:prSet presAssocID="{A003A5C7-8848-FC4C-A00E-F9CA703A2280}" presName="parentShp" presStyleLbl="node1" presStyleIdx="1" presStyleCnt="4">
        <dgm:presLayoutVars>
          <dgm:bulletEnabled val="1"/>
        </dgm:presLayoutVars>
      </dgm:prSet>
      <dgm:spPr/>
    </dgm:pt>
    <dgm:pt modelId="{DB032B1A-F59C-D44D-83B5-4D43C31C33D6}" type="pres">
      <dgm:prSet presAssocID="{A003A5C7-8848-FC4C-A00E-F9CA703A2280}" presName="childShp" presStyleLbl="bgAccFollowNode1" presStyleIdx="1" presStyleCnt="4">
        <dgm:presLayoutVars>
          <dgm:bulletEnabled val="1"/>
        </dgm:presLayoutVars>
      </dgm:prSet>
      <dgm:spPr/>
    </dgm:pt>
    <dgm:pt modelId="{8D8070BA-9108-7B43-BAC8-EEB382370031}" type="pres">
      <dgm:prSet presAssocID="{A0EEEA68-3D07-CB42-B41A-494A809AFA61}" presName="spacing" presStyleCnt="0"/>
      <dgm:spPr/>
    </dgm:pt>
    <dgm:pt modelId="{A9F0EBEE-FBD8-274D-ABF7-6ECA3E95C791}" type="pres">
      <dgm:prSet presAssocID="{FC365129-B27C-1944-BECF-80CDBC36DA76}" presName="linNode" presStyleCnt="0"/>
      <dgm:spPr/>
    </dgm:pt>
    <dgm:pt modelId="{FDD169A4-6104-A54F-81FC-DA78D45A5FC8}" type="pres">
      <dgm:prSet presAssocID="{FC365129-B27C-1944-BECF-80CDBC36DA76}" presName="parentShp" presStyleLbl="node1" presStyleIdx="2" presStyleCnt="4">
        <dgm:presLayoutVars>
          <dgm:bulletEnabled val="1"/>
        </dgm:presLayoutVars>
      </dgm:prSet>
      <dgm:spPr/>
    </dgm:pt>
    <dgm:pt modelId="{237A7679-8B80-F847-AD09-3C53E82F172D}" type="pres">
      <dgm:prSet presAssocID="{FC365129-B27C-1944-BECF-80CDBC36DA76}" presName="childShp" presStyleLbl="bgAccFollowNode1" presStyleIdx="2" presStyleCnt="4">
        <dgm:presLayoutVars>
          <dgm:bulletEnabled val="1"/>
        </dgm:presLayoutVars>
      </dgm:prSet>
      <dgm:spPr/>
    </dgm:pt>
    <dgm:pt modelId="{3D0690BB-7602-584B-AAFE-755ABA09EDB2}" type="pres">
      <dgm:prSet presAssocID="{84CD7A3A-02F7-0949-99D5-1D8613F10ECE}" presName="spacing" presStyleCnt="0"/>
      <dgm:spPr/>
    </dgm:pt>
    <dgm:pt modelId="{86E371BA-04AA-744B-BD5C-6800297A4550}" type="pres">
      <dgm:prSet presAssocID="{1D49251D-416E-4E48-B44C-BA58B310D88D}" presName="linNode" presStyleCnt="0"/>
      <dgm:spPr/>
    </dgm:pt>
    <dgm:pt modelId="{44035F86-77B1-6B40-B0EE-DBF5BFA2BAC8}" type="pres">
      <dgm:prSet presAssocID="{1D49251D-416E-4E48-B44C-BA58B310D88D}" presName="parentShp" presStyleLbl="node1" presStyleIdx="3" presStyleCnt="4">
        <dgm:presLayoutVars>
          <dgm:bulletEnabled val="1"/>
        </dgm:presLayoutVars>
      </dgm:prSet>
      <dgm:spPr/>
    </dgm:pt>
    <dgm:pt modelId="{692D3057-6864-F54B-9482-5F3AD5F3DCAD}" type="pres">
      <dgm:prSet presAssocID="{1D49251D-416E-4E48-B44C-BA58B310D88D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91D5DC27-D373-4B4A-8B5F-1037FFD1A757}" type="presOf" srcId="{CEEBD549-B789-2946-9F3F-013F9FC95E77}" destId="{237A7679-8B80-F847-AD09-3C53E82F172D}" srcOrd="0" destOrd="0" presId="urn:microsoft.com/office/officeart/2005/8/layout/vList6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79BF934-1A28-3C46-AD81-894C95E0BA12}" type="presOf" srcId="{1D49251D-416E-4E48-B44C-BA58B310D88D}" destId="{44035F86-77B1-6B40-B0EE-DBF5BFA2BAC8}" srcOrd="0" destOrd="0" presId="urn:microsoft.com/office/officeart/2005/8/layout/vList6"/>
    <dgm:cxn modelId="{48AD6B39-73CA-8649-B288-4339EE10A703}" type="presOf" srcId="{15F23BEE-B072-F344-9920-50798E2A67AB}" destId="{AD906EDE-5E1C-8347-AB7D-26A3A88306CC}" srcOrd="0" destOrd="0" presId="urn:microsoft.com/office/officeart/2005/8/layout/vList6"/>
    <dgm:cxn modelId="{45E6F347-1479-544C-AEE7-23C419CF272B}" type="presOf" srcId="{B6FA487D-27C9-004C-81FD-9D6AFCBDBF23}" destId="{3463200C-A9A8-8D4D-BD21-7E752CE0E627}" srcOrd="0" destOrd="0" presId="urn:microsoft.com/office/officeart/2005/8/layout/vList6"/>
    <dgm:cxn modelId="{7A1DA74A-3E8A-1446-9EE5-BF31BDF21AD2}" type="presOf" srcId="{A003A5C7-8848-FC4C-A00E-F9CA703A2280}" destId="{A32129A8-334A-4A44-BB4B-B77150B28F65}" srcOrd="0" destOrd="0" presId="urn:microsoft.com/office/officeart/2005/8/layout/vList6"/>
    <dgm:cxn modelId="{2182BC71-48F9-EC4B-AC81-1F9EF7817CE4}" srcId="{1D49251D-416E-4E48-B44C-BA58B310D88D}" destId="{16D249D7-70D3-094A-B668-D89AAABB9D3D}" srcOrd="0" destOrd="0" parTransId="{ACD7B57D-BF94-344E-8851-C043F52ED5E9}" sibTransId="{A9D4DB76-BF33-824B-BD6D-1B8715DDEDBA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88E2DB8E-5630-1949-A69C-D9169301D63E}" srcId="{2E95F084-2274-8B4E-B354-55ADC86B05B6}" destId="{1D49251D-416E-4E48-B44C-BA58B310D88D}" srcOrd="3" destOrd="0" parTransId="{18FE2FB2-FD72-9B46-9656-2C342E68F440}" sibTransId="{F29AFFD5-CB50-7148-A9E0-FF05BBF00707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519D5C93-FDC3-5D4A-90F2-3C5DB55DAF83}" type="presOf" srcId="{2E95F084-2274-8B4E-B354-55ADC86B05B6}" destId="{BA240B9C-D2C4-EB43-8B1D-F102FF81EF1C}" srcOrd="0" destOrd="0" presId="urn:microsoft.com/office/officeart/2005/8/layout/vList6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5DFF57C6-00B9-6841-BB5A-188A531BA336}" type="presOf" srcId="{F79EB323-5674-494E-8008-57B201D22213}" destId="{DB032B1A-F59C-D44D-83B5-4D43C31C33D6}" srcOrd="0" destOrd="0" presId="urn:microsoft.com/office/officeart/2005/8/layout/vList6"/>
    <dgm:cxn modelId="{F8C5C0DC-B03F-5445-B742-0D250BA25F8F}" type="presOf" srcId="{16D249D7-70D3-094A-B668-D89AAABB9D3D}" destId="{692D3057-6864-F54B-9482-5F3AD5F3DCAD}" srcOrd="0" destOrd="0" presId="urn:microsoft.com/office/officeart/2005/8/layout/vList6"/>
    <dgm:cxn modelId="{6D07B3F6-9C6E-6C4E-9D7A-51C160D0F151}" type="presOf" srcId="{FC365129-B27C-1944-BECF-80CDBC36DA76}" destId="{FDD169A4-6104-A54F-81FC-DA78D45A5FC8}" srcOrd="0" destOrd="0" presId="urn:microsoft.com/office/officeart/2005/8/layout/vList6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408EA442-38EC-CF47-8BE6-985F1847C1FF}" type="presParOf" srcId="{BA240B9C-D2C4-EB43-8B1D-F102FF81EF1C}" destId="{2448BC73-A30E-3540-981A-52A521511D2D}" srcOrd="0" destOrd="0" presId="urn:microsoft.com/office/officeart/2005/8/layout/vList6"/>
    <dgm:cxn modelId="{00C91680-C2C9-A245-9D12-01CD16E76ED2}" type="presParOf" srcId="{2448BC73-A30E-3540-981A-52A521511D2D}" destId="{AD906EDE-5E1C-8347-AB7D-26A3A88306CC}" srcOrd="0" destOrd="0" presId="urn:microsoft.com/office/officeart/2005/8/layout/vList6"/>
    <dgm:cxn modelId="{89726D34-9A2F-3146-A6AB-4FD7AD8E45DA}" type="presParOf" srcId="{2448BC73-A30E-3540-981A-52A521511D2D}" destId="{3463200C-A9A8-8D4D-BD21-7E752CE0E627}" srcOrd="1" destOrd="0" presId="urn:microsoft.com/office/officeart/2005/8/layout/vList6"/>
    <dgm:cxn modelId="{4F6FAEF8-B384-E049-A343-C3561F25994A}" type="presParOf" srcId="{BA240B9C-D2C4-EB43-8B1D-F102FF81EF1C}" destId="{BA17BE93-9D4A-4C4B-967D-D297D14B44C4}" srcOrd="1" destOrd="0" presId="urn:microsoft.com/office/officeart/2005/8/layout/vList6"/>
    <dgm:cxn modelId="{22D64626-76D1-0948-9908-5A56A5869546}" type="presParOf" srcId="{BA240B9C-D2C4-EB43-8B1D-F102FF81EF1C}" destId="{70A67526-8032-EE46-9699-188FD41471B6}" srcOrd="2" destOrd="0" presId="urn:microsoft.com/office/officeart/2005/8/layout/vList6"/>
    <dgm:cxn modelId="{E4A27F29-0412-1D4C-B788-33F639B2AEA3}" type="presParOf" srcId="{70A67526-8032-EE46-9699-188FD41471B6}" destId="{A32129A8-334A-4A44-BB4B-B77150B28F65}" srcOrd="0" destOrd="0" presId="urn:microsoft.com/office/officeart/2005/8/layout/vList6"/>
    <dgm:cxn modelId="{2E25FD29-1CD5-5E45-8CA1-C51395054198}" type="presParOf" srcId="{70A67526-8032-EE46-9699-188FD41471B6}" destId="{DB032B1A-F59C-D44D-83B5-4D43C31C33D6}" srcOrd="1" destOrd="0" presId="urn:microsoft.com/office/officeart/2005/8/layout/vList6"/>
    <dgm:cxn modelId="{00789FCA-FA31-B44B-B982-30F31CC488B6}" type="presParOf" srcId="{BA240B9C-D2C4-EB43-8B1D-F102FF81EF1C}" destId="{8D8070BA-9108-7B43-BAC8-EEB382370031}" srcOrd="3" destOrd="0" presId="urn:microsoft.com/office/officeart/2005/8/layout/vList6"/>
    <dgm:cxn modelId="{6EC8C947-E71C-D843-BC50-3C5EB77EA4E0}" type="presParOf" srcId="{BA240B9C-D2C4-EB43-8B1D-F102FF81EF1C}" destId="{A9F0EBEE-FBD8-274D-ABF7-6ECA3E95C791}" srcOrd="4" destOrd="0" presId="urn:microsoft.com/office/officeart/2005/8/layout/vList6"/>
    <dgm:cxn modelId="{41794B9F-005D-DE4B-9C33-8A43B460B4FE}" type="presParOf" srcId="{A9F0EBEE-FBD8-274D-ABF7-6ECA3E95C791}" destId="{FDD169A4-6104-A54F-81FC-DA78D45A5FC8}" srcOrd="0" destOrd="0" presId="urn:microsoft.com/office/officeart/2005/8/layout/vList6"/>
    <dgm:cxn modelId="{F1D849E2-F56B-A04B-8346-EEC5615A209B}" type="presParOf" srcId="{A9F0EBEE-FBD8-274D-ABF7-6ECA3E95C791}" destId="{237A7679-8B80-F847-AD09-3C53E82F172D}" srcOrd="1" destOrd="0" presId="urn:microsoft.com/office/officeart/2005/8/layout/vList6"/>
    <dgm:cxn modelId="{C7E2DF2F-E743-904E-A2DB-BA76B6C35E44}" type="presParOf" srcId="{BA240B9C-D2C4-EB43-8B1D-F102FF81EF1C}" destId="{3D0690BB-7602-584B-AAFE-755ABA09EDB2}" srcOrd="5" destOrd="0" presId="urn:microsoft.com/office/officeart/2005/8/layout/vList6"/>
    <dgm:cxn modelId="{CE01B358-1720-D54D-86DD-07EA8F33025C}" type="presParOf" srcId="{BA240B9C-D2C4-EB43-8B1D-F102FF81EF1C}" destId="{86E371BA-04AA-744B-BD5C-6800297A4550}" srcOrd="6" destOrd="0" presId="urn:microsoft.com/office/officeart/2005/8/layout/vList6"/>
    <dgm:cxn modelId="{966B431C-C3CA-5F45-AA25-CDE92C69FC65}" type="presParOf" srcId="{86E371BA-04AA-744B-BD5C-6800297A4550}" destId="{44035F86-77B1-6B40-B0EE-DBF5BFA2BAC8}" srcOrd="0" destOrd="0" presId="urn:microsoft.com/office/officeart/2005/8/layout/vList6"/>
    <dgm:cxn modelId="{75AD99D2-A823-CC4A-8D28-8EBEF87D2F62}" type="presParOf" srcId="{86E371BA-04AA-744B-BD5C-6800297A4550}" destId="{692D3057-6864-F54B-9482-5F3AD5F3DCA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8661B47-BBFF-5F48-A1E8-AA4C422A0094}" type="doc">
      <dgm:prSet loTypeId="urn:microsoft.com/office/officeart/2009/3/layout/StepUp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3BC3E75-51AB-4145-B4D7-AC2B73EE136F}">
      <dgm:prSet phldrT="[Text]" custT="1"/>
      <dgm:spPr/>
      <dgm:t>
        <a:bodyPr/>
        <a:lstStyle/>
        <a:p>
          <a:pPr algn="ctr" rtl="1">
            <a:buSzPts val="1000"/>
            <a:buFont typeface="Wingdings" pitchFamily="2" charset="2"/>
            <a:buChar char=""/>
          </a:pPr>
          <a:r>
            <a:rPr lang="ar-SA" sz="2800" dirty="0"/>
            <a:t>تحليل الأداء يوفر رؤى دقيقة تساعد على اتخاذ قرارات مستنيرة</a:t>
          </a:r>
          <a:r>
            <a:rPr lang="en-GB" sz="2800" dirty="0"/>
            <a:t>.</a:t>
          </a:r>
        </a:p>
      </dgm:t>
    </dgm:pt>
    <dgm:pt modelId="{E3A82E7F-2D97-7140-856A-1F94B82BFDCE}" type="parTrans" cxnId="{08721D83-5C58-124E-8038-EEDE2F2FDD02}">
      <dgm:prSet/>
      <dgm:spPr/>
      <dgm:t>
        <a:bodyPr/>
        <a:lstStyle/>
        <a:p>
          <a:pPr rtl="1"/>
          <a:endParaRPr lang="en-GB" sz="2000"/>
        </a:p>
      </dgm:t>
    </dgm:pt>
    <dgm:pt modelId="{7D44034A-7E0C-3644-8434-636C59A667A6}" type="sibTrans" cxnId="{08721D83-5C58-124E-8038-EEDE2F2FDD02}">
      <dgm:prSet/>
      <dgm:spPr/>
      <dgm:t>
        <a:bodyPr/>
        <a:lstStyle/>
        <a:p>
          <a:pPr rtl="1"/>
          <a:endParaRPr lang="en-GB" sz="2000"/>
        </a:p>
      </dgm:t>
    </dgm:pt>
    <dgm:pt modelId="{6DE442A2-51E0-1447-8EE8-9FD8FCDD46C2}">
      <dgm:prSet phldrT="[Text]" custT="1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sz="2800" dirty="0"/>
            <a:t>التقييم المستمر يدعم التحسين الفوري والمستقبلي</a:t>
          </a:r>
          <a:r>
            <a:rPr lang="en-GB" sz="2800" dirty="0"/>
            <a:t>.</a:t>
          </a:r>
        </a:p>
      </dgm:t>
    </dgm:pt>
    <dgm:pt modelId="{ACCF8CBC-2462-B34F-BB76-158EA2D20E19}" type="parTrans" cxnId="{55DF288F-56ED-5E41-806E-24AFB83BEF57}">
      <dgm:prSet/>
      <dgm:spPr/>
      <dgm:t>
        <a:bodyPr/>
        <a:lstStyle/>
        <a:p>
          <a:pPr rtl="1"/>
          <a:endParaRPr lang="en-GB" sz="2000"/>
        </a:p>
      </dgm:t>
    </dgm:pt>
    <dgm:pt modelId="{040C3F03-DCA3-F341-808E-AF03B406BB9C}" type="sibTrans" cxnId="{55DF288F-56ED-5E41-806E-24AFB83BEF57}">
      <dgm:prSet/>
      <dgm:spPr/>
      <dgm:t>
        <a:bodyPr/>
        <a:lstStyle/>
        <a:p>
          <a:pPr rtl="1"/>
          <a:endParaRPr lang="en-GB" sz="2000"/>
        </a:p>
      </dgm:t>
    </dgm:pt>
    <dgm:pt modelId="{BBBC6AAA-97B2-7745-B13E-E2C6707E642E}">
      <dgm:prSet phldrT="[Text]" custT="1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sz="2800" dirty="0"/>
            <a:t>الأدوات التحليلية تجعل العملية أكثر كفاءة ودقة</a:t>
          </a:r>
          <a:r>
            <a:rPr lang="en-GB" sz="2800" dirty="0"/>
            <a:t>.</a:t>
          </a:r>
        </a:p>
      </dgm:t>
    </dgm:pt>
    <dgm:pt modelId="{C82FADE5-FA27-C145-BC24-C243A55CB355}" type="parTrans" cxnId="{E52A093E-6079-534C-BAEB-9AF46ADE411C}">
      <dgm:prSet/>
      <dgm:spPr/>
      <dgm:t>
        <a:bodyPr/>
        <a:lstStyle/>
        <a:p>
          <a:pPr rtl="1"/>
          <a:endParaRPr lang="en-GB" sz="2000"/>
        </a:p>
      </dgm:t>
    </dgm:pt>
    <dgm:pt modelId="{B182BFE1-BECC-6F45-8210-1443F173A886}" type="sibTrans" cxnId="{E52A093E-6079-534C-BAEB-9AF46ADE411C}">
      <dgm:prSet/>
      <dgm:spPr/>
      <dgm:t>
        <a:bodyPr/>
        <a:lstStyle/>
        <a:p>
          <a:pPr rtl="1"/>
          <a:endParaRPr lang="en-GB" sz="2000"/>
        </a:p>
      </dgm:t>
    </dgm:pt>
    <dgm:pt modelId="{A988D923-5CF7-5946-A9B7-D57046CD05D5}">
      <dgm:prSet phldrT="[Text]" custT="1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sz="2800" dirty="0"/>
            <a:t>فهم الجمهور المستهدف يضمن تصميم حملات أكثر تأثيرًا</a:t>
          </a:r>
          <a:r>
            <a:rPr lang="en-GB" sz="2800" dirty="0"/>
            <a:t>.</a:t>
          </a:r>
        </a:p>
      </dgm:t>
    </dgm:pt>
    <dgm:pt modelId="{D71625D0-B1AA-9444-B78A-56BEF1C92E72}" type="parTrans" cxnId="{54A4C1E4-815F-0944-8B6C-90616B9DB380}">
      <dgm:prSet/>
      <dgm:spPr/>
      <dgm:t>
        <a:bodyPr/>
        <a:lstStyle/>
        <a:p>
          <a:pPr rtl="1"/>
          <a:endParaRPr lang="en-GB" sz="2000"/>
        </a:p>
      </dgm:t>
    </dgm:pt>
    <dgm:pt modelId="{9E4B8BFB-EC31-2948-A901-F5313A0B0266}" type="sibTrans" cxnId="{54A4C1E4-815F-0944-8B6C-90616B9DB380}">
      <dgm:prSet/>
      <dgm:spPr/>
      <dgm:t>
        <a:bodyPr/>
        <a:lstStyle/>
        <a:p>
          <a:pPr rtl="1"/>
          <a:endParaRPr lang="en-GB" sz="2000"/>
        </a:p>
      </dgm:t>
    </dgm:pt>
    <dgm:pt modelId="{E7A10B85-713F-9542-B282-CDF06DBFBB5A}" type="pres">
      <dgm:prSet presAssocID="{88661B47-BBFF-5F48-A1E8-AA4C422A0094}" presName="rootnode" presStyleCnt="0">
        <dgm:presLayoutVars>
          <dgm:chMax/>
          <dgm:chPref/>
          <dgm:dir/>
          <dgm:animLvl val="lvl"/>
        </dgm:presLayoutVars>
      </dgm:prSet>
      <dgm:spPr/>
    </dgm:pt>
    <dgm:pt modelId="{FB80E074-10E0-5A42-B1A4-B43D4FBD8715}" type="pres">
      <dgm:prSet presAssocID="{D3BC3E75-51AB-4145-B4D7-AC2B73EE136F}" presName="composite" presStyleCnt="0"/>
      <dgm:spPr/>
    </dgm:pt>
    <dgm:pt modelId="{79FD1DA2-E33A-2D48-987A-4CA29903B0F8}" type="pres">
      <dgm:prSet presAssocID="{D3BC3E75-51AB-4145-B4D7-AC2B73EE136F}" presName="LShape" presStyleLbl="alignNode1" presStyleIdx="0" presStyleCnt="7"/>
      <dgm:spPr/>
    </dgm:pt>
    <dgm:pt modelId="{32DBB1F8-90DF-7C47-B9C6-FA8E88ABFCCB}" type="pres">
      <dgm:prSet presAssocID="{D3BC3E75-51AB-4145-B4D7-AC2B73EE136F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13D0416A-4F11-7841-8CFD-07F6072E8E3A}" type="pres">
      <dgm:prSet presAssocID="{D3BC3E75-51AB-4145-B4D7-AC2B73EE136F}" presName="Triangle" presStyleLbl="alignNode1" presStyleIdx="1" presStyleCnt="7"/>
      <dgm:spPr/>
    </dgm:pt>
    <dgm:pt modelId="{100A1AB5-A45D-684F-819B-FFCFEC62DA49}" type="pres">
      <dgm:prSet presAssocID="{7D44034A-7E0C-3644-8434-636C59A667A6}" presName="sibTrans" presStyleCnt="0"/>
      <dgm:spPr/>
    </dgm:pt>
    <dgm:pt modelId="{516A3B7B-3E8D-4946-9E68-92FCB08D4C55}" type="pres">
      <dgm:prSet presAssocID="{7D44034A-7E0C-3644-8434-636C59A667A6}" presName="space" presStyleCnt="0"/>
      <dgm:spPr/>
    </dgm:pt>
    <dgm:pt modelId="{CDB59A8B-927F-B44E-89CF-9C8C9558E3C6}" type="pres">
      <dgm:prSet presAssocID="{6DE442A2-51E0-1447-8EE8-9FD8FCDD46C2}" presName="composite" presStyleCnt="0"/>
      <dgm:spPr/>
    </dgm:pt>
    <dgm:pt modelId="{666220D3-1899-984E-BE9D-20FF74A09423}" type="pres">
      <dgm:prSet presAssocID="{6DE442A2-51E0-1447-8EE8-9FD8FCDD46C2}" presName="LShape" presStyleLbl="alignNode1" presStyleIdx="2" presStyleCnt="7"/>
      <dgm:spPr/>
    </dgm:pt>
    <dgm:pt modelId="{31EC0CE8-54D8-9E4A-A4AB-E414A481670C}" type="pres">
      <dgm:prSet presAssocID="{6DE442A2-51E0-1447-8EE8-9FD8FCDD46C2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29E6F2BE-3F3C-8A44-8953-AD24B84751DD}" type="pres">
      <dgm:prSet presAssocID="{6DE442A2-51E0-1447-8EE8-9FD8FCDD46C2}" presName="Triangle" presStyleLbl="alignNode1" presStyleIdx="3" presStyleCnt="7"/>
      <dgm:spPr/>
    </dgm:pt>
    <dgm:pt modelId="{7FC90B90-D49E-CA43-84AC-E4B46DA59BE0}" type="pres">
      <dgm:prSet presAssocID="{040C3F03-DCA3-F341-808E-AF03B406BB9C}" presName="sibTrans" presStyleCnt="0"/>
      <dgm:spPr/>
    </dgm:pt>
    <dgm:pt modelId="{C6F80BF8-FB0A-9F46-9A01-DE779B13A4E6}" type="pres">
      <dgm:prSet presAssocID="{040C3F03-DCA3-F341-808E-AF03B406BB9C}" presName="space" presStyleCnt="0"/>
      <dgm:spPr/>
    </dgm:pt>
    <dgm:pt modelId="{0B533C9C-9676-B24F-BC40-13F3E60AA790}" type="pres">
      <dgm:prSet presAssocID="{BBBC6AAA-97B2-7745-B13E-E2C6707E642E}" presName="composite" presStyleCnt="0"/>
      <dgm:spPr/>
    </dgm:pt>
    <dgm:pt modelId="{47D49C54-C35A-264D-A4C7-190071D69AD1}" type="pres">
      <dgm:prSet presAssocID="{BBBC6AAA-97B2-7745-B13E-E2C6707E642E}" presName="LShape" presStyleLbl="alignNode1" presStyleIdx="4" presStyleCnt="7"/>
      <dgm:spPr/>
    </dgm:pt>
    <dgm:pt modelId="{C5A969FD-6340-0347-A402-F5018310D776}" type="pres">
      <dgm:prSet presAssocID="{BBBC6AAA-97B2-7745-B13E-E2C6707E642E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6B767686-728B-204D-BA31-C96B469FBAFD}" type="pres">
      <dgm:prSet presAssocID="{BBBC6AAA-97B2-7745-B13E-E2C6707E642E}" presName="Triangle" presStyleLbl="alignNode1" presStyleIdx="5" presStyleCnt="7"/>
      <dgm:spPr/>
    </dgm:pt>
    <dgm:pt modelId="{C599C5BC-0908-A44D-96BD-B436BD913B72}" type="pres">
      <dgm:prSet presAssocID="{B182BFE1-BECC-6F45-8210-1443F173A886}" presName="sibTrans" presStyleCnt="0"/>
      <dgm:spPr/>
    </dgm:pt>
    <dgm:pt modelId="{BAF85F6C-7EFE-7D4B-A5C6-F2436A211D48}" type="pres">
      <dgm:prSet presAssocID="{B182BFE1-BECC-6F45-8210-1443F173A886}" presName="space" presStyleCnt="0"/>
      <dgm:spPr/>
    </dgm:pt>
    <dgm:pt modelId="{8F63CFA3-6105-3D46-B99F-1976C95719D7}" type="pres">
      <dgm:prSet presAssocID="{A988D923-5CF7-5946-A9B7-D57046CD05D5}" presName="composite" presStyleCnt="0"/>
      <dgm:spPr/>
    </dgm:pt>
    <dgm:pt modelId="{C0E397E1-7BCC-5440-88A1-82111842AD53}" type="pres">
      <dgm:prSet presAssocID="{A988D923-5CF7-5946-A9B7-D57046CD05D5}" presName="LShape" presStyleLbl="alignNode1" presStyleIdx="6" presStyleCnt="7"/>
      <dgm:spPr/>
    </dgm:pt>
    <dgm:pt modelId="{3CBF0AFD-220B-4B46-BCC7-A239FC8FE2DD}" type="pres">
      <dgm:prSet presAssocID="{A988D923-5CF7-5946-A9B7-D57046CD05D5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E52A093E-6079-534C-BAEB-9AF46ADE411C}" srcId="{88661B47-BBFF-5F48-A1E8-AA4C422A0094}" destId="{BBBC6AAA-97B2-7745-B13E-E2C6707E642E}" srcOrd="2" destOrd="0" parTransId="{C82FADE5-FA27-C145-BC24-C243A55CB355}" sibTransId="{B182BFE1-BECC-6F45-8210-1443F173A886}"/>
    <dgm:cxn modelId="{62CF8062-6B08-BC46-AD96-8A603E516604}" type="presOf" srcId="{6DE442A2-51E0-1447-8EE8-9FD8FCDD46C2}" destId="{31EC0CE8-54D8-9E4A-A4AB-E414A481670C}" srcOrd="0" destOrd="0" presId="urn:microsoft.com/office/officeart/2009/3/layout/StepUpProcess"/>
    <dgm:cxn modelId="{08721D83-5C58-124E-8038-EEDE2F2FDD02}" srcId="{88661B47-BBFF-5F48-A1E8-AA4C422A0094}" destId="{D3BC3E75-51AB-4145-B4D7-AC2B73EE136F}" srcOrd="0" destOrd="0" parTransId="{E3A82E7F-2D97-7140-856A-1F94B82BFDCE}" sibTransId="{7D44034A-7E0C-3644-8434-636C59A667A6}"/>
    <dgm:cxn modelId="{55DF288F-56ED-5E41-806E-24AFB83BEF57}" srcId="{88661B47-BBFF-5F48-A1E8-AA4C422A0094}" destId="{6DE442A2-51E0-1447-8EE8-9FD8FCDD46C2}" srcOrd="1" destOrd="0" parTransId="{ACCF8CBC-2462-B34F-BB76-158EA2D20E19}" sibTransId="{040C3F03-DCA3-F341-808E-AF03B406BB9C}"/>
    <dgm:cxn modelId="{F4EE69AE-E17E-E74E-9A33-67F29FADB8FD}" type="presOf" srcId="{D3BC3E75-51AB-4145-B4D7-AC2B73EE136F}" destId="{32DBB1F8-90DF-7C47-B9C6-FA8E88ABFCCB}" srcOrd="0" destOrd="0" presId="urn:microsoft.com/office/officeart/2009/3/layout/StepUpProcess"/>
    <dgm:cxn modelId="{3CD5B0C8-3BDF-F24C-B470-D5624A05335E}" type="presOf" srcId="{BBBC6AAA-97B2-7745-B13E-E2C6707E642E}" destId="{C5A969FD-6340-0347-A402-F5018310D776}" srcOrd="0" destOrd="0" presId="urn:microsoft.com/office/officeart/2009/3/layout/StepUpProcess"/>
    <dgm:cxn modelId="{8F78BDCE-C480-9141-A144-4AFEB610AC39}" type="presOf" srcId="{88661B47-BBFF-5F48-A1E8-AA4C422A0094}" destId="{E7A10B85-713F-9542-B282-CDF06DBFBB5A}" srcOrd="0" destOrd="0" presId="urn:microsoft.com/office/officeart/2009/3/layout/StepUpProcess"/>
    <dgm:cxn modelId="{54A4C1E4-815F-0944-8B6C-90616B9DB380}" srcId="{88661B47-BBFF-5F48-A1E8-AA4C422A0094}" destId="{A988D923-5CF7-5946-A9B7-D57046CD05D5}" srcOrd="3" destOrd="0" parTransId="{D71625D0-B1AA-9444-B78A-56BEF1C92E72}" sibTransId="{9E4B8BFB-EC31-2948-A901-F5313A0B0266}"/>
    <dgm:cxn modelId="{F6925FE9-A1C6-EB41-A446-98843D340F4F}" type="presOf" srcId="{A988D923-5CF7-5946-A9B7-D57046CD05D5}" destId="{3CBF0AFD-220B-4B46-BCC7-A239FC8FE2DD}" srcOrd="0" destOrd="0" presId="urn:microsoft.com/office/officeart/2009/3/layout/StepUpProcess"/>
    <dgm:cxn modelId="{7212909E-38AF-E449-B9AD-7D0FEFE4D2D4}" type="presParOf" srcId="{E7A10B85-713F-9542-B282-CDF06DBFBB5A}" destId="{FB80E074-10E0-5A42-B1A4-B43D4FBD8715}" srcOrd="0" destOrd="0" presId="urn:microsoft.com/office/officeart/2009/3/layout/StepUpProcess"/>
    <dgm:cxn modelId="{A2E24109-DB99-8B4E-877C-92290210F8A0}" type="presParOf" srcId="{FB80E074-10E0-5A42-B1A4-B43D4FBD8715}" destId="{79FD1DA2-E33A-2D48-987A-4CA29903B0F8}" srcOrd="0" destOrd="0" presId="urn:microsoft.com/office/officeart/2009/3/layout/StepUpProcess"/>
    <dgm:cxn modelId="{841F853F-5A9A-C94E-8DB9-C9E574C578FF}" type="presParOf" srcId="{FB80E074-10E0-5A42-B1A4-B43D4FBD8715}" destId="{32DBB1F8-90DF-7C47-B9C6-FA8E88ABFCCB}" srcOrd="1" destOrd="0" presId="urn:microsoft.com/office/officeart/2009/3/layout/StepUpProcess"/>
    <dgm:cxn modelId="{01CDE179-D0E5-8A4F-87F5-1963F8133D0C}" type="presParOf" srcId="{FB80E074-10E0-5A42-B1A4-B43D4FBD8715}" destId="{13D0416A-4F11-7841-8CFD-07F6072E8E3A}" srcOrd="2" destOrd="0" presId="urn:microsoft.com/office/officeart/2009/3/layout/StepUpProcess"/>
    <dgm:cxn modelId="{24B2C931-EA13-D346-A369-BE1B973A9466}" type="presParOf" srcId="{E7A10B85-713F-9542-B282-CDF06DBFBB5A}" destId="{100A1AB5-A45D-684F-819B-FFCFEC62DA49}" srcOrd="1" destOrd="0" presId="urn:microsoft.com/office/officeart/2009/3/layout/StepUpProcess"/>
    <dgm:cxn modelId="{E1D3E935-7056-D342-8B54-1EC3A4601DC1}" type="presParOf" srcId="{100A1AB5-A45D-684F-819B-FFCFEC62DA49}" destId="{516A3B7B-3E8D-4946-9E68-92FCB08D4C55}" srcOrd="0" destOrd="0" presId="urn:microsoft.com/office/officeart/2009/3/layout/StepUpProcess"/>
    <dgm:cxn modelId="{6E3FBBD5-4463-3944-BA13-B33E6B452A28}" type="presParOf" srcId="{E7A10B85-713F-9542-B282-CDF06DBFBB5A}" destId="{CDB59A8B-927F-B44E-89CF-9C8C9558E3C6}" srcOrd="2" destOrd="0" presId="urn:microsoft.com/office/officeart/2009/3/layout/StepUpProcess"/>
    <dgm:cxn modelId="{E59AFC2A-4DF4-7D49-A9E8-C1D6A1443B30}" type="presParOf" srcId="{CDB59A8B-927F-B44E-89CF-9C8C9558E3C6}" destId="{666220D3-1899-984E-BE9D-20FF74A09423}" srcOrd="0" destOrd="0" presId="urn:microsoft.com/office/officeart/2009/3/layout/StepUpProcess"/>
    <dgm:cxn modelId="{CE6EAABD-4774-304B-B1D6-EF2D8CDB1884}" type="presParOf" srcId="{CDB59A8B-927F-B44E-89CF-9C8C9558E3C6}" destId="{31EC0CE8-54D8-9E4A-A4AB-E414A481670C}" srcOrd="1" destOrd="0" presId="urn:microsoft.com/office/officeart/2009/3/layout/StepUpProcess"/>
    <dgm:cxn modelId="{F8630C6E-CB08-B04F-A445-1DA680D501E1}" type="presParOf" srcId="{CDB59A8B-927F-B44E-89CF-9C8C9558E3C6}" destId="{29E6F2BE-3F3C-8A44-8953-AD24B84751DD}" srcOrd="2" destOrd="0" presId="urn:microsoft.com/office/officeart/2009/3/layout/StepUpProcess"/>
    <dgm:cxn modelId="{9C81AA43-3182-9D49-8224-B550D433AD32}" type="presParOf" srcId="{E7A10B85-713F-9542-B282-CDF06DBFBB5A}" destId="{7FC90B90-D49E-CA43-84AC-E4B46DA59BE0}" srcOrd="3" destOrd="0" presId="urn:microsoft.com/office/officeart/2009/3/layout/StepUpProcess"/>
    <dgm:cxn modelId="{210F4BF7-389F-AD48-A2BE-9AB361A16812}" type="presParOf" srcId="{7FC90B90-D49E-CA43-84AC-E4B46DA59BE0}" destId="{C6F80BF8-FB0A-9F46-9A01-DE779B13A4E6}" srcOrd="0" destOrd="0" presId="urn:microsoft.com/office/officeart/2009/3/layout/StepUpProcess"/>
    <dgm:cxn modelId="{86F432E4-944D-F146-BE34-61CE82E73F03}" type="presParOf" srcId="{E7A10B85-713F-9542-B282-CDF06DBFBB5A}" destId="{0B533C9C-9676-B24F-BC40-13F3E60AA790}" srcOrd="4" destOrd="0" presId="urn:microsoft.com/office/officeart/2009/3/layout/StepUpProcess"/>
    <dgm:cxn modelId="{E1EA1B18-624A-9949-B94C-C10EF4FCCBDA}" type="presParOf" srcId="{0B533C9C-9676-B24F-BC40-13F3E60AA790}" destId="{47D49C54-C35A-264D-A4C7-190071D69AD1}" srcOrd="0" destOrd="0" presId="urn:microsoft.com/office/officeart/2009/3/layout/StepUpProcess"/>
    <dgm:cxn modelId="{CDB3FDD9-6887-D846-9FBB-3F366126E432}" type="presParOf" srcId="{0B533C9C-9676-B24F-BC40-13F3E60AA790}" destId="{C5A969FD-6340-0347-A402-F5018310D776}" srcOrd="1" destOrd="0" presId="urn:microsoft.com/office/officeart/2009/3/layout/StepUpProcess"/>
    <dgm:cxn modelId="{85C513E6-AABE-B04C-97F1-90B2CBF9C54C}" type="presParOf" srcId="{0B533C9C-9676-B24F-BC40-13F3E60AA790}" destId="{6B767686-728B-204D-BA31-C96B469FBAFD}" srcOrd="2" destOrd="0" presId="urn:microsoft.com/office/officeart/2009/3/layout/StepUpProcess"/>
    <dgm:cxn modelId="{F393FED5-CFD4-4D4D-AD0A-40875FA0C668}" type="presParOf" srcId="{E7A10B85-713F-9542-B282-CDF06DBFBB5A}" destId="{C599C5BC-0908-A44D-96BD-B436BD913B72}" srcOrd="5" destOrd="0" presId="urn:microsoft.com/office/officeart/2009/3/layout/StepUpProcess"/>
    <dgm:cxn modelId="{9B5324B4-46FB-2B44-95EE-60BAB1F23B13}" type="presParOf" srcId="{C599C5BC-0908-A44D-96BD-B436BD913B72}" destId="{BAF85F6C-7EFE-7D4B-A5C6-F2436A211D48}" srcOrd="0" destOrd="0" presId="urn:microsoft.com/office/officeart/2009/3/layout/StepUpProcess"/>
    <dgm:cxn modelId="{DC9779D1-AF2F-7643-9F98-3E56E35B2CFD}" type="presParOf" srcId="{E7A10B85-713F-9542-B282-CDF06DBFBB5A}" destId="{8F63CFA3-6105-3D46-B99F-1976C95719D7}" srcOrd="6" destOrd="0" presId="urn:microsoft.com/office/officeart/2009/3/layout/StepUpProcess"/>
    <dgm:cxn modelId="{EB6C4A09-C45A-D04C-BB63-F3B5222F1FEF}" type="presParOf" srcId="{8F63CFA3-6105-3D46-B99F-1976C95719D7}" destId="{C0E397E1-7BCC-5440-88A1-82111842AD53}" srcOrd="0" destOrd="0" presId="urn:microsoft.com/office/officeart/2009/3/layout/StepUpProcess"/>
    <dgm:cxn modelId="{0F014DF1-8187-2F45-8960-F378A2E710F6}" type="presParOf" srcId="{8F63CFA3-6105-3D46-B99F-1976C95719D7}" destId="{3CBF0AFD-220B-4B46-BCC7-A239FC8FE2DD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تعريف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أدوات قياس كمية أو نوعية تُستخدم لتقييم نجاح الحملة التسويقية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أهميتها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* قياس مدى تحقيق أهداف الحملة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* مساعدة الفرق على متابعة الأداء واتخاذ قرارات مستنيرة</a:t>
          </a:r>
          <a:r>
            <a:rPr lang="en-GB" sz="24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تحليل بيانات التفاعل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الكمية (مثل معدل التحويل)</a:t>
          </a:r>
          <a:endParaRPr lang="en-GB" sz="2400" dirty="0"/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النوعية (مثل رضا العملاء)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3947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39477" custScaleY="192068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39477" custScaleY="192068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تعريف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نسبة عدد النقرات إلى مرات الظهور</a:t>
          </a:r>
          <a:r>
            <a:rPr lang="en-GB" sz="2400" dirty="0"/>
            <a:t> (Clicks/Impressions).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أهميته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en-GB" sz="2400" dirty="0"/>
            <a:t> </a:t>
          </a:r>
          <a:r>
            <a:rPr lang="ar-SA" sz="2400" dirty="0"/>
            <a:t>تقييم جاذبية الإعلان أو المحتوى</a:t>
          </a:r>
          <a:endParaRPr lang="en-GB" sz="2400" dirty="0"/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en-GB" sz="2400" dirty="0"/>
            <a:t> </a:t>
          </a:r>
          <a:r>
            <a:rPr lang="ar-SA" sz="2400" dirty="0"/>
            <a:t>قياس فعالية الرسائل أو العناوين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كيفية تحسينه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استخدام عناوين جذابة وعبارات حث فعّالة</a:t>
          </a:r>
          <a:r>
            <a:rPr lang="en-GB" sz="2400" dirty="0"/>
            <a:t> (CTA).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en-GB" sz="2400" dirty="0"/>
            <a:t> </a:t>
          </a:r>
          <a:r>
            <a:rPr lang="ar-SA" sz="2400" dirty="0"/>
            <a:t>تحسين تصميم الإعلانات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3947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39477" custScaleY="192068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39477" custScaleY="192068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تعريف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نسبة عدد التحويلات</a:t>
          </a:r>
          <a:r>
            <a:rPr lang="en-GB" sz="2400" dirty="0"/>
            <a:t> (Conversions) </a:t>
          </a:r>
          <a:r>
            <a:rPr lang="ar-SA" sz="2400" dirty="0"/>
            <a:t>إلى إجمالي الزوار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أهميته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en-GB" sz="2400" dirty="0"/>
            <a:t> </a:t>
          </a:r>
          <a:r>
            <a:rPr lang="ar-SA" sz="2400" dirty="0"/>
            <a:t>تحديد مدى تحقيق الحملة لأهدافها الرئيسية</a:t>
          </a:r>
          <a:endParaRPr lang="en-GB" sz="2400" dirty="0"/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en-GB" sz="2400" dirty="0"/>
            <a:t> </a:t>
          </a:r>
          <a:r>
            <a:rPr lang="ar-SA" sz="2400" dirty="0"/>
            <a:t>قياس فعالية القنوات التسويقية المختلفة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كيفية تحسينه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en-GB" sz="2400" dirty="0"/>
            <a:t> </a:t>
          </a:r>
          <a:r>
            <a:rPr lang="ar-SA" sz="2400" dirty="0"/>
            <a:t>تبسيط تجربة المستخدم</a:t>
          </a:r>
          <a:endParaRPr lang="en-GB" sz="2400" dirty="0"/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en-GB" sz="2400" dirty="0"/>
            <a:t> </a:t>
          </a:r>
          <a:r>
            <a:rPr lang="ar-SA" sz="2400" dirty="0"/>
            <a:t>تحسين المحتوى وتصميم الصفحة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CE5B2E77-10E2-F242-B677-B4F7D940D908}" type="pres">
      <dgm:prSet presAssocID="{BD09AEF8-F502-8F47-BA6A-B0FFAEB3008F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0C16B44B-148F-C047-AF39-BDCD4EBF4718}" type="pres">
      <dgm:prSet presAssocID="{4A11EF4C-C086-E642-9BB3-7F06E5C1290B}" presName="horFlow" presStyleCnt="0"/>
      <dgm:spPr/>
    </dgm:pt>
    <dgm:pt modelId="{E22572BF-A9D9-F745-B601-5080335AE422}" type="pres">
      <dgm:prSet presAssocID="{4A11EF4C-C086-E642-9BB3-7F06E5C1290B}" presName="bigChev" presStyleLbl="node1" presStyleIdx="0" presStyleCnt="3"/>
      <dgm:spPr/>
    </dgm:pt>
    <dgm:pt modelId="{CB2C57C8-8CC8-E649-9CF9-457B10919C0B}" type="pres">
      <dgm:prSet presAssocID="{0C3FAF49-7E15-F346-B5F7-74FAF3B60F5B}" presName="parTrans" presStyleCnt="0"/>
      <dgm:spPr/>
    </dgm:pt>
    <dgm:pt modelId="{78AEF69D-27B4-4946-801A-8E2C84872F36}" type="pres">
      <dgm:prSet presAssocID="{C88ED262-17EB-A64F-8186-B36DDD55690A}" presName="node" presStyleLbl="alignAccFollowNode1" presStyleIdx="0" presStyleCnt="3" custScaleX="370020">
        <dgm:presLayoutVars>
          <dgm:bulletEnabled val="1"/>
        </dgm:presLayoutVars>
      </dgm:prSet>
      <dgm:spPr/>
    </dgm:pt>
    <dgm:pt modelId="{EA667A69-0763-244F-B142-AEFC18EDB00E}" type="pres">
      <dgm:prSet presAssocID="{4A11EF4C-C086-E642-9BB3-7F06E5C1290B}" presName="vSp" presStyleCnt="0"/>
      <dgm:spPr/>
    </dgm:pt>
    <dgm:pt modelId="{8D8058AB-D1F3-814C-8568-F0C8B100A875}" type="pres">
      <dgm:prSet presAssocID="{102A7D41-83D4-E04C-90C4-580B0FF7BC74}" presName="horFlow" presStyleCnt="0"/>
      <dgm:spPr/>
    </dgm:pt>
    <dgm:pt modelId="{76F3AE21-AA34-7C40-AE5C-BEF724463C37}" type="pres">
      <dgm:prSet presAssocID="{102A7D41-83D4-E04C-90C4-580B0FF7BC74}" presName="bigChev" presStyleLbl="node1" presStyleIdx="1" presStyleCnt="3"/>
      <dgm:spPr/>
    </dgm:pt>
    <dgm:pt modelId="{2620ACDE-7B44-774D-9E83-1BDD37813F6D}" type="pres">
      <dgm:prSet presAssocID="{A9DB0A45-BA50-9B41-9880-F5C4AAF131D7}" presName="parTrans" presStyleCnt="0"/>
      <dgm:spPr/>
    </dgm:pt>
    <dgm:pt modelId="{B0B34A13-FFC4-AC46-AE5F-CF88E4F9BB9E}" type="pres">
      <dgm:prSet presAssocID="{65387183-454B-F14D-A6F6-7DA8C5BFAE05}" presName="node" presStyleLbl="alignAccFollowNode1" presStyleIdx="1" presStyleCnt="3" custScaleX="370020">
        <dgm:presLayoutVars>
          <dgm:bulletEnabled val="1"/>
        </dgm:presLayoutVars>
      </dgm:prSet>
      <dgm:spPr/>
    </dgm:pt>
    <dgm:pt modelId="{FAB14393-FDA4-2D42-AE17-5615D61C7231}" type="pres">
      <dgm:prSet presAssocID="{102A7D41-83D4-E04C-90C4-580B0FF7BC74}" presName="vSp" presStyleCnt="0"/>
      <dgm:spPr/>
    </dgm:pt>
    <dgm:pt modelId="{0F07FE1E-5CD4-3F41-AD05-685F2D7D5319}" type="pres">
      <dgm:prSet presAssocID="{ADD6F1E2-4AED-DA41-AAFA-764AE518E54B}" presName="horFlow" presStyleCnt="0"/>
      <dgm:spPr/>
    </dgm:pt>
    <dgm:pt modelId="{7E6FC182-5BAB-554C-B67D-62774C7FDC7A}" type="pres">
      <dgm:prSet presAssocID="{ADD6F1E2-4AED-DA41-AAFA-764AE518E54B}" presName="bigChev" presStyleLbl="node1" presStyleIdx="2" presStyleCnt="3"/>
      <dgm:spPr/>
    </dgm:pt>
    <dgm:pt modelId="{C7A685E6-06A5-8742-989E-BDEB1E882179}" type="pres">
      <dgm:prSet presAssocID="{A6221FE1-B857-2448-A6B5-034DBE16CDA4}" presName="parTrans" presStyleCnt="0"/>
      <dgm:spPr/>
    </dgm:pt>
    <dgm:pt modelId="{5BBA912C-827C-034F-947B-13D6F736D5BC}" type="pres">
      <dgm:prSet presAssocID="{B1994776-BB7E-AD4E-900E-8296E2C69C4F}" presName="node" presStyleLbl="alignAccFollowNode1" presStyleIdx="2" presStyleCnt="3" custScaleX="370020">
        <dgm:presLayoutVars>
          <dgm:bulletEnabled val="1"/>
        </dgm:presLayoutVars>
      </dgm:prSet>
      <dgm:spPr/>
    </dgm:pt>
  </dgm:ptLst>
  <dgm:cxnLst>
    <dgm:cxn modelId="{38A8891B-A199-F94F-9B8A-41D82B683D01}" type="presOf" srcId="{ADD6F1E2-4AED-DA41-AAFA-764AE518E54B}" destId="{7E6FC182-5BAB-554C-B67D-62774C7FDC7A}" srcOrd="0" destOrd="0" presId="urn:microsoft.com/office/officeart/2005/8/layout/lProcess3"/>
    <dgm:cxn modelId="{EF79251C-4EC6-5D49-8248-B3553AFE07FD}" type="presOf" srcId="{B1994776-BB7E-AD4E-900E-8296E2C69C4F}" destId="{5BBA912C-827C-034F-947B-13D6F736D5BC}" srcOrd="0" destOrd="0" presId="urn:microsoft.com/office/officeart/2005/8/layout/lProcess3"/>
    <dgm:cxn modelId="{F12DE820-8097-4E44-96EE-11C23095C557}" type="presOf" srcId="{BD09AEF8-F502-8F47-BA6A-B0FFAEB3008F}" destId="{CE5B2E77-10E2-F242-B677-B4F7D940D908}" srcOrd="0" destOrd="0" presId="urn:microsoft.com/office/officeart/2005/8/layout/lProcess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3D7D8D62-D18C-304D-BFEB-0A330940C918}" type="presOf" srcId="{C88ED262-17EB-A64F-8186-B36DDD55690A}" destId="{78AEF69D-27B4-4946-801A-8E2C84872F36}" srcOrd="0" destOrd="0" presId="urn:microsoft.com/office/officeart/2005/8/layout/lProcess3"/>
    <dgm:cxn modelId="{F9DDCC64-D4D2-B74C-85A8-FA133055B9AD}" type="presOf" srcId="{102A7D41-83D4-E04C-90C4-580B0FF7BC74}" destId="{76F3AE21-AA34-7C40-AE5C-BEF724463C37}" srcOrd="0" destOrd="0" presId="urn:microsoft.com/office/officeart/2005/8/layout/lProcess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BFC5CC4-21D5-1E41-98E6-D57ABC29064F}" type="presOf" srcId="{65387183-454B-F14D-A6F6-7DA8C5BFAE05}" destId="{B0B34A13-FFC4-AC46-AE5F-CF88E4F9BB9E}" srcOrd="0" destOrd="0" presId="urn:microsoft.com/office/officeart/2005/8/layout/lProcess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555172E9-0632-4046-BE71-D7C32BA9CD94}" type="presOf" srcId="{4A11EF4C-C086-E642-9BB3-7F06E5C1290B}" destId="{E22572BF-A9D9-F745-B601-5080335AE422}" srcOrd="0" destOrd="0" presId="urn:microsoft.com/office/officeart/2005/8/layout/lProcess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D469FF57-FAC3-3F46-819F-7AC3B3501B92}" type="presParOf" srcId="{CE5B2E77-10E2-F242-B677-B4F7D940D908}" destId="{0C16B44B-148F-C047-AF39-BDCD4EBF4718}" srcOrd="0" destOrd="0" presId="urn:microsoft.com/office/officeart/2005/8/layout/lProcess3"/>
    <dgm:cxn modelId="{12D8ED73-875E-AD45-945D-090E718F9FBA}" type="presParOf" srcId="{0C16B44B-148F-C047-AF39-BDCD4EBF4718}" destId="{E22572BF-A9D9-F745-B601-5080335AE422}" srcOrd="0" destOrd="0" presId="urn:microsoft.com/office/officeart/2005/8/layout/lProcess3"/>
    <dgm:cxn modelId="{BB142715-EFEF-104F-AAF5-808A2F8123D9}" type="presParOf" srcId="{0C16B44B-148F-C047-AF39-BDCD4EBF4718}" destId="{CB2C57C8-8CC8-E649-9CF9-457B10919C0B}" srcOrd="1" destOrd="0" presId="urn:microsoft.com/office/officeart/2005/8/layout/lProcess3"/>
    <dgm:cxn modelId="{C2FD874E-042E-B543-AFB3-2E7F97A7FE59}" type="presParOf" srcId="{0C16B44B-148F-C047-AF39-BDCD4EBF4718}" destId="{78AEF69D-27B4-4946-801A-8E2C84872F36}" srcOrd="2" destOrd="0" presId="urn:microsoft.com/office/officeart/2005/8/layout/lProcess3"/>
    <dgm:cxn modelId="{154D9872-2906-E141-8E11-ACFE3E6002C8}" type="presParOf" srcId="{CE5B2E77-10E2-F242-B677-B4F7D940D908}" destId="{EA667A69-0763-244F-B142-AEFC18EDB00E}" srcOrd="1" destOrd="0" presId="urn:microsoft.com/office/officeart/2005/8/layout/lProcess3"/>
    <dgm:cxn modelId="{82638B29-0D89-6944-BC95-9870133DC1F3}" type="presParOf" srcId="{CE5B2E77-10E2-F242-B677-B4F7D940D908}" destId="{8D8058AB-D1F3-814C-8568-F0C8B100A875}" srcOrd="2" destOrd="0" presId="urn:microsoft.com/office/officeart/2005/8/layout/lProcess3"/>
    <dgm:cxn modelId="{AD0F68B1-2EBF-2C43-BD0F-0004B3A83499}" type="presParOf" srcId="{8D8058AB-D1F3-814C-8568-F0C8B100A875}" destId="{76F3AE21-AA34-7C40-AE5C-BEF724463C37}" srcOrd="0" destOrd="0" presId="urn:microsoft.com/office/officeart/2005/8/layout/lProcess3"/>
    <dgm:cxn modelId="{10AFCD78-833A-0142-8462-D7D3253F5C62}" type="presParOf" srcId="{8D8058AB-D1F3-814C-8568-F0C8B100A875}" destId="{2620ACDE-7B44-774D-9E83-1BDD37813F6D}" srcOrd="1" destOrd="0" presId="urn:microsoft.com/office/officeart/2005/8/layout/lProcess3"/>
    <dgm:cxn modelId="{717FC4E5-549B-C149-A127-B38117026104}" type="presParOf" srcId="{8D8058AB-D1F3-814C-8568-F0C8B100A875}" destId="{B0B34A13-FFC4-AC46-AE5F-CF88E4F9BB9E}" srcOrd="2" destOrd="0" presId="urn:microsoft.com/office/officeart/2005/8/layout/lProcess3"/>
    <dgm:cxn modelId="{CF082309-2463-564F-91B8-DD9CE372D1C9}" type="presParOf" srcId="{CE5B2E77-10E2-F242-B677-B4F7D940D908}" destId="{FAB14393-FDA4-2D42-AE17-5615D61C7231}" srcOrd="3" destOrd="0" presId="urn:microsoft.com/office/officeart/2005/8/layout/lProcess3"/>
    <dgm:cxn modelId="{CA38965C-604C-A040-9940-876754973B34}" type="presParOf" srcId="{CE5B2E77-10E2-F242-B677-B4F7D940D908}" destId="{0F07FE1E-5CD4-3F41-AD05-685F2D7D5319}" srcOrd="4" destOrd="0" presId="urn:microsoft.com/office/officeart/2005/8/layout/lProcess3"/>
    <dgm:cxn modelId="{5737B068-AD38-CD46-BEC8-C896AB3B535F}" type="presParOf" srcId="{0F07FE1E-5CD4-3F41-AD05-685F2D7D5319}" destId="{7E6FC182-5BAB-554C-B67D-62774C7FDC7A}" srcOrd="0" destOrd="0" presId="urn:microsoft.com/office/officeart/2005/8/layout/lProcess3"/>
    <dgm:cxn modelId="{9959D056-0433-0C47-9A7C-90DB9EF170CA}" type="presParOf" srcId="{0F07FE1E-5CD4-3F41-AD05-685F2D7D5319}" destId="{C7A685E6-06A5-8742-989E-BDEB1E882179}" srcOrd="1" destOrd="0" presId="urn:microsoft.com/office/officeart/2005/8/layout/lProcess3"/>
    <dgm:cxn modelId="{B0E88603-ADCC-5C45-939C-E7957E027BE9}" type="presParOf" srcId="{0F07FE1E-5CD4-3F41-AD05-685F2D7D5319}" destId="{5BBA912C-827C-034F-947B-13D6F736D5BC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تعريف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en-GB" sz="2400" dirty="0"/>
            <a:t> </a:t>
          </a:r>
          <a:r>
            <a:rPr lang="ar-SA" sz="2400" dirty="0"/>
            <a:t>نسبة الزوار الذين يغادرون الموقع بعد زيارة صفحة واحدة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الأسباب المحتملة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ضعف المحتوى أو عدم ملاءمته لتوقعات الجمهور</a:t>
          </a:r>
          <a:r>
            <a:rPr lang="en-GB" sz="2400" dirty="0"/>
            <a:t>.</a:t>
          </a:r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en-GB" sz="2400" dirty="0"/>
            <a:t> </a:t>
          </a:r>
          <a:r>
            <a:rPr lang="ar-SA" sz="2400" dirty="0"/>
            <a:t>بطء تحميل الصفحة</a:t>
          </a:r>
          <a:endParaRPr lang="en-GB" sz="2400" dirty="0"/>
        </a:p>
        <a:p>
          <a:pPr algn="r" rtl="1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تصميم غير ملائم للأجهزة المختلفة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كيفية تقليله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تحسين جودة المحتوى</a:t>
          </a:r>
          <a:r>
            <a:rPr lang="en-GB" sz="2400" dirty="0"/>
            <a:t>.</a:t>
          </a:r>
        </a:p>
        <a:p>
          <a:pPr algn="r"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تسريع وقت تحميل الصفحة</a:t>
          </a:r>
          <a:r>
            <a:rPr lang="en-GB" sz="2400" dirty="0"/>
            <a:t>.</a:t>
          </a:r>
        </a:p>
        <a:p>
          <a:pPr algn="r">
            <a:buFont typeface="Arial" panose="020B0604020202020204" pitchFamily="34" charset="0"/>
            <a:buChar char="•"/>
          </a:pPr>
          <a:r>
            <a:rPr lang="ar-SA" sz="2400" dirty="0"/>
            <a:t>جعل التصميم متجاوبًا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3947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39477" custScaleY="192068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39477" custScaleY="192068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8/layout/PictureStrip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 err="1"/>
            <a:t>الإعجابات</a:t>
          </a:r>
          <a:r>
            <a:rPr lang="en-GB" sz="1800" b="1" dirty="0"/>
            <a:t> (Likes) </a:t>
          </a:r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algn="ctr" rtl="1"/>
          <a:endParaRPr lang="en-GB" sz="2000"/>
        </a:p>
      </dgm:t>
    </dgm:pt>
    <dgm:pt modelId="{B6FA487D-27C9-004C-81FD-9D6AFCBDBF2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000" dirty="0"/>
            <a:t>مدى استحسان الجمهور للمحتوى</a:t>
          </a:r>
          <a:endParaRPr lang="en-GB" sz="20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algn="ctr" rtl="1"/>
          <a:endParaRPr lang="en-GB" sz="2000"/>
        </a:p>
      </dgm:t>
    </dgm:pt>
    <dgm:pt modelId="{A003A5C7-8848-FC4C-A00E-F9CA703A2280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 err="1"/>
            <a:t>عليقات</a:t>
          </a:r>
          <a:r>
            <a:rPr lang="en-GB" sz="1800" b="1" dirty="0"/>
            <a:t> (Comments) </a:t>
          </a:r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algn="ctr" rtl="1"/>
          <a:endParaRPr lang="en-GB" sz="2000"/>
        </a:p>
      </dgm:t>
    </dgm:pt>
    <dgm:pt modelId="{F79EB323-5674-494E-8008-57B201D22213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تعبير عن اهتمام الجمهور ومشاركته</a:t>
          </a:r>
          <a:endParaRPr lang="en-GB" sz="20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algn="ctr" rtl="1"/>
          <a:endParaRPr lang="en-GB" sz="2000"/>
        </a:p>
      </dgm:t>
    </dgm:pt>
    <dgm:pt modelId="{FC365129-B27C-1944-BECF-80CDBC36DA76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لمشاركات</a:t>
          </a:r>
          <a:r>
            <a:rPr lang="en-GB" sz="1800" b="1" dirty="0"/>
            <a:t> (Shares) </a:t>
          </a:r>
          <a:endParaRPr lang="en-GB" sz="18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algn="ctr" rtl="1"/>
          <a:endParaRPr lang="en-GB" sz="2000"/>
        </a:p>
      </dgm:t>
    </dgm:pt>
    <dgm:pt modelId="{CEEBD549-B789-2946-9F3F-013F9FC95E77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مدى انتشار المحتوى وتأثيره</a:t>
          </a:r>
          <a:endParaRPr lang="en-GB" sz="20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algn="ctr" rtl="1"/>
          <a:endParaRPr lang="en-GB" sz="2000"/>
        </a:p>
      </dgm:t>
    </dgm:pt>
    <dgm:pt modelId="{BBF76B2A-484D-E246-A161-95BA9D115209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1800" b="1" dirty="0"/>
            <a:t>مشاهدات الفيديو</a:t>
          </a:r>
          <a:r>
            <a:rPr lang="en-GB" sz="1800" b="1" dirty="0"/>
            <a:t> (Video Views) </a:t>
          </a:r>
          <a:endParaRPr lang="en-GB" sz="1800" dirty="0"/>
        </a:p>
      </dgm:t>
    </dgm:pt>
    <dgm:pt modelId="{AC472092-2048-1348-A5F4-C881F9ACF560}" type="par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51AC2116-47E5-2B43-A6BB-C072352AB5E2}" type="sibTrans" cxnId="{2555D091-B55A-8A4F-B142-DF61FA761A15}">
      <dgm:prSet/>
      <dgm:spPr/>
      <dgm:t>
        <a:bodyPr/>
        <a:lstStyle/>
        <a:p>
          <a:pPr algn="ctr" rtl="1"/>
          <a:endParaRPr lang="en-GB" sz="2000"/>
        </a:p>
      </dgm:t>
    </dgm:pt>
    <dgm:pt modelId="{F4364A64-43A1-094E-BBED-6FBFA5130F5A}">
      <dgm:prSet phldrT="[Text]" custT="1"/>
      <dgm:spPr/>
      <dgm:t>
        <a:bodyPr/>
        <a:lstStyle/>
        <a:p>
          <a:pPr algn="ctr" rtl="1">
            <a:buNone/>
          </a:pPr>
          <a:r>
            <a:rPr lang="ar-SA" sz="2000" dirty="0"/>
            <a:t>قياس التفاعل مع الفيديوهات الترويجية</a:t>
          </a:r>
          <a:endParaRPr lang="en-GB" sz="2000" dirty="0"/>
        </a:p>
      </dgm:t>
    </dgm:pt>
    <dgm:pt modelId="{A41FE425-6698-9942-9D0E-B78C13B5B03E}" type="par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D21E67AC-F105-F944-AC3C-43C55DB4796E}" type="sibTrans" cxnId="{A6F44867-80C6-1648-A256-2BE5D3FB519F}">
      <dgm:prSet/>
      <dgm:spPr/>
      <dgm:t>
        <a:bodyPr/>
        <a:lstStyle/>
        <a:p>
          <a:pPr algn="ctr" rtl="1"/>
          <a:endParaRPr lang="en-GB" sz="2000"/>
        </a:p>
      </dgm:t>
    </dgm:pt>
    <dgm:pt modelId="{94A407DC-8E77-E94C-885B-ECF0370CDE1C}" type="pres">
      <dgm:prSet presAssocID="{2E95F084-2274-8B4E-B354-55ADC86B05B6}" presName="Name0" presStyleCnt="0">
        <dgm:presLayoutVars>
          <dgm:dir val="rev"/>
          <dgm:resizeHandles val="exact"/>
        </dgm:presLayoutVars>
      </dgm:prSet>
      <dgm:spPr/>
    </dgm:pt>
    <dgm:pt modelId="{26E0E5C6-E069-1343-9892-978C1C02448F}" type="pres">
      <dgm:prSet presAssocID="{15F23BEE-B072-F344-9920-50798E2A67AB}" presName="composite" presStyleCnt="0"/>
      <dgm:spPr/>
    </dgm:pt>
    <dgm:pt modelId="{294C2E65-3537-A14F-8527-DAFD9966DE39}" type="pres">
      <dgm:prSet presAssocID="{15F23BEE-B072-F344-9920-50798E2A67AB}" presName="rect1" presStyleLbl="trAlignAcc1" presStyleIdx="0" presStyleCnt="4">
        <dgm:presLayoutVars>
          <dgm:bulletEnabled val="1"/>
        </dgm:presLayoutVars>
      </dgm:prSet>
      <dgm:spPr/>
    </dgm:pt>
    <dgm:pt modelId="{5A0940E3-BC8C-0A42-BB70-744C89A243FB}" type="pres">
      <dgm:prSet presAssocID="{15F23BEE-B072-F344-9920-50798E2A67AB}" presName="rect2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</dgm:spPr>
    </dgm:pt>
    <dgm:pt modelId="{8A8D907E-4CA0-7E4A-9C96-D1CE02ECE5A5}" type="pres">
      <dgm:prSet presAssocID="{3444F2A1-70A5-3446-B5EA-550CF6CBD0A3}" presName="sibTrans" presStyleCnt="0"/>
      <dgm:spPr/>
    </dgm:pt>
    <dgm:pt modelId="{5A012AA7-37EA-A441-B9A1-C074E513A224}" type="pres">
      <dgm:prSet presAssocID="{A003A5C7-8848-FC4C-A00E-F9CA703A2280}" presName="composite" presStyleCnt="0"/>
      <dgm:spPr/>
    </dgm:pt>
    <dgm:pt modelId="{B9151D01-876C-924B-9583-2D5140ABEC1F}" type="pres">
      <dgm:prSet presAssocID="{A003A5C7-8848-FC4C-A00E-F9CA703A2280}" presName="rect1" presStyleLbl="trAlignAcc1" presStyleIdx="1" presStyleCnt="4">
        <dgm:presLayoutVars>
          <dgm:bulletEnabled val="1"/>
        </dgm:presLayoutVars>
      </dgm:prSet>
      <dgm:spPr/>
    </dgm:pt>
    <dgm:pt modelId="{C33C0752-4659-B048-9318-6D0C2112BC2F}" type="pres">
      <dgm:prSet presAssocID="{A003A5C7-8848-FC4C-A00E-F9CA703A2280}" presName="rect2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84E6FAA3-CA49-4145-A039-97161D57B2A3}" type="pres">
      <dgm:prSet presAssocID="{A0EEEA68-3D07-CB42-B41A-494A809AFA61}" presName="sibTrans" presStyleCnt="0"/>
      <dgm:spPr/>
    </dgm:pt>
    <dgm:pt modelId="{44029851-C095-5648-A3D3-B65270266DB4}" type="pres">
      <dgm:prSet presAssocID="{FC365129-B27C-1944-BECF-80CDBC36DA76}" presName="composite" presStyleCnt="0"/>
      <dgm:spPr/>
    </dgm:pt>
    <dgm:pt modelId="{645B3446-BDAA-E94B-BBC2-3FE7864D4B28}" type="pres">
      <dgm:prSet presAssocID="{FC365129-B27C-1944-BECF-80CDBC36DA76}" presName="rect1" presStyleLbl="trAlignAcc1" presStyleIdx="2" presStyleCnt="4">
        <dgm:presLayoutVars>
          <dgm:bulletEnabled val="1"/>
        </dgm:presLayoutVars>
      </dgm:prSet>
      <dgm:spPr/>
    </dgm:pt>
    <dgm:pt modelId="{EF00AD41-1DFE-A943-91DA-9407C33A8295}" type="pres">
      <dgm:prSet presAssocID="{FC365129-B27C-1944-BECF-80CDBC36DA76}" presName="rect2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0" r="-80000"/>
          </a:stretch>
        </a:blipFill>
      </dgm:spPr>
    </dgm:pt>
    <dgm:pt modelId="{C48075DF-A040-6D42-9714-7F221FAEE7C2}" type="pres">
      <dgm:prSet presAssocID="{84CD7A3A-02F7-0949-99D5-1D8613F10ECE}" presName="sibTrans" presStyleCnt="0"/>
      <dgm:spPr/>
    </dgm:pt>
    <dgm:pt modelId="{AF59C42C-DA5F-BA45-8F30-A335CE53824B}" type="pres">
      <dgm:prSet presAssocID="{BBF76B2A-484D-E246-A161-95BA9D115209}" presName="composite" presStyleCnt="0"/>
      <dgm:spPr/>
    </dgm:pt>
    <dgm:pt modelId="{7DBF1D97-79E3-7443-8997-6566705A4A42}" type="pres">
      <dgm:prSet presAssocID="{BBF76B2A-484D-E246-A161-95BA9D115209}" presName="rect1" presStyleLbl="trAlignAcc1" presStyleIdx="3" presStyleCnt="4">
        <dgm:presLayoutVars>
          <dgm:bulletEnabled val="1"/>
        </dgm:presLayoutVars>
      </dgm:prSet>
      <dgm:spPr/>
    </dgm:pt>
    <dgm:pt modelId="{1D4B9D8C-6909-C64C-ABD8-EFF4ED3B2976}" type="pres">
      <dgm:prSet presAssocID="{BBF76B2A-484D-E246-A161-95BA9D115209}" presName="rect2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DCBFEB26-7FC1-5840-9EA8-98636D939872}" type="presOf" srcId="{B6FA487D-27C9-004C-81FD-9D6AFCBDBF23}" destId="{294C2E65-3537-A14F-8527-DAFD9966DE39}" srcOrd="0" destOrd="1" presId="urn:microsoft.com/office/officeart/2008/layout/PictureStrips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2DBFCB31-86FD-A643-AEDD-313AAC180898}" type="presOf" srcId="{15F23BEE-B072-F344-9920-50798E2A67AB}" destId="{294C2E65-3537-A14F-8527-DAFD9966DE39}" srcOrd="0" destOrd="0" presId="urn:microsoft.com/office/officeart/2008/layout/PictureStrips"/>
    <dgm:cxn modelId="{A6F44867-80C6-1648-A256-2BE5D3FB519F}" srcId="{BBF76B2A-484D-E246-A161-95BA9D115209}" destId="{F4364A64-43A1-094E-BBED-6FBFA5130F5A}" srcOrd="0" destOrd="0" parTransId="{A41FE425-6698-9942-9D0E-B78C13B5B03E}" sibTransId="{D21E67AC-F105-F944-AC3C-43C55DB4796E}"/>
    <dgm:cxn modelId="{E8BEAA73-1684-0043-80A6-8F708FD18A63}" type="presOf" srcId="{F4364A64-43A1-094E-BBED-6FBFA5130F5A}" destId="{7DBF1D97-79E3-7443-8997-6566705A4A42}" srcOrd="0" destOrd="1" presId="urn:microsoft.com/office/officeart/2008/layout/PictureStrips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CDEF688B-0051-0546-9285-A9F47A36F1C3}" type="presOf" srcId="{A003A5C7-8848-FC4C-A00E-F9CA703A2280}" destId="{B9151D01-876C-924B-9583-2D5140ABEC1F}" srcOrd="0" destOrd="0" presId="urn:microsoft.com/office/officeart/2008/layout/PictureStrips"/>
    <dgm:cxn modelId="{1B43028C-4C9E-C54E-A995-A2B8C7A1675C}" type="presOf" srcId="{BBF76B2A-484D-E246-A161-95BA9D115209}" destId="{7DBF1D97-79E3-7443-8997-6566705A4A42}" srcOrd="0" destOrd="0" presId="urn:microsoft.com/office/officeart/2008/layout/PictureStrips"/>
    <dgm:cxn modelId="{2555D091-B55A-8A4F-B142-DF61FA761A15}" srcId="{2E95F084-2274-8B4E-B354-55ADC86B05B6}" destId="{BBF76B2A-484D-E246-A161-95BA9D115209}" srcOrd="3" destOrd="0" parTransId="{AC472092-2048-1348-A5F4-C881F9ACF560}" sibTransId="{51AC2116-47E5-2B43-A6BB-C072352AB5E2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46BF3794-1FE0-FF4E-B0DF-28B660D67163}" type="presOf" srcId="{F79EB323-5674-494E-8008-57B201D22213}" destId="{B9151D01-876C-924B-9583-2D5140ABEC1F}" srcOrd="0" destOrd="1" presId="urn:microsoft.com/office/officeart/2008/layout/PictureStrips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1ED8B0B1-FE4B-FF41-AEE2-08445564F7F3}" type="presOf" srcId="{2E95F084-2274-8B4E-B354-55ADC86B05B6}" destId="{94A407DC-8E77-E94C-885B-ECF0370CDE1C}" srcOrd="0" destOrd="0" presId="urn:microsoft.com/office/officeart/2008/layout/PictureStrips"/>
    <dgm:cxn modelId="{2AC3E7D6-58FE-8B4C-A996-263812A05E60}" type="presOf" srcId="{FC365129-B27C-1944-BECF-80CDBC36DA76}" destId="{645B3446-BDAA-E94B-BBC2-3FE7864D4B28}" srcOrd="0" destOrd="0" presId="urn:microsoft.com/office/officeart/2008/layout/PictureStrips"/>
    <dgm:cxn modelId="{F772A3E5-AB44-0044-8C84-AEDE807160F8}" type="presOf" srcId="{CEEBD549-B789-2946-9F3F-013F9FC95E77}" destId="{645B3446-BDAA-E94B-BBC2-3FE7864D4B28}" srcOrd="0" destOrd="1" presId="urn:microsoft.com/office/officeart/2008/layout/PictureStrips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161152E5-565A-3E41-AD45-127A65903B3A}" type="presParOf" srcId="{94A407DC-8E77-E94C-885B-ECF0370CDE1C}" destId="{26E0E5C6-E069-1343-9892-978C1C02448F}" srcOrd="0" destOrd="0" presId="urn:microsoft.com/office/officeart/2008/layout/PictureStrips"/>
    <dgm:cxn modelId="{72E14575-2046-D04E-8514-A0CA85022437}" type="presParOf" srcId="{26E0E5C6-E069-1343-9892-978C1C02448F}" destId="{294C2E65-3537-A14F-8527-DAFD9966DE39}" srcOrd="0" destOrd="0" presId="urn:microsoft.com/office/officeart/2008/layout/PictureStrips"/>
    <dgm:cxn modelId="{468D5B9E-A8CE-594F-9294-2BA85C36714C}" type="presParOf" srcId="{26E0E5C6-E069-1343-9892-978C1C02448F}" destId="{5A0940E3-BC8C-0A42-BB70-744C89A243FB}" srcOrd="1" destOrd="0" presId="urn:microsoft.com/office/officeart/2008/layout/PictureStrips"/>
    <dgm:cxn modelId="{602025BD-552D-8C4D-8545-FE0F57F18910}" type="presParOf" srcId="{94A407DC-8E77-E94C-885B-ECF0370CDE1C}" destId="{8A8D907E-4CA0-7E4A-9C96-D1CE02ECE5A5}" srcOrd="1" destOrd="0" presId="urn:microsoft.com/office/officeart/2008/layout/PictureStrips"/>
    <dgm:cxn modelId="{D4579A98-7E28-994D-AA7C-F880F2F4CE62}" type="presParOf" srcId="{94A407DC-8E77-E94C-885B-ECF0370CDE1C}" destId="{5A012AA7-37EA-A441-B9A1-C074E513A224}" srcOrd="2" destOrd="0" presId="urn:microsoft.com/office/officeart/2008/layout/PictureStrips"/>
    <dgm:cxn modelId="{354CFD34-5D3D-3842-A6A6-46F36E97E87C}" type="presParOf" srcId="{5A012AA7-37EA-A441-B9A1-C074E513A224}" destId="{B9151D01-876C-924B-9583-2D5140ABEC1F}" srcOrd="0" destOrd="0" presId="urn:microsoft.com/office/officeart/2008/layout/PictureStrips"/>
    <dgm:cxn modelId="{2525F2AD-264C-2942-973B-D8786DDC7DBD}" type="presParOf" srcId="{5A012AA7-37EA-A441-B9A1-C074E513A224}" destId="{C33C0752-4659-B048-9318-6D0C2112BC2F}" srcOrd="1" destOrd="0" presId="urn:microsoft.com/office/officeart/2008/layout/PictureStrips"/>
    <dgm:cxn modelId="{59A9B901-FFB4-B744-BBB2-B4267E673BC7}" type="presParOf" srcId="{94A407DC-8E77-E94C-885B-ECF0370CDE1C}" destId="{84E6FAA3-CA49-4145-A039-97161D57B2A3}" srcOrd="3" destOrd="0" presId="urn:microsoft.com/office/officeart/2008/layout/PictureStrips"/>
    <dgm:cxn modelId="{A80A5556-55A8-1745-8B65-05E10BE672B4}" type="presParOf" srcId="{94A407DC-8E77-E94C-885B-ECF0370CDE1C}" destId="{44029851-C095-5648-A3D3-B65270266DB4}" srcOrd="4" destOrd="0" presId="urn:microsoft.com/office/officeart/2008/layout/PictureStrips"/>
    <dgm:cxn modelId="{639FF784-0673-5540-AB43-9DCA6A4564BC}" type="presParOf" srcId="{44029851-C095-5648-A3D3-B65270266DB4}" destId="{645B3446-BDAA-E94B-BBC2-3FE7864D4B28}" srcOrd="0" destOrd="0" presId="urn:microsoft.com/office/officeart/2008/layout/PictureStrips"/>
    <dgm:cxn modelId="{670FE209-2B88-9949-9C07-EE635782C64C}" type="presParOf" srcId="{44029851-C095-5648-A3D3-B65270266DB4}" destId="{EF00AD41-1DFE-A943-91DA-9407C33A8295}" srcOrd="1" destOrd="0" presId="urn:microsoft.com/office/officeart/2008/layout/PictureStrips"/>
    <dgm:cxn modelId="{B2D2F517-0DA7-3B46-B04E-25570153F133}" type="presParOf" srcId="{94A407DC-8E77-E94C-885B-ECF0370CDE1C}" destId="{C48075DF-A040-6D42-9714-7F221FAEE7C2}" srcOrd="5" destOrd="0" presId="urn:microsoft.com/office/officeart/2008/layout/PictureStrips"/>
    <dgm:cxn modelId="{BDABEB20-D97E-2B49-B904-7BFC576DC5EF}" type="presParOf" srcId="{94A407DC-8E77-E94C-885B-ECF0370CDE1C}" destId="{AF59C42C-DA5F-BA45-8F30-A335CE53824B}" srcOrd="6" destOrd="0" presId="urn:microsoft.com/office/officeart/2008/layout/PictureStrips"/>
    <dgm:cxn modelId="{830888B4-9359-454B-AD28-B39AC9547FF9}" type="presParOf" srcId="{AF59C42C-DA5F-BA45-8F30-A335CE53824B}" destId="{7DBF1D97-79E3-7443-8997-6566705A4A42}" srcOrd="0" destOrd="0" presId="urn:microsoft.com/office/officeart/2008/layout/PictureStrips"/>
    <dgm:cxn modelId="{67E5A47B-0069-104C-B83A-61CCC157B6AA}" type="presParOf" srcId="{AF59C42C-DA5F-BA45-8F30-A335CE53824B}" destId="{1D4B9D8C-6909-C64C-ABD8-EFF4ED3B2976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معدل الفتح</a:t>
          </a:r>
          <a:r>
            <a:rPr lang="en-GB" sz="2400" b="1" dirty="0"/>
            <a:t> (Open Rate)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يعكس نجاح العنوان في جذب اهتمام العملاء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معدل النقر</a:t>
          </a:r>
          <a:r>
            <a:rPr lang="en-GB" sz="2400" b="1" dirty="0"/>
            <a:t> (Click Rate)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يعكس فعالية المحتوى في تحفيز العملاء على التفاعل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كيفية تحسينه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استخدام عناوين جذابة وشخصية</a:t>
          </a:r>
          <a:r>
            <a:rPr lang="en-GB" sz="2400" dirty="0"/>
            <a:t>.</a:t>
          </a:r>
        </a:p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تحسين تصميم الرسائل ومحتواها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CE5B2E77-10E2-F242-B677-B4F7D940D908}" type="pres">
      <dgm:prSet presAssocID="{BD09AEF8-F502-8F47-BA6A-B0FFAEB3008F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0C16B44B-148F-C047-AF39-BDCD4EBF4718}" type="pres">
      <dgm:prSet presAssocID="{4A11EF4C-C086-E642-9BB3-7F06E5C1290B}" presName="horFlow" presStyleCnt="0"/>
      <dgm:spPr/>
    </dgm:pt>
    <dgm:pt modelId="{E22572BF-A9D9-F745-B601-5080335AE422}" type="pres">
      <dgm:prSet presAssocID="{4A11EF4C-C086-E642-9BB3-7F06E5C1290B}" presName="bigChev" presStyleLbl="node1" presStyleIdx="0" presStyleCnt="3" custScaleX="118280"/>
      <dgm:spPr/>
    </dgm:pt>
    <dgm:pt modelId="{CB2C57C8-8CC8-E649-9CF9-457B10919C0B}" type="pres">
      <dgm:prSet presAssocID="{0C3FAF49-7E15-F346-B5F7-74FAF3B60F5B}" presName="parTrans" presStyleCnt="0"/>
      <dgm:spPr/>
    </dgm:pt>
    <dgm:pt modelId="{78AEF69D-27B4-4946-801A-8E2C84872F36}" type="pres">
      <dgm:prSet presAssocID="{C88ED262-17EB-A64F-8186-B36DDD55690A}" presName="node" presStyleLbl="alignAccFollowNode1" presStyleIdx="0" presStyleCnt="3" custScaleX="370020">
        <dgm:presLayoutVars>
          <dgm:bulletEnabled val="1"/>
        </dgm:presLayoutVars>
      </dgm:prSet>
      <dgm:spPr/>
    </dgm:pt>
    <dgm:pt modelId="{EA667A69-0763-244F-B142-AEFC18EDB00E}" type="pres">
      <dgm:prSet presAssocID="{4A11EF4C-C086-E642-9BB3-7F06E5C1290B}" presName="vSp" presStyleCnt="0"/>
      <dgm:spPr/>
    </dgm:pt>
    <dgm:pt modelId="{8D8058AB-D1F3-814C-8568-F0C8B100A875}" type="pres">
      <dgm:prSet presAssocID="{102A7D41-83D4-E04C-90C4-580B0FF7BC74}" presName="horFlow" presStyleCnt="0"/>
      <dgm:spPr/>
    </dgm:pt>
    <dgm:pt modelId="{76F3AE21-AA34-7C40-AE5C-BEF724463C37}" type="pres">
      <dgm:prSet presAssocID="{102A7D41-83D4-E04C-90C4-580B0FF7BC74}" presName="bigChev" presStyleLbl="node1" presStyleIdx="1" presStyleCnt="3" custScaleX="118280"/>
      <dgm:spPr/>
    </dgm:pt>
    <dgm:pt modelId="{2620ACDE-7B44-774D-9E83-1BDD37813F6D}" type="pres">
      <dgm:prSet presAssocID="{A9DB0A45-BA50-9B41-9880-F5C4AAF131D7}" presName="parTrans" presStyleCnt="0"/>
      <dgm:spPr/>
    </dgm:pt>
    <dgm:pt modelId="{B0B34A13-FFC4-AC46-AE5F-CF88E4F9BB9E}" type="pres">
      <dgm:prSet presAssocID="{65387183-454B-F14D-A6F6-7DA8C5BFAE05}" presName="node" presStyleLbl="alignAccFollowNode1" presStyleIdx="1" presStyleCnt="3" custScaleX="370020">
        <dgm:presLayoutVars>
          <dgm:bulletEnabled val="1"/>
        </dgm:presLayoutVars>
      </dgm:prSet>
      <dgm:spPr/>
    </dgm:pt>
    <dgm:pt modelId="{FAB14393-FDA4-2D42-AE17-5615D61C7231}" type="pres">
      <dgm:prSet presAssocID="{102A7D41-83D4-E04C-90C4-580B0FF7BC74}" presName="vSp" presStyleCnt="0"/>
      <dgm:spPr/>
    </dgm:pt>
    <dgm:pt modelId="{0F07FE1E-5CD4-3F41-AD05-685F2D7D5319}" type="pres">
      <dgm:prSet presAssocID="{ADD6F1E2-4AED-DA41-AAFA-764AE518E54B}" presName="horFlow" presStyleCnt="0"/>
      <dgm:spPr/>
    </dgm:pt>
    <dgm:pt modelId="{7E6FC182-5BAB-554C-B67D-62774C7FDC7A}" type="pres">
      <dgm:prSet presAssocID="{ADD6F1E2-4AED-DA41-AAFA-764AE518E54B}" presName="bigChev" presStyleLbl="node1" presStyleIdx="2" presStyleCnt="3" custScaleX="118280"/>
      <dgm:spPr/>
    </dgm:pt>
    <dgm:pt modelId="{C7A685E6-06A5-8742-989E-BDEB1E882179}" type="pres">
      <dgm:prSet presAssocID="{A6221FE1-B857-2448-A6B5-034DBE16CDA4}" presName="parTrans" presStyleCnt="0"/>
      <dgm:spPr/>
    </dgm:pt>
    <dgm:pt modelId="{5BBA912C-827C-034F-947B-13D6F736D5BC}" type="pres">
      <dgm:prSet presAssocID="{B1994776-BB7E-AD4E-900E-8296E2C69C4F}" presName="node" presStyleLbl="alignAccFollowNode1" presStyleIdx="2" presStyleCnt="3" custScaleX="370020" custLinFactNeighborX="-4471" custLinFactNeighborY="2192">
        <dgm:presLayoutVars>
          <dgm:bulletEnabled val="1"/>
        </dgm:presLayoutVars>
      </dgm:prSet>
      <dgm:spPr/>
    </dgm:pt>
  </dgm:ptLst>
  <dgm:cxnLst>
    <dgm:cxn modelId="{38A8891B-A199-F94F-9B8A-41D82B683D01}" type="presOf" srcId="{ADD6F1E2-4AED-DA41-AAFA-764AE518E54B}" destId="{7E6FC182-5BAB-554C-B67D-62774C7FDC7A}" srcOrd="0" destOrd="0" presId="urn:microsoft.com/office/officeart/2005/8/layout/lProcess3"/>
    <dgm:cxn modelId="{EF79251C-4EC6-5D49-8248-B3553AFE07FD}" type="presOf" srcId="{B1994776-BB7E-AD4E-900E-8296E2C69C4F}" destId="{5BBA912C-827C-034F-947B-13D6F736D5BC}" srcOrd="0" destOrd="0" presId="urn:microsoft.com/office/officeart/2005/8/layout/lProcess3"/>
    <dgm:cxn modelId="{F12DE820-8097-4E44-96EE-11C23095C557}" type="presOf" srcId="{BD09AEF8-F502-8F47-BA6A-B0FFAEB3008F}" destId="{CE5B2E77-10E2-F242-B677-B4F7D940D908}" srcOrd="0" destOrd="0" presId="urn:microsoft.com/office/officeart/2005/8/layout/lProcess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3D7D8D62-D18C-304D-BFEB-0A330940C918}" type="presOf" srcId="{C88ED262-17EB-A64F-8186-B36DDD55690A}" destId="{78AEF69D-27B4-4946-801A-8E2C84872F36}" srcOrd="0" destOrd="0" presId="urn:microsoft.com/office/officeart/2005/8/layout/lProcess3"/>
    <dgm:cxn modelId="{F9DDCC64-D4D2-B74C-85A8-FA133055B9AD}" type="presOf" srcId="{102A7D41-83D4-E04C-90C4-580B0FF7BC74}" destId="{76F3AE21-AA34-7C40-AE5C-BEF724463C37}" srcOrd="0" destOrd="0" presId="urn:microsoft.com/office/officeart/2005/8/layout/lProcess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BFC5CC4-21D5-1E41-98E6-D57ABC29064F}" type="presOf" srcId="{65387183-454B-F14D-A6F6-7DA8C5BFAE05}" destId="{B0B34A13-FFC4-AC46-AE5F-CF88E4F9BB9E}" srcOrd="0" destOrd="0" presId="urn:microsoft.com/office/officeart/2005/8/layout/lProcess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555172E9-0632-4046-BE71-D7C32BA9CD94}" type="presOf" srcId="{4A11EF4C-C086-E642-9BB3-7F06E5C1290B}" destId="{E22572BF-A9D9-F745-B601-5080335AE422}" srcOrd="0" destOrd="0" presId="urn:microsoft.com/office/officeart/2005/8/layout/lProcess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D469FF57-FAC3-3F46-819F-7AC3B3501B92}" type="presParOf" srcId="{CE5B2E77-10E2-F242-B677-B4F7D940D908}" destId="{0C16B44B-148F-C047-AF39-BDCD4EBF4718}" srcOrd="0" destOrd="0" presId="urn:microsoft.com/office/officeart/2005/8/layout/lProcess3"/>
    <dgm:cxn modelId="{12D8ED73-875E-AD45-945D-090E718F9FBA}" type="presParOf" srcId="{0C16B44B-148F-C047-AF39-BDCD4EBF4718}" destId="{E22572BF-A9D9-F745-B601-5080335AE422}" srcOrd="0" destOrd="0" presId="urn:microsoft.com/office/officeart/2005/8/layout/lProcess3"/>
    <dgm:cxn modelId="{BB142715-EFEF-104F-AAF5-808A2F8123D9}" type="presParOf" srcId="{0C16B44B-148F-C047-AF39-BDCD4EBF4718}" destId="{CB2C57C8-8CC8-E649-9CF9-457B10919C0B}" srcOrd="1" destOrd="0" presId="urn:microsoft.com/office/officeart/2005/8/layout/lProcess3"/>
    <dgm:cxn modelId="{C2FD874E-042E-B543-AFB3-2E7F97A7FE59}" type="presParOf" srcId="{0C16B44B-148F-C047-AF39-BDCD4EBF4718}" destId="{78AEF69D-27B4-4946-801A-8E2C84872F36}" srcOrd="2" destOrd="0" presId="urn:microsoft.com/office/officeart/2005/8/layout/lProcess3"/>
    <dgm:cxn modelId="{154D9872-2906-E141-8E11-ACFE3E6002C8}" type="presParOf" srcId="{CE5B2E77-10E2-F242-B677-B4F7D940D908}" destId="{EA667A69-0763-244F-B142-AEFC18EDB00E}" srcOrd="1" destOrd="0" presId="urn:microsoft.com/office/officeart/2005/8/layout/lProcess3"/>
    <dgm:cxn modelId="{82638B29-0D89-6944-BC95-9870133DC1F3}" type="presParOf" srcId="{CE5B2E77-10E2-F242-B677-B4F7D940D908}" destId="{8D8058AB-D1F3-814C-8568-F0C8B100A875}" srcOrd="2" destOrd="0" presId="urn:microsoft.com/office/officeart/2005/8/layout/lProcess3"/>
    <dgm:cxn modelId="{AD0F68B1-2EBF-2C43-BD0F-0004B3A83499}" type="presParOf" srcId="{8D8058AB-D1F3-814C-8568-F0C8B100A875}" destId="{76F3AE21-AA34-7C40-AE5C-BEF724463C37}" srcOrd="0" destOrd="0" presId="urn:microsoft.com/office/officeart/2005/8/layout/lProcess3"/>
    <dgm:cxn modelId="{10AFCD78-833A-0142-8462-D7D3253F5C62}" type="presParOf" srcId="{8D8058AB-D1F3-814C-8568-F0C8B100A875}" destId="{2620ACDE-7B44-774D-9E83-1BDD37813F6D}" srcOrd="1" destOrd="0" presId="urn:microsoft.com/office/officeart/2005/8/layout/lProcess3"/>
    <dgm:cxn modelId="{717FC4E5-549B-C149-A127-B38117026104}" type="presParOf" srcId="{8D8058AB-D1F3-814C-8568-F0C8B100A875}" destId="{B0B34A13-FFC4-AC46-AE5F-CF88E4F9BB9E}" srcOrd="2" destOrd="0" presId="urn:microsoft.com/office/officeart/2005/8/layout/lProcess3"/>
    <dgm:cxn modelId="{CF082309-2463-564F-91B8-DD9CE372D1C9}" type="presParOf" srcId="{CE5B2E77-10E2-F242-B677-B4F7D940D908}" destId="{FAB14393-FDA4-2D42-AE17-5615D61C7231}" srcOrd="3" destOrd="0" presId="urn:microsoft.com/office/officeart/2005/8/layout/lProcess3"/>
    <dgm:cxn modelId="{CA38965C-604C-A040-9940-876754973B34}" type="presParOf" srcId="{CE5B2E77-10E2-F242-B677-B4F7D940D908}" destId="{0F07FE1E-5CD4-3F41-AD05-685F2D7D5319}" srcOrd="4" destOrd="0" presId="urn:microsoft.com/office/officeart/2005/8/layout/lProcess3"/>
    <dgm:cxn modelId="{5737B068-AD38-CD46-BEC8-C896AB3B535F}" type="presParOf" srcId="{0F07FE1E-5CD4-3F41-AD05-685F2D7D5319}" destId="{7E6FC182-5BAB-554C-B67D-62774C7FDC7A}" srcOrd="0" destOrd="0" presId="urn:microsoft.com/office/officeart/2005/8/layout/lProcess3"/>
    <dgm:cxn modelId="{9959D056-0433-0C47-9A7C-90DB9EF170CA}" type="presParOf" srcId="{0F07FE1E-5CD4-3F41-AD05-685F2D7D5319}" destId="{C7A685E6-06A5-8742-989E-BDEB1E882179}" srcOrd="1" destOrd="0" presId="urn:microsoft.com/office/officeart/2005/8/layout/lProcess3"/>
    <dgm:cxn modelId="{B0E88603-ADCC-5C45-939C-E7957E027BE9}" type="presParOf" srcId="{0F07FE1E-5CD4-3F41-AD05-685F2D7D5319}" destId="{5BBA912C-827C-034F-947B-13D6F736D5BC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process3" loCatId="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ربط الأهداف بمؤشرات الأداء </a:t>
          </a:r>
          <a:endParaRPr lang="en-GB" sz="20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r" rtl="1"/>
          <a:endParaRPr lang="en-GB" sz="2400"/>
        </a:p>
      </dgm:t>
    </dgm:pt>
    <dgm:pt modelId="{3444F2A1-70A5-3446-B5EA-550CF6CBD0A3}" type="sibTrans" cxnId="{24484A0E-0D4A-DA4E-BBA2-09AF273FC98F}">
      <dgm:prSet custT="1"/>
      <dgm:spPr/>
      <dgm:t>
        <a:bodyPr/>
        <a:lstStyle/>
        <a:p>
          <a:pPr algn="r" rtl="1"/>
          <a:endParaRPr lang="en-GB" sz="2400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400" dirty="0"/>
            <a:t>مثل زيادة المبيعات أو تحسين التفاعل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algn="r" rtl="1"/>
          <a:endParaRPr lang="en-GB" sz="24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algn="r" rtl="1"/>
          <a:endParaRPr lang="en-GB" sz="2400"/>
        </a:p>
      </dgm:t>
    </dgm:pt>
    <dgm:pt modelId="{A003A5C7-8848-FC4C-A00E-F9CA703A2280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تحديد الإطار الزمني للتحليل</a:t>
          </a:r>
          <a:endParaRPr lang="en-GB" sz="20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r" rtl="1"/>
          <a:endParaRPr lang="en-GB" sz="2400"/>
        </a:p>
      </dgm:t>
    </dgm:pt>
    <dgm:pt modelId="{A0EEEA68-3D07-CB42-B41A-494A809AFA61}" type="sibTrans" cxnId="{501F64F7-5EAD-EC48-A8F3-DE3CF5777E2C}">
      <dgm:prSet custT="1"/>
      <dgm:spPr/>
      <dgm:t>
        <a:bodyPr/>
        <a:lstStyle/>
        <a:p>
          <a:pPr algn="r" rtl="1"/>
          <a:endParaRPr lang="en-GB" sz="2400"/>
        </a:p>
      </dgm:t>
    </dgm:pt>
    <dgm:pt modelId="{F79EB323-5674-494E-8008-57B201D222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فترة قصيرة أو طويلة المدى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algn="r" rtl="1"/>
          <a:endParaRPr lang="en-GB" sz="24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algn="r" rtl="1"/>
          <a:endParaRPr lang="en-GB" sz="2400"/>
        </a:p>
      </dgm:t>
    </dgm:pt>
    <dgm:pt modelId="{FC365129-B27C-1944-BECF-80CDBC36DA76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فهم الجمهور المستهدف</a:t>
          </a:r>
          <a:endParaRPr lang="en-GB" sz="20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r" rtl="1"/>
          <a:endParaRPr lang="en-GB" sz="2400"/>
        </a:p>
      </dgm:t>
    </dgm:pt>
    <dgm:pt modelId="{84CD7A3A-02F7-0949-99D5-1D8613F10ECE}" type="sibTrans" cxnId="{94E34C92-AAE2-6042-A6CD-541D956769EA}">
      <dgm:prSet custT="1"/>
      <dgm:spPr/>
      <dgm:t>
        <a:bodyPr/>
        <a:lstStyle/>
        <a:p>
          <a:pPr algn="r" rtl="1"/>
          <a:endParaRPr lang="en-GB" sz="2400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ربط التحليل باحتياجات العملاء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algn="r" rtl="1"/>
          <a:endParaRPr lang="en-GB" sz="24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algn="r" rtl="1"/>
          <a:endParaRPr lang="en-GB" sz="2400"/>
        </a:p>
      </dgm:t>
    </dgm:pt>
    <dgm:pt modelId="{BBF76B2A-484D-E246-A161-95BA9D115209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تحديد الموارد المتاحة</a:t>
          </a:r>
          <a:endParaRPr lang="en-GB" sz="2000" dirty="0"/>
        </a:p>
      </dgm:t>
    </dgm:pt>
    <dgm:pt modelId="{AC472092-2048-1348-A5F4-C881F9ACF560}" type="parTrans" cxnId="{2555D091-B55A-8A4F-B142-DF61FA761A15}">
      <dgm:prSet/>
      <dgm:spPr/>
      <dgm:t>
        <a:bodyPr/>
        <a:lstStyle/>
        <a:p>
          <a:pPr algn="r" rtl="1"/>
          <a:endParaRPr lang="en-GB" sz="2400"/>
        </a:p>
      </dgm:t>
    </dgm:pt>
    <dgm:pt modelId="{51AC2116-47E5-2B43-A6BB-C072352AB5E2}" type="sibTrans" cxnId="{2555D091-B55A-8A4F-B142-DF61FA761A15}">
      <dgm:prSet/>
      <dgm:spPr/>
      <dgm:t>
        <a:bodyPr/>
        <a:lstStyle/>
        <a:p>
          <a:pPr algn="r" rtl="1"/>
          <a:endParaRPr lang="en-GB" sz="2400"/>
        </a:p>
      </dgm:t>
    </dgm:pt>
    <dgm:pt modelId="{F4364A64-43A1-094E-BBED-6FBFA5130F5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التأكد من توفر الأدوات والفريق اللازمين</a:t>
          </a:r>
          <a:endParaRPr lang="en-GB" sz="2400" dirty="0"/>
        </a:p>
      </dgm:t>
    </dgm:pt>
    <dgm:pt modelId="{A41FE425-6698-9942-9D0E-B78C13B5B03E}" type="parTrans" cxnId="{A6F44867-80C6-1648-A256-2BE5D3FB519F}">
      <dgm:prSet/>
      <dgm:spPr/>
      <dgm:t>
        <a:bodyPr/>
        <a:lstStyle/>
        <a:p>
          <a:pPr algn="r" rtl="1"/>
          <a:endParaRPr lang="en-GB" sz="2400"/>
        </a:p>
      </dgm:t>
    </dgm:pt>
    <dgm:pt modelId="{D21E67AC-F105-F944-AC3C-43C55DB4796E}" type="sibTrans" cxnId="{A6F44867-80C6-1648-A256-2BE5D3FB519F}">
      <dgm:prSet/>
      <dgm:spPr/>
      <dgm:t>
        <a:bodyPr/>
        <a:lstStyle/>
        <a:p>
          <a:pPr algn="r" rtl="1"/>
          <a:endParaRPr lang="en-GB" sz="2400"/>
        </a:p>
      </dgm:t>
    </dgm:pt>
    <dgm:pt modelId="{D987A4FA-F58C-C040-8866-D4510C7D3B52}" type="pres">
      <dgm:prSet presAssocID="{2E95F084-2274-8B4E-B354-55ADC86B05B6}" presName="linearFlow" presStyleCnt="0">
        <dgm:presLayoutVars>
          <dgm:dir val="rev"/>
          <dgm:animLvl val="lvl"/>
          <dgm:resizeHandles val="exact"/>
        </dgm:presLayoutVars>
      </dgm:prSet>
      <dgm:spPr/>
    </dgm:pt>
    <dgm:pt modelId="{C7690C1A-0403-644C-9FE1-FB84D0D88D87}" type="pres">
      <dgm:prSet presAssocID="{15F23BEE-B072-F344-9920-50798E2A67AB}" presName="composite" presStyleCnt="0"/>
      <dgm:spPr/>
    </dgm:pt>
    <dgm:pt modelId="{A41E29E0-EB8F-F84B-AEBE-F5CC07DB11B7}" type="pres">
      <dgm:prSet presAssocID="{15F23BEE-B072-F344-9920-50798E2A67AB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935E47D-E2AC-5046-9612-57F75C7D64E5}" type="pres">
      <dgm:prSet presAssocID="{15F23BEE-B072-F344-9920-50798E2A67AB}" presName="parSh" presStyleLbl="node1" presStyleIdx="0" presStyleCnt="4"/>
      <dgm:spPr/>
    </dgm:pt>
    <dgm:pt modelId="{3ED7D022-B21B-F441-820E-E1034F994405}" type="pres">
      <dgm:prSet presAssocID="{15F23BEE-B072-F344-9920-50798E2A67AB}" presName="desTx" presStyleLbl="fgAcc1" presStyleIdx="0" presStyleCnt="4" custScaleY="65196">
        <dgm:presLayoutVars>
          <dgm:bulletEnabled val="1"/>
        </dgm:presLayoutVars>
      </dgm:prSet>
      <dgm:spPr/>
    </dgm:pt>
    <dgm:pt modelId="{E148BFD0-BF84-FF4C-81E8-6AA835B2F6E1}" type="pres">
      <dgm:prSet presAssocID="{3444F2A1-70A5-3446-B5EA-550CF6CBD0A3}" presName="sibTrans" presStyleLbl="sibTrans2D1" presStyleIdx="0" presStyleCnt="3"/>
      <dgm:spPr/>
    </dgm:pt>
    <dgm:pt modelId="{9FC7DA2C-5BE7-1042-A346-110835412F52}" type="pres">
      <dgm:prSet presAssocID="{3444F2A1-70A5-3446-B5EA-550CF6CBD0A3}" presName="connTx" presStyleLbl="sibTrans2D1" presStyleIdx="0" presStyleCnt="3"/>
      <dgm:spPr/>
    </dgm:pt>
    <dgm:pt modelId="{441B0B66-FE06-7749-9E44-4F298952CB54}" type="pres">
      <dgm:prSet presAssocID="{A003A5C7-8848-FC4C-A00E-F9CA703A2280}" presName="composite" presStyleCnt="0"/>
      <dgm:spPr/>
    </dgm:pt>
    <dgm:pt modelId="{E2340121-EB2F-474D-97C0-5E6268ACB626}" type="pres">
      <dgm:prSet presAssocID="{A003A5C7-8848-FC4C-A00E-F9CA703A2280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05C5946-9A24-A54F-9025-92897A9F00C9}" type="pres">
      <dgm:prSet presAssocID="{A003A5C7-8848-FC4C-A00E-F9CA703A2280}" presName="parSh" presStyleLbl="node1" presStyleIdx="1" presStyleCnt="4"/>
      <dgm:spPr/>
    </dgm:pt>
    <dgm:pt modelId="{5817B184-2D8B-D841-8D2B-B5BD6F091C1B}" type="pres">
      <dgm:prSet presAssocID="{A003A5C7-8848-FC4C-A00E-F9CA703A2280}" presName="desTx" presStyleLbl="fgAcc1" presStyleIdx="1" presStyleCnt="4" custScaleY="65196">
        <dgm:presLayoutVars>
          <dgm:bulletEnabled val="1"/>
        </dgm:presLayoutVars>
      </dgm:prSet>
      <dgm:spPr/>
    </dgm:pt>
    <dgm:pt modelId="{1BDA6CF6-D010-B546-B32E-49E9CBB6E115}" type="pres">
      <dgm:prSet presAssocID="{A0EEEA68-3D07-CB42-B41A-494A809AFA61}" presName="sibTrans" presStyleLbl="sibTrans2D1" presStyleIdx="1" presStyleCnt="3"/>
      <dgm:spPr/>
    </dgm:pt>
    <dgm:pt modelId="{43F02041-07A3-1C44-8854-949D5B4991F5}" type="pres">
      <dgm:prSet presAssocID="{A0EEEA68-3D07-CB42-B41A-494A809AFA61}" presName="connTx" presStyleLbl="sibTrans2D1" presStyleIdx="1" presStyleCnt="3"/>
      <dgm:spPr/>
    </dgm:pt>
    <dgm:pt modelId="{E3985F7A-7208-2246-BFEB-492A74F7B6E9}" type="pres">
      <dgm:prSet presAssocID="{FC365129-B27C-1944-BECF-80CDBC36DA76}" presName="composite" presStyleCnt="0"/>
      <dgm:spPr/>
    </dgm:pt>
    <dgm:pt modelId="{7E08803B-D853-024F-9B41-CBFEB1F444D2}" type="pres">
      <dgm:prSet presAssocID="{FC365129-B27C-1944-BECF-80CDBC36DA76}" presName="par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5F201ED-81EC-1D48-80E2-A73D1543C8E1}" type="pres">
      <dgm:prSet presAssocID="{FC365129-B27C-1944-BECF-80CDBC36DA76}" presName="parSh" presStyleLbl="node1" presStyleIdx="2" presStyleCnt="4"/>
      <dgm:spPr/>
    </dgm:pt>
    <dgm:pt modelId="{81CD847E-74F6-AC48-8A9E-D5749A09132F}" type="pres">
      <dgm:prSet presAssocID="{FC365129-B27C-1944-BECF-80CDBC36DA76}" presName="desTx" presStyleLbl="fgAcc1" presStyleIdx="2" presStyleCnt="4" custScaleY="65196">
        <dgm:presLayoutVars>
          <dgm:bulletEnabled val="1"/>
        </dgm:presLayoutVars>
      </dgm:prSet>
      <dgm:spPr/>
    </dgm:pt>
    <dgm:pt modelId="{34990DE8-CAAD-4A4A-8B68-DD6E6F6E87DB}" type="pres">
      <dgm:prSet presAssocID="{84CD7A3A-02F7-0949-99D5-1D8613F10ECE}" presName="sibTrans" presStyleLbl="sibTrans2D1" presStyleIdx="2" presStyleCnt="3"/>
      <dgm:spPr/>
    </dgm:pt>
    <dgm:pt modelId="{EA93331E-AF37-B243-820B-3A7E42A94C75}" type="pres">
      <dgm:prSet presAssocID="{84CD7A3A-02F7-0949-99D5-1D8613F10ECE}" presName="connTx" presStyleLbl="sibTrans2D1" presStyleIdx="2" presStyleCnt="3"/>
      <dgm:spPr/>
    </dgm:pt>
    <dgm:pt modelId="{F9A70950-CC42-514B-8735-64D31C61F032}" type="pres">
      <dgm:prSet presAssocID="{BBF76B2A-484D-E246-A161-95BA9D115209}" presName="composite" presStyleCnt="0"/>
      <dgm:spPr/>
    </dgm:pt>
    <dgm:pt modelId="{059CBA67-6898-2648-8AE2-3A19C1839483}" type="pres">
      <dgm:prSet presAssocID="{BBF76B2A-484D-E246-A161-95BA9D115209}" presName="par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E3B94EDC-5FBC-404B-9B2D-2ABD1300E54E}" type="pres">
      <dgm:prSet presAssocID="{BBF76B2A-484D-E246-A161-95BA9D115209}" presName="parSh" presStyleLbl="node1" presStyleIdx="3" presStyleCnt="4"/>
      <dgm:spPr/>
    </dgm:pt>
    <dgm:pt modelId="{87D938F6-78CE-2D4E-9C89-65D546C61C82}" type="pres">
      <dgm:prSet presAssocID="{BBF76B2A-484D-E246-A161-95BA9D115209}" presName="desTx" presStyleLbl="fgAcc1" presStyleIdx="3" presStyleCnt="4" custScaleY="65196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08615D1D-5717-3C4C-875E-65B0B13FBC4E}" type="presOf" srcId="{CEEBD549-B789-2946-9F3F-013F9FC95E77}" destId="{81CD847E-74F6-AC48-8A9E-D5749A09132F}" srcOrd="0" destOrd="0" presId="urn:microsoft.com/office/officeart/2005/8/layout/process3"/>
    <dgm:cxn modelId="{D08FAE27-58F0-BD47-8A3B-D53BAF525A6E}" type="presOf" srcId="{A003A5C7-8848-FC4C-A00E-F9CA703A2280}" destId="{E05C5946-9A24-A54F-9025-92897A9F00C9}" srcOrd="1" destOrd="0" presId="urn:microsoft.com/office/officeart/2005/8/layout/process3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C11E7644-0492-AF42-8D47-2DA3BB09C669}" type="presOf" srcId="{FC365129-B27C-1944-BECF-80CDBC36DA76}" destId="{B5F201ED-81EC-1D48-80E2-A73D1543C8E1}" srcOrd="1" destOrd="0" presId="urn:microsoft.com/office/officeart/2005/8/layout/process3"/>
    <dgm:cxn modelId="{5A7DCE47-1C35-3D42-BE02-1A9656A48ADE}" type="presOf" srcId="{A003A5C7-8848-FC4C-A00E-F9CA703A2280}" destId="{E2340121-EB2F-474D-97C0-5E6268ACB626}" srcOrd="0" destOrd="0" presId="urn:microsoft.com/office/officeart/2005/8/layout/process3"/>
    <dgm:cxn modelId="{40BF9C56-11FA-EB42-AD7B-5368C0B977E9}" type="presOf" srcId="{84CD7A3A-02F7-0949-99D5-1D8613F10ECE}" destId="{EA93331E-AF37-B243-820B-3A7E42A94C75}" srcOrd="1" destOrd="0" presId="urn:microsoft.com/office/officeart/2005/8/layout/process3"/>
    <dgm:cxn modelId="{A6F44867-80C6-1648-A256-2BE5D3FB519F}" srcId="{BBF76B2A-484D-E246-A161-95BA9D115209}" destId="{F4364A64-43A1-094E-BBED-6FBFA5130F5A}" srcOrd="0" destOrd="0" parTransId="{A41FE425-6698-9942-9D0E-B78C13B5B03E}" sibTransId="{D21E67AC-F105-F944-AC3C-43C55DB4796E}"/>
    <dgm:cxn modelId="{02D75568-0B71-354C-915A-3674C4B9C8FD}" type="presOf" srcId="{F79EB323-5674-494E-8008-57B201D22213}" destId="{5817B184-2D8B-D841-8D2B-B5BD6F091C1B}" srcOrd="0" destOrd="0" presId="urn:microsoft.com/office/officeart/2005/8/layout/process3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2555D091-B55A-8A4F-B142-DF61FA761A15}" srcId="{2E95F084-2274-8B4E-B354-55ADC86B05B6}" destId="{BBF76B2A-484D-E246-A161-95BA9D115209}" srcOrd="3" destOrd="0" parTransId="{AC472092-2048-1348-A5F4-C881F9ACF560}" sibTransId="{51AC2116-47E5-2B43-A6BB-C072352AB5E2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B6C40595-4D34-E348-9B86-825C14E7CFD0}" type="presOf" srcId="{A0EEEA68-3D07-CB42-B41A-494A809AFA61}" destId="{43F02041-07A3-1C44-8854-949D5B4991F5}" srcOrd="1" destOrd="0" presId="urn:microsoft.com/office/officeart/2005/8/layout/process3"/>
    <dgm:cxn modelId="{00D78898-CE43-A242-909B-76BBC7B6C717}" type="presOf" srcId="{F4364A64-43A1-094E-BBED-6FBFA5130F5A}" destId="{87D938F6-78CE-2D4E-9C89-65D546C61C82}" srcOrd="0" destOrd="0" presId="urn:microsoft.com/office/officeart/2005/8/layout/process3"/>
    <dgm:cxn modelId="{B40DDB98-FC9F-8645-94C6-DDD9FC492C9B}" type="presOf" srcId="{FC365129-B27C-1944-BECF-80CDBC36DA76}" destId="{7E08803B-D853-024F-9B41-CBFEB1F444D2}" srcOrd="0" destOrd="0" presId="urn:microsoft.com/office/officeart/2005/8/layout/process3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FC929AA3-1638-1941-8D3B-0ED66A960B34}" type="presOf" srcId="{2E95F084-2274-8B4E-B354-55ADC86B05B6}" destId="{D987A4FA-F58C-C040-8866-D4510C7D3B52}" srcOrd="0" destOrd="0" presId="urn:microsoft.com/office/officeart/2005/8/layout/process3"/>
    <dgm:cxn modelId="{D6566CB3-6B1E-B244-9811-389C6F452DC4}" type="presOf" srcId="{15F23BEE-B072-F344-9920-50798E2A67AB}" destId="{0935E47D-E2AC-5046-9612-57F75C7D64E5}" srcOrd="1" destOrd="0" presId="urn:microsoft.com/office/officeart/2005/8/layout/process3"/>
    <dgm:cxn modelId="{580EB9BD-2615-1042-B9DC-6D8E299AF34B}" type="presOf" srcId="{A0EEEA68-3D07-CB42-B41A-494A809AFA61}" destId="{1BDA6CF6-D010-B546-B32E-49E9CBB6E115}" srcOrd="0" destOrd="0" presId="urn:microsoft.com/office/officeart/2005/8/layout/process3"/>
    <dgm:cxn modelId="{6327D1BD-B0EF-9646-9B48-92B91F4F3FD6}" type="presOf" srcId="{B6FA487D-27C9-004C-81FD-9D6AFCBDBF23}" destId="{3ED7D022-B21B-F441-820E-E1034F994405}" srcOrd="0" destOrd="0" presId="urn:microsoft.com/office/officeart/2005/8/layout/process3"/>
    <dgm:cxn modelId="{91AF35C5-710C-564B-9913-BB8EB32DCA8F}" type="presOf" srcId="{3444F2A1-70A5-3446-B5EA-550CF6CBD0A3}" destId="{E148BFD0-BF84-FF4C-81E8-6AA835B2F6E1}" srcOrd="0" destOrd="0" presId="urn:microsoft.com/office/officeart/2005/8/layout/process3"/>
    <dgm:cxn modelId="{C6A2CDC5-BB04-FC42-8356-8DF5F09F339F}" type="presOf" srcId="{84CD7A3A-02F7-0949-99D5-1D8613F10ECE}" destId="{34990DE8-CAAD-4A4A-8B68-DD6E6F6E87DB}" srcOrd="0" destOrd="0" presId="urn:microsoft.com/office/officeart/2005/8/layout/process3"/>
    <dgm:cxn modelId="{FE80F9ED-F296-9740-BBCD-2F5EDA515DFA}" type="presOf" srcId="{15F23BEE-B072-F344-9920-50798E2A67AB}" destId="{A41E29E0-EB8F-F84B-AEBE-F5CC07DB11B7}" srcOrd="0" destOrd="0" presId="urn:microsoft.com/office/officeart/2005/8/layout/process3"/>
    <dgm:cxn modelId="{4211A3EF-2EDD-FA4C-AEB1-2AA5A63608F7}" type="presOf" srcId="{BBF76B2A-484D-E246-A161-95BA9D115209}" destId="{E3B94EDC-5FBC-404B-9B2D-2ABD1300E54E}" srcOrd="1" destOrd="0" presId="urn:microsoft.com/office/officeart/2005/8/layout/process3"/>
    <dgm:cxn modelId="{7C60D4F0-BC86-DD4D-979D-DEAA01BA96AD}" type="presOf" srcId="{BBF76B2A-484D-E246-A161-95BA9D115209}" destId="{059CBA67-6898-2648-8AE2-3A19C1839483}" srcOrd="0" destOrd="0" presId="urn:microsoft.com/office/officeart/2005/8/layout/process3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142FAFF-9163-2045-B0E1-B071344B2F53}" type="presOf" srcId="{3444F2A1-70A5-3446-B5EA-550CF6CBD0A3}" destId="{9FC7DA2C-5BE7-1042-A346-110835412F52}" srcOrd="1" destOrd="0" presId="urn:microsoft.com/office/officeart/2005/8/layout/process3"/>
    <dgm:cxn modelId="{54A57E36-E27A-9E46-882B-3CA91AB85E34}" type="presParOf" srcId="{D987A4FA-F58C-C040-8866-D4510C7D3B52}" destId="{C7690C1A-0403-644C-9FE1-FB84D0D88D87}" srcOrd="0" destOrd="0" presId="urn:microsoft.com/office/officeart/2005/8/layout/process3"/>
    <dgm:cxn modelId="{D037C576-BD1D-E542-BE5B-9F06B20B5C7D}" type="presParOf" srcId="{C7690C1A-0403-644C-9FE1-FB84D0D88D87}" destId="{A41E29E0-EB8F-F84B-AEBE-F5CC07DB11B7}" srcOrd="0" destOrd="0" presId="urn:microsoft.com/office/officeart/2005/8/layout/process3"/>
    <dgm:cxn modelId="{A916FFB4-495A-594F-92A9-93FA65CAE19E}" type="presParOf" srcId="{C7690C1A-0403-644C-9FE1-FB84D0D88D87}" destId="{0935E47D-E2AC-5046-9612-57F75C7D64E5}" srcOrd="1" destOrd="0" presId="urn:microsoft.com/office/officeart/2005/8/layout/process3"/>
    <dgm:cxn modelId="{99C9072A-4697-6A45-8951-EE70DC6059B2}" type="presParOf" srcId="{C7690C1A-0403-644C-9FE1-FB84D0D88D87}" destId="{3ED7D022-B21B-F441-820E-E1034F994405}" srcOrd="2" destOrd="0" presId="urn:microsoft.com/office/officeart/2005/8/layout/process3"/>
    <dgm:cxn modelId="{F8BC7915-8332-8C4E-88F8-6A7F4541367B}" type="presParOf" srcId="{D987A4FA-F58C-C040-8866-D4510C7D3B52}" destId="{E148BFD0-BF84-FF4C-81E8-6AA835B2F6E1}" srcOrd="1" destOrd="0" presId="urn:microsoft.com/office/officeart/2005/8/layout/process3"/>
    <dgm:cxn modelId="{0BE4D903-9C13-FA48-B866-228E2C8EF624}" type="presParOf" srcId="{E148BFD0-BF84-FF4C-81E8-6AA835B2F6E1}" destId="{9FC7DA2C-5BE7-1042-A346-110835412F52}" srcOrd="0" destOrd="0" presId="urn:microsoft.com/office/officeart/2005/8/layout/process3"/>
    <dgm:cxn modelId="{8DD2621E-806E-7B40-94B8-080F93E45EE2}" type="presParOf" srcId="{D987A4FA-F58C-C040-8866-D4510C7D3B52}" destId="{441B0B66-FE06-7749-9E44-4F298952CB54}" srcOrd="2" destOrd="0" presId="urn:microsoft.com/office/officeart/2005/8/layout/process3"/>
    <dgm:cxn modelId="{2A9EE923-7513-B949-82D2-126D60D68BD7}" type="presParOf" srcId="{441B0B66-FE06-7749-9E44-4F298952CB54}" destId="{E2340121-EB2F-474D-97C0-5E6268ACB626}" srcOrd="0" destOrd="0" presId="urn:microsoft.com/office/officeart/2005/8/layout/process3"/>
    <dgm:cxn modelId="{D790A75F-8A48-8B48-ACE9-7D0A3B89A8B3}" type="presParOf" srcId="{441B0B66-FE06-7749-9E44-4F298952CB54}" destId="{E05C5946-9A24-A54F-9025-92897A9F00C9}" srcOrd="1" destOrd="0" presId="urn:microsoft.com/office/officeart/2005/8/layout/process3"/>
    <dgm:cxn modelId="{0DEB0E70-BC67-F649-A0BB-63184F564793}" type="presParOf" srcId="{441B0B66-FE06-7749-9E44-4F298952CB54}" destId="{5817B184-2D8B-D841-8D2B-B5BD6F091C1B}" srcOrd="2" destOrd="0" presId="urn:microsoft.com/office/officeart/2005/8/layout/process3"/>
    <dgm:cxn modelId="{7ABDDEC3-41D6-CB41-824C-90955618CA7C}" type="presParOf" srcId="{D987A4FA-F58C-C040-8866-D4510C7D3B52}" destId="{1BDA6CF6-D010-B546-B32E-49E9CBB6E115}" srcOrd="3" destOrd="0" presId="urn:microsoft.com/office/officeart/2005/8/layout/process3"/>
    <dgm:cxn modelId="{0BF70045-43FC-E547-80E7-88A2C3C37AC4}" type="presParOf" srcId="{1BDA6CF6-D010-B546-B32E-49E9CBB6E115}" destId="{43F02041-07A3-1C44-8854-949D5B4991F5}" srcOrd="0" destOrd="0" presId="urn:microsoft.com/office/officeart/2005/8/layout/process3"/>
    <dgm:cxn modelId="{73C05456-2AF3-EF41-8C80-31681F5CCCF3}" type="presParOf" srcId="{D987A4FA-F58C-C040-8866-D4510C7D3B52}" destId="{E3985F7A-7208-2246-BFEB-492A74F7B6E9}" srcOrd="4" destOrd="0" presId="urn:microsoft.com/office/officeart/2005/8/layout/process3"/>
    <dgm:cxn modelId="{DD791F30-C23B-114A-85D9-EF97E70E4A4C}" type="presParOf" srcId="{E3985F7A-7208-2246-BFEB-492A74F7B6E9}" destId="{7E08803B-D853-024F-9B41-CBFEB1F444D2}" srcOrd="0" destOrd="0" presId="urn:microsoft.com/office/officeart/2005/8/layout/process3"/>
    <dgm:cxn modelId="{41C519E0-CA10-8243-B89B-00C3F98EE4A0}" type="presParOf" srcId="{E3985F7A-7208-2246-BFEB-492A74F7B6E9}" destId="{B5F201ED-81EC-1D48-80E2-A73D1543C8E1}" srcOrd="1" destOrd="0" presId="urn:microsoft.com/office/officeart/2005/8/layout/process3"/>
    <dgm:cxn modelId="{00F22562-D712-D34C-AA61-8AE47765A947}" type="presParOf" srcId="{E3985F7A-7208-2246-BFEB-492A74F7B6E9}" destId="{81CD847E-74F6-AC48-8A9E-D5749A09132F}" srcOrd="2" destOrd="0" presId="urn:microsoft.com/office/officeart/2005/8/layout/process3"/>
    <dgm:cxn modelId="{A818A7F0-9AD5-B94B-B24E-9F151370C5A7}" type="presParOf" srcId="{D987A4FA-F58C-C040-8866-D4510C7D3B52}" destId="{34990DE8-CAAD-4A4A-8B68-DD6E6F6E87DB}" srcOrd="5" destOrd="0" presId="urn:microsoft.com/office/officeart/2005/8/layout/process3"/>
    <dgm:cxn modelId="{EA949A19-B323-6D47-96C6-16DEB34F43F0}" type="presParOf" srcId="{34990DE8-CAAD-4A4A-8B68-DD6E6F6E87DB}" destId="{EA93331E-AF37-B243-820B-3A7E42A94C75}" srcOrd="0" destOrd="0" presId="urn:microsoft.com/office/officeart/2005/8/layout/process3"/>
    <dgm:cxn modelId="{0FDAA1DA-F7CE-E148-8034-EE8AC9400967}" type="presParOf" srcId="{D987A4FA-F58C-C040-8866-D4510C7D3B52}" destId="{F9A70950-CC42-514B-8735-64D31C61F032}" srcOrd="6" destOrd="0" presId="urn:microsoft.com/office/officeart/2005/8/layout/process3"/>
    <dgm:cxn modelId="{AD0FFB42-4397-4148-95D9-32CEFAE6AD50}" type="presParOf" srcId="{F9A70950-CC42-514B-8735-64D31C61F032}" destId="{059CBA67-6898-2648-8AE2-3A19C1839483}" srcOrd="0" destOrd="0" presId="urn:microsoft.com/office/officeart/2005/8/layout/process3"/>
    <dgm:cxn modelId="{C6A83A88-5E5B-AE4C-88ED-A604960FAC91}" type="presParOf" srcId="{F9A70950-CC42-514B-8735-64D31C61F032}" destId="{E3B94EDC-5FBC-404B-9B2D-2ABD1300E54E}" srcOrd="1" destOrd="0" presId="urn:microsoft.com/office/officeart/2005/8/layout/process3"/>
    <dgm:cxn modelId="{C808B895-6291-F44C-8E18-1293CEF3716A}" type="presParOf" srcId="{F9A70950-CC42-514B-8735-64D31C61F032}" destId="{87D938F6-78CE-2D4E-9C89-65D546C61C82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Process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تحديد القنوات المستخدمة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0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000" dirty="0"/>
            <a:t>مثل الشبكات الاجتماعية، البريد الإلكتروني، محركات البحث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استخدام أدوات تحليل مخصصة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0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000" dirty="0"/>
            <a:t>مثل</a:t>
          </a:r>
          <a:r>
            <a:rPr lang="en-GB" sz="2000" dirty="0"/>
            <a:t> Google Analytics </a:t>
          </a:r>
          <a:r>
            <a:rPr lang="ar-SA" sz="2000" dirty="0"/>
            <a:t>و</a:t>
          </a:r>
          <a:r>
            <a:rPr lang="en-GB" sz="2000" dirty="0"/>
            <a:t>Meta Ads Manager.</a:t>
          </a:r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b="1" dirty="0"/>
            <a:t>٣- تنظيم البيانات في تقارير مبدئية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0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000" dirty="0"/>
            <a:t>لتسهيل عملية الفهم والمقارنة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التحقق من دقة البيانات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endParaRPr lang="en-GB" sz="2000"/>
        </a:p>
      </dgm:t>
    </dgm:pt>
    <dgm:pt modelId="{942B23F3-0336-EF48-855C-CED43D6F351D}" type="sibTrans" cxnId="{7C77879C-9E36-5149-A4ED-88AE907A04A0}">
      <dgm:prSet/>
      <dgm:spPr/>
      <dgm:t>
        <a:bodyPr/>
        <a:lstStyle/>
        <a:p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rtl="1"/>
          <a:r>
            <a:rPr lang="ar-SA" sz="2000" dirty="0"/>
            <a:t>التأكد من جمع بيانات صحيحة ومحدثة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endParaRPr lang="en-GB" sz="2000"/>
        </a:p>
      </dgm:t>
    </dgm:pt>
    <dgm:pt modelId="{58BFD730-47EF-BC4D-B251-1C5CB00F3B7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6CA06F9-3413-8C44-BDCD-51992D2B7B95}" type="pres">
      <dgm:prSet presAssocID="{5B0BFAD2-A999-3B41-82A1-CDF4A6E3F1DA}" presName="tSp" presStyleCnt="0"/>
      <dgm:spPr/>
    </dgm:pt>
    <dgm:pt modelId="{16FA10E8-C710-1641-BA30-A8AF8CB5A148}" type="pres">
      <dgm:prSet presAssocID="{5B0BFAD2-A999-3B41-82A1-CDF4A6E3F1DA}" presName="bSp" presStyleCnt="0"/>
      <dgm:spPr/>
    </dgm:pt>
    <dgm:pt modelId="{39BE3EDB-E00F-5046-AFA0-64B8301B6E51}" type="pres">
      <dgm:prSet presAssocID="{5B0BFAD2-A999-3B41-82A1-CDF4A6E3F1DA}" presName="process" presStyleCnt="0"/>
      <dgm:spPr/>
    </dgm:pt>
    <dgm:pt modelId="{82DCA94D-451E-DE46-95CA-2D983F2838DD}" type="pres">
      <dgm:prSet presAssocID="{1752099A-5FA7-5B42-9954-CCC2DC540A73}" presName="composite1" presStyleCnt="0"/>
      <dgm:spPr/>
    </dgm:pt>
    <dgm:pt modelId="{5DCF0C10-59EB-F846-AD27-1336FFED7586}" type="pres">
      <dgm:prSet presAssocID="{1752099A-5FA7-5B42-9954-CCC2DC540A73}" presName="dummyNode1" presStyleLbl="node1" presStyleIdx="0" presStyleCnt="4"/>
      <dgm:spPr/>
    </dgm:pt>
    <dgm:pt modelId="{40C1E6DA-4959-274C-8825-F7ADA791A463}" type="pres">
      <dgm:prSet presAssocID="{1752099A-5FA7-5B42-9954-CCC2DC540A73}" presName="childNode1" presStyleLbl="bgAcc1" presStyleIdx="0" presStyleCnt="4" custScaleY="139362" custLinFactNeighborX="-643" custLinFactNeighborY="-15126">
        <dgm:presLayoutVars>
          <dgm:bulletEnabled val="1"/>
        </dgm:presLayoutVars>
      </dgm:prSet>
      <dgm:spPr/>
    </dgm:pt>
    <dgm:pt modelId="{28F25EB1-8AA5-534E-983A-D8E54ADC18B7}" type="pres">
      <dgm:prSet presAssocID="{1752099A-5FA7-5B42-9954-CCC2DC540A73}" presName="childNode1tx" presStyleLbl="bgAcc1" presStyleIdx="0" presStyleCnt="4">
        <dgm:presLayoutVars>
          <dgm:bulletEnabled val="1"/>
        </dgm:presLayoutVars>
      </dgm:prSet>
      <dgm:spPr/>
    </dgm:pt>
    <dgm:pt modelId="{6ED216C3-0485-5141-A2F8-2D8A95F4C244}" type="pres">
      <dgm:prSet presAssocID="{1752099A-5FA7-5B42-9954-CCC2DC540A73}" presName="parentNode1" presStyleLbl="node1" presStyleIdx="0" presStyleCnt="4" custScaleY="144727">
        <dgm:presLayoutVars>
          <dgm:chMax val="1"/>
          <dgm:bulletEnabled val="1"/>
        </dgm:presLayoutVars>
      </dgm:prSet>
      <dgm:spPr/>
    </dgm:pt>
    <dgm:pt modelId="{2EBD7C81-A798-EE45-92B6-4C49AAF71AE7}" type="pres">
      <dgm:prSet presAssocID="{1752099A-5FA7-5B42-9954-CCC2DC540A73}" presName="connSite1" presStyleCnt="0"/>
      <dgm:spPr/>
    </dgm:pt>
    <dgm:pt modelId="{D6F401E5-6CB4-EA40-99BA-C9266D5D9798}" type="pres">
      <dgm:prSet presAssocID="{D82E5EC9-D48F-7543-B907-FBA1F99EA9C6}" presName="Name9" presStyleLbl="sibTrans2D1" presStyleIdx="0" presStyleCnt="3"/>
      <dgm:spPr/>
    </dgm:pt>
    <dgm:pt modelId="{1063DEAE-327E-0447-B36E-06F364A70D66}" type="pres">
      <dgm:prSet presAssocID="{33175CCB-1C8B-1C44-8A2A-276D69ED11D2}" presName="composite2" presStyleCnt="0"/>
      <dgm:spPr/>
    </dgm:pt>
    <dgm:pt modelId="{B5F42B44-3B58-A448-9BE1-6DFDBB765CEA}" type="pres">
      <dgm:prSet presAssocID="{33175CCB-1C8B-1C44-8A2A-276D69ED11D2}" presName="dummyNode2" presStyleLbl="node1" presStyleIdx="0" presStyleCnt="4"/>
      <dgm:spPr/>
    </dgm:pt>
    <dgm:pt modelId="{DE676CA2-FA31-C94F-958F-E054370A68CB}" type="pres">
      <dgm:prSet presAssocID="{33175CCB-1C8B-1C44-8A2A-276D69ED11D2}" presName="childNode2" presStyleLbl="bgAcc1" presStyleIdx="1" presStyleCnt="4" custScaleY="120924" custLinFactNeighborX="-889" custLinFactNeighborY="6465">
        <dgm:presLayoutVars>
          <dgm:bulletEnabled val="1"/>
        </dgm:presLayoutVars>
      </dgm:prSet>
      <dgm:spPr/>
    </dgm:pt>
    <dgm:pt modelId="{7B50A72B-C028-5A41-A430-EC130F525B17}" type="pres">
      <dgm:prSet presAssocID="{33175CCB-1C8B-1C44-8A2A-276D69ED11D2}" presName="childNode2tx" presStyleLbl="bgAcc1" presStyleIdx="1" presStyleCnt="4">
        <dgm:presLayoutVars>
          <dgm:bulletEnabled val="1"/>
        </dgm:presLayoutVars>
      </dgm:prSet>
      <dgm:spPr/>
    </dgm:pt>
    <dgm:pt modelId="{D3B95BE0-DEC8-C84B-888D-12E5B0A2B785}" type="pres">
      <dgm:prSet presAssocID="{33175CCB-1C8B-1C44-8A2A-276D69ED11D2}" presName="parentNode2" presStyleLbl="node1" presStyleIdx="1" presStyleCnt="4" custScaleY="144727">
        <dgm:presLayoutVars>
          <dgm:chMax val="0"/>
          <dgm:bulletEnabled val="1"/>
        </dgm:presLayoutVars>
      </dgm:prSet>
      <dgm:spPr/>
    </dgm:pt>
    <dgm:pt modelId="{9540BEB5-3AF9-7845-B475-362D802C9248}" type="pres">
      <dgm:prSet presAssocID="{33175CCB-1C8B-1C44-8A2A-276D69ED11D2}" presName="connSite2" presStyleCnt="0"/>
      <dgm:spPr/>
    </dgm:pt>
    <dgm:pt modelId="{0C6801D5-FA8B-DA43-8A46-F9E2E4B29066}" type="pres">
      <dgm:prSet presAssocID="{46CD5F3F-16F8-1443-AC0A-CECBDA2B0AE3}" presName="Name18" presStyleLbl="sibTrans2D1" presStyleIdx="1" presStyleCnt="3"/>
      <dgm:spPr/>
    </dgm:pt>
    <dgm:pt modelId="{92AB9827-A85A-8745-BC5F-72C7F9FA9B75}" type="pres">
      <dgm:prSet presAssocID="{00BA3E18-A5E2-9140-B854-8729D59638C7}" presName="composite1" presStyleCnt="0"/>
      <dgm:spPr/>
    </dgm:pt>
    <dgm:pt modelId="{2649E045-A16A-5F49-8B1F-3E31AB0628E3}" type="pres">
      <dgm:prSet presAssocID="{00BA3E18-A5E2-9140-B854-8729D59638C7}" presName="dummyNode1" presStyleLbl="node1" presStyleIdx="1" presStyleCnt="4"/>
      <dgm:spPr/>
    </dgm:pt>
    <dgm:pt modelId="{670A4B9B-4579-CF4A-AFF4-2A2C0B04EE2D}" type="pres">
      <dgm:prSet presAssocID="{00BA3E18-A5E2-9140-B854-8729D59638C7}" presName="childNode1" presStyleLbl="bgAcc1" presStyleIdx="2" presStyleCnt="4">
        <dgm:presLayoutVars>
          <dgm:bulletEnabled val="1"/>
        </dgm:presLayoutVars>
      </dgm:prSet>
      <dgm:spPr/>
    </dgm:pt>
    <dgm:pt modelId="{AC59F1A0-A495-7B43-926B-FDC9D547B004}" type="pres">
      <dgm:prSet presAssocID="{00BA3E18-A5E2-9140-B854-8729D59638C7}" presName="childNode1tx" presStyleLbl="bgAcc1" presStyleIdx="2" presStyleCnt="4">
        <dgm:presLayoutVars>
          <dgm:bulletEnabled val="1"/>
        </dgm:presLayoutVars>
      </dgm:prSet>
      <dgm:spPr/>
    </dgm:pt>
    <dgm:pt modelId="{886E551C-7BDF-A041-9BD9-7730513B6408}" type="pres">
      <dgm:prSet presAssocID="{00BA3E18-A5E2-9140-B854-8729D59638C7}" presName="parentNode1" presStyleLbl="node1" presStyleIdx="2" presStyleCnt="4" custScaleY="144727">
        <dgm:presLayoutVars>
          <dgm:chMax val="1"/>
          <dgm:bulletEnabled val="1"/>
        </dgm:presLayoutVars>
      </dgm:prSet>
      <dgm:spPr/>
    </dgm:pt>
    <dgm:pt modelId="{EAF274DA-251B-FC41-99BB-E31E070D4CA9}" type="pres">
      <dgm:prSet presAssocID="{00BA3E18-A5E2-9140-B854-8729D59638C7}" presName="connSite1" presStyleCnt="0"/>
      <dgm:spPr/>
    </dgm:pt>
    <dgm:pt modelId="{0FD3FBA4-13BF-AC46-ACB1-208B5B4B7D33}" type="pres">
      <dgm:prSet presAssocID="{B1A7360D-8795-2F4E-ABEF-D0EA3753B07E}" presName="Name9" presStyleLbl="sibTrans2D1" presStyleIdx="2" presStyleCnt="3"/>
      <dgm:spPr/>
    </dgm:pt>
    <dgm:pt modelId="{7048E1AE-EE8B-B140-B901-C3EA9E325CDD}" type="pres">
      <dgm:prSet presAssocID="{E8E95C23-E752-394B-B9B6-2A78136193D2}" presName="composite2" presStyleCnt="0"/>
      <dgm:spPr/>
    </dgm:pt>
    <dgm:pt modelId="{DE621527-D032-0F43-8D4D-A6F275563A55}" type="pres">
      <dgm:prSet presAssocID="{E8E95C23-E752-394B-B9B6-2A78136193D2}" presName="dummyNode2" presStyleLbl="node1" presStyleIdx="2" presStyleCnt="4"/>
      <dgm:spPr/>
    </dgm:pt>
    <dgm:pt modelId="{A3FA0F8D-E75C-AA42-8CAD-B4FB3F65343A}" type="pres">
      <dgm:prSet presAssocID="{E8E95C23-E752-394B-B9B6-2A78136193D2}" presName="childNode2" presStyleLbl="bgAcc1" presStyleIdx="3" presStyleCnt="4">
        <dgm:presLayoutVars>
          <dgm:bulletEnabled val="1"/>
        </dgm:presLayoutVars>
      </dgm:prSet>
      <dgm:spPr/>
    </dgm:pt>
    <dgm:pt modelId="{FF12D9E5-C151-8141-987D-6AC324AA9371}" type="pres">
      <dgm:prSet presAssocID="{E8E95C23-E752-394B-B9B6-2A78136193D2}" presName="childNode2tx" presStyleLbl="bgAcc1" presStyleIdx="3" presStyleCnt="4">
        <dgm:presLayoutVars>
          <dgm:bulletEnabled val="1"/>
        </dgm:presLayoutVars>
      </dgm:prSet>
      <dgm:spPr/>
    </dgm:pt>
    <dgm:pt modelId="{66252E58-F9CC-7044-9BFB-F2CFD6B7B323}" type="pres">
      <dgm:prSet presAssocID="{E8E95C23-E752-394B-B9B6-2A78136193D2}" presName="parentNode2" presStyleLbl="node1" presStyleIdx="3" presStyleCnt="4" custScaleY="144727">
        <dgm:presLayoutVars>
          <dgm:chMax val="0"/>
          <dgm:bulletEnabled val="1"/>
        </dgm:presLayoutVars>
      </dgm:prSet>
      <dgm:spPr/>
    </dgm:pt>
    <dgm:pt modelId="{1D9A523B-9F84-8A46-8F6E-BF75176A54D9}" type="pres">
      <dgm:prSet presAssocID="{E8E95C23-E752-394B-B9B6-2A78136193D2}" presName="connSite2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FC8781E-1B99-EB46-94C2-80DF2859C764}" type="presOf" srcId="{33175CCB-1C8B-1C44-8A2A-276D69ED11D2}" destId="{D3B95BE0-DEC8-C84B-888D-12E5B0A2B785}" srcOrd="0" destOrd="0" presId="urn:microsoft.com/office/officeart/2005/8/layout/hProcess4"/>
    <dgm:cxn modelId="{C484C235-0754-454F-AEB1-5E057A8A99F6}" type="presOf" srcId="{2E7B7787-BF7C-304D-9F38-1C0AB771DD8B}" destId="{AC59F1A0-A495-7B43-926B-FDC9D547B004}" srcOrd="1" destOrd="0" presId="urn:microsoft.com/office/officeart/2005/8/layout/hProcess4"/>
    <dgm:cxn modelId="{68F4A551-C306-6740-BBC2-2F7743736268}" type="presOf" srcId="{46CD5F3F-16F8-1443-AC0A-CECBDA2B0AE3}" destId="{0C6801D5-FA8B-DA43-8A46-F9E2E4B29066}" srcOrd="0" destOrd="0" presId="urn:microsoft.com/office/officeart/2005/8/layout/hProcess4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DC2035E-B414-0049-B885-BBBB36595C88}" type="presOf" srcId="{2EE28272-E03F-FE41-917F-9CFA55EACE13}" destId="{FF12D9E5-C151-8141-987D-6AC324AA9371}" srcOrd="1" destOrd="0" presId="urn:microsoft.com/office/officeart/2005/8/layout/hProcess4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E901345F-F339-8743-BAB0-C6A419581384}" type="presOf" srcId="{2E7B7787-BF7C-304D-9F38-1C0AB771DD8B}" destId="{670A4B9B-4579-CF4A-AFF4-2A2C0B04EE2D}" srcOrd="0" destOrd="0" presId="urn:microsoft.com/office/officeart/2005/8/layout/hProcess4"/>
    <dgm:cxn modelId="{831D686B-5434-2640-A8EA-2286C3716B97}" type="presOf" srcId="{F0B52F86-83AF-D945-9E33-5773BE9861C5}" destId="{40C1E6DA-4959-274C-8825-F7ADA791A463}" srcOrd="0" destOrd="0" presId="urn:microsoft.com/office/officeart/2005/8/layout/hProcess4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DD1E9188-7B60-8343-BADB-35781B05AA4A}" type="presOf" srcId="{B1A7360D-8795-2F4E-ABEF-D0EA3753B07E}" destId="{0FD3FBA4-13BF-AC46-ACB1-208B5B4B7D33}" srcOrd="0" destOrd="0" presId="urn:microsoft.com/office/officeart/2005/8/layout/hProcess4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103395-78F6-8A41-9F0F-78AA96D1A516}" type="presOf" srcId="{D82E5EC9-D48F-7543-B907-FBA1F99EA9C6}" destId="{D6F401E5-6CB4-EA40-99BA-C9266D5D9798}" srcOrd="0" destOrd="0" presId="urn:microsoft.com/office/officeart/2005/8/layout/hProcess4"/>
    <dgm:cxn modelId="{A6CAB099-DC79-B947-9C64-6C72EB795298}" type="presOf" srcId="{8196662A-287F-234F-A077-9224702B5B77}" destId="{DE676CA2-FA31-C94F-958F-E054370A68CB}" srcOrd="0" destOrd="0" presId="urn:microsoft.com/office/officeart/2005/8/layout/hProcess4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39BDE9C-F59D-FE43-8444-112C18325C66}" type="presOf" srcId="{5B0BFAD2-A999-3B41-82A1-CDF4A6E3F1DA}" destId="{58BFD730-47EF-BC4D-B251-1C5CB00F3B73}" srcOrd="0" destOrd="0" presId="urn:microsoft.com/office/officeart/2005/8/layout/hProcess4"/>
    <dgm:cxn modelId="{40FAD8A4-7CFD-664A-A99C-9B3C02D241F7}" type="presOf" srcId="{1752099A-5FA7-5B42-9954-CCC2DC540A73}" destId="{6ED216C3-0485-5141-A2F8-2D8A95F4C244}" srcOrd="0" destOrd="0" presId="urn:microsoft.com/office/officeart/2005/8/layout/hProcess4"/>
    <dgm:cxn modelId="{268DACA7-F591-064B-873E-446F938529E0}" type="presOf" srcId="{E8E95C23-E752-394B-B9B6-2A78136193D2}" destId="{66252E58-F9CC-7044-9BFB-F2CFD6B7B323}" srcOrd="0" destOrd="0" presId="urn:microsoft.com/office/officeart/2005/8/layout/hProcess4"/>
    <dgm:cxn modelId="{764C57AC-43E8-074A-8237-DB7ACC30A7C3}" type="presOf" srcId="{2EE28272-E03F-FE41-917F-9CFA55EACE13}" destId="{A3FA0F8D-E75C-AA42-8CAD-B4FB3F65343A}" srcOrd="0" destOrd="0" presId="urn:microsoft.com/office/officeart/2005/8/layout/hProcess4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411A9CE-53A2-9B45-86AC-F9FE8E7FD760}" type="presOf" srcId="{00BA3E18-A5E2-9140-B854-8729D59638C7}" destId="{886E551C-7BDF-A041-9BD9-7730513B6408}" srcOrd="0" destOrd="0" presId="urn:microsoft.com/office/officeart/2005/8/layout/hProcess4"/>
    <dgm:cxn modelId="{04D043D9-937C-D84B-8FA8-0D6450A3FD2B}" type="presOf" srcId="{F0B52F86-83AF-D945-9E33-5773BE9861C5}" destId="{28F25EB1-8AA5-534E-983A-D8E54ADC18B7}" srcOrd="1" destOrd="0" presId="urn:microsoft.com/office/officeart/2005/8/layout/hProcess4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3BE1AEC-8FAB-9647-97E4-8E65E14DE365}" type="presOf" srcId="{8196662A-287F-234F-A077-9224702B5B77}" destId="{7B50A72B-C028-5A41-A430-EC130F525B17}" srcOrd="1" destOrd="0" presId="urn:microsoft.com/office/officeart/2005/8/layout/hProcess4"/>
    <dgm:cxn modelId="{014F71BA-CFD4-3A4D-866C-E69B697F3EF7}" type="presParOf" srcId="{58BFD730-47EF-BC4D-B251-1C5CB00F3B73}" destId="{06CA06F9-3413-8C44-BDCD-51992D2B7B95}" srcOrd="0" destOrd="0" presId="urn:microsoft.com/office/officeart/2005/8/layout/hProcess4"/>
    <dgm:cxn modelId="{2058C793-542F-A449-A4FE-DEC663385343}" type="presParOf" srcId="{58BFD730-47EF-BC4D-B251-1C5CB00F3B73}" destId="{16FA10E8-C710-1641-BA30-A8AF8CB5A148}" srcOrd="1" destOrd="0" presId="urn:microsoft.com/office/officeart/2005/8/layout/hProcess4"/>
    <dgm:cxn modelId="{AC1621CE-2C42-5F47-A571-837D23E98270}" type="presParOf" srcId="{58BFD730-47EF-BC4D-B251-1C5CB00F3B73}" destId="{39BE3EDB-E00F-5046-AFA0-64B8301B6E51}" srcOrd="2" destOrd="0" presId="urn:microsoft.com/office/officeart/2005/8/layout/hProcess4"/>
    <dgm:cxn modelId="{6166356A-3A86-D14C-920C-F2A8313F2D9F}" type="presParOf" srcId="{39BE3EDB-E00F-5046-AFA0-64B8301B6E51}" destId="{82DCA94D-451E-DE46-95CA-2D983F2838DD}" srcOrd="0" destOrd="0" presId="urn:microsoft.com/office/officeart/2005/8/layout/hProcess4"/>
    <dgm:cxn modelId="{349EAE41-4E9C-F844-AE65-DF56D73E408A}" type="presParOf" srcId="{82DCA94D-451E-DE46-95CA-2D983F2838DD}" destId="{5DCF0C10-59EB-F846-AD27-1336FFED7586}" srcOrd="0" destOrd="0" presId="urn:microsoft.com/office/officeart/2005/8/layout/hProcess4"/>
    <dgm:cxn modelId="{CE720DFD-7C5E-5246-85F1-4A03FE1A74F7}" type="presParOf" srcId="{82DCA94D-451E-DE46-95CA-2D983F2838DD}" destId="{40C1E6DA-4959-274C-8825-F7ADA791A463}" srcOrd="1" destOrd="0" presId="urn:microsoft.com/office/officeart/2005/8/layout/hProcess4"/>
    <dgm:cxn modelId="{9005D1C0-93B4-DF4A-A987-42B097CD172B}" type="presParOf" srcId="{82DCA94D-451E-DE46-95CA-2D983F2838DD}" destId="{28F25EB1-8AA5-534E-983A-D8E54ADC18B7}" srcOrd="2" destOrd="0" presId="urn:microsoft.com/office/officeart/2005/8/layout/hProcess4"/>
    <dgm:cxn modelId="{21E3C776-BAAD-BC42-A31A-133F23A091D9}" type="presParOf" srcId="{82DCA94D-451E-DE46-95CA-2D983F2838DD}" destId="{6ED216C3-0485-5141-A2F8-2D8A95F4C244}" srcOrd="3" destOrd="0" presId="urn:microsoft.com/office/officeart/2005/8/layout/hProcess4"/>
    <dgm:cxn modelId="{E957E319-A5BA-6D48-8424-BFF3BD0463BE}" type="presParOf" srcId="{82DCA94D-451E-DE46-95CA-2D983F2838DD}" destId="{2EBD7C81-A798-EE45-92B6-4C49AAF71AE7}" srcOrd="4" destOrd="0" presId="urn:microsoft.com/office/officeart/2005/8/layout/hProcess4"/>
    <dgm:cxn modelId="{639C1847-5B09-0841-B029-F15FB59196A8}" type="presParOf" srcId="{39BE3EDB-E00F-5046-AFA0-64B8301B6E51}" destId="{D6F401E5-6CB4-EA40-99BA-C9266D5D9798}" srcOrd="1" destOrd="0" presId="urn:microsoft.com/office/officeart/2005/8/layout/hProcess4"/>
    <dgm:cxn modelId="{E1D1310F-BD56-8A45-9D0C-3F850E324C45}" type="presParOf" srcId="{39BE3EDB-E00F-5046-AFA0-64B8301B6E51}" destId="{1063DEAE-327E-0447-B36E-06F364A70D66}" srcOrd="2" destOrd="0" presId="urn:microsoft.com/office/officeart/2005/8/layout/hProcess4"/>
    <dgm:cxn modelId="{C993A65F-203B-B442-A109-2C50FCA74164}" type="presParOf" srcId="{1063DEAE-327E-0447-B36E-06F364A70D66}" destId="{B5F42B44-3B58-A448-9BE1-6DFDBB765CEA}" srcOrd="0" destOrd="0" presId="urn:microsoft.com/office/officeart/2005/8/layout/hProcess4"/>
    <dgm:cxn modelId="{19D04339-5FEC-714C-980D-6FDB8769AB70}" type="presParOf" srcId="{1063DEAE-327E-0447-B36E-06F364A70D66}" destId="{DE676CA2-FA31-C94F-958F-E054370A68CB}" srcOrd="1" destOrd="0" presId="urn:microsoft.com/office/officeart/2005/8/layout/hProcess4"/>
    <dgm:cxn modelId="{4E29068B-F8D7-A74C-B669-6114F9C450E9}" type="presParOf" srcId="{1063DEAE-327E-0447-B36E-06F364A70D66}" destId="{7B50A72B-C028-5A41-A430-EC130F525B17}" srcOrd="2" destOrd="0" presId="urn:microsoft.com/office/officeart/2005/8/layout/hProcess4"/>
    <dgm:cxn modelId="{FABD1A68-13B1-E148-915C-8FEA3117EA8F}" type="presParOf" srcId="{1063DEAE-327E-0447-B36E-06F364A70D66}" destId="{D3B95BE0-DEC8-C84B-888D-12E5B0A2B785}" srcOrd="3" destOrd="0" presId="urn:microsoft.com/office/officeart/2005/8/layout/hProcess4"/>
    <dgm:cxn modelId="{3076F844-A6DA-B34B-A77A-DD0C2E0F2D06}" type="presParOf" srcId="{1063DEAE-327E-0447-B36E-06F364A70D66}" destId="{9540BEB5-3AF9-7845-B475-362D802C9248}" srcOrd="4" destOrd="0" presId="urn:microsoft.com/office/officeart/2005/8/layout/hProcess4"/>
    <dgm:cxn modelId="{21A7B759-CC9F-714F-ABCC-78FA0906DD9A}" type="presParOf" srcId="{39BE3EDB-E00F-5046-AFA0-64B8301B6E51}" destId="{0C6801D5-FA8B-DA43-8A46-F9E2E4B29066}" srcOrd="3" destOrd="0" presId="urn:microsoft.com/office/officeart/2005/8/layout/hProcess4"/>
    <dgm:cxn modelId="{3AC2DAA8-E344-5042-8AAF-250B516289D2}" type="presParOf" srcId="{39BE3EDB-E00F-5046-AFA0-64B8301B6E51}" destId="{92AB9827-A85A-8745-BC5F-72C7F9FA9B75}" srcOrd="4" destOrd="0" presId="urn:microsoft.com/office/officeart/2005/8/layout/hProcess4"/>
    <dgm:cxn modelId="{0E022658-AC9A-4143-BAF9-DAD5F9E9BF6E}" type="presParOf" srcId="{92AB9827-A85A-8745-BC5F-72C7F9FA9B75}" destId="{2649E045-A16A-5F49-8B1F-3E31AB0628E3}" srcOrd="0" destOrd="0" presId="urn:microsoft.com/office/officeart/2005/8/layout/hProcess4"/>
    <dgm:cxn modelId="{00C55D26-845C-A24F-AD59-2888888412C5}" type="presParOf" srcId="{92AB9827-A85A-8745-BC5F-72C7F9FA9B75}" destId="{670A4B9B-4579-CF4A-AFF4-2A2C0B04EE2D}" srcOrd="1" destOrd="0" presId="urn:microsoft.com/office/officeart/2005/8/layout/hProcess4"/>
    <dgm:cxn modelId="{3FEA8575-292C-1044-ADA5-A0C5AEEFD5C5}" type="presParOf" srcId="{92AB9827-A85A-8745-BC5F-72C7F9FA9B75}" destId="{AC59F1A0-A495-7B43-926B-FDC9D547B004}" srcOrd="2" destOrd="0" presId="urn:microsoft.com/office/officeart/2005/8/layout/hProcess4"/>
    <dgm:cxn modelId="{977EEB1B-CEE3-5249-A1AD-D002A96B1ACD}" type="presParOf" srcId="{92AB9827-A85A-8745-BC5F-72C7F9FA9B75}" destId="{886E551C-7BDF-A041-9BD9-7730513B6408}" srcOrd="3" destOrd="0" presId="urn:microsoft.com/office/officeart/2005/8/layout/hProcess4"/>
    <dgm:cxn modelId="{7E9D5501-6242-7242-903F-9F333699C7F2}" type="presParOf" srcId="{92AB9827-A85A-8745-BC5F-72C7F9FA9B75}" destId="{EAF274DA-251B-FC41-99BB-E31E070D4CA9}" srcOrd="4" destOrd="0" presId="urn:microsoft.com/office/officeart/2005/8/layout/hProcess4"/>
    <dgm:cxn modelId="{81B89F43-EAF9-8B42-A579-3FDA47120C81}" type="presParOf" srcId="{39BE3EDB-E00F-5046-AFA0-64B8301B6E51}" destId="{0FD3FBA4-13BF-AC46-ACB1-208B5B4B7D33}" srcOrd="5" destOrd="0" presId="urn:microsoft.com/office/officeart/2005/8/layout/hProcess4"/>
    <dgm:cxn modelId="{56984835-FFBD-9E48-A619-B5E2EAD01232}" type="presParOf" srcId="{39BE3EDB-E00F-5046-AFA0-64B8301B6E51}" destId="{7048E1AE-EE8B-B140-B901-C3EA9E325CDD}" srcOrd="6" destOrd="0" presId="urn:microsoft.com/office/officeart/2005/8/layout/hProcess4"/>
    <dgm:cxn modelId="{3124B6B8-AA03-7144-8DD8-F0A4C31D63FC}" type="presParOf" srcId="{7048E1AE-EE8B-B140-B901-C3EA9E325CDD}" destId="{DE621527-D032-0F43-8D4D-A6F275563A55}" srcOrd="0" destOrd="0" presId="urn:microsoft.com/office/officeart/2005/8/layout/hProcess4"/>
    <dgm:cxn modelId="{2342BAEB-3A69-B548-B8D1-FDD937BAE5B9}" type="presParOf" srcId="{7048E1AE-EE8B-B140-B901-C3EA9E325CDD}" destId="{A3FA0F8D-E75C-AA42-8CAD-B4FB3F65343A}" srcOrd="1" destOrd="0" presId="urn:microsoft.com/office/officeart/2005/8/layout/hProcess4"/>
    <dgm:cxn modelId="{1FCC81E4-CAF5-084E-B4FD-475D06D0B82E}" type="presParOf" srcId="{7048E1AE-EE8B-B140-B901-C3EA9E325CDD}" destId="{FF12D9E5-C151-8141-987D-6AC324AA9371}" srcOrd="2" destOrd="0" presId="urn:microsoft.com/office/officeart/2005/8/layout/hProcess4"/>
    <dgm:cxn modelId="{11CB18FC-4E71-9D49-8093-BBF3F27C4C94}" type="presParOf" srcId="{7048E1AE-EE8B-B140-B901-C3EA9E325CDD}" destId="{66252E58-F9CC-7044-9BFB-F2CFD6B7B323}" srcOrd="3" destOrd="0" presId="urn:microsoft.com/office/officeart/2005/8/layout/hProcess4"/>
    <dgm:cxn modelId="{97C5F1F9-83E9-9140-8B17-37E4AEA77A9D}" type="presParOf" srcId="{7048E1AE-EE8B-B140-B901-C3EA9E325CDD}" destId="{1D9A523B-9F84-8A46-8F6E-BF75176A54D9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إزالة البيانات غير الضرورية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rtl="1"/>
          <a:endParaRPr lang="en-GB" sz="24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rtl="1"/>
          <a:endParaRPr lang="en-GB" sz="2400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حذف العناصر التي لا تؤثر على التحليل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rtl="1"/>
          <a:endParaRPr lang="en-GB" sz="24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rtl="1"/>
          <a:endParaRPr lang="en-GB" sz="2400"/>
        </a:p>
      </dgm:t>
    </dgm:pt>
    <dgm:pt modelId="{A003A5C7-8848-FC4C-A00E-F9CA703A2280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معالجة الأخطاء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rtl="1"/>
          <a:endParaRPr lang="en-GB" sz="24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rtl="1"/>
          <a:endParaRPr lang="en-GB" sz="2400"/>
        </a:p>
      </dgm:t>
    </dgm:pt>
    <dgm:pt modelId="{F79EB323-5674-494E-8008-57B201D22213}">
      <dgm:prSet phldrT="[Text]" custT="1"/>
      <dgm:spPr/>
      <dgm:t>
        <a:bodyPr/>
        <a:lstStyle/>
        <a:p>
          <a:pPr rtl="1"/>
          <a:r>
            <a:rPr lang="ar-SA" sz="2000" dirty="0"/>
            <a:t>تصحيح الأخطاء مثل القيم المفقودة أو التكرار</a:t>
          </a:r>
          <a:endParaRPr lang="en-GB" sz="20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rtl="1"/>
          <a:endParaRPr lang="en-GB" sz="24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rtl="1"/>
          <a:endParaRPr lang="en-GB" sz="2400"/>
        </a:p>
      </dgm:t>
    </dgm:pt>
    <dgm:pt modelId="{FC365129-B27C-1944-BECF-80CDBC36DA76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توحيد تنسيق البيانات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rtl="1"/>
          <a:endParaRPr lang="en-GB" sz="24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rtl="1"/>
          <a:endParaRPr lang="en-GB" sz="2400"/>
        </a:p>
      </dgm:t>
    </dgm:pt>
    <dgm:pt modelId="{CEEBD549-B789-2946-9F3F-013F9FC95E77}">
      <dgm:prSet phldrT="[Text]" custT="1"/>
      <dgm:spPr/>
      <dgm:t>
        <a:bodyPr/>
        <a:lstStyle/>
        <a:p>
          <a:pPr algn="r" rtl="1"/>
          <a:r>
            <a:rPr lang="ar-SA" sz="2400" dirty="0"/>
            <a:t>التأكد من أن جميع البيانات متسقة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rtl="1"/>
          <a:endParaRPr lang="en-GB" sz="24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rtl="1"/>
          <a:endParaRPr lang="en-GB" sz="2400"/>
        </a:p>
      </dgm:t>
    </dgm:pt>
    <dgm:pt modelId="{409B120B-2385-F448-B7C9-D20005279F1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تقسيم البيانات إلى فئات</a:t>
          </a:r>
          <a:endParaRPr lang="en-GB" sz="2400" dirty="0"/>
        </a:p>
      </dgm:t>
    </dgm:pt>
    <dgm:pt modelId="{D0BAB443-700D-7749-AB94-0CB9C211F7A4}" type="parTrans" cxnId="{84326CC5-0026-5541-8611-55A81BE7BB58}">
      <dgm:prSet/>
      <dgm:spPr/>
      <dgm:t>
        <a:bodyPr/>
        <a:lstStyle/>
        <a:p>
          <a:pPr rtl="1"/>
          <a:endParaRPr lang="en-GB" sz="2400"/>
        </a:p>
      </dgm:t>
    </dgm:pt>
    <dgm:pt modelId="{87E2029F-B461-E840-89E2-FB6CE00F7D12}" type="sibTrans" cxnId="{84326CC5-0026-5541-8611-55A81BE7BB58}">
      <dgm:prSet/>
      <dgm:spPr/>
      <dgm:t>
        <a:bodyPr/>
        <a:lstStyle/>
        <a:p>
          <a:pPr rtl="1"/>
          <a:endParaRPr lang="en-GB" sz="2400"/>
        </a:p>
      </dgm:t>
    </dgm:pt>
    <dgm:pt modelId="{FBABCE94-8A8C-B142-A8EC-3267A4BB5578}">
      <dgm:prSet phldrT="[Text]" custT="1"/>
      <dgm:spPr/>
      <dgm:t>
        <a:bodyPr/>
        <a:lstStyle/>
        <a:p>
          <a:pPr rtl="1"/>
          <a:r>
            <a:rPr lang="ar-SA" sz="2400" dirty="0"/>
            <a:t>مثل العملاء الجدد مقابل العملاء المتكررين</a:t>
          </a:r>
          <a:endParaRPr lang="en-GB" sz="2400" dirty="0"/>
        </a:p>
      </dgm:t>
    </dgm:pt>
    <dgm:pt modelId="{5A1FAA73-6D1D-284D-A6E5-3F349C3D398B}" type="parTrans" cxnId="{FDE1BD0B-579B-2847-B9A1-84F5F94919C5}">
      <dgm:prSet/>
      <dgm:spPr/>
      <dgm:t>
        <a:bodyPr/>
        <a:lstStyle/>
        <a:p>
          <a:pPr rtl="1"/>
          <a:endParaRPr lang="en-GB" sz="2400"/>
        </a:p>
      </dgm:t>
    </dgm:pt>
    <dgm:pt modelId="{D1C42AC9-D0B2-B945-AD2E-CA6132C82AC3}" type="sibTrans" cxnId="{FDE1BD0B-579B-2847-B9A1-84F5F94919C5}">
      <dgm:prSet/>
      <dgm:spPr/>
      <dgm:t>
        <a:bodyPr/>
        <a:lstStyle/>
        <a:p>
          <a:pPr rtl="1"/>
          <a:endParaRPr lang="en-GB" sz="2400"/>
        </a:p>
      </dgm:t>
    </dgm:pt>
    <dgm:pt modelId="{F5B7FA19-D5CC-AC4E-9CDB-7F87C06BD6E3}" type="pres">
      <dgm:prSet presAssocID="{2E95F084-2274-8B4E-B354-55ADC86B05B6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975DF626-9082-B942-9F56-0F8C1F96B7A1}" type="pres">
      <dgm:prSet presAssocID="{15F23BEE-B072-F344-9920-50798E2A67AB}" presName="parentLin" presStyleCnt="0"/>
      <dgm:spPr/>
    </dgm:pt>
    <dgm:pt modelId="{C6B73F86-73A1-814E-92B9-159169F900C4}" type="pres">
      <dgm:prSet presAssocID="{15F23BEE-B072-F344-9920-50798E2A67AB}" presName="parentLeftMargin" presStyleLbl="node1" presStyleIdx="0" presStyleCnt="4"/>
      <dgm:spPr/>
    </dgm:pt>
    <dgm:pt modelId="{A4675A07-0AD0-CB42-A1C5-99FC9402680C}" type="pres">
      <dgm:prSet presAssocID="{15F23BEE-B072-F344-9920-50798E2A67AB}" presName="parentText" presStyleLbl="node1" presStyleIdx="0" presStyleCnt="4" custScaleX="98510" custScaleY="231933">
        <dgm:presLayoutVars>
          <dgm:chMax val="0"/>
          <dgm:bulletEnabled val="1"/>
        </dgm:presLayoutVars>
      </dgm:prSet>
      <dgm:spPr/>
    </dgm:pt>
    <dgm:pt modelId="{F099DECA-BE84-5B4D-9DA7-0A13995085B0}" type="pres">
      <dgm:prSet presAssocID="{15F23BEE-B072-F344-9920-50798E2A67AB}" presName="negativeSpace" presStyleCnt="0"/>
      <dgm:spPr/>
    </dgm:pt>
    <dgm:pt modelId="{E24DE2B7-E3BD-6046-9C9C-C8F222E83E6D}" type="pres">
      <dgm:prSet presAssocID="{15F23BEE-B072-F344-9920-50798E2A67AB}" presName="childText" presStyleLbl="conFgAcc1" presStyleIdx="0" presStyleCnt="4">
        <dgm:presLayoutVars>
          <dgm:bulletEnabled val="1"/>
        </dgm:presLayoutVars>
      </dgm:prSet>
      <dgm:spPr/>
    </dgm:pt>
    <dgm:pt modelId="{59956FEE-68E7-784C-A16D-EA23C5DEB197}" type="pres">
      <dgm:prSet presAssocID="{3444F2A1-70A5-3446-B5EA-550CF6CBD0A3}" presName="spaceBetweenRectangles" presStyleCnt="0"/>
      <dgm:spPr/>
    </dgm:pt>
    <dgm:pt modelId="{50DB2C58-C33D-534E-BDCC-4F3ABC660B35}" type="pres">
      <dgm:prSet presAssocID="{A003A5C7-8848-FC4C-A00E-F9CA703A2280}" presName="parentLin" presStyleCnt="0"/>
      <dgm:spPr/>
    </dgm:pt>
    <dgm:pt modelId="{E6ED0A6E-789C-E945-81A1-B7DFF1A700AB}" type="pres">
      <dgm:prSet presAssocID="{A003A5C7-8848-FC4C-A00E-F9CA703A2280}" presName="parentLeftMargin" presStyleLbl="node1" presStyleIdx="0" presStyleCnt="4"/>
      <dgm:spPr/>
    </dgm:pt>
    <dgm:pt modelId="{A94B0D22-5562-7A40-91D5-3F4B6CE3697C}" type="pres">
      <dgm:prSet presAssocID="{A003A5C7-8848-FC4C-A00E-F9CA703A2280}" presName="parentText" presStyleLbl="node1" presStyleIdx="1" presStyleCnt="4" custScaleX="98510" custScaleY="231933">
        <dgm:presLayoutVars>
          <dgm:chMax val="0"/>
          <dgm:bulletEnabled val="1"/>
        </dgm:presLayoutVars>
      </dgm:prSet>
      <dgm:spPr/>
    </dgm:pt>
    <dgm:pt modelId="{6595EC51-6D51-7847-9F09-5F39FD49FFBC}" type="pres">
      <dgm:prSet presAssocID="{A003A5C7-8848-FC4C-A00E-F9CA703A2280}" presName="negativeSpace" presStyleCnt="0"/>
      <dgm:spPr/>
    </dgm:pt>
    <dgm:pt modelId="{8997A7B2-DED0-F743-A321-3C8DE4597F1A}" type="pres">
      <dgm:prSet presAssocID="{A003A5C7-8848-FC4C-A00E-F9CA703A2280}" presName="childText" presStyleLbl="conFgAcc1" presStyleIdx="1" presStyleCnt="4">
        <dgm:presLayoutVars>
          <dgm:bulletEnabled val="1"/>
        </dgm:presLayoutVars>
      </dgm:prSet>
      <dgm:spPr/>
    </dgm:pt>
    <dgm:pt modelId="{94321DD0-DDB1-DC4B-9885-4C2EB6ED4926}" type="pres">
      <dgm:prSet presAssocID="{A0EEEA68-3D07-CB42-B41A-494A809AFA61}" presName="spaceBetweenRectangles" presStyleCnt="0"/>
      <dgm:spPr/>
    </dgm:pt>
    <dgm:pt modelId="{1D9ABA8A-1559-3847-8486-25328E5F7F71}" type="pres">
      <dgm:prSet presAssocID="{FC365129-B27C-1944-BECF-80CDBC36DA76}" presName="parentLin" presStyleCnt="0"/>
      <dgm:spPr/>
    </dgm:pt>
    <dgm:pt modelId="{EF704AC7-0395-E24B-81AC-FD37F57A1309}" type="pres">
      <dgm:prSet presAssocID="{FC365129-B27C-1944-BECF-80CDBC36DA76}" presName="parentLeftMargin" presStyleLbl="node1" presStyleIdx="1" presStyleCnt="4"/>
      <dgm:spPr/>
    </dgm:pt>
    <dgm:pt modelId="{ACD9AC6B-D51D-354C-B27F-3821FA901799}" type="pres">
      <dgm:prSet presAssocID="{FC365129-B27C-1944-BECF-80CDBC36DA76}" presName="parentText" presStyleLbl="node1" presStyleIdx="2" presStyleCnt="4" custScaleX="98510" custScaleY="231933">
        <dgm:presLayoutVars>
          <dgm:chMax val="0"/>
          <dgm:bulletEnabled val="1"/>
        </dgm:presLayoutVars>
      </dgm:prSet>
      <dgm:spPr/>
    </dgm:pt>
    <dgm:pt modelId="{ADA3D76F-828E-9D48-8EA2-43F05D620AD8}" type="pres">
      <dgm:prSet presAssocID="{FC365129-B27C-1944-BECF-80CDBC36DA76}" presName="negativeSpace" presStyleCnt="0"/>
      <dgm:spPr/>
    </dgm:pt>
    <dgm:pt modelId="{FF14E604-F5B9-244A-A063-63EA9D90A842}" type="pres">
      <dgm:prSet presAssocID="{FC365129-B27C-1944-BECF-80CDBC36DA76}" presName="childText" presStyleLbl="conFgAcc1" presStyleIdx="2" presStyleCnt="4">
        <dgm:presLayoutVars>
          <dgm:bulletEnabled val="1"/>
        </dgm:presLayoutVars>
      </dgm:prSet>
      <dgm:spPr/>
    </dgm:pt>
    <dgm:pt modelId="{66BC78D7-F5BE-EF49-9A17-9E2C92BCA653}" type="pres">
      <dgm:prSet presAssocID="{84CD7A3A-02F7-0949-99D5-1D8613F10ECE}" presName="spaceBetweenRectangles" presStyleCnt="0"/>
      <dgm:spPr/>
    </dgm:pt>
    <dgm:pt modelId="{FC313AE1-EFEC-2C46-8628-F1862690B09E}" type="pres">
      <dgm:prSet presAssocID="{409B120B-2385-F448-B7C9-D20005279F13}" presName="parentLin" presStyleCnt="0"/>
      <dgm:spPr/>
    </dgm:pt>
    <dgm:pt modelId="{304E25E0-1E21-914D-867E-FAB41AD38431}" type="pres">
      <dgm:prSet presAssocID="{409B120B-2385-F448-B7C9-D20005279F13}" presName="parentLeftMargin" presStyleLbl="node1" presStyleIdx="2" presStyleCnt="4"/>
      <dgm:spPr/>
    </dgm:pt>
    <dgm:pt modelId="{28667CC4-BBEB-6547-989A-837815838C72}" type="pres">
      <dgm:prSet presAssocID="{409B120B-2385-F448-B7C9-D20005279F13}" presName="parentText" presStyleLbl="node1" presStyleIdx="3" presStyleCnt="4" custScaleX="98510" custScaleY="231933">
        <dgm:presLayoutVars>
          <dgm:chMax val="0"/>
          <dgm:bulletEnabled val="1"/>
        </dgm:presLayoutVars>
      </dgm:prSet>
      <dgm:spPr/>
    </dgm:pt>
    <dgm:pt modelId="{7AF5D24B-95C8-FE40-8C20-447771C2FFEB}" type="pres">
      <dgm:prSet presAssocID="{409B120B-2385-F448-B7C9-D20005279F13}" presName="negativeSpace" presStyleCnt="0"/>
      <dgm:spPr/>
    </dgm:pt>
    <dgm:pt modelId="{C25FE2E4-DE76-3B4F-9045-5FFA13F36BBD}" type="pres">
      <dgm:prSet presAssocID="{409B120B-2385-F448-B7C9-D20005279F1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E48EEB0A-7CC0-4D49-87B2-4651A6D108CD}" type="presOf" srcId="{FC365129-B27C-1944-BECF-80CDBC36DA76}" destId="{EF704AC7-0395-E24B-81AC-FD37F57A1309}" srcOrd="0" destOrd="0" presId="urn:microsoft.com/office/officeart/2005/8/layout/list1"/>
    <dgm:cxn modelId="{FDE1BD0B-579B-2847-B9A1-84F5F94919C5}" srcId="{409B120B-2385-F448-B7C9-D20005279F13}" destId="{FBABCE94-8A8C-B142-A8EC-3267A4BB5578}" srcOrd="0" destOrd="0" parTransId="{5A1FAA73-6D1D-284D-A6E5-3F349C3D398B}" sibTransId="{D1C42AC9-D0B2-B945-AD2E-CA6132C82AC3}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C490D317-4DA9-A14E-B2FB-D8C294D79AEB}" type="presOf" srcId="{15F23BEE-B072-F344-9920-50798E2A67AB}" destId="{C6B73F86-73A1-814E-92B9-159169F900C4}" srcOrd="0" destOrd="0" presId="urn:microsoft.com/office/officeart/2005/8/layout/list1"/>
    <dgm:cxn modelId="{8FC43D1D-B1E8-2B4A-BCF5-54620658CBA5}" type="presOf" srcId="{409B120B-2385-F448-B7C9-D20005279F13}" destId="{28667CC4-BBEB-6547-989A-837815838C72}" srcOrd="1" destOrd="0" presId="urn:microsoft.com/office/officeart/2005/8/layout/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7B472560-F737-704C-9BF5-0A28710640B2}" type="presOf" srcId="{2E95F084-2274-8B4E-B354-55ADC86B05B6}" destId="{F5B7FA19-D5CC-AC4E-9CDB-7F87C06BD6E3}" srcOrd="0" destOrd="0" presId="urn:microsoft.com/office/officeart/2005/8/layout/list1"/>
    <dgm:cxn modelId="{CAF45968-54C7-2D4F-A6F0-82DD04C7640D}" type="presOf" srcId="{B6FA487D-27C9-004C-81FD-9D6AFCBDBF23}" destId="{E24DE2B7-E3BD-6046-9C9C-C8F222E83E6D}" srcOrd="0" destOrd="0" presId="urn:microsoft.com/office/officeart/2005/8/layout/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0C2A187A-3BC8-714C-906F-38D90A13ACD1}" type="presOf" srcId="{A003A5C7-8848-FC4C-A00E-F9CA703A2280}" destId="{A94B0D22-5562-7A40-91D5-3F4B6CE3697C}" srcOrd="1" destOrd="0" presId="urn:microsoft.com/office/officeart/2005/8/layout/list1"/>
    <dgm:cxn modelId="{25655B91-F1BA-9349-9E7D-7A8A3F25032E}" type="presOf" srcId="{A003A5C7-8848-FC4C-A00E-F9CA703A2280}" destId="{E6ED0A6E-789C-E945-81A1-B7DFF1A700AB}" srcOrd="0" destOrd="0" presId="urn:microsoft.com/office/officeart/2005/8/layout/list1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5F17B4B9-8A86-3149-A1D3-5A917B24066A}" type="presOf" srcId="{409B120B-2385-F448-B7C9-D20005279F13}" destId="{304E25E0-1E21-914D-867E-FAB41AD38431}" srcOrd="0" destOrd="0" presId="urn:microsoft.com/office/officeart/2005/8/layout/list1"/>
    <dgm:cxn modelId="{84326CC5-0026-5541-8611-55A81BE7BB58}" srcId="{2E95F084-2274-8B4E-B354-55ADC86B05B6}" destId="{409B120B-2385-F448-B7C9-D20005279F13}" srcOrd="3" destOrd="0" parTransId="{D0BAB443-700D-7749-AB94-0CB9C211F7A4}" sibTransId="{87E2029F-B461-E840-89E2-FB6CE00F7D12}"/>
    <dgm:cxn modelId="{F0BE74CE-383D-E945-8F54-0BA3E9C4CD7F}" type="presOf" srcId="{F79EB323-5674-494E-8008-57B201D22213}" destId="{8997A7B2-DED0-F743-A321-3C8DE4597F1A}" srcOrd="0" destOrd="0" presId="urn:microsoft.com/office/officeart/2005/8/layout/list1"/>
    <dgm:cxn modelId="{A6AB30D7-FE44-9948-ACF1-EB5837CCB6A4}" type="presOf" srcId="{CEEBD549-B789-2946-9F3F-013F9FC95E77}" destId="{FF14E604-F5B9-244A-A063-63EA9D90A842}" srcOrd="0" destOrd="0" presId="urn:microsoft.com/office/officeart/2005/8/layout/list1"/>
    <dgm:cxn modelId="{95F4C1DB-2659-154B-A43D-709298940C79}" type="presOf" srcId="{FC365129-B27C-1944-BECF-80CDBC36DA76}" destId="{ACD9AC6B-D51D-354C-B27F-3821FA901799}" srcOrd="1" destOrd="0" presId="urn:microsoft.com/office/officeart/2005/8/layout/list1"/>
    <dgm:cxn modelId="{7FEE45E2-C841-3148-81D4-62076CFAD4F2}" type="presOf" srcId="{FBABCE94-8A8C-B142-A8EC-3267A4BB5578}" destId="{C25FE2E4-DE76-3B4F-9045-5FFA13F36BBD}" srcOrd="0" destOrd="0" presId="urn:microsoft.com/office/officeart/2005/8/layout/list1"/>
    <dgm:cxn modelId="{C0777DEB-548F-E241-A5F5-FB123E13AC33}" type="presOf" srcId="{15F23BEE-B072-F344-9920-50798E2A67AB}" destId="{A4675A07-0AD0-CB42-A1C5-99FC9402680C}" srcOrd="1" destOrd="0" presId="urn:microsoft.com/office/officeart/2005/8/layout/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4CA8CBE5-873A-A94F-B6FF-C82334E12731}" type="presParOf" srcId="{F5B7FA19-D5CC-AC4E-9CDB-7F87C06BD6E3}" destId="{975DF626-9082-B942-9F56-0F8C1F96B7A1}" srcOrd="0" destOrd="0" presId="urn:microsoft.com/office/officeart/2005/8/layout/list1"/>
    <dgm:cxn modelId="{AD47149F-B449-D247-B5AE-3C3066F0444E}" type="presParOf" srcId="{975DF626-9082-B942-9F56-0F8C1F96B7A1}" destId="{C6B73F86-73A1-814E-92B9-159169F900C4}" srcOrd="0" destOrd="0" presId="urn:microsoft.com/office/officeart/2005/8/layout/list1"/>
    <dgm:cxn modelId="{C07B213D-E13E-1B4E-9D78-B1A39350EF95}" type="presParOf" srcId="{975DF626-9082-B942-9F56-0F8C1F96B7A1}" destId="{A4675A07-0AD0-CB42-A1C5-99FC9402680C}" srcOrd="1" destOrd="0" presId="urn:microsoft.com/office/officeart/2005/8/layout/list1"/>
    <dgm:cxn modelId="{0E56272D-4EDB-6547-B105-9EE3CEFBCECC}" type="presParOf" srcId="{F5B7FA19-D5CC-AC4E-9CDB-7F87C06BD6E3}" destId="{F099DECA-BE84-5B4D-9DA7-0A13995085B0}" srcOrd="1" destOrd="0" presId="urn:microsoft.com/office/officeart/2005/8/layout/list1"/>
    <dgm:cxn modelId="{24895B12-E9A9-C042-9D94-302784360B05}" type="presParOf" srcId="{F5B7FA19-D5CC-AC4E-9CDB-7F87C06BD6E3}" destId="{E24DE2B7-E3BD-6046-9C9C-C8F222E83E6D}" srcOrd="2" destOrd="0" presId="urn:microsoft.com/office/officeart/2005/8/layout/list1"/>
    <dgm:cxn modelId="{CD022283-D9E5-CC4D-A483-D60B21BCD1E8}" type="presParOf" srcId="{F5B7FA19-D5CC-AC4E-9CDB-7F87C06BD6E3}" destId="{59956FEE-68E7-784C-A16D-EA23C5DEB197}" srcOrd="3" destOrd="0" presId="urn:microsoft.com/office/officeart/2005/8/layout/list1"/>
    <dgm:cxn modelId="{1D57E50C-E79B-3041-B69F-F25139FD1E47}" type="presParOf" srcId="{F5B7FA19-D5CC-AC4E-9CDB-7F87C06BD6E3}" destId="{50DB2C58-C33D-534E-BDCC-4F3ABC660B35}" srcOrd="4" destOrd="0" presId="urn:microsoft.com/office/officeart/2005/8/layout/list1"/>
    <dgm:cxn modelId="{6EF495D1-FA86-6A44-B4EE-DE048C38B757}" type="presParOf" srcId="{50DB2C58-C33D-534E-BDCC-4F3ABC660B35}" destId="{E6ED0A6E-789C-E945-81A1-B7DFF1A700AB}" srcOrd="0" destOrd="0" presId="urn:microsoft.com/office/officeart/2005/8/layout/list1"/>
    <dgm:cxn modelId="{40407E99-1909-B440-A5C2-B91762619FA3}" type="presParOf" srcId="{50DB2C58-C33D-534E-BDCC-4F3ABC660B35}" destId="{A94B0D22-5562-7A40-91D5-3F4B6CE3697C}" srcOrd="1" destOrd="0" presId="urn:microsoft.com/office/officeart/2005/8/layout/list1"/>
    <dgm:cxn modelId="{90C116A0-F900-6E48-910B-C6451D1E0FF4}" type="presParOf" srcId="{F5B7FA19-D5CC-AC4E-9CDB-7F87C06BD6E3}" destId="{6595EC51-6D51-7847-9F09-5F39FD49FFBC}" srcOrd="5" destOrd="0" presId="urn:microsoft.com/office/officeart/2005/8/layout/list1"/>
    <dgm:cxn modelId="{E355A612-322F-EF46-876B-778F1DF71969}" type="presParOf" srcId="{F5B7FA19-D5CC-AC4E-9CDB-7F87C06BD6E3}" destId="{8997A7B2-DED0-F743-A321-3C8DE4597F1A}" srcOrd="6" destOrd="0" presId="urn:microsoft.com/office/officeart/2005/8/layout/list1"/>
    <dgm:cxn modelId="{5E4D775A-FF02-1C4C-9E69-570E3646318C}" type="presParOf" srcId="{F5B7FA19-D5CC-AC4E-9CDB-7F87C06BD6E3}" destId="{94321DD0-DDB1-DC4B-9885-4C2EB6ED4926}" srcOrd="7" destOrd="0" presId="urn:microsoft.com/office/officeart/2005/8/layout/list1"/>
    <dgm:cxn modelId="{55A6BDB3-1539-2B4E-9694-5F5B479EDD9D}" type="presParOf" srcId="{F5B7FA19-D5CC-AC4E-9CDB-7F87C06BD6E3}" destId="{1D9ABA8A-1559-3847-8486-25328E5F7F71}" srcOrd="8" destOrd="0" presId="urn:microsoft.com/office/officeart/2005/8/layout/list1"/>
    <dgm:cxn modelId="{3B567C32-7493-8947-947D-D1F46905CFEF}" type="presParOf" srcId="{1D9ABA8A-1559-3847-8486-25328E5F7F71}" destId="{EF704AC7-0395-E24B-81AC-FD37F57A1309}" srcOrd="0" destOrd="0" presId="urn:microsoft.com/office/officeart/2005/8/layout/list1"/>
    <dgm:cxn modelId="{5B827060-3E41-E346-871C-A1320E3F3035}" type="presParOf" srcId="{1D9ABA8A-1559-3847-8486-25328E5F7F71}" destId="{ACD9AC6B-D51D-354C-B27F-3821FA901799}" srcOrd="1" destOrd="0" presId="urn:microsoft.com/office/officeart/2005/8/layout/list1"/>
    <dgm:cxn modelId="{A1C162AF-0B00-1743-AC30-80589946E8D7}" type="presParOf" srcId="{F5B7FA19-D5CC-AC4E-9CDB-7F87C06BD6E3}" destId="{ADA3D76F-828E-9D48-8EA2-43F05D620AD8}" srcOrd="9" destOrd="0" presId="urn:microsoft.com/office/officeart/2005/8/layout/list1"/>
    <dgm:cxn modelId="{0E5A36ED-8C1D-9B4E-B15B-7C6B89C7EB30}" type="presParOf" srcId="{F5B7FA19-D5CC-AC4E-9CDB-7F87C06BD6E3}" destId="{FF14E604-F5B9-244A-A063-63EA9D90A842}" srcOrd="10" destOrd="0" presId="urn:microsoft.com/office/officeart/2005/8/layout/list1"/>
    <dgm:cxn modelId="{10D89F60-75F9-4649-9A2D-1A759247878C}" type="presParOf" srcId="{F5B7FA19-D5CC-AC4E-9CDB-7F87C06BD6E3}" destId="{66BC78D7-F5BE-EF49-9A17-9E2C92BCA653}" srcOrd="11" destOrd="0" presId="urn:microsoft.com/office/officeart/2005/8/layout/list1"/>
    <dgm:cxn modelId="{6D488A31-A028-D945-B5F3-3D34BF7F04C4}" type="presParOf" srcId="{F5B7FA19-D5CC-AC4E-9CDB-7F87C06BD6E3}" destId="{FC313AE1-EFEC-2C46-8628-F1862690B09E}" srcOrd="12" destOrd="0" presId="urn:microsoft.com/office/officeart/2005/8/layout/list1"/>
    <dgm:cxn modelId="{3632744A-9987-4343-AD11-B53B5371BEEC}" type="presParOf" srcId="{FC313AE1-EFEC-2C46-8628-F1862690B09E}" destId="{304E25E0-1E21-914D-867E-FAB41AD38431}" srcOrd="0" destOrd="0" presId="urn:microsoft.com/office/officeart/2005/8/layout/list1"/>
    <dgm:cxn modelId="{39BB33B7-D47A-B64F-9717-91AAFA8B2950}" type="presParOf" srcId="{FC313AE1-EFEC-2C46-8628-F1862690B09E}" destId="{28667CC4-BBEB-6547-989A-837815838C72}" srcOrd="1" destOrd="0" presId="urn:microsoft.com/office/officeart/2005/8/layout/list1"/>
    <dgm:cxn modelId="{5BC84876-54D2-B842-A5E7-339587FA465A}" type="presParOf" srcId="{F5B7FA19-D5CC-AC4E-9CDB-7F87C06BD6E3}" destId="{7AF5D24B-95C8-FE40-8C20-447771C2FFEB}" srcOrd="13" destOrd="0" presId="urn:microsoft.com/office/officeart/2005/8/layout/list1"/>
    <dgm:cxn modelId="{CE7BA05F-7EA3-F745-9660-8393FA8EBA32}" type="presParOf" srcId="{F5B7FA19-D5CC-AC4E-9CDB-7F87C06BD6E3}" destId="{C25FE2E4-DE76-3B4F-9045-5FFA13F36BB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البيانات الكمية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تحليل الأرقام مثل معدلات التحويل والنقر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البيانات النوعية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تحليل التعليقات وردود الفعل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الجمع بين النوعين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400" dirty="0"/>
            <a:t>للحصول على صورة شاملة عن أداء الحملة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C566B804-BCB8-1E49-B8EE-06D45915E6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تقديم توصيات بناءً على النتائج</a:t>
          </a:r>
          <a:endParaRPr lang="en-GB" sz="2400" dirty="0"/>
        </a:p>
      </dgm:t>
    </dgm:pt>
    <dgm:pt modelId="{4F35CCFB-65A0-6E4F-890D-0E6A20D67E1C}" type="parTrans" cxnId="{DE83F7B3-74D4-D146-8D0B-8A6ED75F226A}">
      <dgm:prSet/>
      <dgm:spPr/>
      <dgm:t>
        <a:bodyPr/>
        <a:lstStyle/>
        <a:p>
          <a:endParaRPr lang="en-GB" sz="2400"/>
        </a:p>
      </dgm:t>
    </dgm:pt>
    <dgm:pt modelId="{C1FF0500-6DC1-E548-9C68-5E2107D3CA87}" type="sibTrans" cxnId="{DE83F7B3-74D4-D146-8D0B-8A6ED75F226A}">
      <dgm:prSet/>
      <dgm:spPr/>
      <dgm:t>
        <a:bodyPr/>
        <a:lstStyle/>
        <a:p>
          <a:endParaRPr lang="en-GB" sz="2400"/>
        </a:p>
      </dgm:t>
    </dgm:pt>
    <dgm:pt modelId="{5E87A1F3-5E1B-AA41-B273-BB5FF6ECC03B}">
      <dgm:prSet phldrT="[Text]" custT="1"/>
      <dgm:spPr/>
      <dgm:t>
        <a:bodyPr/>
        <a:lstStyle/>
        <a:p>
          <a:pPr rtl="1"/>
          <a:r>
            <a:rPr lang="ar-SA" sz="2400" dirty="0"/>
            <a:t>تحسين المحتوى أو تغيير الاستراتيجية</a:t>
          </a:r>
          <a:endParaRPr lang="en-GB" sz="2400" dirty="0"/>
        </a:p>
      </dgm:t>
    </dgm:pt>
    <dgm:pt modelId="{78DA5674-75B8-4B43-8B7D-14C2A861D254}" type="parTrans" cxnId="{14E70041-76A8-BE43-9020-D1B9A31A5A5C}">
      <dgm:prSet/>
      <dgm:spPr/>
      <dgm:t>
        <a:bodyPr/>
        <a:lstStyle/>
        <a:p>
          <a:endParaRPr lang="en-GB" sz="2400"/>
        </a:p>
      </dgm:t>
    </dgm:pt>
    <dgm:pt modelId="{91E87790-ECC1-3A4D-9BC8-E61869A60987}" type="sibTrans" cxnId="{14E70041-76A8-BE43-9020-D1B9A31A5A5C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1075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10757" custScaleY="192068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10757" custScaleY="192068">
        <dgm:presLayoutVars>
          <dgm:bulletEnabled val="1"/>
        </dgm:presLayoutVars>
      </dgm:prSet>
      <dgm:spPr/>
    </dgm:pt>
    <dgm:pt modelId="{87DF3204-6339-A347-B55A-6BF464B9B75A}" type="pres">
      <dgm:prSet presAssocID="{C566B804-BCB8-1E49-B8EE-06D45915E6D7}" presName="root" presStyleCnt="0"/>
      <dgm:spPr/>
    </dgm:pt>
    <dgm:pt modelId="{1BB3080D-1E9B-D540-9332-094EE0AB544B}" type="pres">
      <dgm:prSet presAssocID="{C566B804-BCB8-1E49-B8EE-06D45915E6D7}" presName="rootComposite" presStyleCnt="0"/>
      <dgm:spPr/>
    </dgm:pt>
    <dgm:pt modelId="{751F4EE2-34DC-6A42-9412-E5253820A6FF}" type="pres">
      <dgm:prSet presAssocID="{C566B804-BCB8-1E49-B8EE-06D45915E6D7}" presName="rootText" presStyleLbl="node1" presStyleIdx="3" presStyleCnt="4" custScaleX="90333" custScaleY="70220"/>
      <dgm:spPr/>
    </dgm:pt>
    <dgm:pt modelId="{67FF727B-64CB-3049-A213-D123FD982377}" type="pres">
      <dgm:prSet presAssocID="{C566B804-BCB8-1E49-B8EE-06D45915E6D7}" presName="rootConnector" presStyleLbl="node1" presStyleIdx="3" presStyleCnt="4"/>
      <dgm:spPr/>
    </dgm:pt>
    <dgm:pt modelId="{9DD2F761-C3D8-9149-B1C3-22DAF17B7984}" type="pres">
      <dgm:prSet presAssocID="{C566B804-BCB8-1E49-B8EE-06D45915E6D7}" presName="childShape" presStyleCnt="0"/>
      <dgm:spPr/>
    </dgm:pt>
    <dgm:pt modelId="{1B86DE42-4515-8347-8966-199C471BDC79}" type="pres">
      <dgm:prSet presAssocID="{78DA5674-75B8-4B43-8B7D-14C2A861D254}" presName="Name13" presStyleLbl="parChTrans1D2" presStyleIdx="3" presStyleCnt="4"/>
      <dgm:spPr/>
    </dgm:pt>
    <dgm:pt modelId="{93381337-7966-2F41-9000-71B6AA048087}" type="pres">
      <dgm:prSet presAssocID="{5E87A1F3-5E1B-AA41-B273-BB5FF6ECC03B}" presName="childText" presStyleLbl="bgAcc1" presStyleIdx="3" presStyleCnt="4" custScaleX="110757" custScaleY="192068">
        <dgm:presLayoutVars>
          <dgm:bulletEnabled val="1"/>
        </dgm:presLayoutVars>
      </dgm:prSet>
      <dgm:spPr/>
    </dgm:pt>
  </dgm:ptLst>
  <dgm:cxnLst>
    <dgm:cxn modelId="{5358291C-0A15-884E-9A17-9C526D139173}" type="presOf" srcId="{C566B804-BCB8-1E49-B8EE-06D45915E6D7}" destId="{67FF727B-64CB-3049-A213-D123FD982377}" srcOrd="1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14E70041-76A8-BE43-9020-D1B9A31A5A5C}" srcId="{C566B804-BCB8-1E49-B8EE-06D45915E6D7}" destId="{5E87A1F3-5E1B-AA41-B273-BB5FF6ECC03B}" srcOrd="0" destOrd="0" parTransId="{78DA5674-75B8-4B43-8B7D-14C2A861D254}" sibTransId="{91E87790-ECC1-3A4D-9BC8-E61869A60987}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FBC9294B-A3A8-5D4A-82FE-CBBCF7240591}" type="presOf" srcId="{C566B804-BCB8-1E49-B8EE-06D45915E6D7}" destId="{751F4EE2-34DC-6A42-9412-E5253820A6FF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4708626B-169F-F047-AE59-4033B129FF42}" type="presOf" srcId="{78DA5674-75B8-4B43-8B7D-14C2A861D254}" destId="{1B86DE42-4515-8347-8966-199C471BDC79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DE83F7B3-74D4-D146-8D0B-8A6ED75F226A}" srcId="{BD09AEF8-F502-8F47-BA6A-B0FFAEB3008F}" destId="{C566B804-BCB8-1E49-B8EE-06D45915E6D7}" srcOrd="3" destOrd="0" parTransId="{4F35CCFB-65A0-6E4F-890D-0E6A20D67E1C}" sibTransId="{C1FF0500-6DC1-E548-9C68-5E2107D3CA87}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4F220E6-8D79-744C-A981-4A9655E3CBF7}" type="presOf" srcId="{5E87A1F3-5E1B-AA41-B273-BB5FF6ECC03B}" destId="{93381337-7966-2F41-9000-71B6AA048087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ADC868EC-30E6-9A47-9455-10B0057665EB}" type="presParOf" srcId="{D149F625-27C1-C249-9006-1B94950F545B}" destId="{87DF3204-6339-A347-B55A-6BF464B9B75A}" srcOrd="3" destOrd="0" presId="urn:microsoft.com/office/officeart/2005/8/layout/hierarchy3"/>
    <dgm:cxn modelId="{56997415-9559-2B4B-AA2B-4F779A4D0F02}" type="presParOf" srcId="{87DF3204-6339-A347-B55A-6BF464B9B75A}" destId="{1BB3080D-1E9B-D540-9332-094EE0AB544B}" srcOrd="0" destOrd="0" presId="urn:microsoft.com/office/officeart/2005/8/layout/hierarchy3"/>
    <dgm:cxn modelId="{C92A2DC9-52DB-8541-A6D5-4028A69C2996}" type="presParOf" srcId="{1BB3080D-1E9B-D540-9332-094EE0AB544B}" destId="{751F4EE2-34DC-6A42-9412-E5253820A6FF}" srcOrd="0" destOrd="0" presId="urn:microsoft.com/office/officeart/2005/8/layout/hierarchy3"/>
    <dgm:cxn modelId="{41BC40FA-BA4E-1E4E-B4BA-1E09B734C3F2}" type="presParOf" srcId="{1BB3080D-1E9B-D540-9332-094EE0AB544B}" destId="{67FF727B-64CB-3049-A213-D123FD982377}" srcOrd="1" destOrd="0" presId="urn:microsoft.com/office/officeart/2005/8/layout/hierarchy3"/>
    <dgm:cxn modelId="{6A8DC22D-40A5-7747-BF83-31DE948DA547}" type="presParOf" srcId="{87DF3204-6339-A347-B55A-6BF464B9B75A}" destId="{9DD2F761-C3D8-9149-B1C3-22DAF17B7984}" srcOrd="1" destOrd="0" presId="urn:microsoft.com/office/officeart/2005/8/layout/hierarchy3"/>
    <dgm:cxn modelId="{1C3D0712-7CE4-4E42-A352-BA3B8ED7D3B1}" type="presParOf" srcId="{9DD2F761-C3D8-9149-B1C3-22DAF17B7984}" destId="{1B86DE42-4515-8347-8966-199C471BDC79}" srcOrd="0" destOrd="0" presId="urn:microsoft.com/office/officeart/2005/8/layout/hierarchy3"/>
    <dgm:cxn modelId="{14831F6F-91B5-7C4C-9A00-1248C2E6B1DA}" type="presParOf" srcId="{9DD2F761-C3D8-9149-B1C3-22DAF17B7984}" destId="{93381337-7966-2F41-9000-71B6AA04808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عناصر قابلة للاختبار</a:t>
          </a:r>
          <a:endParaRPr lang="en-GB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dirty="0"/>
            <a:t>العنوان الرئيسي</a:t>
          </a:r>
          <a:r>
            <a:rPr lang="en-GB" sz="2800" dirty="0"/>
            <a:t>.</a:t>
          </a:r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كيفية إجراء الاختبار</a:t>
          </a:r>
          <a:endParaRPr lang="en-GB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400" dirty="0"/>
            <a:t>تقسيم الجمهور إلى مجموعتين</a:t>
          </a:r>
          <a:r>
            <a:rPr lang="en-GB" sz="2400" dirty="0"/>
            <a:t>.</a:t>
          </a:r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549F857F-02E9-EB46-BF4F-315D106B2FDA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dirty="0"/>
            <a:t>تصميم الصفحة</a:t>
          </a:r>
          <a:r>
            <a:rPr lang="en-GB" sz="2800" dirty="0"/>
            <a:t>.</a:t>
          </a:r>
        </a:p>
      </dgm:t>
    </dgm:pt>
    <dgm:pt modelId="{3B4DB524-6F79-0C45-8ACD-C372DAAE10D7}" type="parTrans" cxnId="{9BED3A7D-57B9-1140-AFCE-45CF3FBCCAF8}">
      <dgm:prSet/>
      <dgm:spPr/>
      <dgm:t>
        <a:bodyPr/>
        <a:lstStyle/>
        <a:p>
          <a:endParaRPr lang="en-GB"/>
        </a:p>
      </dgm:t>
    </dgm:pt>
    <dgm:pt modelId="{B166D326-2C28-D648-A278-FC63A730248B}" type="sibTrans" cxnId="{9BED3A7D-57B9-1140-AFCE-45CF3FBCCAF8}">
      <dgm:prSet/>
      <dgm:spPr/>
      <dgm:t>
        <a:bodyPr/>
        <a:lstStyle/>
        <a:p>
          <a:endParaRPr lang="en-GB"/>
        </a:p>
      </dgm:t>
    </dgm:pt>
    <dgm:pt modelId="{EAD60EB0-9276-334F-B691-3B028190B7BB}">
      <dgm:prSet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dirty="0"/>
            <a:t>توقيت الإرسال</a:t>
          </a:r>
          <a:endParaRPr lang="en-US" sz="2800" dirty="0"/>
        </a:p>
      </dgm:t>
    </dgm:pt>
    <dgm:pt modelId="{04EEF508-0A0D-9E42-A4D4-12BFB6F91489}" type="parTrans" cxnId="{6DEAF807-AD27-F149-82BE-8C9831F8BAC9}">
      <dgm:prSet/>
      <dgm:spPr/>
      <dgm:t>
        <a:bodyPr/>
        <a:lstStyle/>
        <a:p>
          <a:endParaRPr lang="en-GB"/>
        </a:p>
      </dgm:t>
    </dgm:pt>
    <dgm:pt modelId="{552B03A2-0D2D-484C-A859-608BF3A8F799}" type="sibTrans" cxnId="{6DEAF807-AD27-F149-82BE-8C9831F8BAC9}">
      <dgm:prSet/>
      <dgm:spPr/>
      <dgm:t>
        <a:bodyPr/>
        <a:lstStyle/>
        <a:p>
          <a:endParaRPr lang="en-GB"/>
        </a:p>
      </dgm:t>
    </dgm:pt>
    <dgm:pt modelId="{208AC7DF-BDC0-A14E-AE0F-B1C1F4F0425E}">
      <dgm:prSet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400" dirty="0"/>
            <a:t>إرسال النسختين بشكل متزامن</a:t>
          </a:r>
          <a:r>
            <a:rPr lang="en-GB" sz="2400" dirty="0"/>
            <a:t>.</a:t>
          </a:r>
        </a:p>
      </dgm:t>
    </dgm:pt>
    <dgm:pt modelId="{2AA0CF6B-C5CD-7C45-994A-87A89E81E575}" type="parTrans" cxnId="{27111366-B9A4-F644-8119-E106CD9E87AD}">
      <dgm:prSet/>
      <dgm:spPr/>
      <dgm:t>
        <a:bodyPr/>
        <a:lstStyle/>
        <a:p>
          <a:endParaRPr lang="en-GB"/>
        </a:p>
      </dgm:t>
    </dgm:pt>
    <dgm:pt modelId="{A5698BDA-0074-3541-93D0-937FE1D67E8A}" type="sibTrans" cxnId="{27111366-B9A4-F644-8119-E106CD9E87AD}">
      <dgm:prSet/>
      <dgm:spPr/>
      <dgm:t>
        <a:bodyPr/>
        <a:lstStyle/>
        <a:p>
          <a:endParaRPr lang="en-GB"/>
        </a:p>
      </dgm:t>
    </dgm:pt>
    <dgm:pt modelId="{82FA8E59-167A-B442-B293-2DC9F1F0F58A}">
      <dgm:prSet custT="1"/>
      <dgm:spPr/>
      <dgm:t>
        <a:bodyPr/>
        <a:lstStyle/>
        <a:p>
          <a:pPr algn="r" rtl="1">
            <a:buFont typeface="+mj-lt"/>
            <a:buAutoNum type="arabicPeriod"/>
          </a:pPr>
          <a:r>
            <a:rPr lang="ar-SA" sz="2400" dirty="0"/>
            <a:t>تحليل النتائج لاختيار الأفضل</a:t>
          </a:r>
          <a:endParaRPr lang="en-US" sz="2400" dirty="0"/>
        </a:p>
      </dgm:t>
    </dgm:pt>
    <dgm:pt modelId="{6062FDB6-54F7-264E-BEA2-C27939201B60}" type="parTrans" cxnId="{24B2522A-A092-AA4E-86D9-40692945E505}">
      <dgm:prSet/>
      <dgm:spPr/>
      <dgm:t>
        <a:bodyPr/>
        <a:lstStyle/>
        <a:p>
          <a:endParaRPr lang="en-GB"/>
        </a:p>
      </dgm:t>
    </dgm:pt>
    <dgm:pt modelId="{2A36BFFF-218C-1C44-86BD-77250089FF84}" type="sibTrans" cxnId="{24B2522A-A092-AA4E-86D9-40692945E505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2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6DEAF807-AD27-F149-82BE-8C9831F8BAC9}" srcId="{15F23BEE-B072-F344-9920-50798E2A67AB}" destId="{EAD60EB0-9276-334F-B691-3B028190B7BB}" srcOrd="2" destOrd="0" parTransId="{04EEF508-0A0D-9E42-A4D4-12BFB6F91489}" sibTransId="{552B03A2-0D2D-484C-A859-608BF3A8F799}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4836351A-4E66-C844-B470-A336F3E68F2D}" type="presOf" srcId="{208AC7DF-BDC0-A14E-AE0F-B1C1F4F0425E}" destId="{C54B19E5-C9A1-8745-95BC-2371C1CBF072}" srcOrd="0" destOrd="1" presId="urn:microsoft.com/office/officeart/2005/8/layout/hList1"/>
    <dgm:cxn modelId="{24B2522A-A092-AA4E-86D9-40692945E505}" srcId="{A003A5C7-8848-FC4C-A00E-F9CA703A2280}" destId="{82FA8E59-167A-B442-B293-2DC9F1F0F58A}" srcOrd="2" destOrd="0" parTransId="{6062FDB6-54F7-264E-BEA2-C27939201B60}" sibTransId="{2A36BFFF-218C-1C44-86BD-77250089FF84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C3DD7841-186E-4144-AAB7-8B9A490A6AC5}" type="presOf" srcId="{82FA8E59-167A-B442-B293-2DC9F1F0F58A}" destId="{C54B19E5-C9A1-8745-95BC-2371C1CBF072}" srcOrd="0" destOrd="2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27111366-B9A4-F644-8119-E106CD9E87AD}" srcId="{A003A5C7-8848-FC4C-A00E-F9CA703A2280}" destId="{208AC7DF-BDC0-A14E-AE0F-B1C1F4F0425E}" srcOrd="1" destOrd="0" parTransId="{2AA0CF6B-C5CD-7C45-994A-87A89E81E575}" sibTransId="{A5698BDA-0074-3541-93D0-937FE1D67E8A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BED3A7D-57B9-1140-AFCE-45CF3FBCCAF8}" srcId="{15F23BEE-B072-F344-9920-50798E2A67AB}" destId="{549F857F-02E9-EB46-BF4F-315D106B2FDA}" srcOrd="1" destOrd="0" parTransId="{3B4DB524-6F79-0C45-8ACD-C372DAAE10D7}" sibTransId="{B166D326-2C28-D648-A278-FC63A730248B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DBDB30A8-7381-C44E-AB8C-E227F7225C00}" type="presOf" srcId="{549F857F-02E9-EB46-BF4F-315D106B2FDA}" destId="{E706C6B4-A2C9-A943-AF56-DC82FCEB1D31}" srcOrd="0" destOrd="1" presId="urn:microsoft.com/office/officeart/2005/8/layout/hList1"/>
    <dgm:cxn modelId="{6C28DBB7-FC53-FD49-8EE7-69A7E2074161}" type="presOf" srcId="{EAD60EB0-9276-334F-B691-3B028190B7BB}" destId="{E706C6B4-A2C9-A943-AF56-DC82FCEB1D31}" srcOrd="0" destOrd="2" presId="urn:microsoft.com/office/officeart/2005/8/layout/hList1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تلخيص الأداء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ctr" rtl="1"/>
          <a:endParaRPr lang="en-GB" sz="2800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pPr algn="ctr" rtl="1"/>
          <a:endParaRPr lang="en-GB" sz="2800"/>
        </a:p>
      </dgm:t>
    </dgm:pt>
    <dgm:pt modelId="{B6FA487D-27C9-004C-81FD-9D6AFCBDBF2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None/>
          </a:pPr>
          <a:r>
            <a:rPr lang="ar-SA" sz="2800" dirty="0"/>
            <a:t>تقديم ملخص عن نجاح الحملة مقابل الأهداف المحددة</a:t>
          </a:r>
          <a:endParaRPr lang="en-GB" sz="28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algn="ctr" rtl="1"/>
          <a:endParaRPr lang="en-GB" sz="28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algn="ctr" rtl="1"/>
          <a:endParaRPr lang="en-GB" sz="2800"/>
        </a:p>
      </dgm:t>
    </dgm:pt>
    <dgm:pt modelId="{A003A5C7-8848-FC4C-A00E-F9CA703A2280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استخدام الرسوم البيانية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ctr" rtl="1"/>
          <a:endParaRPr lang="en-GB" sz="2800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pPr algn="ctr" rtl="1"/>
          <a:endParaRPr lang="en-GB" sz="2800"/>
        </a:p>
      </dgm:t>
    </dgm:pt>
    <dgm:pt modelId="{F79EB323-5674-494E-8008-57B201D22213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عرض النتائج بشكل بصري يسهل فهمه</a:t>
          </a:r>
          <a:endParaRPr lang="en-GB" sz="28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algn="ctr" rtl="1"/>
          <a:endParaRPr lang="en-GB" sz="28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algn="ctr" rtl="1"/>
          <a:endParaRPr lang="en-GB" sz="2800"/>
        </a:p>
      </dgm:t>
    </dgm:pt>
    <dgm:pt modelId="{FC365129-B27C-1944-BECF-80CDBC36DA76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تحديد النجاحات والإخفاقات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ctr" rtl="1"/>
          <a:endParaRPr lang="en-GB" sz="2800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pPr algn="ctr" rtl="1"/>
          <a:endParaRPr lang="en-GB" sz="2800"/>
        </a:p>
      </dgm:t>
    </dgm:pt>
    <dgm:pt modelId="{CEEBD549-B789-2946-9F3F-013F9FC95E77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الإشارة إلى الجوانب التي عملت جيدًا وتلك التي تحتاج تحسينًا</a:t>
          </a:r>
          <a:endParaRPr lang="en-GB" sz="28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algn="ctr" rtl="1"/>
          <a:endParaRPr lang="en-GB" sz="28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algn="ctr" rtl="1"/>
          <a:endParaRPr lang="en-GB" sz="2800"/>
        </a:p>
      </dgm:t>
    </dgm:pt>
    <dgm:pt modelId="{BBF76B2A-484D-E246-A161-95BA9D115209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تقديم توصيات</a:t>
          </a:r>
          <a:endParaRPr lang="en-GB" sz="2400" dirty="0"/>
        </a:p>
      </dgm:t>
    </dgm:pt>
    <dgm:pt modelId="{AC472092-2048-1348-A5F4-C881F9ACF560}" type="parTrans" cxnId="{2555D091-B55A-8A4F-B142-DF61FA761A15}">
      <dgm:prSet/>
      <dgm:spPr/>
      <dgm:t>
        <a:bodyPr/>
        <a:lstStyle/>
        <a:p>
          <a:pPr algn="ctr" rtl="1"/>
          <a:endParaRPr lang="en-GB" sz="2800"/>
        </a:p>
      </dgm:t>
    </dgm:pt>
    <dgm:pt modelId="{51AC2116-47E5-2B43-A6BB-C072352AB5E2}" type="sibTrans" cxnId="{2555D091-B55A-8A4F-B142-DF61FA761A15}">
      <dgm:prSet/>
      <dgm:spPr/>
      <dgm:t>
        <a:bodyPr/>
        <a:lstStyle/>
        <a:p>
          <a:pPr algn="ctr" rtl="1"/>
          <a:endParaRPr lang="en-GB" sz="2800"/>
        </a:p>
      </dgm:t>
    </dgm:pt>
    <dgm:pt modelId="{F4364A64-43A1-094E-BBED-6FBFA5130F5A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اقتراح استراتيجيات لتحسين الأداء في المستقبل</a:t>
          </a:r>
          <a:endParaRPr lang="en-GB" sz="2800" dirty="0"/>
        </a:p>
      </dgm:t>
    </dgm:pt>
    <dgm:pt modelId="{A41FE425-6698-9942-9D0E-B78C13B5B03E}" type="parTrans" cxnId="{A6F44867-80C6-1648-A256-2BE5D3FB519F}">
      <dgm:prSet/>
      <dgm:spPr/>
      <dgm:t>
        <a:bodyPr/>
        <a:lstStyle/>
        <a:p>
          <a:pPr algn="ctr" rtl="1"/>
          <a:endParaRPr lang="en-GB" sz="2800"/>
        </a:p>
      </dgm:t>
    </dgm:pt>
    <dgm:pt modelId="{D21E67AC-F105-F944-AC3C-43C55DB4796E}" type="sibTrans" cxnId="{A6F44867-80C6-1648-A256-2BE5D3FB519F}">
      <dgm:prSet/>
      <dgm:spPr/>
      <dgm:t>
        <a:bodyPr/>
        <a:lstStyle/>
        <a:p>
          <a:pPr algn="ctr" rtl="1"/>
          <a:endParaRPr lang="en-GB" sz="2800"/>
        </a:p>
      </dgm:t>
    </dgm:pt>
    <dgm:pt modelId="{1B75B425-5F45-1C44-8F8C-43E0D5FAE8D2}" type="pres">
      <dgm:prSet presAssocID="{2E95F084-2274-8B4E-B354-55ADC86B05B6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BB5B6EB3-8B5E-214E-940A-D49C2750DD93}" type="pres">
      <dgm:prSet presAssocID="{15F23BEE-B072-F344-9920-50798E2A67AB}" presName="horFlow" presStyleCnt="0"/>
      <dgm:spPr/>
    </dgm:pt>
    <dgm:pt modelId="{A5FBC549-2524-D04D-9865-CEC50A780886}" type="pres">
      <dgm:prSet presAssocID="{15F23BEE-B072-F344-9920-50798E2A67AB}" presName="bigChev" presStyleLbl="node1" presStyleIdx="0" presStyleCnt="4" custScaleX="147090"/>
      <dgm:spPr/>
    </dgm:pt>
    <dgm:pt modelId="{12F2DF2C-B914-9845-85CC-E8BE8C5C415F}" type="pres">
      <dgm:prSet presAssocID="{28DA3992-EAF3-4E4B-8478-ABA83668224D}" presName="parTrans" presStyleCnt="0"/>
      <dgm:spPr/>
    </dgm:pt>
    <dgm:pt modelId="{F5866D63-60BF-9047-B501-BB75BB9D898B}" type="pres">
      <dgm:prSet presAssocID="{B6FA487D-27C9-004C-81FD-9D6AFCBDBF23}" presName="node" presStyleLbl="alignAccFollowNode1" presStyleIdx="0" presStyleCnt="4" custScaleX="417752">
        <dgm:presLayoutVars>
          <dgm:bulletEnabled val="1"/>
        </dgm:presLayoutVars>
      </dgm:prSet>
      <dgm:spPr/>
    </dgm:pt>
    <dgm:pt modelId="{D2A04679-A9D1-894A-90A1-BCC5FF5BF3AF}" type="pres">
      <dgm:prSet presAssocID="{15F23BEE-B072-F344-9920-50798E2A67AB}" presName="vSp" presStyleCnt="0"/>
      <dgm:spPr/>
    </dgm:pt>
    <dgm:pt modelId="{7C401F6C-C4BA-6E4C-A8C2-A622D740821B}" type="pres">
      <dgm:prSet presAssocID="{A003A5C7-8848-FC4C-A00E-F9CA703A2280}" presName="horFlow" presStyleCnt="0"/>
      <dgm:spPr/>
    </dgm:pt>
    <dgm:pt modelId="{9298061E-6D8F-4249-B168-7B4CFE772AE9}" type="pres">
      <dgm:prSet presAssocID="{A003A5C7-8848-FC4C-A00E-F9CA703A2280}" presName="bigChev" presStyleLbl="node1" presStyleIdx="1" presStyleCnt="4" custScaleX="147090"/>
      <dgm:spPr/>
    </dgm:pt>
    <dgm:pt modelId="{E5E6D1C1-9A27-B24B-BD07-09E709985139}" type="pres">
      <dgm:prSet presAssocID="{3E366657-B150-E147-B337-38EF0B7B9442}" presName="parTrans" presStyleCnt="0"/>
      <dgm:spPr/>
    </dgm:pt>
    <dgm:pt modelId="{BE6F3823-C1CC-0D4F-BB8F-BFFB9CD47518}" type="pres">
      <dgm:prSet presAssocID="{F79EB323-5674-494E-8008-57B201D22213}" presName="node" presStyleLbl="alignAccFollowNode1" presStyleIdx="1" presStyleCnt="4" custScaleX="417752">
        <dgm:presLayoutVars>
          <dgm:bulletEnabled val="1"/>
        </dgm:presLayoutVars>
      </dgm:prSet>
      <dgm:spPr/>
    </dgm:pt>
    <dgm:pt modelId="{F4A74DCD-84CE-664B-A211-EF13E21EEB2D}" type="pres">
      <dgm:prSet presAssocID="{A003A5C7-8848-FC4C-A00E-F9CA703A2280}" presName="vSp" presStyleCnt="0"/>
      <dgm:spPr/>
    </dgm:pt>
    <dgm:pt modelId="{2E64FE3C-6A27-4748-A3A7-651C9A567083}" type="pres">
      <dgm:prSet presAssocID="{FC365129-B27C-1944-BECF-80CDBC36DA76}" presName="horFlow" presStyleCnt="0"/>
      <dgm:spPr/>
    </dgm:pt>
    <dgm:pt modelId="{9DD1DD0F-15FF-3147-AF50-9F0E48D4D6E8}" type="pres">
      <dgm:prSet presAssocID="{FC365129-B27C-1944-BECF-80CDBC36DA76}" presName="bigChev" presStyleLbl="node1" presStyleIdx="2" presStyleCnt="4" custScaleX="147090"/>
      <dgm:spPr/>
    </dgm:pt>
    <dgm:pt modelId="{FEA9A7A2-4C33-7C42-9CA8-0A404BAB00C5}" type="pres">
      <dgm:prSet presAssocID="{51AC775E-7C7F-5346-97DC-65DD7E6FA971}" presName="parTrans" presStyleCnt="0"/>
      <dgm:spPr/>
    </dgm:pt>
    <dgm:pt modelId="{17F1CA10-5F7A-594B-A267-761C89CB67F1}" type="pres">
      <dgm:prSet presAssocID="{CEEBD549-B789-2946-9F3F-013F9FC95E77}" presName="node" presStyleLbl="alignAccFollowNode1" presStyleIdx="2" presStyleCnt="4" custScaleX="417752">
        <dgm:presLayoutVars>
          <dgm:bulletEnabled val="1"/>
        </dgm:presLayoutVars>
      </dgm:prSet>
      <dgm:spPr/>
    </dgm:pt>
    <dgm:pt modelId="{9D76E125-1366-A942-8F7A-4BE2E0543D4D}" type="pres">
      <dgm:prSet presAssocID="{FC365129-B27C-1944-BECF-80CDBC36DA76}" presName="vSp" presStyleCnt="0"/>
      <dgm:spPr/>
    </dgm:pt>
    <dgm:pt modelId="{7A1B9756-4993-E24D-B5FE-FB0820EF8DEF}" type="pres">
      <dgm:prSet presAssocID="{BBF76B2A-484D-E246-A161-95BA9D115209}" presName="horFlow" presStyleCnt="0"/>
      <dgm:spPr/>
    </dgm:pt>
    <dgm:pt modelId="{D8705449-BA13-834D-B1A0-C8804BE9DC8F}" type="pres">
      <dgm:prSet presAssocID="{BBF76B2A-484D-E246-A161-95BA9D115209}" presName="bigChev" presStyleLbl="node1" presStyleIdx="3" presStyleCnt="4" custScaleX="147090"/>
      <dgm:spPr/>
    </dgm:pt>
    <dgm:pt modelId="{C62E99B7-2AA5-3549-9EB9-D65F779CF379}" type="pres">
      <dgm:prSet presAssocID="{A41FE425-6698-9942-9D0E-B78C13B5B03E}" presName="parTrans" presStyleCnt="0"/>
      <dgm:spPr/>
    </dgm:pt>
    <dgm:pt modelId="{13CB7231-D573-DA47-AAD5-3DA6534750B6}" type="pres">
      <dgm:prSet presAssocID="{F4364A64-43A1-094E-BBED-6FBFA5130F5A}" presName="node" presStyleLbl="alignAccFollowNode1" presStyleIdx="3" presStyleCnt="4" custScaleX="417752">
        <dgm:presLayoutVars>
          <dgm:bulletEnabled val="1"/>
        </dgm:presLayoutVars>
      </dgm:prSet>
      <dgm:spPr/>
    </dgm:pt>
  </dgm:ptLst>
  <dgm:cxnLst>
    <dgm:cxn modelId="{14B32A01-ACBD-FF4A-BA00-F93578EB3686}" type="presOf" srcId="{15F23BEE-B072-F344-9920-50798E2A67AB}" destId="{A5FBC549-2524-D04D-9865-CEC50A780886}" srcOrd="0" destOrd="0" presId="urn:microsoft.com/office/officeart/2005/8/layout/lProcess3"/>
    <dgm:cxn modelId="{FEDF150B-1823-5A49-ABC5-384FF686CAEF}" type="presOf" srcId="{A003A5C7-8848-FC4C-A00E-F9CA703A2280}" destId="{9298061E-6D8F-4249-B168-7B4CFE772AE9}" srcOrd="0" destOrd="0" presId="urn:microsoft.com/office/officeart/2005/8/layout/lProcess3"/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D1F29522-BDC3-B04F-8430-7625DFFBE37B}" type="presOf" srcId="{2E95F084-2274-8B4E-B354-55ADC86B05B6}" destId="{1B75B425-5F45-1C44-8F8C-43E0D5FAE8D2}" srcOrd="0" destOrd="0" presId="urn:microsoft.com/office/officeart/2005/8/layout/lProcess3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12FF4636-DE55-664B-9DB8-D3739A17C69A}" type="presOf" srcId="{CEEBD549-B789-2946-9F3F-013F9FC95E77}" destId="{17F1CA10-5F7A-594B-A267-761C89CB67F1}" srcOrd="0" destOrd="0" presId="urn:microsoft.com/office/officeart/2005/8/layout/lProcess3"/>
    <dgm:cxn modelId="{A6F44867-80C6-1648-A256-2BE5D3FB519F}" srcId="{BBF76B2A-484D-E246-A161-95BA9D115209}" destId="{F4364A64-43A1-094E-BBED-6FBFA5130F5A}" srcOrd="0" destOrd="0" parTransId="{A41FE425-6698-9942-9D0E-B78C13B5B03E}" sibTransId="{D21E67AC-F105-F944-AC3C-43C55DB4796E}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2555D091-B55A-8A4F-B142-DF61FA761A15}" srcId="{2E95F084-2274-8B4E-B354-55ADC86B05B6}" destId="{BBF76B2A-484D-E246-A161-95BA9D115209}" srcOrd="3" destOrd="0" parTransId="{AC472092-2048-1348-A5F4-C881F9ACF560}" sibTransId="{51AC2116-47E5-2B43-A6BB-C072352AB5E2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160F2993-869C-C54A-AC3B-EABDFD76CA07}" type="presOf" srcId="{F79EB323-5674-494E-8008-57B201D22213}" destId="{BE6F3823-C1CC-0D4F-BB8F-BFFB9CD47518}" srcOrd="0" destOrd="0" presId="urn:microsoft.com/office/officeart/2005/8/layout/lProcess3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ADFA19D3-CF19-EF41-A268-BBF86B804184}" type="presOf" srcId="{F4364A64-43A1-094E-BBED-6FBFA5130F5A}" destId="{13CB7231-D573-DA47-AAD5-3DA6534750B6}" srcOrd="0" destOrd="0" presId="urn:microsoft.com/office/officeart/2005/8/layout/lProcess3"/>
    <dgm:cxn modelId="{E4FE34D9-74F8-134E-890F-F42C032ED096}" type="presOf" srcId="{B6FA487D-27C9-004C-81FD-9D6AFCBDBF23}" destId="{F5866D63-60BF-9047-B501-BB75BB9D898B}" srcOrd="0" destOrd="0" presId="urn:microsoft.com/office/officeart/2005/8/layout/lProcess3"/>
    <dgm:cxn modelId="{926472DE-7188-8C43-94EB-F5DECF674D9E}" type="presOf" srcId="{BBF76B2A-484D-E246-A161-95BA9D115209}" destId="{D8705449-BA13-834D-B1A0-C8804BE9DC8F}" srcOrd="0" destOrd="0" presId="urn:microsoft.com/office/officeart/2005/8/layout/lProcess3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CF3C46F8-F00C-3A44-AD31-AEEB1876BF12}" type="presOf" srcId="{FC365129-B27C-1944-BECF-80CDBC36DA76}" destId="{9DD1DD0F-15FF-3147-AF50-9F0E48D4D6E8}" srcOrd="0" destOrd="0" presId="urn:microsoft.com/office/officeart/2005/8/layout/lProcess3"/>
    <dgm:cxn modelId="{170CC367-DCAF-3C42-8CA6-33C5EE6008F2}" type="presParOf" srcId="{1B75B425-5F45-1C44-8F8C-43E0D5FAE8D2}" destId="{BB5B6EB3-8B5E-214E-940A-D49C2750DD93}" srcOrd="0" destOrd="0" presId="urn:microsoft.com/office/officeart/2005/8/layout/lProcess3"/>
    <dgm:cxn modelId="{F914932E-22CE-1045-AEE7-CCC99E67670E}" type="presParOf" srcId="{BB5B6EB3-8B5E-214E-940A-D49C2750DD93}" destId="{A5FBC549-2524-D04D-9865-CEC50A780886}" srcOrd="0" destOrd="0" presId="urn:microsoft.com/office/officeart/2005/8/layout/lProcess3"/>
    <dgm:cxn modelId="{6AB6F554-608B-A94E-91CA-32204A4B5830}" type="presParOf" srcId="{BB5B6EB3-8B5E-214E-940A-D49C2750DD93}" destId="{12F2DF2C-B914-9845-85CC-E8BE8C5C415F}" srcOrd="1" destOrd="0" presId="urn:microsoft.com/office/officeart/2005/8/layout/lProcess3"/>
    <dgm:cxn modelId="{E564FE29-EECB-DA40-AE1A-95BD2A7E3FA9}" type="presParOf" srcId="{BB5B6EB3-8B5E-214E-940A-D49C2750DD93}" destId="{F5866D63-60BF-9047-B501-BB75BB9D898B}" srcOrd="2" destOrd="0" presId="urn:microsoft.com/office/officeart/2005/8/layout/lProcess3"/>
    <dgm:cxn modelId="{2635B268-A185-384A-8113-5470E75B4FC3}" type="presParOf" srcId="{1B75B425-5F45-1C44-8F8C-43E0D5FAE8D2}" destId="{D2A04679-A9D1-894A-90A1-BCC5FF5BF3AF}" srcOrd="1" destOrd="0" presId="urn:microsoft.com/office/officeart/2005/8/layout/lProcess3"/>
    <dgm:cxn modelId="{9BADDA7E-C1CE-F645-9900-416811A2028B}" type="presParOf" srcId="{1B75B425-5F45-1C44-8F8C-43E0D5FAE8D2}" destId="{7C401F6C-C4BA-6E4C-A8C2-A622D740821B}" srcOrd="2" destOrd="0" presId="urn:microsoft.com/office/officeart/2005/8/layout/lProcess3"/>
    <dgm:cxn modelId="{472040C9-7BB4-6B45-A2A0-3ECD70C3F8A0}" type="presParOf" srcId="{7C401F6C-C4BA-6E4C-A8C2-A622D740821B}" destId="{9298061E-6D8F-4249-B168-7B4CFE772AE9}" srcOrd="0" destOrd="0" presId="urn:microsoft.com/office/officeart/2005/8/layout/lProcess3"/>
    <dgm:cxn modelId="{BFAFE66C-EDE6-DC4D-AD52-DEFE834CD6C7}" type="presParOf" srcId="{7C401F6C-C4BA-6E4C-A8C2-A622D740821B}" destId="{E5E6D1C1-9A27-B24B-BD07-09E709985139}" srcOrd="1" destOrd="0" presId="urn:microsoft.com/office/officeart/2005/8/layout/lProcess3"/>
    <dgm:cxn modelId="{96623164-86B1-0347-9ABF-C3F44F1D1E7D}" type="presParOf" srcId="{7C401F6C-C4BA-6E4C-A8C2-A622D740821B}" destId="{BE6F3823-C1CC-0D4F-BB8F-BFFB9CD47518}" srcOrd="2" destOrd="0" presId="urn:microsoft.com/office/officeart/2005/8/layout/lProcess3"/>
    <dgm:cxn modelId="{43788134-C751-3944-A7A7-D5823D6DEA44}" type="presParOf" srcId="{1B75B425-5F45-1C44-8F8C-43E0D5FAE8D2}" destId="{F4A74DCD-84CE-664B-A211-EF13E21EEB2D}" srcOrd="3" destOrd="0" presId="urn:microsoft.com/office/officeart/2005/8/layout/lProcess3"/>
    <dgm:cxn modelId="{229F2F4A-7BB1-8B4B-8B25-E2D0EF47B2A5}" type="presParOf" srcId="{1B75B425-5F45-1C44-8F8C-43E0D5FAE8D2}" destId="{2E64FE3C-6A27-4748-A3A7-651C9A567083}" srcOrd="4" destOrd="0" presId="urn:microsoft.com/office/officeart/2005/8/layout/lProcess3"/>
    <dgm:cxn modelId="{61FC7673-C3DD-BA44-81D6-3FDEF775E834}" type="presParOf" srcId="{2E64FE3C-6A27-4748-A3A7-651C9A567083}" destId="{9DD1DD0F-15FF-3147-AF50-9F0E48D4D6E8}" srcOrd="0" destOrd="0" presId="urn:microsoft.com/office/officeart/2005/8/layout/lProcess3"/>
    <dgm:cxn modelId="{0DA8EF3F-472D-AD4C-8E88-9FFD0BAD42B6}" type="presParOf" srcId="{2E64FE3C-6A27-4748-A3A7-651C9A567083}" destId="{FEA9A7A2-4C33-7C42-9CA8-0A404BAB00C5}" srcOrd="1" destOrd="0" presId="urn:microsoft.com/office/officeart/2005/8/layout/lProcess3"/>
    <dgm:cxn modelId="{E0BF5528-81F3-2A44-A44D-0316EC1B748C}" type="presParOf" srcId="{2E64FE3C-6A27-4748-A3A7-651C9A567083}" destId="{17F1CA10-5F7A-594B-A267-761C89CB67F1}" srcOrd="2" destOrd="0" presId="urn:microsoft.com/office/officeart/2005/8/layout/lProcess3"/>
    <dgm:cxn modelId="{41F8935D-A8F4-174D-B69D-40E074E1F43D}" type="presParOf" srcId="{1B75B425-5F45-1C44-8F8C-43E0D5FAE8D2}" destId="{9D76E125-1366-A942-8F7A-4BE2E0543D4D}" srcOrd="5" destOrd="0" presId="urn:microsoft.com/office/officeart/2005/8/layout/lProcess3"/>
    <dgm:cxn modelId="{D17B905F-61B8-4C4A-B4BC-397859F47330}" type="presParOf" srcId="{1B75B425-5F45-1C44-8F8C-43E0D5FAE8D2}" destId="{7A1B9756-4993-E24D-B5FE-FB0820EF8DEF}" srcOrd="6" destOrd="0" presId="urn:microsoft.com/office/officeart/2005/8/layout/lProcess3"/>
    <dgm:cxn modelId="{666D1AD3-B54C-4144-8B26-A3F800EED511}" type="presParOf" srcId="{7A1B9756-4993-E24D-B5FE-FB0820EF8DEF}" destId="{D8705449-BA13-834D-B1A0-C8804BE9DC8F}" srcOrd="0" destOrd="0" presId="urn:microsoft.com/office/officeart/2005/8/layout/lProcess3"/>
    <dgm:cxn modelId="{0231FBB2-EDEF-A74E-ADF9-74BC5B642E03}" type="presParOf" srcId="{7A1B9756-4993-E24D-B5FE-FB0820EF8DEF}" destId="{C62E99B7-2AA5-3549-9EB9-D65F779CF379}" srcOrd="1" destOrd="0" presId="urn:microsoft.com/office/officeart/2005/8/layout/lProcess3"/>
    <dgm:cxn modelId="{C51EA9CF-E8F8-E44B-AEAE-5EF4FE19A77D}" type="presParOf" srcId="{7A1B9756-4993-E24D-B5FE-FB0820EF8DEF}" destId="{13CB7231-D573-DA47-AAD5-3DA6534750B6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تحديد الأخطاء الشائعة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مثل ضعف التفاعل أو ارتفاع التكلفة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فهم أسباب الأخطاء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>
            <a:buSzPts val="1000"/>
            <a:buFont typeface="Courier New" panose="02070309020205020404" pitchFamily="49" charset="0"/>
            <a:buChar char="o"/>
          </a:pPr>
          <a:r>
            <a:rPr lang="ar-SA" sz="2400" dirty="0"/>
            <a:t>تحليل البيانات لتحديد الأسباب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إجراء التعديلات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400" dirty="0"/>
            <a:t>تحسين الرسائل أو تعديل الاستهداف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C566B804-BCB8-1E49-B8EE-06D45915E6D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اختبار التعديلات</a:t>
          </a:r>
          <a:endParaRPr lang="en-GB" sz="2400" dirty="0"/>
        </a:p>
      </dgm:t>
    </dgm:pt>
    <dgm:pt modelId="{4F35CCFB-65A0-6E4F-890D-0E6A20D67E1C}" type="parTrans" cxnId="{DE83F7B3-74D4-D146-8D0B-8A6ED75F226A}">
      <dgm:prSet/>
      <dgm:spPr/>
      <dgm:t>
        <a:bodyPr/>
        <a:lstStyle/>
        <a:p>
          <a:endParaRPr lang="en-GB" sz="2400"/>
        </a:p>
      </dgm:t>
    </dgm:pt>
    <dgm:pt modelId="{C1FF0500-6DC1-E548-9C68-5E2107D3CA87}" type="sibTrans" cxnId="{DE83F7B3-74D4-D146-8D0B-8A6ED75F226A}">
      <dgm:prSet/>
      <dgm:spPr/>
      <dgm:t>
        <a:bodyPr/>
        <a:lstStyle/>
        <a:p>
          <a:endParaRPr lang="en-GB" sz="2400"/>
        </a:p>
      </dgm:t>
    </dgm:pt>
    <dgm:pt modelId="{5E87A1F3-5E1B-AA41-B273-BB5FF6ECC03B}">
      <dgm:prSet phldrT="[Text]" custT="1"/>
      <dgm:spPr/>
      <dgm:t>
        <a:bodyPr/>
        <a:lstStyle/>
        <a:p>
          <a:pPr rtl="1"/>
          <a:r>
            <a:rPr lang="ar-SA" sz="2400" dirty="0"/>
            <a:t>استخدام البيانات الجديدة لتأكيد نجاح التغييرات</a:t>
          </a:r>
          <a:endParaRPr lang="en-GB" sz="2400" dirty="0"/>
        </a:p>
      </dgm:t>
    </dgm:pt>
    <dgm:pt modelId="{78DA5674-75B8-4B43-8B7D-14C2A861D254}" type="parTrans" cxnId="{14E70041-76A8-BE43-9020-D1B9A31A5A5C}">
      <dgm:prSet/>
      <dgm:spPr/>
      <dgm:t>
        <a:bodyPr/>
        <a:lstStyle/>
        <a:p>
          <a:endParaRPr lang="en-GB" sz="2400"/>
        </a:p>
      </dgm:t>
    </dgm:pt>
    <dgm:pt modelId="{91E87790-ECC1-3A4D-9BC8-E61869A60987}" type="sibTrans" cxnId="{14E70041-76A8-BE43-9020-D1B9A31A5A5C}">
      <dgm:prSet/>
      <dgm:spPr/>
      <dgm:t>
        <a:bodyPr/>
        <a:lstStyle/>
        <a:p>
          <a:endParaRPr lang="en-GB" sz="24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10757" custScaleY="192068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10757" custScaleY="192068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10757" custScaleY="192068">
        <dgm:presLayoutVars>
          <dgm:bulletEnabled val="1"/>
        </dgm:presLayoutVars>
      </dgm:prSet>
      <dgm:spPr/>
    </dgm:pt>
    <dgm:pt modelId="{87DF3204-6339-A347-B55A-6BF464B9B75A}" type="pres">
      <dgm:prSet presAssocID="{C566B804-BCB8-1E49-B8EE-06D45915E6D7}" presName="root" presStyleCnt="0"/>
      <dgm:spPr/>
    </dgm:pt>
    <dgm:pt modelId="{1BB3080D-1E9B-D540-9332-094EE0AB544B}" type="pres">
      <dgm:prSet presAssocID="{C566B804-BCB8-1E49-B8EE-06D45915E6D7}" presName="rootComposite" presStyleCnt="0"/>
      <dgm:spPr/>
    </dgm:pt>
    <dgm:pt modelId="{751F4EE2-34DC-6A42-9412-E5253820A6FF}" type="pres">
      <dgm:prSet presAssocID="{C566B804-BCB8-1E49-B8EE-06D45915E6D7}" presName="rootText" presStyleLbl="node1" presStyleIdx="3" presStyleCnt="4" custScaleX="90333" custScaleY="70220"/>
      <dgm:spPr/>
    </dgm:pt>
    <dgm:pt modelId="{67FF727B-64CB-3049-A213-D123FD982377}" type="pres">
      <dgm:prSet presAssocID="{C566B804-BCB8-1E49-B8EE-06D45915E6D7}" presName="rootConnector" presStyleLbl="node1" presStyleIdx="3" presStyleCnt="4"/>
      <dgm:spPr/>
    </dgm:pt>
    <dgm:pt modelId="{9DD2F761-C3D8-9149-B1C3-22DAF17B7984}" type="pres">
      <dgm:prSet presAssocID="{C566B804-BCB8-1E49-B8EE-06D45915E6D7}" presName="childShape" presStyleCnt="0"/>
      <dgm:spPr/>
    </dgm:pt>
    <dgm:pt modelId="{1B86DE42-4515-8347-8966-199C471BDC79}" type="pres">
      <dgm:prSet presAssocID="{78DA5674-75B8-4B43-8B7D-14C2A861D254}" presName="Name13" presStyleLbl="parChTrans1D2" presStyleIdx="3" presStyleCnt="4"/>
      <dgm:spPr/>
    </dgm:pt>
    <dgm:pt modelId="{93381337-7966-2F41-9000-71B6AA048087}" type="pres">
      <dgm:prSet presAssocID="{5E87A1F3-5E1B-AA41-B273-BB5FF6ECC03B}" presName="childText" presStyleLbl="bgAcc1" presStyleIdx="3" presStyleCnt="4" custScaleX="110757" custScaleY="192068">
        <dgm:presLayoutVars>
          <dgm:bulletEnabled val="1"/>
        </dgm:presLayoutVars>
      </dgm:prSet>
      <dgm:spPr/>
    </dgm:pt>
  </dgm:ptLst>
  <dgm:cxnLst>
    <dgm:cxn modelId="{5358291C-0A15-884E-9A17-9C526D139173}" type="presOf" srcId="{C566B804-BCB8-1E49-B8EE-06D45915E6D7}" destId="{67FF727B-64CB-3049-A213-D123FD982377}" srcOrd="1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14E70041-76A8-BE43-9020-D1B9A31A5A5C}" srcId="{C566B804-BCB8-1E49-B8EE-06D45915E6D7}" destId="{5E87A1F3-5E1B-AA41-B273-BB5FF6ECC03B}" srcOrd="0" destOrd="0" parTransId="{78DA5674-75B8-4B43-8B7D-14C2A861D254}" sibTransId="{91E87790-ECC1-3A4D-9BC8-E61869A60987}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FBC9294B-A3A8-5D4A-82FE-CBBCF7240591}" type="presOf" srcId="{C566B804-BCB8-1E49-B8EE-06D45915E6D7}" destId="{751F4EE2-34DC-6A42-9412-E5253820A6FF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4708626B-169F-F047-AE59-4033B129FF42}" type="presOf" srcId="{78DA5674-75B8-4B43-8B7D-14C2A861D254}" destId="{1B86DE42-4515-8347-8966-199C471BDC79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DE83F7B3-74D4-D146-8D0B-8A6ED75F226A}" srcId="{BD09AEF8-F502-8F47-BA6A-B0FFAEB3008F}" destId="{C566B804-BCB8-1E49-B8EE-06D45915E6D7}" srcOrd="3" destOrd="0" parTransId="{4F35CCFB-65A0-6E4F-890D-0E6A20D67E1C}" sibTransId="{C1FF0500-6DC1-E548-9C68-5E2107D3CA87}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4F220E6-8D79-744C-A981-4A9655E3CBF7}" type="presOf" srcId="{5E87A1F3-5E1B-AA41-B273-BB5FF6ECC03B}" destId="{93381337-7966-2F41-9000-71B6AA048087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ADC868EC-30E6-9A47-9455-10B0057665EB}" type="presParOf" srcId="{D149F625-27C1-C249-9006-1B94950F545B}" destId="{87DF3204-6339-A347-B55A-6BF464B9B75A}" srcOrd="3" destOrd="0" presId="urn:microsoft.com/office/officeart/2005/8/layout/hierarchy3"/>
    <dgm:cxn modelId="{56997415-9559-2B4B-AA2B-4F779A4D0F02}" type="presParOf" srcId="{87DF3204-6339-A347-B55A-6BF464B9B75A}" destId="{1BB3080D-1E9B-D540-9332-094EE0AB544B}" srcOrd="0" destOrd="0" presId="urn:microsoft.com/office/officeart/2005/8/layout/hierarchy3"/>
    <dgm:cxn modelId="{C92A2DC9-52DB-8541-A6D5-4028A69C2996}" type="presParOf" srcId="{1BB3080D-1E9B-D540-9332-094EE0AB544B}" destId="{751F4EE2-34DC-6A42-9412-E5253820A6FF}" srcOrd="0" destOrd="0" presId="urn:microsoft.com/office/officeart/2005/8/layout/hierarchy3"/>
    <dgm:cxn modelId="{41BC40FA-BA4E-1E4E-B4BA-1E09B734C3F2}" type="presParOf" srcId="{1BB3080D-1E9B-D540-9332-094EE0AB544B}" destId="{67FF727B-64CB-3049-A213-D123FD982377}" srcOrd="1" destOrd="0" presId="urn:microsoft.com/office/officeart/2005/8/layout/hierarchy3"/>
    <dgm:cxn modelId="{6A8DC22D-40A5-7747-BF83-31DE948DA547}" type="presParOf" srcId="{87DF3204-6339-A347-B55A-6BF464B9B75A}" destId="{9DD2F761-C3D8-9149-B1C3-22DAF17B7984}" srcOrd="1" destOrd="0" presId="urn:microsoft.com/office/officeart/2005/8/layout/hierarchy3"/>
    <dgm:cxn modelId="{1C3D0712-7CE4-4E42-A352-BA3B8ED7D3B1}" type="presParOf" srcId="{9DD2F761-C3D8-9149-B1C3-22DAF17B7984}" destId="{1B86DE42-4515-8347-8966-199C471BDC79}" srcOrd="0" destOrd="0" presId="urn:microsoft.com/office/officeart/2005/8/layout/hierarchy3"/>
    <dgm:cxn modelId="{14831F6F-91B5-7C4C-9A00-1248C2E6B1DA}" type="presParOf" srcId="{9DD2F761-C3D8-9149-B1C3-22DAF17B7984}" destId="{93381337-7966-2F41-9000-71B6AA04808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process3" loCatId="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توثيق النتائج</a:t>
          </a:r>
          <a:endParaRPr lang="en-GB" sz="2400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pPr algn="r" rtl="1"/>
          <a:endParaRPr lang="en-GB" sz="2400"/>
        </a:p>
      </dgm:t>
    </dgm:pt>
    <dgm:pt modelId="{3444F2A1-70A5-3446-B5EA-550CF6CBD0A3}" type="sibTrans" cxnId="{24484A0E-0D4A-DA4E-BBA2-09AF273FC98F}">
      <dgm:prSet custT="1"/>
      <dgm:spPr/>
      <dgm:t>
        <a:bodyPr/>
        <a:lstStyle/>
        <a:p>
          <a:pPr algn="r" rtl="1"/>
          <a:endParaRPr lang="en-GB" sz="2400"/>
        </a:p>
      </dgm:t>
    </dgm:pt>
    <dgm:pt modelId="{B6FA487D-27C9-004C-81FD-9D6AFCBDBF2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400" dirty="0"/>
            <a:t>تسجيل جميع البيانات والتحليلات لاستخدامها في المستقبل</a:t>
          </a:r>
          <a:endParaRPr lang="en-GB" sz="24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pPr algn="r" rtl="1"/>
          <a:endParaRPr lang="en-GB" sz="2400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pPr algn="r" rtl="1"/>
          <a:endParaRPr lang="en-GB" sz="2400"/>
        </a:p>
      </dgm:t>
    </dgm:pt>
    <dgm:pt modelId="{A003A5C7-8848-FC4C-A00E-F9CA703A2280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مساعدة أصحاب القرار</a:t>
          </a:r>
          <a:endParaRPr lang="en-GB" sz="2400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pPr algn="r" rtl="1"/>
          <a:endParaRPr lang="en-GB" sz="2400"/>
        </a:p>
      </dgm:t>
    </dgm:pt>
    <dgm:pt modelId="{A0EEEA68-3D07-CB42-B41A-494A809AFA61}" type="sibTrans" cxnId="{501F64F7-5EAD-EC48-A8F3-DE3CF5777E2C}">
      <dgm:prSet custT="1"/>
      <dgm:spPr/>
      <dgm:t>
        <a:bodyPr/>
        <a:lstStyle/>
        <a:p>
          <a:pPr algn="r" rtl="1"/>
          <a:endParaRPr lang="en-GB" sz="2400"/>
        </a:p>
      </dgm:t>
    </dgm:pt>
    <dgm:pt modelId="{F79EB323-5674-494E-8008-57B201D222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تقديم رؤية واضحة تدعم اتخاذ قرارات استراتيجية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pPr algn="r" rtl="1"/>
          <a:endParaRPr lang="en-GB" sz="2400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pPr algn="r" rtl="1"/>
          <a:endParaRPr lang="en-GB" sz="2400"/>
        </a:p>
      </dgm:t>
    </dgm:pt>
    <dgm:pt modelId="{FC365129-B27C-1944-BECF-80CDBC36DA76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تحديد نقاط القوة والضعف</a:t>
          </a:r>
          <a:endParaRPr lang="en-GB" sz="2400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pPr algn="r" rtl="1"/>
          <a:endParaRPr lang="en-GB" sz="2400"/>
        </a:p>
      </dgm:t>
    </dgm:pt>
    <dgm:pt modelId="{84CD7A3A-02F7-0949-99D5-1D8613F10ECE}" type="sibTrans" cxnId="{94E34C92-AAE2-6042-A6CD-541D956769EA}">
      <dgm:prSet custT="1"/>
      <dgm:spPr/>
      <dgm:t>
        <a:bodyPr/>
        <a:lstStyle/>
        <a:p>
          <a:pPr algn="r" rtl="1"/>
          <a:endParaRPr lang="en-GB" sz="2400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تحليل شامل يساعد في تحسين الأداء</a:t>
          </a:r>
          <a:endParaRPr lang="en-GB" sz="24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pPr algn="r" rtl="1"/>
          <a:endParaRPr lang="en-GB" sz="2400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pPr algn="r" rtl="1"/>
          <a:endParaRPr lang="en-GB" sz="2400"/>
        </a:p>
      </dgm:t>
    </dgm:pt>
    <dgm:pt modelId="{BBF76B2A-484D-E246-A161-95BA9D115209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تحسين الحملات المستقبلية</a:t>
          </a:r>
          <a:endParaRPr lang="en-GB" sz="2400" dirty="0"/>
        </a:p>
      </dgm:t>
    </dgm:pt>
    <dgm:pt modelId="{AC472092-2048-1348-A5F4-C881F9ACF560}" type="parTrans" cxnId="{2555D091-B55A-8A4F-B142-DF61FA761A15}">
      <dgm:prSet/>
      <dgm:spPr/>
      <dgm:t>
        <a:bodyPr/>
        <a:lstStyle/>
        <a:p>
          <a:pPr algn="r" rtl="1"/>
          <a:endParaRPr lang="en-GB" sz="2400"/>
        </a:p>
      </dgm:t>
    </dgm:pt>
    <dgm:pt modelId="{51AC2116-47E5-2B43-A6BB-C072352AB5E2}" type="sibTrans" cxnId="{2555D091-B55A-8A4F-B142-DF61FA761A15}">
      <dgm:prSet/>
      <dgm:spPr/>
      <dgm:t>
        <a:bodyPr/>
        <a:lstStyle/>
        <a:p>
          <a:pPr algn="r" rtl="1"/>
          <a:endParaRPr lang="en-GB" sz="2400"/>
        </a:p>
      </dgm:t>
    </dgm:pt>
    <dgm:pt modelId="{F4364A64-43A1-094E-BBED-6FBFA5130F5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الاستفادة من النتائج لتجنب الأخطاء السابقة</a:t>
          </a:r>
          <a:endParaRPr lang="en-GB" sz="2400" dirty="0"/>
        </a:p>
      </dgm:t>
    </dgm:pt>
    <dgm:pt modelId="{A41FE425-6698-9942-9D0E-B78C13B5B03E}" type="parTrans" cxnId="{A6F44867-80C6-1648-A256-2BE5D3FB519F}">
      <dgm:prSet/>
      <dgm:spPr/>
      <dgm:t>
        <a:bodyPr/>
        <a:lstStyle/>
        <a:p>
          <a:pPr algn="r" rtl="1"/>
          <a:endParaRPr lang="en-GB" sz="2400"/>
        </a:p>
      </dgm:t>
    </dgm:pt>
    <dgm:pt modelId="{D21E67AC-F105-F944-AC3C-43C55DB4796E}" type="sibTrans" cxnId="{A6F44867-80C6-1648-A256-2BE5D3FB519F}">
      <dgm:prSet/>
      <dgm:spPr/>
      <dgm:t>
        <a:bodyPr/>
        <a:lstStyle/>
        <a:p>
          <a:pPr algn="r" rtl="1"/>
          <a:endParaRPr lang="en-GB" sz="2400"/>
        </a:p>
      </dgm:t>
    </dgm:pt>
    <dgm:pt modelId="{D987A4FA-F58C-C040-8866-D4510C7D3B52}" type="pres">
      <dgm:prSet presAssocID="{2E95F084-2274-8B4E-B354-55ADC86B05B6}" presName="linearFlow" presStyleCnt="0">
        <dgm:presLayoutVars>
          <dgm:dir val="rev"/>
          <dgm:animLvl val="lvl"/>
          <dgm:resizeHandles val="exact"/>
        </dgm:presLayoutVars>
      </dgm:prSet>
      <dgm:spPr/>
    </dgm:pt>
    <dgm:pt modelId="{C7690C1A-0403-644C-9FE1-FB84D0D88D87}" type="pres">
      <dgm:prSet presAssocID="{15F23BEE-B072-F344-9920-50798E2A67AB}" presName="composite" presStyleCnt="0"/>
      <dgm:spPr/>
    </dgm:pt>
    <dgm:pt modelId="{A41E29E0-EB8F-F84B-AEBE-F5CC07DB11B7}" type="pres">
      <dgm:prSet presAssocID="{15F23BEE-B072-F344-9920-50798E2A67AB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935E47D-E2AC-5046-9612-57F75C7D64E5}" type="pres">
      <dgm:prSet presAssocID="{15F23BEE-B072-F344-9920-50798E2A67AB}" presName="parSh" presStyleLbl="node1" presStyleIdx="0" presStyleCnt="4"/>
      <dgm:spPr/>
    </dgm:pt>
    <dgm:pt modelId="{3ED7D022-B21B-F441-820E-E1034F994405}" type="pres">
      <dgm:prSet presAssocID="{15F23BEE-B072-F344-9920-50798E2A67AB}" presName="desTx" presStyleLbl="fgAcc1" presStyleIdx="0" presStyleCnt="4" custScaleY="65196">
        <dgm:presLayoutVars>
          <dgm:bulletEnabled val="1"/>
        </dgm:presLayoutVars>
      </dgm:prSet>
      <dgm:spPr/>
    </dgm:pt>
    <dgm:pt modelId="{E148BFD0-BF84-FF4C-81E8-6AA835B2F6E1}" type="pres">
      <dgm:prSet presAssocID="{3444F2A1-70A5-3446-B5EA-550CF6CBD0A3}" presName="sibTrans" presStyleLbl="sibTrans2D1" presStyleIdx="0" presStyleCnt="3"/>
      <dgm:spPr/>
    </dgm:pt>
    <dgm:pt modelId="{9FC7DA2C-5BE7-1042-A346-110835412F52}" type="pres">
      <dgm:prSet presAssocID="{3444F2A1-70A5-3446-B5EA-550CF6CBD0A3}" presName="connTx" presStyleLbl="sibTrans2D1" presStyleIdx="0" presStyleCnt="3"/>
      <dgm:spPr/>
    </dgm:pt>
    <dgm:pt modelId="{441B0B66-FE06-7749-9E44-4F298952CB54}" type="pres">
      <dgm:prSet presAssocID="{A003A5C7-8848-FC4C-A00E-F9CA703A2280}" presName="composite" presStyleCnt="0"/>
      <dgm:spPr/>
    </dgm:pt>
    <dgm:pt modelId="{E2340121-EB2F-474D-97C0-5E6268ACB626}" type="pres">
      <dgm:prSet presAssocID="{A003A5C7-8848-FC4C-A00E-F9CA703A2280}" presName="par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E05C5946-9A24-A54F-9025-92897A9F00C9}" type="pres">
      <dgm:prSet presAssocID="{A003A5C7-8848-FC4C-A00E-F9CA703A2280}" presName="parSh" presStyleLbl="node1" presStyleIdx="1" presStyleCnt="4"/>
      <dgm:spPr/>
    </dgm:pt>
    <dgm:pt modelId="{5817B184-2D8B-D841-8D2B-B5BD6F091C1B}" type="pres">
      <dgm:prSet presAssocID="{A003A5C7-8848-FC4C-A00E-F9CA703A2280}" presName="desTx" presStyleLbl="fgAcc1" presStyleIdx="1" presStyleCnt="4" custScaleY="65196">
        <dgm:presLayoutVars>
          <dgm:bulletEnabled val="1"/>
        </dgm:presLayoutVars>
      </dgm:prSet>
      <dgm:spPr/>
    </dgm:pt>
    <dgm:pt modelId="{1BDA6CF6-D010-B546-B32E-49E9CBB6E115}" type="pres">
      <dgm:prSet presAssocID="{A0EEEA68-3D07-CB42-B41A-494A809AFA61}" presName="sibTrans" presStyleLbl="sibTrans2D1" presStyleIdx="1" presStyleCnt="3"/>
      <dgm:spPr/>
    </dgm:pt>
    <dgm:pt modelId="{43F02041-07A3-1C44-8854-949D5B4991F5}" type="pres">
      <dgm:prSet presAssocID="{A0EEEA68-3D07-CB42-B41A-494A809AFA61}" presName="connTx" presStyleLbl="sibTrans2D1" presStyleIdx="1" presStyleCnt="3"/>
      <dgm:spPr/>
    </dgm:pt>
    <dgm:pt modelId="{E3985F7A-7208-2246-BFEB-492A74F7B6E9}" type="pres">
      <dgm:prSet presAssocID="{FC365129-B27C-1944-BECF-80CDBC36DA76}" presName="composite" presStyleCnt="0"/>
      <dgm:spPr/>
    </dgm:pt>
    <dgm:pt modelId="{7E08803B-D853-024F-9B41-CBFEB1F444D2}" type="pres">
      <dgm:prSet presAssocID="{FC365129-B27C-1944-BECF-80CDBC36DA76}" presName="par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5F201ED-81EC-1D48-80E2-A73D1543C8E1}" type="pres">
      <dgm:prSet presAssocID="{FC365129-B27C-1944-BECF-80CDBC36DA76}" presName="parSh" presStyleLbl="node1" presStyleIdx="2" presStyleCnt="4"/>
      <dgm:spPr/>
    </dgm:pt>
    <dgm:pt modelId="{81CD847E-74F6-AC48-8A9E-D5749A09132F}" type="pres">
      <dgm:prSet presAssocID="{FC365129-B27C-1944-BECF-80CDBC36DA76}" presName="desTx" presStyleLbl="fgAcc1" presStyleIdx="2" presStyleCnt="4" custScaleY="65196">
        <dgm:presLayoutVars>
          <dgm:bulletEnabled val="1"/>
        </dgm:presLayoutVars>
      </dgm:prSet>
      <dgm:spPr/>
    </dgm:pt>
    <dgm:pt modelId="{34990DE8-CAAD-4A4A-8B68-DD6E6F6E87DB}" type="pres">
      <dgm:prSet presAssocID="{84CD7A3A-02F7-0949-99D5-1D8613F10ECE}" presName="sibTrans" presStyleLbl="sibTrans2D1" presStyleIdx="2" presStyleCnt="3"/>
      <dgm:spPr/>
    </dgm:pt>
    <dgm:pt modelId="{EA93331E-AF37-B243-820B-3A7E42A94C75}" type="pres">
      <dgm:prSet presAssocID="{84CD7A3A-02F7-0949-99D5-1D8613F10ECE}" presName="connTx" presStyleLbl="sibTrans2D1" presStyleIdx="2" presStyleCnt="3"/>
      <dgm:spPr/>
    </dgm:pt>
    <dgm:pt modelId="{F9A70950-CC42-514B-8735-64D31C61F032}" type="pres">
      <dgm:prSet presAssocID="{BBF76B2A-484D-E246-A161-95BA9D115209}" presName="composite" presStyleCnt="0"/>
      <dgm:spPr/>
    </dgm:pt>
    <dgm:pt modelId="{059CBA67-6898-2648-8AE2-3A19C1839483}" type="pres">
      <dgm:prSet presAssocID="{BBF76B2A-484D-E246-A161-95BA9D115209}" presName="par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E3B94EDC-5FBC-404B-9B2D-2ABD1300E54E}" type="pres">
      <dgm:prSet presAssocID="{BBF76B2A-484D-E246-A161-95BA9D115209}" presName="parSh" presStyleLbl="node1" presStyleIdx="3" presStyleCnt="4"/>
      <dgm:spPr/>
    </dgm:pt>
    <dgm:pt modelId="{87D938F6-78CE-2D4E-9C89-65D546C61C82}" type="pres">
      <dgm:prSet presAssocID="{BBF76B2A-484D-E246-A161-95BA9D115209}" presName="desTx" presStyleLbl="fgAcc1" presStyleIdx="3" presStyleCnt="4" custScaleY="65196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08615D1D-5717-3C4C-875E-65B0B13FBC4E}" type="presOf" srcId="{CEEBD549-B789-2946-9F3F-013F9FC95E77}" destId="{81CD847E-74F6-AC48-8A9E-D5749A09132F}" srcOrd="0" destOrd="0" presId="urn:microsoft.com/office/officeart/2005/8/layout/process3"/>
    <dgm:cxn modelId="{D08FAE27-58F0-BD47-8A3B-D53BAF525A6E}" type="presOf" srcId="{A003A5C7-8848-FC4C-A00E-F9CA703A2280}" destId="{E05C5946-9A24-A54F-9025-92897A9F00C9}" srcOrd="1" destOrd="0" presId="urn:microsoft.com/office/officeart/2005/8/layout/process3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C11E7644-0492-AF42-8D47-2DA3BB09C669}" type="presOf" srcId="{FC365129-B27C-1944-BECF-80CDBC36DA76}" destId="{B5F201ED-81EC-1D48-80E2-A73D1543C8E1}" srcOrd="1" destOrd="0" presId="urn:microsoft.com/office/officeart/2005/8/layout/process3"/>
    <dgm:cxn modelId="{5A7DCE47-1C35-3D42-BE02-1A9656A48ADE}" type="presOf" srcId="{A003A5C7-8848-FC4C-A00E-F9CA703A2280}" destId="{E2340121-EB2F-474D-97C0-5E6268ACB626}" srcOrd="0" destOrd="0" presId="urn:microsoft.com/office/officeart/2005/8/layout/process3"/>
    <dgm:cxn modelId="{40BF9C56-11FA-EB42-AD7B-5368C0B977E9}" type="presOf" srcId="{84CD7A3A-02F7-0949-99D5-1D8613F10ECE}" destId="{EA93331E-AF37-B243-820B-3A7E42A94C75}" srcOrd="1" destOrd="0" presId="urn:microsoft.com/office/officeart/2005/8/layout/process3"/>
    <dgm:cxn modelId="{A6F44867-80C6-1648-A256-2BE5D3FB519F}" srcId="{BBF76B2A-484D-E246-A161-95BA9D115209}" destId="{F4364A64-43A1-094E-BBED-6FBFA5130F5A}" srcOrd="0" destOrd="0" parTransId="{A41FE425-6698-9942-9D0E-B78C13B5B03E}" sibTransId="{D21E67AC-F105-F944-AC3C-43C55DB4796E}"/>
    <dgm:cxn modelId="{02D75568-0B71-354C-915A-3674C4B9C8FD}" type="presOf" srcId="{F79EB323-5674-494E-8008-57B201D22213}" destId="{5817B184-2D8B-D841-8D2B-B5BD6F091C1B}" srcOrd="0" destOrd="0" presId="urn:microsoft.com/office/officeart/2005/8/layout/process3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2555D091-B55A-8A4F-B142-DF61FA761A15}" srcId="{2E95F084-2274-8B4E-B354-55ADC86B05B6}" destId="{BBF76B2A-484D-E246-A161-95BA9D115209}" srcOrd="3" destOrd="0" parTransId="{AC472092-2048-1348-A5F4-C881F9ACF560}" sibTransId="{51AC2116-47E5-2B43-A6BB-C072352AB5E2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B6C40595-4D34-E348-9B86-825C14E7CFD0}" type="presOf" srcId="{A0EEEA68-3D07-CB42-B41A-494A809AFA61}" destId="{43F02041-07A3-1C44-8854-949D5B4991F5}" srcOrd="1" destOrd="0" presId="urn:microsoft.com/office/officeart/2005/8/layout/process3"/>
    <dgm:cxn modelId="{00D78898-CE43-A242-909B-76BBC7B6C717}" type="presOf" srcId="{F4364A64-43A1-094E-BBED-6FBFA5130F5A}" destId="{87D938F6-78CE-2D4E-9C89-65D546C61C82}" srcOrd="0" destOrd="0" presId="urn:microsoft.com/office/officeart/2005/8/layout/process3"/>
    <dgm:cxn modelId="{B40DDB98-FC9F-8645-94C6-DDD9FC492C9B}" type="presOf" srcId="{FC365129-B27C-1944-BECF-80CDBC36DA76}" destId="{7E08803B-D853-024F-9B41-CBFEB1F444D2}" srcOrd="0" destOrd="0" presId="urn:microsoft.com/office/officeart/2005/8/layout/process3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FC929AA3-1638-1941-8D3B-0ED66A960B34}" type="presOf" srcId="{2E95F084-2274-8B4E-B354-55ADC86B05B6}" destId="{D987A4FA-F58C-C040-8866-D4510C7D3B52}" srcOrd="0" destOrd="0" presId="urn:microsoft.com/office/officeart/2005/8/layout/process3"/>
    <dgm:cxn modelId="{D6566CB3-6B1E-B244-9811-389C6F452DC4}" type="presOf" srcId="{15F23BEE-B072-F344-9920-50798E2A67AB}" destId="{0935E47D-E2AC-5046-9612-57F75C7D64E5}" srcOrd="1" destOrd="0" presId="urn:microsoft.com/office/officeart/2005/8/layout/process3"/>
    <dgm:cxn modelId="{580EB9BD-2615-1042-B9DC-6D8E299AF34B}" type="presOf" srcId="{A0EEEA68-3D07-CB42-B41A-494A809AFA61}" destId="{1BDA6CF6-D010-B546-B32E-49E9CBB6E115}" srcOrd="0" destOrd="0" presId="urn:microsoft.com/office/officeart/2005/8/layout/process3"/>
    <dgm:cxn modelId="{6327D1BD-B0EF-9646-9B48-92B91F4F3FD6}" type="presOf" srcId="{B6FA487D-27C9-004C-81FD-9D6AFCBDBF23}" destId="{3ED7D022-B21B-F441-820E-E1034F994405}" srcOrd="0" destOrd="0" presId="urn:microsoft.com/office/officeart/2005/8/layout/process3"/>
    <dgm:cxn modelId="{91AF35C5-710C-564B-9913-BB8EB32DCA8F}" type="presOf" srcId="{3444F2A1-70A5-3446-B5EA-550CF6CBD0A3}" destId="{E148BFD0-BF84-FF4C-81E8-6AA835B2F6E1}" srcOrd="0" destOrd="0" presId="urn:microsoft.com/office/officeart/2005/8/layout/process3"/>
    <dgm:cxn modelId="{C6A2CDC5-BB04-FC42-8356-8DF5F09F339F}" type="presOf" srcId="{84CD7A3A-02F7-0949-99D5-1D8613F10ECE}" destId="{34990DE8-CAAD-4A4A-8B68-DD6E6F6E87DB}" srcOrd="0" destOrd="0" presId="urn:microsoft.com/office/officeart/2005/8/layout/process3"/>
    <dgm:cxn modelId="{FE80F9ED-F296-9740-BBCD-2F5EDA515DFA}" type="presOf" srcId="{15F23BEE-B072-F344-9920-50798E2A67AB}" destId="{A41E29E0-EB8F-F84B-AEBE-F5CC07DB11B7}" srcOrd="0" destOrd="0" presId="urn:microsoft.com/office/officeart/2005/8/layout/process3"/>
    <dgm:cxn modelId="{4211A3EF-2EDD-FA4C-AEB1-2AA5A63608F7}" type="presOf" srcId="{BBF76B2A-484D-E246-A161-95BA9D115209}" destId="{E3B94EDC-5FBC-404B-9B2D-2ABD1300E54E}" srcOrd="1" destOrd="0" presId="urn:microsoft.com/office/officeart/2005/8/layout/process3"/>
    <dgm:cxn modelId="{7C60D4F0-BC86-DD4D-979D-DEAA01BA96AD}" type="presOf" srcId="{BBF76B2A-484D-E246-A161-95BA9D115209}" destId="{059CBA67-6898-2648-8AE2-3A19C1839483}" srcOrd="0" destOrd="0" presId="urn:microsoft.com/office/officeart/2005/8/layout/process3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142FAFF-9163-2045-B0E1-B071344B2F53}" type="presOf" srcId="{3444F2A1-70A5-3446-B5EA-550CF6CBD0A3}" destId="{9FC7DA2C-5BE7-1042-A346-110835412F52}" srcOrd="1" destOrd="0" presId="urn:microsoft.com/office/officeart/2005/8/layout/process3"/>
    <dgm:cxn modelId="{54A57E36-E27A-9E46-882B-3CA91AB85E34}" type="presParOf" srcId="{D987A4FA-F58C-C040-8866-D4510C7D3B52}" destId="{C7690C1A-0403-644C-9FE1-FB84D0D88D87}" srcOrd="0" destOrd="0" presId="urn:microsoft.com/office/officeart/2005/8/layout/process3"/>
    <dgm:cxn modelId="{D037C576-BD1D-E542-BE5B-9F06B20B5C7D}" type="presParOf" srcId="{C7690C1A-0403-644C-9FE1-FB84D0D88D87}" destId="{A41E29E0-EB8F-F84B-AEBE-F5CC07DB11B7}" srcOrd="0" destOrd="0" presId="urn:microsoft.com/office/officeart/2005/8/layout/process3"/>
    <dgm:cxn modelId="{A916FFB4-495A-594F-92A9-93FA65CAE19E}" type="presParOf" srcId="{C7690C1A-0403-644C-9FE1-FB84D0D88D87}" destId="{0935E47D-E2AC-5046-9612-57F75C7D64E5}" srcOrd="1" destOrd="0" presId="urn:microsoft.com/office/officeart/2005/8/layout/process3"/>
    <dgm:cxn modelId="{99C9072A-4697-6A45-8951-EE70DC6059B2}" type="presParOf" srcId="{C7690C1A-0403-644C-9FE1-FB84D0D88D87}" destId="{3ED7D022-B21B-F441-820E-E1034F994405}" srcOrd="2" destOrd="0" presId="urn:microsoft.com/office/officeart/2005/8/layout/process3"/>
    <dgm:cxn modelId="{F8BC7915-8332-8C4E-88F8-6A7F4541367B}" type="presParOf" srcId="{D987A4FA-F58C-C040-8866-D4510C7D3B52}" destId="{E148BFD0-BF84-FF4C-81E8-6AA835B2F6E1}" srcOrd="1" destOrd="0" presId="urn:microsoft.com/office/officeart/2005/8/layout/process3"/>
    <dgm:cxn modelId="{0BE4D903-9C13-FA48-B866-228E2C8EF624}" type="presParOf" srcId="{E148BFD0-BF84-FF4C-81E8-6AA835B2F6E1}" destId="{9FC7DA2C-5BE7-1042-A346-110835412F52}" srcOrd="0" destOrd="0" presId="urn:microsoft.com/office/officeart/2005/8/layout/process3"/>
    <dgm:cxn modelId="{8DD2621E-806E-7B40-94B8-080F93E45EE2}" type="presParOf" srcId="{D987A4FA-F58C-C040-8866-D4510C7D3B52}" destId="{441B0B66-FE06-7749-9E44-4F298952CB54}" srcOrd="2" destOrd="0" presId="urn:microsoft.com/office/officeart/2005/8/layout/process3"/>
    <dgm:cxn modelId="{2A9EE923-7513-B949-82D2-126D60D68BD7}" type="presParOf" srcId="{441B0B66-FE06-7749-9E44-4F298952CB54}" destId="{E2340121-EB2F-474D-97C0-5E6268ACB626}" srcOrd="0" destOrd="0" presId="urn:microsoft.com/office/officeart/2005/8/layout/process3"/>
    <dgm:cxn modelId="{D790A75F-8A48-8B48-ACE9-7D0A3B89A8B3}" type="presParOf" srcId="{441B0B66-FE06-7749-9E44-4F298952CB54}" destId="{E05C5946-9A24-A54F-9025-92897A9F00C9}" srcOrd="1" destOrd="0" presId="urn:microsoft.com/office/officeart/2005/8/layout/process3"/>
    <dgm:cxn modelId="{0DEB0E70-BC67-F649-A0BB-63184F564793}" type="presParOf" srcId="{441B0B66-FE06-7749-9E44-4F298952CB54}" destId="{5817B184-2D8B-D841-8D2B-B5BD6F091C1B}" srcOrd="2" destOrd="0" presId="urn:microsoft.com/office/officeart/2005/8/layout/process3"/>
    <dgm:cxn modelId="{7ABDDEC3-41D6-CB41-824C-90955618CA7C}" type="presParOf" srcId="{D987A4FA-F58C-C040-8866-D4510C7D3B52}" destId="{1BDA6CF6-D010-B546-B32E-49E9CBB6E115}" srcOrd="3" destOrd="0" presId="urn:microsoft.com/office/officeart/2005/8/layout/process3"/>
    <dgm:cxn modelId="{0BF70045-43FC-E547-80E7-88A2C3C37AC4}" type="presParOf" srcId="{1BDA6CF6-D010-B546-B32E-49E9CBB6E115}" destId="{43F02041-07A3-1C44-8854-949D5B4991F5}" srcOrd="0" destOrd="0" presId="urn:microsoft.com/office/officeart/2005/8/layout/process3"/>
    <dgm:cxn modelId="{73C05456-2AF3-EF41-8C80-31681F5CCCF3}" type="presParOf" srcId="{D987A4FA-F58C-C040-8866-D4510C7D3B52}" destId="{E3985F7A-7208-2246-BFEB-492A74F7B6E9}" srcOrd="4" destOrd="0" presId="urn:microsoft.com/office/officeart/2005/8/layout/process3"/>
    <dgm:cxn modelId="{DD791F30-C23B-114A-85D9-EF97E70E4A4C}" type="presParOf" srcId="{E3985F7A-7208-2246-BFEB-492A74F7B6E9}" destId="{7E08803B-D853-024F-9B41-CBFEB1F444D2}" srcOrd="0" destOrd="0" presId="urn:microsoft.com/office/officeart/2005/8/layout/process3"/>
    <dgm:cxn modelId="{41C519E0-CA10-8243-B89B-00C3F98EE4A0}" type="presParOf" srcId="{E3985F7A-7208-2246-BFEB-492A74F7B6E9}" destId="{B5F201ED-81EC-1D48-80E2-A73D1543C8E1}" srcOrd="1" destOrd="0" presId="urn:microsoft.com/office/officeart/2005/8/layout/process3"/>
    <dgm:cxn modelId="{00F22562-D712-D34C-AA61-8AE47765A947}" type="presParOf" srcId="{E3985F7A-7208-2246-BFEB-492A74F7B6E9}" destId="{81CD847E-74F6-AC48-8A9E-D5749A09132F}" srcOrd="2" destOrd="0" presId="urn:microsoft.com/office/officeart/2005/8/layout/process3"/>
    <dgm:cxn modelId="{A818A7F0-9AD5-B94B-B24E-9F151370C5A7}" type="presParOf" srcId="{D987A4FA-F58C-C040-8866-D4510C7D3B52}" destId="{34990DE8-CAAD-4A4A-8B68-DD6E6F6E87DB}" srcOrd="5" destOrd="0" presId="urn:microsoft.com/office/officeart/2005/8/layout/process3"/>
    <dgm:cxn modelId="{EA949A19-B323-6D47-96C6-16DEB34F43F0}" type="presParOf" srcId="{34990DE8-CAAD-4A4A-8B68-DD6E6F6E87DB}" destId="{EA93331E-AF37-B243-820B-3A7E42A94C75}" srcOrd="0" destOrd="0" presId="urn:microsoft.com/office/officeart/2005/8/layout/process3"/>
    <dgm:cxn modelId="{0FDAA1DA-F7CE-E148-8034-EE8AC9400967}" type="presParOf" srcId="{D987A4FA-F58C-C040-8866-D4510C7D3B52}" destId="{F9A70950-CC42-514B-8735-64D31C61F032}" srcOrd="6" destOrd="0" presId="urn:microsoft.com/office/officeart/2005/8/layout/process3"/>
    <dgm:cxn modelId="{AD0FFB42-4397-4148-95D9-32CEFAE6AD50}" type="presParOf" srcId="{F9A70950-CC42-514B-8735-64D31C61F032}" destId="{059CBA67-6898-2648-8AE2-3A19C1839483}" srcOrd="0" destOrd="0" presId="urn:microsoft.com/office/officeart/2005/8/layout/process3"/>
    <dgm:cxn modelId="{C6A83A88-5E5B-AE4C-88ED-A604960FAC91}" type="presParOf" srcId="{F9A70950-CC42-514B-8735-64D31C61F032}" destId="{E3B94EDC-5FBC-404B-9B2D-2ABD1300E54E}" srcOrd="1" destOrd="0" presId="urn:microsoft.com/office/officeart/2005/8/layout/process3"/>
    <dgm:cxn modelId="{C808B895-6291-F44C-8E18-1293CEF3716A}" type="presParOf" srcId="{F9A70950-CC42-514B-8735-64D31C61F032}" destId="{87D938F6-78CE-2D4E-9C89-65D546C61C82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مقدمة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لمحة عن أهداف الحملة وسياقها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البيانات المحللة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عرض البيانات المهمة بشكل مختصر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النتائج الرئيسية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مؤشرات الأداء والاتجاهات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التحديات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النقاط التي أثرت سلبًا على الأداء</a:t>
          </a:r>
          <a:endParaRPr lang="en-GB" sz="24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التوصيات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مقترحات لتحسين الأداء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تعزيز القنوات الناجحة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زيادة الاستثمار في القنوات ذات الأداء الجيد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تصحيح الأخطاء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تعديل الاستراتيجيات استنادًا إلى النتائج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تحديد أولويات جديدة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تخصيص الموارد بناءً على الأداء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التخطيط للمستقبل</a:t>
          </a:r>
          <a:endParaRPr lang="en-GB" sz="22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/>
            <a:t>استخدام النتائج لوضع استراتيجيات الحملات القادمة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Y="137474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Y="137474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Y="137474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 custScaleY="137474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A95205-61C3-B64F-9984-3327B4CEFB6B}">
      <dsp:nvSpPr>
        <dsp:cNvPr id="0" name=""/>
        <dsp:cNvSpPr/>
      </dsp:nvSpPr>
      <dsp:spPr>
        <a:xfrm rot="10800000">
          <a:off x="5541554" y="118913"/>
          <a:ext cx="3682334" cy="82923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تحقيق الشفافية</a:t>
          </a:r>
          <a:endParaRPr lang="en-GB" sz="2000" b="1" kern="1200" dirty="0"/>
        </a:p>
      </dsp:txBody>
      <dsp:txXfrm rot="10800000">
        <a:off x="5956173" y="118913"/>
        <a:ext cx="2853096" cy="829238"/>
      </dsp:txXfrm>
    </dsp:sp>
    <dsp:sp modelId="{95DE9D91-F60A-3840-A3C0-A13EFF3F61F3}">
      <dsp:nvSpPr>
        <dsp:cNvPr id="0" name=""/>
        <dsp:cNvSpPr/>
      </dsp:nvSpPr>
      <dsp:spPr>
        <a:xfrm rot="10800000">
          <a:off x="1358" y="181780"/>
          <a:ext cx="5724949" cy="70350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تقديم صورة واضحة عن أداء الحملة</a:t>
          </a:r>
          <a:endParaRPr lang="en-GB" sz="2400" kern="1200" dirty="0"/>
        </a:p>
      </dsp:txBody>
      <dsp:txXfrm rot="10800000">
        <a:off x="353109" y="181780"/>
        <a:ext cx="5021446" cy="703503"/>
      </dsp:txXfrm>
    </dsp:sp>
    <dsp:sp modelId="{F95068FA-0E82-4A4E-A982-375D4DD7C2CC}">
      <dsp:nvSpPr>
        <dsp:cNvPr id="0" name=""/>
        <dsp:cNvSpPr/>
      </dsp:nvSpPr>
      <dsp:spPr>
        <a:xfrm rot="10800000">
          <a:off x="5541554" y="1027737"/>
          <a:ext cx="3682334" cy="82923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تحسين الاستراتيجيات المستقبلية</a:t>
          </a:r>
          <a:endParaRPr lang="en-GB" sz="2000" b="1" kern="1200" dirty="0"/>
        </a:p>
      </dsp:txBody>
      <dsp:txXfrm rot="10800000">
        <a:off x="5956173" y="1027737"/>
        <a:ext cx="2853096" cy="829238"/>
      </dsp:txXfrm>
    </dsp:sp>
    <dsp:sp modelId="{0C52FBD4-2B0A-794B-8721-92D6F25C3F67}">
      <dsp:nvSpPr>
        <dsp:cNvPr id="0" name=""/>
        <dsp:cNvSpPr/>
      </dsp:nvSpPr>
      <dsp:spPr>
        <a:xfrm rot="10800000">
          <a:off x="1358" y="1090604"/>
          <a:ext cx="5724949" cy="70350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الاستفادة من الأخطاء والنجاحات</a:t>
          </a:r>
          <a:endParaRPr lang="en-GB" sz="2400" kern="1200" dirty="0"/>
        </a:p>
      </dsp:txBody>
      <dsp:txXfrm rot="10800000">
        <a:off x="353109" y="1090604"/>
        <a:ext cx="5021446" cy="703503"/>
      </dsp:txXfrm>
    </dsp:sp>
    <dsp:sp modelId="{F19F3E18-AEF0-5340-A4BF-A06C49EEC970}">
      <dsp:nvSpPr>
        <dsp:cNvPr id="0" name=""/>
        <dsp:cNvSpPr/>
      </dsp:nvSpPr>
      <dsp:spPr>
        <a:xfrm rot="10800000">
          <a:off x="5541554" y="1936561"/>
          <a:ext cx="3682334" cy="82923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قياس مدى تحقيق الأهداف</a:t>
          </a:r>
          <a:endParaRPr lang="en-GB" sz="2000" kern="1200" dirty="0"/>
        </a:p>
      </dsp:txBody>
      <dsp:txXfrm rot="10800000">
        <a:off x="5956173" y="1936561"/>
        <a:ext cx="2853096" cy="829238"/>
      </dsp:txXfrm>
    </dsp:sp>
    <dsp:sp modelId="{F1A9DEB0-60E5-A14E-8868-EA27E81A7C8D}">
      <dsp:nvSpPr>
        <dsp:cNvPr id="0" name=""/>
        <dsp:cNvSpPr/>
      </dsp:nvSpPr>
      <dsp:spPr>
        <a:xfrm rot="10800000">
          <a:off x="1358" y="1999428"/>
          <a:ext cx="5724949" cy="70350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التأكد من تحقيق النتائج المرجوة</a:t>
          </a:r>
          <a:endParaRPr lang="en-GB" sz="2400" kern="1200" dirty="0"/>
        </a:p>
      </dsp:txBody>
      <dsp:txXfrm rot="10800000">
        <a:off x="353109" y="1999428"/>
        <a:ext cx="5021446" cy="703503"/>
      </dsp:txXfrm>
    </dsp:sp>
    <dsp:sp modelId="{F29CFB2E-24A4-B84A-B3F5-8C6D61915335}">
      <dsp:nvSpPr>
        <dsp:cNvPr id="0" name=""/>
        <dsp:cNvSpPr/>
      </dsp:nvSpPr>
      <dsp:spPr>
        <a:xfrm rot="10800000">
          <a:off x="5541554" y="2845385"/>
          <a:ext cx="3682334" cy="82923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تخصيص الموارد بكفاءة</a:t>
          </a:r>
          <a:endParaRPr lang="en-GB" sz="2000" kern="1200" dirty="0"/>
        </a:p>
      </dsp:txBody>
      <dsp:txXfrm rot="10800000">
        <a:off x="5956173" y="2845385"/>
        <a:ext cx="2853096" cy="829238"/>
      </dsp:txXfrm>
    </dsp:sp>
    <dsp:sp modelId="{2E32B2D1-D41F-8848-AF4C-88221BD53BA0}">
      <dsp:nvSpPr>
        <dsp:cNvPr id="0" name=""/>
        <dsp:cNvSpPr/>
      </dsp:nvSpPr>
      <dsp:spPr>
        <a:xfrm rot="10800000">
          <a:off x="1358" y="2908253"/>
          <a:ext cx="5724949" cy="703503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توجيه الجهود نحو القنوات الأكثر تأثيرًا</a:t>
          </a:r>
          <a:endParaRPr lang="en-GB" sz="2400" kern="1200" dirty="0"/>
        </a:p>
      </dsp:txBody>
      <dsp:txXfrm rot="10800000">
        <a:off x="353109" y="2908253"/>
        <a:ext cx="5021446" cy="7035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90DF4E-2F45-E147-ADA0-8329A12752AF}">
      <dsp:nvSpPr>
        <dsp:cNvPr id="0" name=""/>
        <dsp:cNvSpPr/>
      </dsp:nvSpPr>
      <dsp:spPr>
        <a:xfrm>
          <a:off x="6757238" y="11708"/>
          <a:ext cx="3275201" cy="486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وضوح الأهداف</a:t>
          </a:r>
          <a:endParaRPr lang="en-GB" sz="2000" b="1" kern="1200" dirty="0"/>
        </a:p>
      </dsp:txBody>
      <dsp:txXfrm>
        <a:off x="6780998" y="35468"/>
        <a:ext cx="3227681" cy="439200"/>
      </dsp:txXfrm>
    </dsp:sp>
    <dsp:sp modelId="{12658176-126A-7A4E-8EB2-748CD692BC35}">
      <dsp:nvSpPr>
        <dsp:cNvPr id="0" name=""/>
        <dsp:cNvSpPr/>
      </dsp:nvSpPr>
      <dsp:spPr>
        <a:xfrm>
          <a:off x="0" y="504658"/>
          <a:ext cx="10168907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86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None/>
          </a:pPr>
          <a:r>
            <a:rPr lang="ar-SA" sz="2400" kern="1200" dirty="0"/>
            <a:t>تُستخدم لتقديم عروض أو منتجات جديدة وتشجيع الجمهور على الشراء</a:t>
          </a:r>
          <a:endParaRPr lang="en-GB" sz="2400" kern="1200" dirty="0"/>
        </a:p>
      </dsp:txBody>
      <dsp:txXfrm>
        <a:off x="0" y="504658"/>
        <a:ext cx="10168907" cy="430560"/>
      </dsp:txXfrm>
    </dsp:sp>
    <dsp:sp modelId="{ED2D2328-FCDE-824F-97BC-06C3DAC7EF93}">
      <dsp:nvSpPr>
        <dsp:cNvPr id="0" name=""/>
        <dsp:cNvSpPr/>
      </dsp:nvSpPr>
      <dsp:spPr>
        <a:xfrm>
          <a:off x="6757238" y="928988"/>
          <a:ext cx="3275201" cy="486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اختيار القنوات المناسبة</a:t>
          </a:r>
          <a:endParaRPr lang="en-GB" sz="2000" b="1" kern="1200" dirty="0"/>
        </a:p>
      </dsp:txBody>
      <dsp:txXfrm>
        <a:off x="6780998" y="952748"/>
        <a:ext cx="3227681" cy="439200"/>
      </dsp:txXfrm>
    </dsp:sp>
    <dsp:sp modelId="{3645A9AE-6782-0242-8513-64ED99B80FB7}">
      <dsp:nvSpPr>
        <dsp:cNvPr id="0" name=""/>
        <dsp:cNvSpPr/>
      </dsp:nvSpPr>
      <dsp:spPr>
        <a:xfrm>
          <a:off x="0" y="1421938"/>
          <a:ext cx="10168907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86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تحتوي على أخبار ومعلومات حول العلامة التجارية ومجالها</a:t>
          </a:r>
          <a:endParaRPr lang="en-GB" sz="2400" kern="1200" dirty="0"/>
        </a:p>
      </dsp:txBody>
      <dsp:txXfrm>
        <a:off x="0" y="1421938"/>
        <a:ext cx="10168907" cy="430560"/>
      </dsp:txXfrm>
    </dsp:sp>
    <dsp:sp modelId="{424304C4-2F16-AE4B-8A7E-2321C28F21FD}">
      <dsp:nvSpPr>
        <dsp:cNvPr id="0" name=""/>
        <dsp:cNvSpPr/>
      </dsp:nvSpPr>
      <dsp:spPr>
        <a:xfrm>
          <a:off x="6757238" y="1846268"/>
          <a:ext cx="3275201" cy="486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التوقيت المناسب</a:t>
          </a:r>
          <a:endParaRPr lang="en-GB" sz="2000" kern="1200" dirty="0"/>
        </a:p>
      </dsp:txBody>
      <dsp:txXfrm>
        <a:off x="6780998" y="1870028"/>
        <a:ext cx="3227681" cy="439200"/>
      </dsp:txXfrm>
    </dsp:sp>
    <dsp:sp modelId="{826762F2-2EA7-1A46-B3EF-EFE4A81BB4E4}">
      <dsp:nvSpPr>
        <dsp:cNvPr id="0" name=""/>
        <dsp:cNvSpPr/>
      </dsp:nvSpPr>
      <dsp:spPr>
        <a:xfrm>
          <a:off x="0" y="2339218"/>
          <a:ext cx="10168907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86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تهدف لتقديم محتوى تثقيفي يساعد العملاء على استخدام المنتجات أو تحقيق أهدافهم</a:t>
          </a:r>
          <a:endParaRPr lang="en-GB" sz="2400" kern="1200" dirty="0"/>
        </a:p>
      </dsp:txBody>
      <dsp:txXfrm>
        <a:off x="0" y="2339218"/>
        <a:ext cx="10168907" cy="430560"/>
      </dsp:txXfrm>
    </dsp:sp>
    <dsp:sp modelId="{77A150B4-857B-534B-AEBC-2EBE55919EB9}">
      <dsp:nvSpPr>
        <dsp:cNvPr id="0" name=""/>
        <dsp:cNvSpPr/>
      </dsp:nvSpPr>
      <dsp:spPr>
        <a:xfrm>
          <a:off x="6757238" y="2763548"/>
          <a:ext cx="3275201" cy="486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٤- جودة المحتوى</a:t>
          </a:r>
          <a:endParaRPr lang="en-GB" sz="2000" kern="1200" dirty="0"/>
        </a:p>
      </dsp:txBody>
      <dsp:txXfrm>
        <a:off x="6780998" y="2787308"/>
        <a:ext cx="3227681" cy="439200"/>
      </dsp:txXfrm>
    </dsp:sp>
    <dsp:sp modelId="{248D4796-ED1C-C749-A7FB-A20F97F3C660}">
      <dsp:nvSpPr>
        <dsp:cNvPr id="0" name=""/>
        <dsp:cNvSpPr/>
      </dsp:nvSpPr>
      <dsp:spPr>
        <a:xfrm>
          <a:off x="0" y="3256498"/>
          <a:ext cx="10168907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86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المحتوى الجذاب والمناسب يلعب دورًا رئيسيًا</a:t>
          </a:r>
          <a:endParaRPr lang="en-GB" sz="2400" kern="1200" dirty="0"/>
        </a:p>
      </dsp:txBody>
      <dsp:txXfrm>
        <a:off x="0" y="3256498"/>
        <a:ext cx="10168907" cy="430560"/>
      </dsp:txXfrm>
    </dsp:sp>
    <dsp:sp modelId="{561B9F98-91E1-6A4E-8166-DB3B59E7D16B}">
      <dsp:nvSpPr>
        <dsp:cNvPr id="0" name=""/>
        <dsp:cNvSpPr/>
      </dsp:nvSpPr>
      <dsp:spPr>
        <a:xfrm>
          <a:off x="6757238" y="3680828"/>
          <a:ext cx="3275201" cy="486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التفاعل مع الجمهور</a:t>
          </a:r>
          <a:endParaRPr lang="en-GB" sz="2000" kern="1200" dirty="0"/>
        </a:p>
      </dsp:txBody>
      <dsp:txXfrm>
        <a:off x="6780998" y="3704588"/>
        <a:ext cx="3227681" cy="439200"/>
      </dsp:txXfrm>
    </dsp:sp>
    <dsp:sp modelId="{C414CAF7-26E3-FD48-BF72-3CCBD85BA9A2}">
      <dsp:nvSpPr>
        <dsp:cNvPr id="0" name=""/>
        <dsp:cNvSpPr/>
      </dsp:nvSpPr>
      <dsp:spPr>
        <a:xfrm>
          <a:off x="0" y="4173778"/>
          <a:ext cx="10168907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86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التفاعل المستمر يعزز من نجاح الحملة</a:t>
          </a:r>
          <a:endParaRPr lang="en-GB" sz="2400" kern="1200" dirty="0"/>
        </a:p>
      </dsp:txBody>
      <dsp:txXfrm>
        <a:off x="0" y="4173778"/>
        <a:ext cx="10168907" cy="4305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9FF1BC-9A2D-7248-A27C-A3FC6A81B410}">
      <dsp:nvSpPr>
        <dsp:cNvPr id="0" name=""/>
        <dsp:cNvSpPr/>
      </dsp:nvSpPr>
      <dsp:spPr>
        <a:xfrm>
          <a:off x="6249630" y="0"/>
          <a:ext cx="4384821" cy="438482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8B3A4D-E2D6-784B-BDD2-E946534D6D62}">
      <dsp:nvSpPr>
        <dsp:cNvPr id="0" name=""/>
        <dsp:cNvSpPr/>
      </dsp:nvSpPr>
      <dsp:spPr>
        <a:xfrm>
          <a:off x="313145" y="0"/>
          <a:ext cx="8128895" cy="43848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وظائف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0"/>
        <a:ext cx="4064447" cy="1315449"/>
      </dsp:txXfrm>
    </dsp:sp>
    <dsp:sp modelId="{5ED81864-AB42-364B-80AF-7BE8CC439667}">
      <dsp:nvSpPr>
        <dsp:cNvPr id="0" name=""/>
        <dsp:cNvSpPr/>
      </dsp:nvSpPr>
      <dsp:spPr>
        <a:xfrm>
          <a:off x="7016975" y="1315449"/>
          <a:ext cx="2850130" cy="285013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5A274E-2502-1747-AB8B-9CFC94F8141F}">
      <dsp:nvSpPr>
        <dsp:cNvPr id="0" name=""/>
        <dsp:cNvSpPr/>
      </dsp:nvSpPr>
      <dsp:spPr>
        <a:xfrm>
          <a:off x="313145" y="1315449"/>
          <a:ext cx="8128895" cy="2850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أهمية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1315449"/>
        <a:ext cx="4064447" cy="1315444"/>
      </dsp:txXfrm>
    </dsp:sp>
    <dsp:sp modelId="{A80CC4D1-598B-A34A-939C-C11C1F9910B1}">
      <dsp:nvSpPr>
        <dsp:cNvPr id="0" name=""/>
        <dsp:cNvSpPr/>
      </dsp:nvSpPr>
      <dsp:spPr>
        <a:xfrm>
          <a:off x="7784318" y="2630893"/>
          <a:ext cx="1315444" cy="1315444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3014E6-139B-6B47-8B8B-A7A4D6BFD0AD}">
      <dsp:nvSpPr>
        <dsp:cNvPr id="0" name=""/>
        <dsp:cNvSpPr/>
      </dsp:nvSpPr>
      <dsp:spPr>
        <a:xfrm>
          <a:off x="313145" y="2630893"/>
          <a:ext cx="8128895" cy="13154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مثال</a:t>
          </a:r>
          <a:r>
            <a:rPr lang="ar-SA" sz="2800" b="1" kern="1200" dirty="0"/>
            <a:t> </a:t>
          </a:r>
          <a:endParaRPr lang="en-GB" sz="2800" kern="1200" dirty="0"/>
        </a:p>
      </dsp:txBody>
      <dsp:txXfrm>
        <a:off x="4377593" y="2630893"/>
        <a:ext cx="4064447" cy="1315444"/>
      </dsp:txXfrm>
    </dsp:sp>
    <dsp:sp modelId="{031FD090-F68E-2C46-9EA2-67DE4BC72AF9}">
      <dsp:nvSpPr>
        <dsp:cNvPr id="0" name=""/>
        <dsp:cNvSpPr/>
      </dsp:nvSpPr>
      <dsp:spPr>
        <a:xfrm>
          <a:off x="380899" y="30400"/>
          <a:ext cx="5317029" cy="131544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900" kern="1200" dirty="0"/>
            <a:t>تحليل حركة المرور على الموقع</a:t>
          </a:r>
          <a:r>
            <a:rPr lang="en-GB" sz="1900" kern="1200" dirty="0"/>
            <a:t> (Traffic Analysis).</a:t>
          </a:r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900" kern="1200" dirty="0"/>
            <a:t>تحديد مصادر الزوار</a:t>
          </a:r>
          <a:r>
            <a:rPr lang="en-GB" sz="1900" kern="1200" dirty="0"/>
            <a:t> Direct</a:t>
          </a:r>
          <a:r>
            <a:rPr lang="ar-SA" sz="1900" kern="1200" dirty="0"/>
            <a:t>، </a:t>
          </a:r>
          <a:r>
            <a:rPr lang="en-GB" sz="1900" kern="1200" dirty="0"/>
            <a:t>Organic</a:t>
          </a:r>
          <a:r>
            <a:rPr lang="ar-SA" sz="1900" kern="1200" dirty="0"/>
            <a:t>، </a:t>
          </a:r>
          <a:r>
            <a:rPr lang="en-GB" sz="1900" kern="1200" dirty="0"/>
            <a:t>Social.</a:t>
          </a:r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900" kern="1200" dirty="0"/>
            <a:t>متابعة معدلات التحويل</a:t>
          </a:r>
          <a:r>
            <a:rPr lang="en-GB" sz="1900" kern="1200" dirty="0"/>
            <a:t> (Conversions) </a:t>
          </a:r>
          <a:r>
            <a:rPr lang="ar-SA" sz="1900" kern="1200" dirty="0"/>
            <a:t>وسلوك المستخدمين</a:t>
          </a:r>
          <a:endParaRPr lang="en-US" sz="1900" kern="1200" dirty="0"/>
        </a:p>
      </dsp:txBody>
      <dsp:txXfrm>
        <a:off x="380899" y="30400"/>
        <a:ext cx="5317029" cy="1315449"/>
      </dsp:txXfrm>
    </dsp:sp>
    <dsp:sp modelId="{45C0B177-656D-2A45-A9C8-BEB19145BF8B}">
      <dsp:nvSpPr>
        <dsp:cNvPr id="0" name=""/>
        <dsp:cNvSpPr/>
      </dsp:nvSpPr>
      <dsp:spPr>
        <a:xfrm>
          <a:off x="838211" y="1374157"/>
          <a:ext cx="4758045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200" kern="1200" dirty="0"/>
            <a:t>توفر رؤى شاملة عن أداء الموقع</a:t>
          </a:r>
          <a:r>
            <a:rPr lang="en-GB" sz="2200" kern="1200" dirty="0"/>
            <a:t>.</a:t>
          </a:r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200" kern="1200" dirty="0"/>
            <a:t>تساعد في فهم اهتمامات الجمهور وسلوكياته</a:t>
          </a:r>
          <a:endParaRPr lang="en-US" sz="2200" kern="1200" dirty="0"/>
        </a:p>
      </dsp:txBody>
      <dsp:txXfrm>
        <a:off x="838211" y="1374157"/>
        <a:ext cx="4758045" cy="1315444"/>
      </dsp:txXfrm>
    </dsp:sp>
    <dsp:sp modelId="{0DB54FDB-F117-C945-A4F9-88CD650A5A80}">
      <dsp:nvSpPr>
        <dsp:cNvPr id="0" name=""/>
        <dsp:cNvSpPr/>
      </dsp:nvSpPr>
      <dsp:spPr>
        <a:xfrm>
          <a:off x="838211" y="2646389"/>
          <a:ext cx="4738292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تحليل معدل الزيارات اليومية ومصدرها</a:t>
          </a:r>
          <a:r>
            <a:rPr lang="en-GB" sz="2200" kern="1200" dirty="0"/>
            <a:t>.</a:t>
          </a:r>
        </a:p>
      </dsp:txBody>
      <dsp:txXfrm>
        <a:off x="838211" y="2646389"/>
        <a:ext cx="4738292" cy="13154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9FF1BC-9A2D-7248-A27C-A3FC6A81B410}">
      <dsp:nvSpPr>
        <dsp:cNvPr id="0" name=""/>
        <dsp:cNvSpPr/>
      </dsp:nvSpPr>
      <dsp:spPr>
        <a:xfrm>
          <a:off x="6249630" y="0"/>
          <a:ext cx="4384821" cy="438482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8B3A4D-E2D6-784B-BDD2-E946534D6D62}">
      <dsp:nvSpPr>
        <dsp:cNvPr id="0" name=""/>
        <dsp:cNvSpPr/>
      </dsp:nvSpPr>
      <dsp:spPr>
        <a:xfrm>
          <a:off x="313145" y="0"/>
          <a:ext cx="8128895" cy="43848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وظائف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0"/>
        <a:ext cx="4064447" cy="1315449"/>
      </dsp:txXfrm>
    </dsp:sp>
    <dsp:sp modelId="{5ED81864-AB42-364B-80AF-7BE8CC439667}">
      <dsp:nvSpPr>
        <dsp:cNvPr id="0" name=""/>
        <dsp:cNvSpPr/>
      </dsp:nvSpPr>
      <dsp:spPr>
        <a:xfrm>
          <a:off x="7016975" y="1315449"/>
          <a:ext cx="2850130" cy="285013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5A274E-2502-1747-AB8B-9CFC94F8141F}">
      <dsp:nvSpPr>
        <dsp:cNvPr id="0" name=""/>
        <dsp:cNvSpPr/>
      </dsp:nvSpPr>
      <dsp:spPr>
        <a:xfrm>
          <a:off x="313145" y="1315449"/>
          <a:ext cx="8128895" cy="2850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أهمية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1315449"/>
        <a:ext cx="4064447" cy="1315444"/>
      </dsp:txXfrm>
    </dsp:sp>
    <dsp:sp modelId="{A80CC4D1-598B-A34A-939C-C11C1F9910B1}">
      <dsp:nvSpPr>
        <dsp:cNvPr id="0" name=""/>
        <dsp:cNvSpPr/>
      </dsp:nvSpPr>
      <dsp:spPr>
        <a:xfrm>
          <a:off x="7784318" y="2630893"/>
          <a:ext cx="1315444" cy="1315444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3014E6-139B-6B47-8B8B-A7A4D6BFD0AD}">
      <dsp:nvSpPr>
        <dsp:cNvPr id="0" name=""/>
        <dsp:cNvSpPr/>
      </dsp:nvSpPr>
      <dsp:spPr>
        <a:xfrm>
          <a:off x="313145" y="2630893"/>
          <a:ext cx="8128895" cy="13154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مثال</a:t>
          </a:r>
          <a:r>
            <a:rPr lang="ar-SA" sz="2800" b="1" kern="1200" dirty="0"/>
            <a:t> </a:t>
          </a:r>
          <a:endParaRPr lang="en-GB" sz="2800" kern="1200" dirty="0"/>
        </a:p>
      </dsp:txBody>
      <dsp:txXfrm>
        <a:off x="4377593" y="2630893"/>
        <a:ext cx="4064447" cy="1315444"/>
      </dsp:txXfrm>
    </dsp:sp>
    <dsp:sp modelId="{031FD090-F68E-2C46-9EA2-67DE4BC72AF9}">
      <dsp:nvSpPr>
        <dsp:cNvPr id="0" name=""/>
        <dsp:cNvSpPr/>
      </dsp:nvSpPr>
      <dsp:spPr>
        <a:xfrm>
          <a:off x="380899" y="30400"/>
          <a:ext cx="5317029" cy="131544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 </a:t>
          </a:r>
          <a:r>
            <a:rPr lang="ar-SA" sz="1900" kern="1200" dirty="0"/>
            <a:t>إدارة وتحليل الإعلانات على منصتي فيسبوك وإنستغرام</a:t>
          </a:r>
          <a:endParaRPr lang="en-GB" sz="1900" kern="1200" dirty="0"/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 </a:t>
          </a:r>
          <a:r>
            <a:rPr lang="ar-SA" sz="1900" kern="1200" dirty="0"/>
            <a:t>تتبع معدلات النقر</a:t>
          </a:r>
          <a:r>
            <a:rPr lang="en-GB" sz="1900" kern="1200" dirty="0"/>
            <a:t> (CTR) </a:t>
          </a:r>
          <a:r>
            <a:rPr lang="ar-SA" sz="1900" kern="1200" dirty="0"/>
            <a:t>والتكلفة لكل نقرة</a:t>
          </a:r>
          <a:r>
            <a:rPr lang="en-GB" sz="1900" kern="1200" dirty="0"/>
            <a:t> (CPC).</a:t>
          </a:r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 </a:t>
          </a:r>
          <a:r>
            <a:rPr lang="ar-SA" sz="1900" kern="1200" dirty="0"/>
            <a:t>مقارنة أداء الإعلانات المختلفة</a:t>
          </a:r>
          <a:endParaRPr lang="en-US" sz="1900" kern="1200" dirty="0"/>
        </a:p>
      </dsp:txBody>
      <dsp:txXfrm>
        <a:off x="380899" y="30400"/>
        <a:ext cx="5317029" cy="1315449"/>
      </dsp:txXfrm>
    </dsp:sp>
    <dsp:sp modelId="{45C0B177-656D-2A45-A9C8-BEB19145BF8B}">
      <dsp:nvSpPr>
        <dsp:cNvPr id="0" name=""/>
        <dsp:cNvSpPr/>
      </dsp:nvSpPr>
      <dsp:spPr>
        <a:xfrm>
          <a:off x="838211" y="1374157"/>
          <a:ext cx="4758045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2200" kern="1200" dirty="0"/>
            <a:t> </a:t>
          </a:r>
          <a:r>
            <a:rPr lang="ar-SA" sz="2200" kern="1200" dirty="0"/>
            <a:t>تحسين أداء الإعلانات عبر تحليل النتائج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2200" kern="1200" dirty="0"/>
            <a:t> </a:t>
          </a:r>
          <a:r>
            <a:rPr lang="ar-SA" sz="2200" kern="1200" dirty="0"/>
            <a:t>استهداف الجمهور بشكل أكثر دقة</a:t>
          </a:r>
          <a:endParaRPr lang="en-US" sz="2200" kern="1200" dirty="0"/>
        </a:p>
      </dsp:txBody>
      <dsp:txXfrm>
        <a:off x="838211" y="1374157"/>
        <a:ext cx="4758045" cy="1315444"/>
      </dsp:txXfrm>
    </dsp:sp>
    <dsp:sp modelId="{0DB54FDB-F117-C945-A4F9-88CD650A5A80}">
      <dsp:nvSpPr>
        <dsp:cNvPr id="0" name=""/>
        <dsp:cNvSpPr/>
      </dsp:nvSpPr>
      <dsp:spPr>
        <a:xfrm>
          <a:off x="838211" y="2646389"/>
          <a:ext cx="4738292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 </a:t>
          </a:r>
          <a:r>
            <a:rPr lang="ar-SA" sz="2200" kern="1200" dirty="0"/>
            <a:t>تحليل إعلان فيديو لمعرفة معدل المشاهدات والتفاعل</a:t>
          </a:r>
          <a:endParaRPr lang="en-GB" sz="2200" kern="1200" dirty="0"/>
        </a:p>
      </dsp:txBody>
      <dsp:txXfrm>
        <a:off x="838211" y="2646389"/>
        <a:ext cx="4738292" cy="13154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9FF1BC-9A2D-7248-A27C-A3FC6A81B410}">
      <dsp:nvSpPr>
        <dsp:cNvPr id="0" name=""/>
        <dsp:cNvSpPr/>
      </dsp:nvSpPr>
      <dsp:spPr>
        <a:xfrm>
          <a:off x="6249630" y="0"/>
          <a:ext cx="4384821" cy="438482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8B3A4D-E2D6-784B-BDD2-E946534D6D62}">
      <dsp:nvSpPr>
        <dsp:cNvPr id="0" name=""/>
        <dsp:cNvSpPr/>
      </dsp:nvSpPr>
      <dsp:spPr>
        <a:xfrm>
          <a:off x="313145" y="0"/>
          <a:ext cx="8128895" cy="43848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وظائف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0"/>
        <a:ext cx="4064447" cy="1315449"/>
      </dsp:txXfrm>
    </dsp:sp>
    <dsp:sp modelId="{5ED81864-AB42-364B-80AF-7BE8CC439667}">
      <dsp:nvSpPr>
        <dsp:cNvPr id="0" name=""/>
        <dsp:cNvSpPr/>
      </dsp:nvSpPr>
      <dsp:spPr>
        <a:xfrm>
          <a:off x="7016975" y="1315449"/>
          <a:ext cx="2850130" cy="285013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5A274E-2502-1747-AB8B-9CFC94F8141F}">
      <dsp:nvSpPr>
        <dsp:cNvPr id="0" name=""/>
        <dsp:cNvSpPr/>
      </dsp:nvSpPr>
      <dsp:spPr>
        <a:xfrm>
          <a:off x="313145" y="1315449"/>
          <a:ext cx="8128895" cy="2850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أهمية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1315449"/>
        <a:ext cx="4064447" cy="1315444"/>
      </dsp:txXfrm>
    </dsp:sp>
    <dsp:sp modelId="{A80CC4D1-598B-A34A-939C-C11C1F9910B1}">
      <dsp:nvSpPr>
        <dsp:cNvPr id="0" name=""/>
        <dsp:cNvSpPr/>
      </dsp:nvSpPr>
      <dsp:spPr>
        <a:xfrm>
          <a:off x="7784318" y="2630893"/>
          <a:ext cx="1315444" cy="1315444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3014E6-139B-6B47-8B8B-A7A4D6BFD0AD}">
      <dsp:nvSpPr>
        <dsp:cNvPr id="0" name=""/>
        <dsp:cNvSpPr/>
      </dsp:nvSpPr>
      <dsp:spPr>
        <a:xfrm>
          <a:off x="313145" y="2630893"/>
          <a:ext cx="8128895" cy="13154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مثال</a:t>
          </a:r>
          <a:r>
            <a:rPr lang="ar-SA" sz="2800" b="1" kern="1200" dirty="0"/>
            <a:t> </a:t>
          </a:r>
          <a:endParaRPr lang="en-GB" sz="2800" kern="1200" dirty="0"/>
        </a:p>
      </dsp:txBody>
      <dsp:txXfrm>
        <a:off x="4377593" y="2630893"/>
        <a:ext cx="4064447" cy="1315444"/>
      </dsp:txXfrm>
    </dsp:sp>
    <dsp:sp modelId="{031FD090-F68E-2C46-9EA2-67DE4BC72AF9}">
      <dsp:nvSpPr>
        <dsp:cNvPr id="0" name=""/>
        <dsp:cNvSpPr/>
      </dsp:nvSpPr>
      <dsp:spPr>
        <a:xfrm>
          <a:off x="380899" y="30400"/>
          <a:ext cx="5317029" cy="131544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  </a:t>
          </a:r>
          <a:r>
            <a:rPr lang="ar-SA" sz="1900" kern="1200" dirty="0"/>
            <a:t>تحليل التفاعل مع المنشورات على وسائل التواصل</a:t>
          </a:r>
          <a:endParaRPr lang="en-GB" sz="1900" kern="1200" dirty="0"/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 </a:t>
          </a:r>
          <a:r>
            <a:rPr lang="ar-SA" sz="1900" kern="1200" dirty="0"/>
            <a:t>متابعة الإشارات</a:t>
          </a:r>
          <a:r>
            <a:rPr lang="en-GB" sz="1900" kern="1200" dirty="0"/>
            <a:t> (Mentions) </a:t>
          </a:r>
          <a:r>
            <a:rPr lang="ar-SA" sz="1900" kern="1200" dirty="0"/>
            <a:t>الخاصة بالعلامة التجارية</a:t>
          </a:r>
          <a:endParaRPr lang="en-GB" sz="1900" kern="1200" dirty="0"/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 </a:t>
          </a:r>
          <a:r>
            <a:rPr lang="ar-SA" sz="1900" kern="1200" dirty="0"/>
            <a:t>قياس مدى وصول المنشورات</a:t>
          </a:r>
          <a:r>
            <a:rPr lang="en-GB" sz="1900" kern="1200" dirty="0"/>
            <a:t> (Reach).</a:t>
          </a:r>
          <a:endParaRPr lang="en-US" sz="1900" kern="1200" dirty="0"/>
        </a:p>
      </dsp:txBody>
      <dsp:txXfrm>
        <a:off x="380899" y="30400"/>
        <a:ext cx="5317029" cy="1315449"/>
      </dsp:txXfrm>
    </dsp:sp>
    <dsp:sp modelId="{45C0B177-656D-2A45-A9C8-BEB19145BF8B}">
      <dsp:nvSpPr>
        <dsp:cNvPr id="0" name=""/>
        <dsp:cNvSpPr/>
      </dsp:nvSpPr>
      <dsp:spPr>
        <a:xfrm>
          <a:off x="838211" y="1374157"/>
          <a:ext cx="4758045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2200" kern="1200" dirty="0"/>
            <a:t> </a:t>
          </a:r>
          <a:r>
            <a:rPr lang="ar-SA" sz="2200" kern="1200" dirty="0"/>
            <a:t>إدارة الحسابات الاجتماعية من مكان واحد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2200" kern="1200" dirty="0"/>
            <a:t> </a:t>
          </a:r>
          <a:r>
            <a:rPr lang="ar-SA" sz="2200" kern="1200" dirty="0"/>
            <a:t>تحليل شامل لأداء وسائل التواصل الاجتماعي</a:t>
          </a:r>
          <a:endParaRPr lang="en-US" sz="2200" kern="1200" dirty="0"/>
        </a:p>
      </dsp:txBody>
      <dsp:txXfrm>
        <a:off x="838211" y="1374157"/>
        <a:ext cx="4758045" cy="1315444"/>
      </dsp:txXfrm>
    </dsp:sp>
    <dsp:sp modelId="{0DB54FDB-F117-C945-A4F9-88CD650A5A80}">
      <dsp:nvSpPr>
        <dsp:cNvPr id="0" name=""/>
        <dsp:cNvSpPr/>
      </dsp:nvSpPr>
      <dsp:spPr>
        <a:xfrm>
          <a:off x="838211" y="2646389"/>
          <a:ext cx="4738292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 </a:t>
          </a:r>
          <a:r>
            <a:rPr lang="ar-SA" sz="2200" kern="1200" dirty="0"/>
            <a:t>تتبع زيادة عدد المتابعين بعد نشر محتوى معين</a:t>
          </a:r>
          <a:endParaRPr lang="en-GB" sz="2200" kern="1200" dirty="0"/>
        </a:p>
      </dsp:txBody>
      <dsp:txXfrm>
        <a:off x="838211" y="2646389"/>
        <a:ext cx="4738292" cy="131544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9FF1BC-9A2D-7248-A27C-A3FC6A81B410}">
      <dsp:nvSpPr>
        <dsp:cNvPr id="0" name=""/>
        <dsp:cNvSpPr/>
      </dsp:nvSpPr>
      <dsp:spPr>
        <a:xfrm>
          <a:off x="6249630" y="0"/>
          <a:ext cx="4384821" cy="438482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8B3A4D-E2D6-784B-BDD2-E946534D6D62}">
      <dsp:nvSpPr>
        <dsp:cNvPr id="0" name=""/>
        <dsp:cNvSpPr/>
      </dsp:nvSpPr>
      <dsp:spPr>
        <a:xfrm>
          <a:off x="313145" y="0"/>
          <a:ext cx="8128895" cy="43848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وظائف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0"/>
        <a:ext cx="4064447" cy="1315449"/>
      </dsp:txXfrm>
    </dsp:sp>
    <dsp:sp modelId="{5ED81864-AB42-364B-80AF-7BE8CC439667}">
      <dsp:nvSpPr>
        <dsp:cNvPr id="0" name=""/>
        <dsp:cNvSpPr/>
      </dsp:nvSpPr>
      <dsp:spPr>
        <a:xfrm>
          <a:off x="7016975" y="1315449"/>
          <a:ext cx="2850130" cy="285013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5A274E-2502-1747-AB8B-9CFC94F8141F}">
      <dsp:nvSpPr>
        <dsp:cNvPr id="0" name=""/>
        <dsp:cNvSpPr/>
      </dsp:nvSpPr>
      <dsp:spPr>
        <a:xfrm>
          <a:off x="313145" y="1315449"/>
          <a:ext cx="8128895" cy="2850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أهمية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1315449"/>
        <a:ext cx="4064447" cy="1315444"/>
      </dsp:txXfrm>
    </dsp:sp>
    <dsp:sp modelId="{A80CC4D1-598B-A34A-939C-C11C1F9910B1}">
      <dsp:nvSpPr>
        <dsp:cNvPr id="0" name=""/>
        <dsp:cNvSpPr/>
      </dsp:nvSpPr>
      <dsp:spPr>
        <a:xfrm>
          <a:off x="7784318" y="2630893"/>
          <a:ext cx="1315444" cy="1315444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3014E6-139B-6B47-8B8B-A7A4D6BFD0AD}">
      <dsp:nvSpPr>
        <dsp:cNvPr id="0" name=""/>
        <dsp:cNvSpPr/>
      </dsp:nvSpPr>
      <dsp:spPr>
        <a:xfrm>
          <a:off x="313145" y="2630893"/>
          <a:ext cx="8128895" cy="13154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مثال</a:t>
          </a:r>
          <a:r>
            <a:rPr lang="ar-SA" sz="2800" b="1" kern="1200" dirty="0"/>
            <a:t> </a:t>
          </a:r>
          <a:endParaRPr lang="en-GB" sz="2800" kern="1200" dirty="0"/>
        </a:p>
      </dsp:txBody>
      <dsp:txXfrm>
        <a:off x="4377593" y="2630893"/>
        <a:ext cx="4064447" cy="1315444"/>
      </dsp:txXfrm>
    </dsp:sp>
    <dsp:sp modelId="{031FD090-F68E-2C46-9EA2-67DE4BC72AF9}">
      <dsp:nvSpPr>
        <dsp:cNvPr id="0" name=""/>
        <dsp:cNvSpPr/>
      </dsp:nvSpPr>
      <dsp:spPr>
        <a:xfrm>
          <a:off x="380899" y="30400"/>
          <a:ext cx="5317029" cy="131544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900" kern="1200" dirty="0"/>
            <a:t> تحليل حملات البريد الإلكتروني</a:t>
          </a:r>
          <a:r>
            <a:rPr lang="en-GB" sz="1900" kern="1200" dirty="0"/>
            <a:t> (Email Campaigns).</a:t>
          </a:r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900" kern="1200" dirty="0"/>
            <a:t> متابعة معدلات الفتح</a:t>
          </a:r>
          <a:r>
            <a:rPr lang="en-GB" sz="1900" kern="1200" dirty="0"/>
            <a:t> (Open Rate) </a:t>
          </a:r>
          <a:r>
            <a:rPr lang="ar-SA" sz="1900" kern="1200" dirty="0"/>
            <a:t>والنقر</a:t>
          </a:r>
          <a:r>
            <a:rPr lang="en-GB" sz="1900" kern="1200" dirty="0"/>
            <a:t> (Click Rate).</a:t>
          </a:r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900" kern="1200" dirty="0"/>
            <a:t> إدارة قوائم البريد والتفاعل مع العملاء</a:t>
          </a:r>
          <a:endParaRPr lang="en-US" sz="1900" kern="1200" dirty="0"/>
        </a:p>
      </dsp:txBody>
      <dsp:txXfrm>
        <a:off x="380899" y="30400"/>
        <a:ext cx="5317029" cy="1315449"/>
      </dsp:txXfrm>
    </dsp:sp>
    <dsp:sp modelId="{45C0B177-656D-2A45-A9C8-BEB19145BF8B}">
      <dsp:nvSpPr>
        <dsp:cNvPr id="0" name=""/>
        <dsp:cNvSpPr/>
      </dsp:nvSpPr>
      <dsp:spPr>
        <a:xfrm>
          <a:off x="838211" y="1374157"/>
          <a:ext cx="4758045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200" kern="1200" dirty="0"/>
            <a:t> تحسين الحملات البريدية بناءً على التحليل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2200" kern="1200" dirty="0"/>
            <a:t> </a:t>
          </a:r>
          <a:r>
            <a:rPr lang="ar-SA" sz="2200" kern="1200" dirty="0"/>
            <a:t> تخصيص الرسائل لجمهور محدد</a:t>
          </a:r>
          <a:endParaRPr lang="en-US" sz="2200" kern="1200" dirty="0"/>
        </a:p>
      </dsp:txBody>
      <dsp:txXfrm>
        <a:off x="838211" y="1374157"/>
        <a:ext cx="4758045" cy="1315444"/>
      </dsp:txXfrm>
    </dsp:sp>
    <dsp:sp modelId="{0DB54FDB-F117-C945-A4F9-88CD650A5A80}">
      <dsp:nvSpPr>
        <dsp:cNvPr id="0" name=""/>
        <dsp:cNvSpPr/>
      </dsp:nvSpPr>
      <dsp:spPr>
        <a:xfrm>
          <a:off x="838211" y="2646389"/>
          <a:ext cx="4738292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200" kern="1200" dirty="0"/>
            <a:t> متابعة نجاح رسالة بريدية تحتوي على عرض خاص</a:t>
          </a:r>
          <a:endParaRPr lang="en-GB" sz="2200" kern="1200" dirty="0"/>
        </a:p>
      </dsp:txBody>
      <dsp:txXfrm>
        <a:off x="838211" y="2646389"/>
        <a:ext cx="4738292" cy="13154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9FF1BC-9A2D-7248-A27C-A3FC6A81B410}">
      <dsp:nvSpPr>
        <dsp:cNvPr id="0" name=""/>
        <dsp:cNvSpPr/>
      </dsp:nvSpPr>
      <dsp:spPr>
        <a:xfrm>
          <a:off x="6249630" y="0"/>
          <a:ext cx="4384821" cy="438482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8B3A4D-E2D6-784B-BDD2-E946534D6D62}">
      <dsp:nvSpPr>
        <dsp:cNvPr id="0" name=""/>
        <dsp:cNvSpPr/>
      </dsp:nvSpPr>
      <dsp:spPr>
        <a:xfrm>
          <a:off x="313145" y="0"/>
          <a:ext cx="8128895" cy="43848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وظائف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0"/>
        <a:ext cx="4064447" cy="1315449"/>
      </dsp:txXfrm>
    </dsp:sp>
    <dsp:sp modelId="{5ED81864-AB42-364B-80AF-7BE8CC439667}">
      <dsp:nvSpPr>
        <dsp:cNvPr id="0" name=""/>
        <dsp:cNvSpPr/>
      </dsp:nvSpPr>
      <dsp:spPr>
        <a:xfrm>
          <a:off x="7016975" y="1315449"/>
          <a:ext cx="2850130" cy="2850130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5A274E-2502-1747-AB8B-9CFC94F8141F}">
      <dsp:nvSpPr>
        <dsp:cNvPr id="0" name=""/>
        <dsp:cNvSpPr/>
      </dsp:nvSpPr>
      <dsp:spPr>
        <a:xfrm>
          <a:off x="313145" y="1315449"/>
          <a:ext cx="8128895" cy="28501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أهمية الأداة</a:t>
          </a:r>
          <a:endParaRPr lang="en-GB" sz="2800" kern="1200" dirty="0">
            <a:solidFill>
              <a:srgbClr val="C00000"/>
            </a:solidFill>
          </a:endParaRPr>
        </a:p>
      </dsp:txBody>
      <dsp:txXfrm>
        <a:off x="4377593" y="1315449"/>
        <a:ext cx="4064447" cy="1315444"/>
      </dsp:txXfrm>
    </dsp:sp>
    <dsp:sp modelId="{A80CC4D1-598B-A34A-939C-C11C1F9910B1}">
      <dsp:nvSpPr>
        <dsp:cNvPr id="0" name=""/>
        <dsp:cNvSpPr/>
      </dsp:nvSpPr>
      <dsp:spPr>
        <a:xfrm>
          <a:off x="7784318" y="2630893"/>
          <a:ext cx="1315444" cy="1315444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3014E6-139B-6B47-8B8B-A7A4D6BFD0AD}">
      <dsp:nvSpPr>
        <dsp:cNvPr id="0" name=""/>
        <dsp:cNvSpPr/>
      </dsp:nvSpPr>
      <dsp:spPr>
        <a:xfrm>
          <a:off x="313145" y="2630893"/>
          <a:ext cx="8128895" cy="13154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>
              <a:solidFill>
                <a:srgbClr val="C00000"/>
              </a:solidFill>
            </a:rPr>
            <a:t>مثال</a:t>
          </a:r>
          <a:r>
            <a:rPr lang="ar-SA" sz="2800" b="1" kern="1200" dirty="0"/>
            <a:t> </a:t>
          </a:r>
          <a:endParaRPr lang="en-GB" sz="2800" kern="1200" dirty="0"/>
        </a:p>
      </dsp:txBody>
      <dsp:txXfrm>
        <a:off x="4377593" y="2630893"/>
        <a:ext cx="4064447" cy="1315444"/>
      </dsp:txXfrm>
    </dsp:sp>
    <dsp:sp modelId="{031FD090-F68E-2C46-9EA2-67DE4BC72AF9}">
      <dsp:nvSpPr>
        <dsp:cNvPr id="0" name=""/>
        <dsp:cNvSpPr/>
      </dsp:nvSpPr>
      <dsp:spPr>
        <a:xfrm>
          <a:off x="380899" y="30400"/>
          <a:ext cx="5317029" cy="131544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 </a:t>
          </a:r>
          <a:r>
            <a:rPr lang="ar-SA" sz="1900" kern="1200" dirty="0"/>
            <a:t>تحليل أداء الكلمات المفتاحية</a:t>
          </a:r>
          <a:r>
            <a:rPr lang="en-GB" sz="1900" kern="1200" dirty="0"/>
            <a:t> (Keywords).</a:t>
          </a:r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kern="1200" dirty="0"/>
            <a:t> </a:t>
          </a:r>
          <a:r>
            <a:rPr lang="ar-SA" sz="1900" kern="1200" dirty="0"/>
            <a:t>مراقبة ترتيب الموقع في محركات البحث</a:t>
          </a:r>
          <a:r>
            <a:rPr lang="en-GB" sz="1900" kern="1200" dirty="0"/>
            <a:t> (SEO).</a:t>
          </a:r>
        </a:p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1900" kern="1200" dirty="0"/>
            <a:t> </a:t>
          </a:r>
          <a:r>
            <a:rPr lang="en-GB" sz="1900" kern="1200" dirty="0"/>
            <a:t> </a:t>
          </a:r>
          <a:r>
            <a:rPr lang="ar-SA" sz="1900" kern="1200" dirty="0"/>
            <a:t>تحليل أداء المنافسين</a:t>
          </a:r>
          <a:endParaRPr lang="en-US" sz="1900" kern="1200" dirty="0"/>
        </a:p>
      </dsp:txBody>
      <dsp:txXfrm>
        <a:off x="380899" y="30400"/>
        <a:ext cx="5317029" cy="1315449"/>
      </dsp:txXfrm>
    </dsp:sp>
    <dsp:sp modelId="{45C0B177-656D-2A45-A9C8-BEB19145BF8B}">
      <dsp:nvSpPr>
        <dsp:cNvPr id="0" name=""/>
        <dsp:cNvSpPr/>
      </dsp:nvSpPr>
      <dsp:spPr>
        <a:xfrm>
          <a:off x="838211" y="1374157"/>
          <a:ext cx="4758045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2200" kern="1200" dirty="0"/>
            <a:t> </a:t>
          </a:r>
          <a:r>
            <a:rPr lang="ar-SA" sz="2200" kern="1200" dirty="0"/>
            <a:t>تحسين استراتيجيات تحسين محركات البحث</a:t>
          </a:r>
          <a:endParaRPr lang="en-GB" sz="2200" kern="1200" dirty="0"/>
        </a:p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GB" sz="2200" kern="1200" dirty="0"/>
            <a:t> </a:t>
          </a:r>
          <a:r>
            <a:rPr lang="ar-SA" sz="2200" kern="1200" dirty="0"/>
            <a:t>اكتشاف فرص تحسين الأداء مقارنة بالمنافسين</a:t>
          </a:r>
          <a:endParaRPr lang="en-US" sz="2200" kern="1200" dirty="0"/>
        </a:p>
      </dsp:txBody>
      <dsp:txXfrm>
        <a:off x="838211" y="1374157"/>
        <a:ext cx="4758045" cy="1315444"/>
      </dsp:txXfrm>
    </dsp:sp>
    <dsp:sp modelId="{0DB54FDB-F117-C945-A4F9-88CD650A5A80}">
      <dsp:nvSpPr>
        <dsp:cNvPr id="0" name=""/>
        <dsp:cNvSpPr/>
      </dsp:nvSpPr>
      <dsp:spPr>
        <a:xfrm>
          <a:off x="838211" y="2646389"/>
          <a:ext cx="4738292" cy="131544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9779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200" kern="1200" dirty="0"/>
            <a:t> </a:t>
          </a:r>
          <a:r>
            <a:rPr lang="ar-SA" sz="2200" kern="1200" dirty="0"/>
            <a:t>مقارنة ترتيب الكلمات المفتاحية بين موقعك ومواقع المنافسين</a:t>
          </a:r>
          <a:endParaRPr lang="en-GB" sz="2200" kern="1200" dirty="0"/>
        </a:p>
      </dsp:txBody>
      <dsp:txXfrm>
        <a:off x="838211" y="2646389"/>
        <a:ext cx="4738292" cy="131544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830414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التغيرات في سلوك العملاء</a:t>
          </a:r>
          <a:endParaRPr lang="en-GB" sz="2400" kern="1200" dirty="0"/>
        </a:p>
      </dsp:txBody>
      <dsp:txXfrm>
        <a:off x="7852252" y="23199"/>
        <a:ext cx="1874651" cy="701926"/>
      </dsp:txXfrm>
    </dsp:sp>
    <dsp:sp modelId="{F69676B8-3372-6245-86C7-29A51072DC86}">
      <dsp:nvSpPr>
        <dsp:cNvPr id="0" name=""/>
        <dsp:cNvSpPr/>
      </dsp:nvSpPr>
      <dsp:spPr>
        <a:xfrm>
          <a:off x="9365076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483432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سلوك العملاء يتغير باستمرار ويجب مواكبته</a:t>
          </a:r>
          <a:endParaRPr lang="en-GB" sz="2400" kern="1200" dirty="0"/>
        </a:p>
      </dsp:txBody>
      <dsp:txXfrm>
        <a:off x="7538543" y="1067527"/>
        <a:ext cx="1771422" cy="1929173"/>
      </dsp:txXfrm>
    </dsp:sp>
    <dsp:sp modelId="{B61973B9-0B44-E644-B71B-647A7C96CC5B}">
      <dsp:nvSpPr>
        <dsp:cNvPr id="0" name=""/>
        <dsp:cNvSpPr/>
      </dsp:nvSpPr>
      <dsp:spPr>
        <a:xfrm>
          <a:off x="5381181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تطور القنوات الرقمية</a:t>
          </a:r>
          <a:endParaRPr lang="en-GB" sz="2400" kern="1200" dirty="0"/>
        </a:p>
      </dsp:txBody>
      <dsp:txXfrm>
        <a:off x="5403019" y="23199"/>
        <a:ext cx="1874651" cy="701926"/>
      </dsp:txXfrm>
    </dsp:sp>
    <dsp:sp modelId="{ABA4313E-725F-1742-92C7-6C0A930B71CD}">
      <dsp:nvSpPr>
        <dsp:cNvPr id="0" name=""/>
        <dsp:cNvSpPr/>
      </dsp:nvSpPr>
      <dsp:spPr>
        <a:xfrm>
          <a:off x="6915844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34199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ظهور قنوات وأدوات جديدة يتطلب تعديل الاستراتيجيات</a:t>
          </a:r>
          <a:endParaRPr lang="en-GB" sz="2400" kern="1200" dirty="0"/>
        </a:p>
      </dsp:txBody>
      <dsp:txXfrm>
        <a:off x="5089310" y="1067527"/>
        <a:ext cx="1771422" cy="1929173"/>
      </dsp:txXfrm>
    </dsp:sp>
    <dsp:sp modelId="{4E7912FB-C25D-7E41-93DF-5E632CB92593}">
      <dsp:nvSpPr>
        <dsp:cNvPr id="0" name=""/>
        <dsp:cNvSpPr/>
      </dsp:nvSpPr>
      <dsp:spPr>
        <a:xfrm>
          <a:off x="2931949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قياس الأداء بمرور الوقت</a:t>
          </a:r>
          <a:endParaRPr lang="en-GB" sz="2400" kern="1200" dirty="0"/>
        </a:p>
      </dsp:txBody>
      <dsp:txXfrm>
        <a:off x="2953787" y="23199"/>
        <a:ext cx="1874651" cy="701926"/>
      </dsp:txXfrm>
    </dsp:sp>
    <dsp:sp modelId="{89071331-5488-1A49-8856-F4512BB3542F}">
      <dsp:nvSpPr>
        <dsp:cNvPr id="0" name=""/>
        <dsp:cNvSpPr/>
      </dsp:nvSpPr>
      <dsp:spPr>
        <a:xfrm>
          <a:off x="4466611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84967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يساعد التقييم المستمر على معرفة الاتجاهات وتحقيق استدامة النجاح</a:t>
          </a:r>
          <a:endParaRPr lang="en-GB" sz="2400" kern="1200" dirty="0"/>
        </a:p>
      </dsp:txBody>
      <dsp:txXfrm>
        <a:off x="2640078" y="1067527"/>
        <a:ext cx="1771422" cy="1929173"/>
      </dsp:txXfrm>
    </dsp:sp>
    <dsp:sp modelId="{751F4EE2-34DC-6A42-9412-E5253820A6FF}">
      <dsp:nvSpPr>
        <dsp:cNvPr id="0" name=""/>
        <dsp:cNvSpPr/>
      </dsp:nvSpPr>
      <dsp:spPr>
        <a:xfrm>
          <a:off x="482716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الاستجابة للأخطاء بسرعة</a:t>
          </a:r>
          <a:endParaRPr lang="en-GB" sz="2400" kern="1200" dirty="0"/>
        </a:p>
      </dsp:txBody>
      <dsp:txXfrm>
        <a:off x="504554" y="23199"/>
        <a:ext cx="1874651" cy="701926"/>
      </dsp:txXfrm>
    </dsp:sp>
    <dsp:sp modelId="{1B86DE42-4515-8347-8966-199C471BDC79}">
      <dsp:nvSpPr>
        <dsp:cNvPr id="0" name=""/>
        <dsp:cNvSpPr/>
      </dsp:nvSpPr>
      <dsp:spPr>
        <a:xfrm>
          <a:off x="2017379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381337-7966-2F41-9000-71B6AA048087}">
      <dsp:nvSpPr>
        <dsp:cNvPr id="0" name=""/>
        <dsp:cNvSpPr/>
      </dsp:nvSpPr>
      <dsp:spPr>
        <a:xfrm>
          <a:off x="135734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يتيح التقييم السريع معالجة الأخطاء قبل تفاقمها</a:t>
          </a:r>
          <a:endParaRPr lang="en-GB" sz="2400" kern="1200" dirty="0"/>
        </a:p>
      </dsp:txBody>
      <dsp:txXfrm>
        <a:off x="190845" y="1067527"/>
        <a:ext cx="1771422" cy="192917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63200C-A9A8-8D4D-BD21-7E752CE0E627}">
      <dsp:nvSpPr>
        <dsp:cNvPr id="0" name=""/>
        <dsp:cNvSpPr/>
      </dsp:nvSpPr>
      <dsp:spPr>
        <a:xfrm rot="10800000">
          <a:off x="0" y="1032"/>
          <a:ext cx="6101344" cy="81895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تحليل معدل التحويل لمعرفة مدى نجاح الحملة</a:t>
          </a:r>
          <a:endParaRPr lang="en-GB" sz="2400" kern="1200" dirty="0"/>
        </a:p>
      </dsp:txBody>
      <dsp:txXfrm rot="10800000">
        <a:off x="307108" y="103401"/>
        <a:ext cx="5794236" cy="614216"/>
      </dsp:txXfrm>
    </dsp:sp>
    <dsp:sp modelId="{AD906EDE-5E1C-8347-AB7D-26A3A88306CC}">
      <dsp:nvSpPr>
        <dsp:cNvPr id="0" name=""/>
        <dsp:cNvSpPr/>
      </dsp:nvSpPr>
      <dsp:spPr>
        <a:xfrm>
          <a:off x="6101344" y="1032"/>
          <a:ext cx="4067562" cy="818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زيادة المبيعات</a:t>
          </a:r>
          <a:endParaRPr lang="en-GB" sz="2400" b="1" kern="1200" dirty="0"/>
        </a:p>
      </dsp:txBody>
      <dsp:txXfrm>
        <a:off x="6141322" y="41010"/>
        <a:ext cx="3987606" cy="738998"/>
      </dsp:txXfrm>
    </dsp:sp>
    <dsp:sp modelId="{DB032B1A-F59C-D44D-83B5-4D43C31C33D6}">
      <dsp:nvSpPr>
        <dsp:cNvPr id="0" name=""/>
        <dsp:cNvSpPr/>
      </dsp:nvSpPr>
      <dsp:spPr>
        <a:xfrm rot="10800000">
          <a:off x="0" y="901882"/>
          <a:ext cx="6101344" cy="81895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متابعة معدلات الوصول والتفاعل</a:t>
          </a:r>
          <a:endParaRPr lang="en-GB" sz="2400" kern="1200" dirty="0"/>
        </a:p>
      </dsp:txBody>
      <dsp:txXfrm rot="10800000">
        <a:off x="307108" y="1004251"/>
        <a:ext cx="5794236" cy="614216"/>
      </dsp:txXfrm>
    </dsp:sp>
    <dsp:sp modelId="{A32129A8-334A-4A44-BB4B-B77150B28F65}">
      <dsp:nvSpPr>
        <dsp:cNvPr id="0" name=""/>
        <dsp:cNvSpPr/>
      </dsp:nvSpPr>
      <dsp:spPr>
        <a:xfrm>
          <a:off x="6101344" y="901882"/>
          <a:ext cx="4067562" cy="818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تعزيز الوعي بالعلامة التجارية</a:t>
          </a:r>
          <a:endParaRPr lang="en-GB" sz="2400" b="1" kern="1200" dirty="0"/>
        </a:p>
      </dsp:txBody>
      <dsp:txXfrm>
        <a:off x="6141322" y="941860"/>
        <a:ext cx="3987606" cy="738998"/>
      </dsp:txXfrm>
    </dsp:sp>
    <dsp:sp modelId="{237A7679-8B80-F847-AD09-3C53E82F172D}">
      <dsp:nvSpPr>
        <dsp:cNvPr id="0" name=""/>
        <dsp:cNvSpPr/>
      </dsp:nvSpPr>
      <dsp:spPr>
        <a:xfrm rot="10800000">
          <a:off x="0" y="1802732"/>
          <a:ext cx="6101344" cy="81895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تحليل معدلات النقر والمشاركة على الشبكات الاجتماعية</a:t>
          </a:r>
          <a:endParaRPr lang="en-GB" sz="2400" kern="1200" dirty="0"/>
        </a:p>
      </dsp:txBody>
      <dsp:txXfrm rot="10800000">
        <a:off x="307108" y="1905101"/>
        <a:ext cx="5794236" cy="614216"/>
      </dsp:txXfrm>
    </dsp:sp>
    <dsp:sp modelId="{FDD169A4-6104-A54F-81FC-DA78D45A5FC8}">
      <dsp:nvSpPr>
        <dsp:cNvPr id="0" name=""/>
        <dsp:cNvSpPr/>
      </dsp:nvSpPr>
      <dsp:spPr>
        <a:xfrm>
          <a:off x="6101344" y="1802732"/>
          <a:ext cx="4067562" cy="818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زيادة التفاعل مع المحتوى</a:t>
          </a:r>
          <a:endParaRPr lang="en-GB" sz="2400" kern="1200" dirty="0"/>
        </a:p>
      </dsp:txBody>
      <dsp:txXfrm>
        <a:off x="6141322" y="1842710"/>
        <a:ext cx="3987606" cy="738998"/>
      </dsp:txXfrm>
    </dsp:sp>
    <dsp:sp modelId="{692D3057-6864-F54B-9482-5F3AD5F3DCAD}">
      <dsp:nvSpPr>
        <dsp:cNvPr id="0" name=""/>
        <dsp:cNvSpPr/>
      </dsp:nvSpPr>
      <dsp:spPr>
        <a:xfrm rot="10800000">
          <a:off x="0" y="2703582"/>
          <a:ext cx="6101344" cy="818954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قياس ردود الفعل وتحليل التعليقات</a:t>
          </a:r>
          <a:endParaRPr lang="en-GB" sz="2400" kern="1200" dirty="0"/>
        </a:p>
      </dsp:txBody>
      <dsp:txXfrm rot="10800000">
        <a:off x="307108" y="2805951"/>
        <a:ext cx="5794236" cy="614216"/>
      </dsp:txXfrm>
    </dsp:sp>
    <dsp:sp modelId="{44035F86-77B1-6B40-B0EE-DBF5BFA2BAC8}">
      <dsp:nvSpPr>
        <dsp:cNvPr id="0" name=""/>
        <dsp:cNvSpPr/>
      </dsp:nvSpPr>
      <dsp:spPr>
        <a:xfrm>
          <a:off x="6101344" y="2703582"/>
          <a:ext cx="4067562" cy="8189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تحسين تجربة العملاء</a:t>
          </a:r>
          <a:endParaRPr lang="en-GB" sz="2400" kern="1200" dirty="0"/>
        </a:p>
      </dsp:txBody>
      <dsp:txXfrm>
        <a:off x="6141322" y="2743560"/>
        <a:ext cx="3987606" cy="73899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FD1DA2-E33A-2D48-987A-4CA29903B0F8}">
      <dsp:nvSpPr>
        <dsp:cNvPr id="0" name=""/>
        <dsp:cNvSpPr/>
      </dsp:nvSpPr>
      <dsp:spPr>
        <a:xfrm rot="5400000">
          <a:off x="426894" y="1422647"/>
          <a:ext cx="1271665" cy="211602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DBB1F8-90DF-7C47-B9C6-FA8E88ABFCCB}">
      <dsp:nvSpPr>
        <dsp:cNvPr id="0" name=""/>
        <dsp:cNvSpPr/>
      </dsp:nvSpPr>
      <dsp:spPr>
        <a:xfrm>
          <a:off x="214622" y="2054882"/>
          <a:ext cx="1910357" cy="167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800" kern="1200" dirty="0"/>
            <a:t>تحليل الأداء يوفر رؤى دقيقة تساعد على اتخاذ قرارات مستنيرة</a:t>
          </a:r>
          <a:r>
            <a:rPr lang="en-GB" sz="2800" kern="1200" dirty="0"/>
            <a:t>.</a:t>
          </a:r>
        </a:p>
      </dsp:txBody>
      <dsp:txXfrm>
        <a:off x="214622" y="2054882"/>
        <a:ext cx="1910357" cy="1674540"/>
      </dsp:txXfrm>
    </dsp:sp>
    <dsp:sp modelId="{13D0416A-4F11-7841-8CFD-07F6072E8E3A}">
      <dsp:nvSpPr>
        <dsp:cNvPr id="0" name=""/>
        <dsp:cNvSpPr/>
      </dsp:nvSpPr>
      <dsp:spPr>
        <a:xfrm>
          <a:off x="1764535" y="1266863"/>
          <a:ext cx="360444" cy="3604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6220D3-1899-984E-BE9D-20FF74A09423}">
      <dsp:nvSpPr>
        <dsp:cNvPr id="0" name=""/>
        <dsp:cNvSpPr/>
      </dsp:nvSpPr>
      <dsp:spPr>
        <a:xfrm rot="5400000">
          <a:off x="2765546" y="843945"/>
          <a:ext cx="1271665" cy="211602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EC0CE8-54D8-9E4A-A4AB-E414A481670C}">
      <dsp:nvSpPr>
        <dsp:cNvPr id="0" name=""/>
        <dsp:cNvSpPr/>
      </dsp:nvSpPr>
      <dsp:spPr>
        <a:xfrm>
          <a:off x="2553273" y="1476181"/>
          <a:ext cx="1910357" cy="167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800" kern="1200" dirty="0"/>
            <a:t>التقييم المستمر يدعم التحسين الفوري والمستقبلي</a:t>
          </a:r>
          <a:r>
            <a:rPr lang="en-GB" sz="2800" kern="1200" dirty="0"/>
            <a:t>.</a:t>
          </a:r>
        </a:p>
      </dsp:txBody>
      <dsp:txXfrm>
        <a:off x="2553273" y="1476181"/>
        <a:ext cx="1910357" cy="1674540"/>
      </dsp:txXfrm>
    </dsp:sp>
    <dsp:sp modelId="{29E6F2BE-3F3C-8A44-8953-AD24B84751DD}">
      <dsp:nvSpPr>
        <dsp:cNvPr id="0" name=""/>
        <dsp:cNvSpPr/>
      </dsp:nvSpPr>
      <dsp:spPr>
        <a:xfrm>
          <a:off x="4103186" y="688161"/>
          <a:ext cx="360444" cy="3604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D49C54-C35A-264D-A4C7-190071D69AD1}">
      <dsp:nvSpPr>
        <dsp:cNvPr id="0" name=""/>
        <dsp:cNvSpPr/>
      </dsp:nvSpPr>
      <dsp:spPr>
        <a:xfrm rot="5400000">
          <a:off x="5104197" y="265244"/>
          <a:ext cx="1271665" cy="211602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A969FD-6340-0347-A402-F5018310D776}">
      <dsp:nvSpPr>
        <dsp:cNvPr id="0" name=""/>
        <dsp:cNvSpPr/>
      </dsp:nvSpPr>
      <dsp:spPr>
        <a:xfrm>
          <a:off x="4891924" y="897479"/>
          <a:ext cx="1910357" cy="167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800" kern="1200" dirty="0"/>
            <a:t>الأدوات التحليلية تجعل العملية أكثر كفاءة ودقة</a:t>
          </a:r>
          <a:r>
            <a:rPr lang="en-GB" sz="2800" kern="1200" dirty="0"/>
            <a:t>.</a:t>
          </a:r>
        </a:p>
      </dsp:txBody>
      <dsp:txXfrm>
        <a:off x="4891924" y="897479"/>
        <a:ext cx="1910357" cy="1674540"/>
      </dsp:txXfrm>
    </dsp:sp>
    <dsp:sp modelId="{6B767686-728B-204D-BA31-C96B469FBAFD}">
      <dsp:nvSpPr>
        <dsp:cNvPr id="0" name=""/>
        <dsp:cNvSpPr/>
      </dsp:nvSpPr>
      <dsp:spPr>
        <a:xfrm>
          <a:off x="6441837" y="109460"/>
          <a:ext cx="360444" cy="36044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397E1-7BCC-5440-88A1-82111842AD53}">
      <dsp:nvSpPr>
        <dsp:cNvPr id="0" name=""/>
        <dsp:cNvSpPr/>
      </dsp:nvSpPr>
      <dsp:spPr>
        <a:xfrm rot="5400000">
          <a:off x="7442848" y="-313457"/>
          <a:ext cx="1271665" cy="211602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BF0AFD-220B-4B46-BCC7-A239FC8FE2DD}">
      <dsp:nvSpPr>
        <dsp:cNvPr id="0" name=""/>
        <dsp:cNvSpPr/>
      </dsp:nvSpPr>
      <dsp:spPr>
        <a:xfrm>
          <a:off x="7230575" y="318777"/>
          <a:ext cx="1910357" cy="1674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800" kern="1200" dirty="0"/>
            <a:t>فهم الجمهور المستهدف يضمن تصميم حملات أكثر تأثيرًا</a:t>
          </a:r>
          <a:r>
            <a:rPr lang="en-GB" sz="2800" kern="1200" dirty="0"/>
            <a:t>.</a:t>
          </a:r>
        </a:p>
      </dsp:txBody>
      <dsp:txXfrm>
        <a:off x="7230575" y="318777"/>
        <a:ext cx="1910357" cy="167454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300998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تعريف</a:t>
          </a:r>
          <a:endParaRPr lang="en-GB" sz="2400" kern="1200" dirty="0"/>
        </a:p>
      </dsp:txBody>
      <dsp:txXfrm>
        <a:off x="7322836" y="23199"/>
        <a:ext cx="1874651" cy="701926"/>
      </dsp:txXfrm>
    </dsp:sp>
    <dsp:sp modelId="{F69676B8-3372-6245-86C7-29A51072DC86}">
      <dsp:nvSpPr>
        <dsp:cNvPr id="0" name=""/>
        <dsp:cNvSpPr/>
      </dsp:nvSpPr>
      <dsp:spPr>
        <a:xfrm>
          <a:off x="8835660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466093" y="1012416"/>
          <a:ext cx="2369567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أدوات قياس كمية أو نوعية تُستخدم لتقييم نجاح الحملة التسويقية</a:t>
          </a:r>
          <a:endParaRPr lang="en-GB" sz="2400" kern="1200" dirty="0"/>
        </a:p>
      </dsp:txBody>
      <dsp:txXfrm>
        <a:off x="6525825" y="1072148"/>
        <a:ext cx="2250103" cy="1919931"/>
      </dsp:txXfrm>
    </dsp:sp>
    <dsp:sp modelId="{B61973B9-0B44-E644-B71B-647A7C96CC5B}">
      <dsp:nvSpPr>
        <dsp:cNvPr id="0" name=""/>
        <dsp:cNvSpPr/>
      </dsp:nvSpPr>
      <dsp:spPr>
        <a:xfrm>
          <a:off x="4400526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أهميتها</a:t>
          </a:r>
          <a:endParaRPr lang="en-GB" sz="2400" kern="1200" dirty="0"/>
        </a:p>
      </dsp:txBody>
      <dsp:txXfrm>
        <a:off x="4422364" y="23199"/>
        <a:ext cx="1874651" cy="701926"/>
      </dsp:txXfrm>
    </dsp:sp>
    <dsp:sp modelId="{ABA4313E-725F-1742-92C7-6C0A930B71CD}">
      <dsp:nvSpPr>
        <dsp:cNvPr id="0" name=""/>
        <dsp:cNvSpPr/>
      </dsp:nvSpPr>
      <dsp:spPr>
        <a:xfrm>
          <a:off x="5935189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565622" y="1012416"/>
          <a:ext cx="2369567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* قياس مدى تحقيق أهداف الحملة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* مساعدة الفرق على متابعة الأداء واتخاذ قرارات مستنيرة</a:t>
          </a:r>
          <a:r>
            <a:rPr lang="en-GB" sz="2400" kern="1200" dirty="0"/>
            <a:t>.</a:t>
          </a:r>
        </a:p>
      </dsp:txBody>
      <dsp:txXfrm>
        <a:off x="3625354" y="1072148"/>
        <a:ext cx="2250103" cy="1919931"/>
      </dsp:txXfrm>
    </dsp:sp>
    <dsp:sp modelId="{4E7912FB-C25D-7E41-93DF-5E632CB92593}">
      <dsp:nvSpPr>
        <dsp:cNvPr id="0" name=""/>
        <dsp:cNvSpPr/>
      </dsp:nvSpPr>
      <dsp:spPr>
        <a:xfrm>
          <a:off x="1500055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تحليل بيانات التفاعل</a:t>
          </a:r>
          <a:endParaRPr lang="en-GB" sz="2400" kern="1200" dirty="0"/>
        </a:p>
      </dsp:txBody>
      <dsp:txXfrm>
        <a:off x="1521893" y="23199"/>
        <a:ext cx="1874651" cy="701926"/>
      </dsp:txXfrm>
    </dsp:sp>
    <dsp:sp modelId="{89071331-5488-1A49-8856-F4512BB3542F}">
      <dsp:nvSpPr>
        <dsp:cNvPr id="0" name=""/>
        <dsp:cNvSpPr/>
      </dsp:nvSpPr>
      <dsp:spPr>
        <a:xfrm>
          <a:off x="3034717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665150" y="1012416"/>
          <a:ext cx="2369567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الكمية (مثل معدل التحويل)</a:t>
          </a:r>
          <a:endParaRPr lang="en-GB" sz="2400" kern="1200" dirty="0"/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النوعية (مثل رضا العملاء)</a:t>
          </a:r>
          <a:endParaRPr lang="en-GB" sz="2400" kern="1200" dirty="0"/>
        </a:p>
      </dsp:txBody>
      <dsp:txXfrm>
        <a:off x="724882" y="1072148"/>
        <a:ext cx="2250103" cy="191993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300998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تعريف</a:t>
          </a:r>
          <a:endParaRPr lang="en-GB" sz="2400" kern="1200" dirty="0"/>
        </a:p>
      </dsp:txBody>
      <dsp:txXfrm>
        <a:off x="7322836" y="23199"/>
        <a:ext cx="1874651" cy="701926"/>
      </dsp:txXfrm>
    </dsp:sp>
    <dsp:sp modelId="{F69676B8-3372-6245-86C7-29A51072DC86}">
      <dsp:nvSpPr>
        <dsp:cNvPr id="0" name=""/>
        <dsp:cNvSpPr/>
      </dsp:nvSpPr>
      <dsp:spPr>
        <a:xfrm>
          <a:off x="8835660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466093" y="1012416"/>
          <a:ext cx="2369567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نسبة عدد النقرات إلى مرات الظهور</a:t>
          </a:r>
          <a:r>
            <a:rPr lang="en-GB" sz="2400" kern="1200" dirty="0"/>
            <a:t> (Clicks/Impressions).</a:t>
          </a:r>
        </a:p>
      </dsp:txBody>
      <dsp:txXfrm>
        <a:off x="6525825" y="1072148"/>
        <a:ext cx="2250103" cy="1919931"/>
      </dsp:txXfrm>
    </dsp:sp>
    <dsp:sp modelId="{B61973B9-0B44-E644-B71B-647A7C96CC5B}">
      <dsp:nvSpPr>
        <dsp:cNvPr id="0" name=""/>
        <dsp:cNvSpPr/>
      </dsp:nvSpPr>
      <dsp:spPr>
        <a:xfrm>
          <a:off x="4400526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أهميته</a:t>
          </a:r>
          <a:endParaRPr lang="en-GB" sz="2400" kern="1200" dirty="0"/>
        </a:p>
      </dsp:txBody>
      <dsp:txXfrm>
        <a:off x="4422364" y="23199"/>
        <a:ext cx="1874651" cy="701926"/>
      </dsp:txXfrm>
    </dsp:sp>
    <dsp:sp modelId="{ABA4313E-725F-1742-92C7-6C0A930B71CD}">
      <dsp:nvSpPr>
        <dsp:cNvPr id="0" name=""/>
        <dsp:cNvSpPr/>
      </dsp:nvSpPr>
      <dsp:spPr>
        <a:xfrm>
          <a:off x="5935189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565622" y="1012416"/>
          <a:ext cx="2369567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400" kern="1200" dirty="0"/>
            <a:t> </a:t>
          </a:r>
          <a:r>
            <a:rPr lang="ar-SA" sz="2400" kern="1200" dirty="0"/>
            <a:t>تقييم جاذبية الإعلان أو المحتوى</a:t>
          </a:r>
          <a:endParaRPr lang="en-GB" sz="2400" kern="1200" dirty="0"/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400" kern="1200" dirty="0"/>
            <a:t> </a:t>
          </a:r>
          <a:r>
            <a:rPr lang="ar-SA" sz="2400" kern="1200" dirty="0"/>
            <a:t>قياس فعالية الرسائل أو العناوين</a:t>
          </a:r>
          <a:endParaRPr lang="en-GB" sz="2400" kern="1200" dirty="0"/>
        </a:p>
      </dsp:txBody>
      <dsp:txXfrm>
        <a:off x="3625354" y="1072148"/>
        <a:ext cx="2250103" cy="1919931"/>
      </dsp:txXfrm>
    </dsp:sp>
    <dsp:sp modelId="{4E7912FB-C25D-7E41-93DF-5E632CB92593}">
      <dsp:nvSpPr>
        <dsp:cNvPr id="0" name=""/>
        <dsp:cNvSpPr/>
      </dsp:nvSpPr>
      <dsp:spPr>
        <a:xfrm>
          <a:off x="1500055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كيفية تحسينه</a:t>
          </a:r>
          <a:endParaRPr lang="en-GB" sz="2400" kern="1200" dirty="0"/>
        </a:p>
      </dsp:txBody>
      <dsp:txXfrm>
        <a:off x="1521893" y="23199"/>
        <a:ext cx="1874651" cy="701926"/>
      </dsp:txXfrm>
    </dsp:sp>
    <dsp:sp modelId="{89071331-5488-1A49-8856-F4512BB3542F}">
      <dsp:nvSpPr>
        <dsp:cNvPr id="0" name=""/>
        <dsp:cNvSpPr/>
      </dsp:nvSpPr>
      <dsp:spPr>
        <a:xfrm>
          <a:off x="3034717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665150" y="1012416"/>
          <a:ext cx="2369567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استخدام عناوين جذابة وعبارات حث فعّالة</a:t>
          </a:r>
          <a:r>
            <a:rPr lang="en-GB" sz="2400" kern="1200" dirty="0"/>
            <a:t> (CTA).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400" kern="1200" dirty="0"/>
            <a:t> </a:t>
          </a:r>
          <a:r>
            <a:rPr lang="ar-SA" sz="2400" kern="1200" dirty="0"/>
            <a:t>تحسين تصميم الإعلانات</a:t>
          </a:r>
          <a:endParaRPr lang="en-GB" sz="2400" kern="1200" dirty="0"/>
        </a:p>
      </dsp:txBody>
      <dsp:txXfrm>
        <a:off x="724882" y="1072148"/>
        <a:ext cx="2250103" cy="191993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2572BF-A9D9-F745-B601-5080335AE422}">
      <dsp:nvSpPr>
        <dsp:cNvPr id="0" name=""/>
        <dsp:cNvSpPr/>
      </dsp:nvSpPr>
      <dsp:spPr>
        <a:xfrm rot="10800000">
          <a:off x="7200132" y="515"/>
          <a:ext cx="2326327" cy="9305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تعريف</a:t>
          </a:r>
          <a:endParaRPr lang="en-GB" sz="2400" kern="1200" dirty="0"/>
        </a:p>
      </dsp:txBody>
      <dsp:txXfrm rot="10800000">
        <a:off x="7665397" y="515"/>
        <a:ext cx="1395797" cy="930530"/>
      </dsp:txXfrm>
    </dsp:sp>
    <dsp:sp modelId="{78AEF69D-27B4-4946-801A-8E2C84872F36}">
      <dsp:nvSpPr>
        <dsp:cNvPr id="0" name=""/>
        <dsp:cNvSpPr/>
      </dsp:nvSpPr>
      <dsp:spPr>
        <a:xfrm rot="10800000">
          <a:off x="358017" y="79611"/>
          <a:ext cx="7144536" cy="77234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نسبة عدد التحويلات</a:t>
          </a:r>
          <a:r>
            <a:rPr lang="en-GB" sz="2400" kern="1200" dirty="0"/>
            <a:t> (Conversions) </a:t>
          </a:r>
          <a:r>
            <a:rPr lang="ar-SA" sz="2400" kern="1200" dirty="0"/>
            <a:t>إلى إجمالي الزوار</a:t>
          </a:r>
          <a:endParaRPr lang="en-GB" sz="2400" kern="1200" dirty="0"/>
        </a:p>
      </dsp:txBody>
      <dsp:txXfrm rot="10800000">
        <a:off x="744187" y="79611"/>
        <a:ext cx="6372196" cy="772340"/>
      </dsp:txXfrm>
    </dsp:sp>
    <dsp:sp modelId="{76F3AE21-AA34-7C40-AE5C-BEF724463C37}">
      <dsp:nvSpPr>
        <dsp:cNvPr id="0" name=""/>
        <dsp:cNvSpPr/>
      </dsp:nvSpPr>
      <dsp:spPr>
        <a:xfrm rot="10800000">
          <a:off x="7200132" y="1061321"/>
          <a:ext cx="2326327" cy="9305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أهميته</a:t>
          </a:r>
          <a:endParaRPr lang="en-GB" sz="2400" kern="1200" dirty="0"/>
        </a:p>
      </dsp:txBody>
      <dsp:txXfrm rot="10800000">
        <a:off x="7665397" y="1061321"/>
        <a:ext cx="1395797" cy="930530"/>
      </dsp:txXfrm>
    </dsp:sp>
    <dsp:sp modelId="{B0B34A13-FFC4-AC46-AE5F-CF88E4F9BB9E}">
      <dsp:nvSpPr>
        <dsp:cNvPr id="0" name=""/>
        <dsp:cNvSpPr/>
      </dsp:nvSpPr>
      <dsp:spPr>
        <a:xfrm rot="10800000">
          <a:off x="358017" y="1140416"/>
          <a:ext cx="7144536" cy="77234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en-GB" sz="2400" kern="1200" dirty="0"/>
            <a:t> </a:t>
          </a:r>
          <a:r>
            <a:rPr lang="ar-SA" sz="2400" kern="1200" dirty="0"/>
            <a:t>تحديد مدى تحقيق الحملة لأهدافها الرئيسية</a:t>
          </a:r>
          <a:endParaRPr lang="en-GB" sz="2400" kern="1200" dirty="0"/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400" kern="1200" dirty="0"/>
            <a:t> </a:t>
          </a:r>
          <a:r>
            <a:rPr lang="ar-SA" sz="2400" kern="1200" dirty="0"/>
            <a:t>قياس فعالية القنوات التسويقية المختلفة</a:t>
          </a:r>
          <a:endParaRPr lang="en-GB" sz="2400" kern="1200" dirty="0"/>
        </a:p>
      </dsp:txBody>
      <dsp:txXfrm rot="10800000">
        <a:off x="744187" y="1140416"/>
        <a:ext cx="6372196" cy="772340"/>
      </dsp:txXfrm>
    </dsp:sp>
    <dsp:sp modelId="{7E6FC182-5BAB-554C-B67D-62774C7FDC7A}">
      <dsp:nvSpPr>
        <dsp:cNvPr id="0" name=""/>
        <dsp:cNvSpPr/>
      </dsp:nvSpPr>
      <dsp:spPr>
        <a:xfrm rot="10800000">
          <a:off x="7200132" y="2122126"/>
          <a:ext cx="2326327" cy="9305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كيفية تحسينه</a:t>
          </a:r>
          <a:endParaRPr lang="en-GB" sz="2400" kern="1200" dirty="0"/>
        </a:p>
      </dsp:txBody>
      <dsp:txXfrm rot="10800000">
        <a:off x="7665397" y="2122126"/>
        <a:ext cx="1395797" cy="930530"/>
      </dsp:txXfrm>
    </dsp:sp>
    <dsp:sp modelId="{5BBA912C-827C-034F-947B-13D6F736D5BC}">
      <dsp:nvSpPr>
        <dsp:cNvPr id="0" name=""/>
        <dsp:cNvSpPr/>
      </dsp:nvSpPr>
      <dsp:spPr>
        <a:xfrm rot="10800000">
          <a:off x="358017" y="2201221"/>
          <a:ext cx="7144536" cy="77234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400" kern="1200" dirty="0"/>
            <a:t> </a:t>
          </a:r>
          <a:r>
            <a:rPr lang="ar-SA" sz="2400" kern="1200" dirty="0"/>
            <a:t>تبسيط تجربة المستخدم</a:t>
          </a:r>
          <a:endParaRPr lang="en-GB" sz="2400" kern="1200" dirty="0"/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400" kern="1200" dirty="0"/>
            <a:t> </a:t>
          </a:r>
          <a:r>
            <a:rPr lang="ar-SA" sz="2400" kern="1200" dirty="0"/>
            <a:t>تحسين المحتوى وتصميم الصفحة</a:t>
          </a:r>
          <a:endParaRPr lang="en-GB" sz="2400" kern="1200" dirty="0"/>
        </a:p>
      </dsp:txBody>
      <dsp:txXfrm rot="10800000">
        <a:off x="744187" y="2201221"/>
        <a:ext cx="6372196" cy="77234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512750" y="1286"/>
          <a:ext cx="2090541" cy="812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تعريف</a:t>
          </a:r>
          <a:endParaRPr lang="en-GB" sz="2400" kern="1200" dirty="0"/>
        </a:p>
      </dsp:txBody>
      <dsp:txXfrm>
        <a:off x="7536548" y="25084"/>
        <a:ext cx="2042945" cy="764941"/>
      </dsp:txXfrm>
    </dsp:sp>
    <dsp:sp modelId="{F69676B8-3372-6245-86C7-29A51072DC86}">
      <dsp:nvSpPr>
        <dsp:cNvPr id="0" name=""/>
        <dsp:cNvSpPr/>
      </dsp:nvSpPr>
      <dsp:spPr>
        <a:xfrm>
          <a:off x="9185183" y="813823"/>
          <a:ext cx="209054" cy="1400521"/>
        </a:xfrm>
        <a:custGeom>
          <a:avLst/>
          <a:gdLst/>
          <a:ahLst/>
          <a:cxnLst/>
          <a:rect l="0" t="0" r="0" b="0"/>
          <a:pathLst>
            <a:path>
              <a:moveTo>
                <a:pt x="209054" y="0"/>
              </a:moveTo>
              <a:lnTo>
                <a:pt x="209054" y="1400521"/>
              </a:lnTo>
              <a:lnTo>
                <a:pt x="0" y="140052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602894" y="1103106"/>
          <a:ext cx="2582289" cy="22224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 </a:t>
          </a:r>
          <a:r>
            <a:rPr lang="ar-SA" sz="2400" kern="1200" dirty="0"/>
            <a:t>نسبة الزوار الذين يغادرون الموقع بعد زيارة صفحة واحدة</a:t>
          </a:r>
          <a:endParaRPr lang="en-GB" sz="2400" kern="1200" dirty="0"/>
        </a:p>
      </dsp:txBody>
      <dsp:txXfrm>
        <a:off x="6667988" y="1168200"/>
        <a:ext cx="2452101" cy="2092289"/>
      </dsp:txXfrm>
    </dsp:sp>
    <dsp:sp modelId="{B61973B9-0B44-E644-B71B-647A7C96CC5B}">
      <dsp:nvSpPr>
        <dsp:cNvPr id="0" name=""/>
        <dsp:cNvSpPr/>
      </dsp:nvSpPr>
      <dsp:spPr>
        <a:xfrm>
          <a:off x="4351895" y="1286"/>
          <a:ext cx="2090541" cy="812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الأسباب المحتملة</a:t>
          </a:r>
          <a:endParaRPr lang="en-GB" sz="2400" kern="1200" dirty="0"/>
        </a:p>
      </dsp:txBody>
      <dsp:txXfrm>
        <a:off x="4375693" y="25084"/>
        <a:ext cx="2042945" cy="764941"/>
      </dsp:txXfrm>
    </dsp:sp>
    <dsp:sp modelId="{ABA4313E-725F-1742-92C7-6C0A930B71CD}">
      <dsp:nvSpPr>
        <dsp:cNvPr id="0" name=""/>
        <dsp:cNvSpPr/>
      </dsp:nvSpPr>
      <dsp:spPr>
        <a:xfrm>
          <a:off x="6024329" y="813823"/>
          <a:ext cx="209054" cy="1400521"/>
        </a:xfrm>
        <a:custGeom>
          <a:avLst/>
          <a:gdLst/>
          <a:ahLst/>
          <a:cxnLst/>
          <a:rect l="0" t="0" r="0" b="0"/>
          <a:pathLst>
            <a:path>
              <a:moveTo>
                <a:pt x="209054" y="0"/>
              </a:moveTo>
              <a:lnTo>
                <a:pt x="209054" y="1400521"/>
              </a:lnTo>
              <a:lnTo>
                <a:pt x="0" y="140052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442039" y="1103106"/>
          <a:ext cx="2582289" cy="22224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ضعف المحتوى أو عدم ملاءمته لتوقعات الجمهور</a:t>
          </a:r>
          <a:r>
            <a:rPr lang="en-GB" sz="2400" kern="1200" dirty="0"/>
            <a:t>.</a:t>
          </a:r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en-GB" sz="2400" kern="1200" dirty="0"/>
            <a:t> </a:t>
          </a:r>
          <a:r>
            <a:rPr lang="ar-SA" sz="2400" kern="1200" dirty="0"/>
            <a:t>بطء تحميل الصفحة</a:t>
          </a:r>
          <a:endParaRPr lang="en-GB" sz="2400" kern="1200" dirty="0"/>
        </a:p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تصميم غير ملائم للأجهزة المختلفة</a:t>
          </a:r>
          <a:endParaRPr lang="en-GB" sz="2400" kern="1200" dirty="0"/>
        </a:p>
      </dsp:txBody>
      <dsp:txXfrm>
        <a:off x="3507133" y="1168200"/>
        <a:ext cx="2452101" cy="2092289"/>
      </dsp:txXfrm>
    </dsp:sp>
    <dsp:sp modelId="{4E7912FB-C25D-7E41-93DF-5E632CB92593}">
      <dsp:nvSpPr>
        <dsp:cNvPr id="0" name=""/>
        <dsp:cNvSpPr/>
      </dsp:nvSpPr>
      <dsp:spPr>
        <a:xfrm>
          <a:off x="1191041" y="1286"/>
          <a:ext cx="2090541" cy="812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كيفية تقليله</a:t>
          </a:r>
          <a:endParaRPr lang="en-GB" sz="2400" kern="1200" dirty="0"/>
        </a:p>
      </dsp:txBody>
      <dsp:txXfrm>
        <a:off x="1214839" y="25084"/>
        <a:ext cx="2042945" cy="764941"/>
      </dsp:txXfrm>
    </dsp:sp>
    <dsp:sp modelId="{89071331-5488-1A49-8856-F4512BB3542F}">
      <dsp:nvSpPr>
        <dsp:cNvPr id="0" name=""/>
        <dsp:cNvSpPr/>
      </dsp:nvSpPr>
      <dsp:spPr>
        <a:xfrm>
          <a:off x="2863474" y="813823"/>
          <a:ext cx="209054" cy="1400521"/>
        </a:xfrm>
        <a:custGeom>
          <a:avLst/>
          <a:gdLst/>
          <a:ahLst/>
          <a:cxnLst/>
          <a:rect l="0" t="0" r="0" b="0"/>
          <a:pathLst>
            <a:path>
              <a:moveTo>
                <a:pt x="209054" y="0"/>
              </a:moveTo>
              <a:lnTo>
                <a:pt x="209054" y="1400521"/>
              </a:lnTo>
              <a:lnTo>
                <a:pt x="0" y="140052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81184" y="1103106"/>
          <a:ext cx="2582289" cy="22224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تحسين جودة المحتوى</a:t>
          </a:r>
          <a:r>
            <a:rPr lang="en-GB" sz="2400" kern="1200" dirty="0"/>
            <a:t>.</a:t>
          </a:r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تسريع وقت تحميل الصفحة</a:t>
          </a:r>
          <a:r>
            <a:rPr lang="en-GB" sz="2400" kern="1200" dirty="0"/>
            <a:t>.</a:t>
          </a:r>
        </a:p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جعل التصميم متجاوبًا</a:t>
          </a:r>
          <a:endParaRPr lang="en-GB" sz="2400" kern="1200" dirty="0"/>
        </a:p>
      </dsp:txBody>
      <dsp:txXfrm>
        <a:off x="346278" y="1168200"/>
        <a:ext cx="2452101" cy="209228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4C2E65-3537-A14F-8527-DAFD9966DE39}">
      <dsp:nvSpPr>
        <dsp:cNvPr id="0" name=""/>
        <dsp:cNvSpPr/>
      </dsp:nvSpPr>
      <dsp:spPr>
        <a:xfrm>
          <a:off x="4964203" y="243430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972768" bIns="68580" numCol="1" spcCol="1270" anchor="t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 err="1"/>
            <a:t>الإعجابات</a:t>
          </a:r>
          <a:r>
            <a:rPr lang="en-GB" sz="1800" b="1" kern="1200" dirty="0"/>
            <a:t> (Likes) </a:t>
          </a:r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000" kern="1200" dirty="0"/>
            <a:t>مدى استحسان الجمهور للمحتوى</a:t>
          </a:r>
          <a:endParaRPr lang="en-GB" sz="2000" kern="1200" dirty="0"/>
        </a:p>
      </dsp:txBody>
      <dsp:txXfrm>
        <a:off x="4964203" y="243430"/>
        <a:ext cx="4595754" cy="1436173"/>
      </dsp:txXfrm>
    </dsp:sp>
    <dsp:sp modelId="{5A0940E3-BC8C-0A42-BB70-744C89A243FB}">
      <dsp:nvSpPr>
        <dsp:cNvPr id="0" name=""/>
        <dsp:cNvSpPr/>
      </dsp:nvSpPr>
      <dsp:spPr>
        <a:xfrm>
          <a:off x="8746126" y="35983"/>
          <a:ext cx="1005321" cy="15079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1000" r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151D01-876C-924B-9583-2D5140ABEC1F}">
      <dsp:nvSpPr>
        <dsp:cNvPr id="0" name=""/>
        <dsp:cNvSpPr/>
      </dsp:nvSpPr>
      <dsp:spPr>
        <a:xfrm>
          <a:off x="4050" y="243430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972768" bIns="68580" numCol="1" spcCol="1270" anchor="t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 err="1"/>
            <a:t>عليقات</a:t>
          </a:r>
          <a:r>
            <a:rPr lang="en-GB" sz="1800" b="1" kern="1200" dirty="0"/>
            <a:t> (Comments) </a:t>
          </a:r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تعبير عن اهتمام الجمهور ومشاركته</a:t>
          </a:r>
          <a:endParaRPr lang="en-GB" sz="2000" kern="1200" dirty="0"/>
        </a:p>
      </dsp:txBody>
      <dsp:txXfrm>
        <a:off x="4050" y="243430"/>
        <a:ext cx="4595754" cy="1436173"/>
      </dsp:txXfrm>
    </dsp:sp>
    <dsp:sp modelId="{C33C0752-4659-B048-9318-6D0C2112BC2F}">
      <dsp:nvSpPr>
        <dsp:cNvPr id="0" name=""/>
        <dsp:cNvSpPr/>
      </dsp:nvSpPr>
      <dsp:spPr>
        <a:xfrm>
          <a:off x="3785973" y="35983"/>
          <a:ext cx="1005321" cy="1507981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5B3446-BDAA-E94B-BBC2-3FE7864D4B28}">
      <dsp:nvSpPr>
        <dsp:cNvPr id="0" name=""/>
        <dsp:cNvSpPr/>
      </dsp:nvSpPr>
      <dsp:spPr>
        <a:xfrm>
          <a:off x="4964203" y="2051413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972768" bIns="68580" numCol="1" spcCol="1270" anchor="t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لمشاركات</a:t>
          </a:r>
          <a:r>
            <a:rPr lang="en-GB" sz="1800" b="1" kern="1200" dirty="0"/>
            <a:t> (Shares) </a:t>
          </a:r>
          <a:endParaRPr lang="en-GB" sz="1800" kern="1200" dirty="0"/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مدى انتشار المحتوى وتأثيره</a:t>
          </a:r>
          <a:endParaRPr lang="en-GB" sz="2000" kern="1200" dirty="0"/>
        </a:p>
      </dsp:txBody>
      <dsp:txXfrm>
        <a:off x="4964203" y="2051413"/>
        <a:ext cx="4595754" cy="1436173"/>
      </dsp:txXfrm>
    </dsp:sp>
    <dsp:sp modelId="{EF00AD41-1DFE-A943-91DA-9407C33A8295}">
      <dsp:nvSpPr>
        <dsp:cNvPr id="0" name=""/>
        <dsp:cNvSpPr/>
      </dsp:nvSpPr>
      <dsp:spPr>
        <a:xfrm>
          <a:off x="8746126" y="1843966"/>
          <a:ext cx="1005321" cy="15079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0" r="-80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BF1D97-79E3-7443-8997-6566705A4A42}">
      <dsp:nvSpPr>
        <dsp:cNvPr id="0" name=""/>
        <dsp:cNvSpPr/>
      </dsp:nvSpPr>
      <dsp:spPr>
        <a:xfrm>
          <a:off x="4050" y="2051413"/>
          <a:ext cx="4595754" cy="1436173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972768" bIns="68580" numCol="1" spcCol="1270" anchor="t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b="1" kern="1200" dirty="0"/>
            <a:t>مشاهدات الفيديو</a:t>
          </a:r>
          <a:r>
            <a:rPr lang="en-GB" sz="1800" b="1" kern="1200" dirty="0"/>
            <a:t> (Video Views) </a:t>
          </a:r>
          <a:endParaRPr lang="en-GB" sz="1800" kern="1200" dirty="0"/>
        </a:p>
        <a:p>
          <a:pPr marL="228600" lvl="1" indent="-228600" algn="ct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قياس التفاعل مع الفيديوهات الترويجية</a:t>
          </a:r>
          <a:endParaRPr lang="en-GB" sz="2000" kern="1200" dirty="0"/>
        </a:p>
      </dsp:txBody>
      <dsp:txXfrm>
        <a:off x="4050" y="2051413"/>
        <a:ext cx="4595754" cy="1436173"/>
      </dsp:txXfrm>
    </dsp:sp>
    <dsp:sp modelId="{1D4B9D8C-6909-C64C-ABD8-EFF4ED3B2976}">
      <dsp:nvSpPr>
        <dsp:cNvPr id="0" name=""/>
        <dsp:cNvSpPr/>
      </dsp:nvSpPr>
      <dsp:spPr>
        <a:xfrm>
          <a:off x="3785973" y="1843966"/>
          <a:ext cx="1005321" cy="1507981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2572BF-A9D9-F745-B601-5080335AE422}">
      <dsp:nvSpPr>
        <dsp:cNvPr id="0" name=""/>
        <dsp:cNvSpPr/>
      </dsp:nvSpPr>
      <dsp:spPr>
        <a:xfrm rot="10800000">
          <a:off x="6987505" y="515"/>
          <a:ext cx="2751579" cy="9305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معدل الفتح</a:t>
          </a:r>
          <a:r>
            <a:rPr lang="en-GB" sz="2400" b="1" kern="1200" dirty="0"/>
            <a:t> (Open Rate)</a:t>
          </a:r>
          <a:endParaRPr lang="en-GB" sz="2400" kern="1200" dirty="0"/>
        </a:p>
      </dsp:txBody>
      <dsp:txXfrm rot="10800000">
        <a:off x="7452770" y="515"/>
        <a:ext cx="1821049" cy="930530"/>
      </dsp:txXfrm>
    </dsp:sp>
    <dsp:sp modelId="{78AEF69D-27B4-4946-801A-8E2C84872F36}">
      <dsp:nvSpPr>
        <dsp:cNvPr id="0" name=""/>
        <dsp:cNvSpPr/>
      </dsp:nvSpPr>
      <dsp:spPr>
        <a:xfrm rot="10800000">
          <a:off x="145391" y="79611"/>
          <a:ext cx="7144536" cy="77234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يعكس نجاح العنوان في جذب اهتمام العملاء</a:t>
          </a:r>
          <a:endParaRPr lang="en-GB" sz="2400" kern="1200" dirty="0"/>
        </a:p>
      </dsp:txBody>
      <dsp:txXfrm rot="10800000">
        <a:off x="531561" y="79611"/>
        <a:ext cx="6372196" cy="772340"/>
      </dsp:txXfrm>
    </dsp:sp>
    <dsp:sp modelId="{76F3AE21-AA34-7C40-AE5C-BEF724463C37}">
      <dsp:nvSpPr>
        <dsp:cNvPr id="0" name=""/>
        <dsp:cNvSpPr/>
      </dsp:nvSpPr>
      <dsp:spPr>
        <a:xfrm rot="10800000">
          <a:off x="6987505" y="1061321"/>
          <a:ext cx="2751579" cy="9305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معدل النقر</a:t>
          </a:r>
          <a:r>
            <a:rPr lang="en-GB" sz="2400" b="1" kern="1200" dirty="0"/>
            <a:t> (Click Rate)</a:t>
          </a:r>
          <a:endParaRPr lang="en-GB" sz="2400" kern="1200" dirty="0"/>
        </a:p>
      </dsp:txBody>
      <dsp:txXfrm rot="10800000">
        <a:off x="7452770" y="1061321"/>
        <a:ext cx="1821049" cy="930530"/>
      </dsp:txXfrm>
    </dsp:sp>
    <dsp:sp modelId="{B0B34A13-FFC4-AC46-AE5F-CF88E4F9BB9E}">
      <dsp:nvSpPr>
        <dsp:cNvPr id="0" name=""/>
        <dsp:cNvSpPr/>
      </dsp:nvSpPr>
      <dsp:spPr>
        <a:xfrm rot="10800000">
          <a:off x="145391" y="1140416"/>
          <a:ext cx="7144536" cy="77234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يعكس فعالية المحتوى في تحفيز العملاء على التفاعل</a:t>
          </a:r>
          <a:endParaRPr lang="en-GB" sz="2400" kern="1200" dirty="0"/>
        </a:p>
      </dsp:txBody>
      <dsp:txXfrm rot="10800000">
        <a:off x="531561" y="1140416"/>
        <a:ext cx="6372196" cy="772340"/>
      </dsp:txXfrm>
    </dsp:sp>
    <dsp:sp modelId="{7E6FC182-5BAB-554C-B67D-62774C7FDC7A}">
      <dsp:nvSpPr>
        <dsp:cNvPr id="0" name=""/>
        <dsp:cNvSpPr/>
      </dsp:nvSpPr>
      <dsp:spPr>
        <a:xfrm rot="10800000">
          <a:off x="6987505" y="2122126"/>
          <a:ext cx="2751579" cy="93053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كيفية تحسينه</a:t>
          </a:r>
          <a:endParaRPr lang="en-GB" sz="2400" kern="1200" dirty="0"/>
        </a:p>
      </dsp:txBody>
      <dsp:txXfrm rot="10800000">
        <a:off x="7452770" y="2122126"/>
        <a:ext cx="1821049" cy="930530"/>
      </dsp:txXfrm>
    </dsp:sp>
    <dsp:sp modelId="{5BBA912C-827C-034F-947B-13D6F736D5BC}">
      <dsp:nvSpPr>
        <dsp:cNvPr id="0" name=""/>
        <dsp:cNvSpPr/>
      </dsp:nvSpPr>
      <dsp:spPr>
        <a:xfrm rot="10800000">
          <a:off x="131870" y="2218151"/>
          <a:ext cx="7144536" cy="77234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استخدام عناوين جذابة وشخصية</a:t>
          </a:r>
          <a:r>
            <a:rPr lang="en-GB" sz="2400" kern="1200" dirty="0"/>
            <a:t>.</a:t>
          </a:r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تحسين تصميم الرسائل ومحتواها</a:t>
          </a:r>
          <a:endParaRPr lang="en-GB" sz="2400" kern="1200" dirty="0"/>
        </a:p>
      </dsp:txBody>
      <dsp:txXfrm rot="10800000">
        <a:off x="518040" y="2218151"/>
        <a:ext cx="6372196" cy="77234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35E47D-E2AC-5046-9612-57F75C7D64E5}">
      <dsp:nvSpPr>
        <dsp:cNvPr id="0" name=""/>
        <dsp:cNvSpPr/>
      </dsp:nvSpPr>
      <dsp:spPr>
        <a:xfrm>
          <a:off x="8616796" y="17840"/>
          <a:ext cx="1702197" cy="2548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ربط الأهداف بمؤشرات الأداء </a:t>
          </a:r>
          <a:endParaRPr lang="en-GB" sz="2000" b="1" kern="1200" dirty="0"/>
        </a:p>
      </dsp:txBody>
      <dsp:txXfrm>
        <a:off x="8657813" y="17840"/>
        <a:ext cx="1702197" cy="680878"/>
      </dsp:txXfrm>
    </dsp:sp>
    <dsp:sp modelId="{3ED7D022-B21B-F441-820E-E1034F994405}">
      <dsp:nvSpPr>
        <dsp:cNvPr id="0" name=""/>
        <dsp:cNvSpPr/>
      </dsp:nvSpPr>
      <dsp:spPr>
        <a:xfrm>
          <a:off x="8309170" y="1290108"/>
          <a:ext cx="1702197" cy="22156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مثل زيادة المبيعات أو تحسين التفاعل</a:t>
          </a:r>
          <a:endParaRPr lang="en-GB" sz="2400" kern="1200" dirty="0"/>
        </a:p>
      </dsp:txBody>
      <dsp:txXfrm>
        <a:off x="8359026" y="1339964"/>
        <a:ext cx="1602485" cy="2115908"/>
      </dsp:txXfrm>
    </dsp:sp>
    <dsp:sp modelId="{E148BFD0-BF84-FF4C-81E8-6AA835B2F6E1}">
      <dsp:nvSpPr>
        <dsp:cNvPr id="0" name=""/>
        <dsp:cNvSpPr/>
      </dsp:nvSpPr>
      <dsp:spPr>
        <a:xfrm rot="10800000">
          <a:off x="7852707" y="146380"/>
          <a:ext cx="547059" cy="4237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7979846" y="231139"/>
        <a:ext cx="419920" cy="254279"/>
      </dsp:txXfrm>
    </dsp:sp>
    <dsp:sp modelId="{E05C5946-9A24-A54F-9025-92897A9F00C9}">
      <dsp:nvSpPr>
        <dsp:cNvPr id="0" name=""/>
        <dsp:cNvSpPr/>
      </dsp:nvSpPr>
      <dsp:spPr>
        <a:xfrm>
          <a:off x="5882411" y="17840"/>
          <a:ext cx="1702197" cy="2548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تحديد الإطار الزمني للتحليل</a:t>
          </a:r>
          <a:endParaRPr lang="en-GB" sz="2000" b="1" kern="1200" dirty="0"/>
        </a:p>
      </dsp:txBody>
      <dsp:txXfrm>
        <a:off x="5923428" y="17840"/>
        <a:ext cx="1702197" cy="680878"/>
      </dsp:txXfrm>
    </dsp:sp>
    <dsp:sp modelId="{5817B184-2D8B-D841-8D2B-B5BD6F091C1B}">
      <dsp:nvSpPr>
        <dsp:cNvPr id="0" name=""/>
        <dsp:cNvSpPr/>
      </dsp:nvSpPr>
      <dsp:spPr>
        <a:xfrm>
          <a:off x="5574785" y="1290108"/>
          <a:ext cx="1702197" cy="22156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فترة قصيرة أو طويلة المدى</a:t>
          </a:r>
          <a:endParaRPr lang="en-GB" sz="2400" kern="1200" dirty="0"/>
        </a:p>
      </dsp:txBody>
      <dsp:txXfrm>
        <a:off x="5624641" y="1339964"/>
        <a:ext cx="1602485" cy="2115908"/>
      </dsp:txXfrm>
    </dsp:sp>
    <dsp:sp modelId="{1BDA6CF6-D010-B546-B32E-49E9CBB6E115}">
      <dsp:nvSpPr>
        <dsp:cNvPr id="0" name=""/>
        <dsp:cNvSpPr/>
      </dsp:nvSpPr>
      <dsp:spPr>
        <a:xfrm rot="10800000">
          <a:off x="5118321" y="146380"/>
          <a:ext cx="547059" cy="4237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5245460" y="231139"/>
        <a:ext cx="419920" cy="254279"/>
      </dsp:txXfrm>
    </dsp:sp>
    <dsp:sp modelId="{B5F201ED-81EC-1D48-80E2-A73D1543C8E1}">
      <dsp:nvSpPr>
        <dsp:cNvPr id="0" name=""/>
        <dsp:cNvSpPr/>
      </dsp:nvSpPr>
      <dsp:spPr>
        <a:xfrm>
          <a:off x="3148026" y="17840"/>
          <a:ext cx="1702197" cy="2548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فهم الجمهور المستهدف</a:t>
          </a:r>
          <a:endParaRPr lang="en-GB" sz="2000" kern="1200" dirty="0"/>
        </a:p>
      </dsp:txBody>
      <dsp:txXfrm>
        <a:off x="3189043" y="17840"/>
        <a:ext cx="1702197" cy="680878"/>
      </dsp:txXfrm>
    </dsp:sp>
    <dsp:sp modelId="{81CD847E-74F6-AC48-8A9E-D5749A09132F}">
      <dsp:nvSpPr>
        <dsp:cNvPr id="0" name=""/>
        <dsp:cNvSpPr/>
      </dsp:nvSpPr>
      <dsp:spPr>
        <a:xfrm>
          <a:off x="2840400" y="1290108"/>
          <a:ext cx="1702197" cy="22156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ربط التحليل باحتياجات العملاء</a:t>
          </a:r>
          <a:endParaRPr lang="en-GB" sz="2400" kern="1200" dirty="0"/>
        </a:p>
      </dsp:txBody>
      <dsp:txXfrm>
        <a:off x="2890256" y="1339964"/>
        <a:ext cx="1602485" cy="2115908"/>
      </dsp:txXfrm>
    </dsp:sp>
    <dsp:sp modelId="{34990DE8-CAAD-4A4A-8B68-DD6E6F6E87DB}">
      <dsp:nvSpPr>
        <dsp:cNvPr id="0" name=""/>
        <dsp:cNvSpPr/>
      </dsp:nvSpPr>
      <dsp:spPr>
        <a:xfrm rot="10800000">
          <a:off x="2383936" y="146380"/>
          <a:ext cx="547059" cy="4237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2511075" y="231139"/>
        <a:ext cx="419920" cy="254279"/>
      </dsp:txXfrm>
    </dsp:sp>
    <dsp:sp modelId="{E3B94EDC-5FBC-404B-9B2D-2ABD1300E54E}">
      <dsp:nvSpPr>
        <dsp:cNvPr id="0" name=""/>
        <dsp:cNvSpPr/>
      </dsp:nvSpPr>
      <dsp:spPr>
        <a:xfrm>
          <a:off x="413640" y="17840"/>
          <a:ext cx="1702197" cy="2548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تحديد الموارد المتاحة</a:t>
          </a:r>
          <a:endParaRPr lang="en-GB" sz="2000" kern="1200" dirty="0"/>
        </a:p>
      </dsp:txBody>
      <dsp:txXfrm>
        <a:off x="454657" y="17840"/>
        <a:ext cx="1702197" cy="680878"/>
      </dsp:txXfrm>
    </dsp:sp>
    <dsp:sp modelId="{87D938F6-78CE-2D4E-9C89-65D546C61C82}">
      <dsp:nvSpPr>
        <dsp:cNvPr id="0" name=""/>
        <dsp:cNvSpPr/>
      </dsp:nvSpPr>
      <dsp:spPr>
        <a:xfrm>
          <a:off x="106014" y="1290108"/>
          <a:ext cx="1702197" cy="22156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التأكد من توفر الأدوات والفريق اللازمين</a:t>
          </a:r>
          <a:endParaRPr lang="en-GB" sz="2400" kern="1200" dirty="0"/>
        </a:p>
      </dsp:txBody>
      <dsp:txXfrm>
        <a:off x="155870" y="1339964"/>
        <a:ext cx="1602485" cy="211590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C1E6DA-4959-274C-8825-F7ADA791A463}">
      <dsp:nvSpPr>
        <dsp:cNvPr id="0" name=""/>
        <dsp:cNvSpPr/>
      </dsp:nvSpPr>
      <dsp:spPr>
        <a:xfrm>
          <a:off x="7833723" y="428858"/>
          <a:ext cx="1905328" cy="21900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مثل الشبكات الاجتماعية، البريد الإلكتروني، محركات البحث</a:t>
          </a:r>
          <a:endParaRPr lang="en-GB" sz="2000" kern="1200" dirty="0"/>
        </a:p>
      </dsp:txBody>
      <dsp:txXfrm>
        <a:off x="7884123" y="479258"/>
        <a:ext cx="1804528" cy="1619969"/>
      </dsp:txXfrm>
    </dsp:sp>
    <dsp:sp modelId="{D6F401E5-6CB4-EA40-99BA-C9266D5D9798}">
      <dsp:nvSpPr>
        <dsp:cNvPr id="0" name=""/>
        <dsp:cNvSpPr/>
      </dsp:nvSpPr>
      <dsp:spPr>
        <a:xfrm>
          <a:off x="6636895" y="1614410"/>
          <a:ext cx="2034220" cy="2034220"/>
        </a:xfrm>
        <a:prstGeom prst="circularArrow">
          <a:avLst>
            <a:gd name="adj1" fmla="val 4401"/>
            <a:gd name="adj2" fmla="val 558106"/>
            <a:gd name="adj3" fmla="val 8250201"/>
            <a:gd name="adj4" fmla="val 1559329"/>
            <a:gd name="adj5" fmla="val 513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D216C3-0485-5141-A2F8-2D8A95F4C244}">
      <dsp:nvSpPr>
        <dsp:cNvPr id="0" name=""/>
        <dsp:cNvSpPr/>
      </dsp:nvSpPr>
      <dsp:spPr>
        <a:xfrm>
          <a:off x="7634271" y="2059979"/>
          <a:ext cx="1693625" cy="974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تحديد القنوات المستخدمة</a:t>
          </a:r>
          <a:endParaRPr lang="en-GB" sz="2000" b="1" kern="1200" dirty="0"/>
        </a:p>
      </dsp:txBody>
      <dsp:txXfrm>
        <a:off x="7662820" y="2088528"/>
        <a:ext cx="1636527" cy="917636"/>
      </dsp:txXfrm>
    </dsp:sp>
    <dsp:sp modelId="{DE676CA2-FA31-C94F-958F-E054370A68CB}">
      <dsp:nvSpPr>
        <dsp:cNvPr id="0" name=""/>
        <dsp:cNvSpPr/>
      </dsp:nvSpPr>
      <dsp:spPr>
        <a:xfrm>
          <a:off x="5285678" y="1060270"/>
          <a:ext cx="1905328" cy="19003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مثل</a:t>
          </a:r>
          <a:r>
            <a:rPr lang="en-GB" sz="2000" kern="1200" dirty="0"/>
            <a:t> Google Analytics </a:t>
          </a:r>
          <a:r>
            <a:rPr lang="ar-SA" sz="2000" kern="1200" dirty="0"/>
            <a:t>و</a:t>
          </a:r>
          <a:r>
            <a:rPr lang="en-GB" sz="2000" kern="1200" dirty="0"/>
            <a:t>Meta Ads Manager.</a:t>
          </a:r>
        </a:p>
      </dsp:txBody>
      <dsp:txXfrm>
        <a:off x="5329410" y="1511213"/>
        <a:ext cx="1817864" cy="1405642"/>
      </dsp:txXfrm>
    </dsp:sp>
    <dsp:sp modelId="{0C6801D5-FA8B-DA43-8A46-F9E2E4B29066}">
      <dsp:nvSpPr>
        <dsp:cNvPr id="0" name=""/>
        <dsp:cNvSpPr/>
      </dsp:nvSpPr>
      <dsp:spPr>
        <a:xfrm>
          <a:off x="3687291" y="-43818"/>
          <a:ext cx="2498021" cy="2498021"/>
        </a:xfrm>
        <a:prstGeom prst="leftCircularArrow">
          <a:avLst>
            <a:gd name="adj1" fmla="val 3584"/>
            <a:gd name="adj2" fmla="val 445582"/>
            <a:gd name="adj3" fmla="val 13019078"/>
            <a:gd name="adj4" fmla="val 19822474"/>
            <a:gd name="adj5" fmla="val 41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B95BE0-DEC8-C84B-888D-12E5B0A2B785}">
      <dsp:nvSpPr>
        <dsp:cNvPr id="0" name=""/>
        <dsp:cNvSpPr/>
      </dsp:nvSpPr>
      <dsp:spPr>
        <a:xfrm>
          <a:off x="5090913" y="635716"/>
          <a:ext cx="1693625" cy="974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استخدام أدوات تحليل مخصصة</a:t>
          </a:r>
          <a:endParaRPr lang="en-GB" sz="2000" kern="1200" dirty="0"/>
        </a:p>
      </dsp:txBody>
      <dsp:txXfrm>
        <a:off x="5119462" y="664265"/>
        <a:ext cx="1636527" cy="917636"/>
      </dsp:txXfrm>
    </dsp:sp>
    <dsp:sp modelId="{670A4B9B-4579-CF4A-AFF4-2A2C0B04EE2D}">
      <dsp:nvSpPr>
        <dsp:cNvPr id="0" name=""/>
        <dsp:cNvSpPr/>
      </dsp:nvSpPr>
      <dsp:spPr>
        <a:xfrm>
          <a:off x="2759258" y="973639"/>
          <a:ext cx="1905328" cy="15714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لتسهيل عملية الفهم والمقارنة</a:t>
          </a:r>
          <a:endParaRPr lang="en-GB" sz="2000" kern="1200" dirty="0"/>
        </a:p>
      </dsp:txBody>
      <dsp:txXfrm>
        <a:off x="2795423" y="1009804"/>
        <a:ext cx="1832998" cy="1162417"/>
      </dsp:txXfrm>
    </dsp:sp>
    <dsp:sp modelId="{0FD3FBA4-13BF-AC46-ACB1-208B5B4B7D33}">
      <dsp:nvSpPr>
        <dsp:cNvPr id="0" name=""/>
        <dsp:cNvSpPr/>
      </dsp:nvSpPr>
      <dsp:spPr>
        <a:xfrm>
          <a:off x="1598761" y="1578287"/>
          <a:ext cx="2011103" cy="2011103"/>
        </a:xfrm>
        <a:prstGeom prst="circularArrow">
          <a:avLst>
            <a:gd name="adj1" fmla="val 4452"/>
            <a:gd name="adj2" fmla="val 565222"/>
            <a:gd name="adj3" fmla="val 8459267"/>
            <a:gd name="adj4" fmla="val 1775511"/>
            <a:gd name="adj5" fmla="val 519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6E551C-7BDF-A041-9BD9-7730513B6408}">
      <dsp:nvSpPr>
        <dsp:cNvPr id="0" name=""/>
        <dsp:cNvSpPr/>
      </dsp:nvSpPr>
      <dsp:spPr>
        <a:xfrm>
          <a:off x="2547555" y="2057769"/>
          <a:ext cx="1693625" cy="974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تنظيم البيانات في تقارير مبدئية</a:t>
          </a:r>
          <a:endParaRPr lang="en-GB" sz="2000" kern="1200" dirty="0"/>
        </a:p>
      </dsp:txBody>
      <dsp:txXfrm>
        <a:off x="2576104" y="2086318"/>
        <a:ext cx="1636527" cy="917636"/>
      </dsp:txXfrm>
    </dsp:sp>
    <dsp:sp modelId="{A3FA0F8D-E75C-AA42-8CAD-B4FB3F65343A}">
      <dsp:nvSpPr>
        <dsp:cNvPr id="0" name=""/>
        <dsp:cNvSpPr/>
      </dsp:nvSpPr>
      <dsp:spPr>
        <a:xfrm>
          <a:off x="215900" y="1124257"/>
          <a:ext cx="1905328" cy="15714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التأكد من جمع بيانات صحيحة ومحدثة</a:t>
          </a:r>
          <a:endParaRPr lang="en-GB" sz="2000" kern="1200" dirty="0"/>
        </a:p>
      </dsp:txBody>
      <dsp:txXfrm>
        <a:off x="252065" y="1497172"/>
        <a:ext cx="1832998" cy="1162417"/>
      </dsp:txXfrm>
    </dsp:sp>
    <dsp:sp modelId="{66252E58-F9CC-7044-9BFB-F2CFD6B7B323}">
      <dsp:nvSpPr>
        <dsp:cNvPr id="0" name=""/>
        <dsp:cNvSpPr/>
      </dsp:nvSpPr>
      <dsp:spPr>
        <a:xfrm>
          <a:off x="4197" y="636890"/>
          <a:ext cx="1693625" cy="9747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التحقق من دقة البيانات</a:t>
          </a:r>
          <a:endParaRPr lang="en-GB" sz="2000" kern="1200" dirty="0"/>
        </a:p>
      </dsp:txBody>
      <dsp:txXfrm>
        <a:off x="32746" y="665439"/>
        <a:ext cx="1636527" cy="91763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DE2B7-E3BD-6046-9C9C-C8F222E83E6D}">
      <dsp:nvSpPr>
        <dsp:cNvPr id="0" name=""/>
        <dsp:cNvSpPr/>
      </dsp:nvSpPr>
      <dsp:spPr>
        <a:xfrm>
          <a:off x="0" y="375423"/>
          <a:ext cx="939888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حذف العناصر التي لا تؤثر على التحليل</a:t>
          </a:r>
          <a:endParaRPr lang="en-GB" sz="2400" kern="1200" dirty="0"/>
        </a:p>
      </dsp:txBody>
      <dsp:txXfrm>
        <a:off x="0" y="375423"/>
        <a:ext cx="9398885" cy="642599"/>
      </dsp:txXfrm>
    </dsp:sp>
    <dsp:sp modelId="{A4675A07-0AD0-CB42-A1C5-99FC9402680C}">
      <dsp:nvSpPr>
        <dsp:cNvPr id="0" name=""/>
        <dsp:cNvSpPr/>
      </dsp:nvSpPr>
      <dsp:spPr>
        <a:xfrm>
          <a:off x="2454539" y="53184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إزالة البيانات غير الضرورية</a:t>
          </a:r>
          <a:endParaRPr lang="en-GB" sz="2400" b="1" kern="1200" dirty="0"/>
        </a:p>
      </dsp:txBody>
      <dsp:txXfrm>
        <a:off x="2474593" y="73238"/>
        <a:ext cx="6434751" cy="370691"/>
      </dsp:txXfrm>
    </dsp:sp>
    <dsp:sp modelId="{8997A7B2-DED0-F743-A321-3C8DE4597F1A}">
      <dsp:nvSpPr>
        <dsp:cNvPr id="0" name=""/>
        <dsp:cNvSpPr/>
      </dsp:nvSpPr>
      <dsp:spPr>
        <a:xfrm>
          <a:off x="0" y="1372663"/>
          <a:ext cx="9398885" cy="5480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000" kern="1200" dirty="0"/>
            <a:t>تصحيح الأخطاء مثل القيم المفقودة أو التكرار</a:t>
          </a:r>
          <a:endParaRPr lang="en-GB" sz="2000" kern="1200" dirty="0"/>
        </a:p>
      </dsp:txBody>
      <dsp:txXfrm>
        <a:off x="0" y="1372663"/>
        <a:ext cx="9398885" cy="548099"/>
      </dsp:txXfrm>
    </dsp:sp>
    <dsp:sp modelId="{A94B0D22-5562-7A40-91D5-3F4B6CE3697C}">
      <dsp:nvSpPr>
        <dsp:cNvPr id="0" name=""/>
        <dsp:cNvSpPr/>
      </dsp:nvSpPr>
      <dsp:spPr>
        <a:xfrm>
          <a:off x="2454539" y="1050423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معالجة الأخطاء</a:t>
          </a:r>
          <a:endParaRPr lang="en-GB" sz="2400" b="1" kern="1200" dirty="0"/>
        </a:p>
      </dsp:txBody>
      <dsp:txXfrm>
        <a:off x="2474593" y="1070477"/>
        <a:ext cx="6434751" cy="370691"/>
      </dsp:txXfrm>
    </dsp:sp>
    <dsp:sp modelId="{FF14E604-F5B9-244A-A063-63EA9D90A842}">
      <dsp:nvSpPr>
        <dsp:cNvPr id="0" name=""/>
        <dsp:cNvSpPr/>
      </dsp:nvSpPr>
      <dsp:spPr>
        <a:xfrm>
          <a:off x="0" y="2275403"/>
          <a:ext cx="939888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التأكد من أن جميع البيانات متسقة</a:t>
          </a:r>
          <a:endParaRPr lang="en-GB" sz="2400" kern="1200" dirty="0"/>
        </a:p>
      </dsp:txBody>
      <dsp:txXfrm>
        <a:off x="0" y="2275403"/>
        <a:ext cx="9398885" cy="642599"/>
      </dsp:txXfrm>
    </dsp:sp>
    <dsp:sp modelId="{ACD9AC6B-D51D-354C-B27F-3821FA901799}">
      <dsp:nvSpPr>
        <dsp:cNvPr id="0" name=""/>
        <dsp:cNvSpPr/>
      </dsp:nvSpPr>
      <dsp:spPr>
        <a:xfrm>
          <a:off x="2454539" y="1953163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توحيد تنسيق البيانات</a:t>
          </a:r>
          <a:endParaRPr lang="en-GB" sz="2400" kern="1200" dirty="0"/>
        </a:p>
      </dsp:txBody>
      <dsp:txXfrm>
        <a:off x="2474593" y="1973217"/>
        <a:ext cx="6434751" cy="370691"/>
      </dsp:txXfrm>
    </dsp:sp>
    <dsp:sp modelId="{C25FE2E4-DE76-3B4F-9045-5FFA13F36BBD}">
      <dsp:nvSpPr>
        <dsp:cNvPr id="0" name=""/>
        <dsp:cNvSpPr/>
      </dsp:nvSpPr>
      <dsp:spPr>
        <a:xfrm>
          <a:off x="0" y="3272642"/>
          <a:ext cx="9398885" cy="6425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9458" tIns="124968" rIns="72945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مثل العملاء الجدد مقابل العملاء المتكررين</a:t>
          </a:r>
          <a:endParaRPr lang="en-GB" sz="2400" kern="1200" dirty="0"/>
        </a:p>
      </dsp:txBody>
      <dsp:txXfrm>
        <a:off x="0" y="3272642"/>
        <a:ext cx="9398885" cy="642599"/>
      </dsp:txXfrm>
    </dsp:sp>
    <dsp:sp modelId="{28667CC4-BBEB-6547-989A-837815838C72}">
      <dsp:nvSpPr>
        <dsp:cNvPr id="0" name=""/>
        <dsp:cNvSpPr/>
      </dsp:nvSpPr>
      <dsp:spPr>
        <a:xfrm>
          <a:off x="2454539" y="2950403"/>
          <a:ext cx="6474859" cy="4107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79" tIns="0" rIns="248679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تقسيم البيانات إلى فئات</a:t>
          </a:r>
          <a:endParaRPr lang="en-GB" sz="2400" kern="1200" dirty="0"/>
        </a:p>
      </dsp:txBody>
      <dsp:txXfrm>
        <a:off x="2474593" y="2970457"/>
        <a:ext cx="6434751" cy="370691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830414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البيانات الكمية</a:t>
          </a:r>
          <a:endParaRPr lang="en-GB" sz="2400" kern="1200" dirty="0"/>
        </a:p>
      </dsp:txBody>
      <dsp:txXfrm>
        <a:off x="7852252" y="23199"/>
        <a:ext cx="1874651" cy="701926"/>
      </dsp:txXfrm>
    </dsp:sp>
    <dsp:sp modelId="{F69676B8-3372-6245-86C7-29A51072DC86}">
      <dsp:nvSpPr>
        <dsp:cNvPr id="0" name=""/>
        <dsp:cNvSpPr/>
      </dsp:nvSpPr>
      <dsp:spPr>
        <a:xfrm>
          <a:off x="9365076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483432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تحليل الأرقام مثل معدلات التحويل والنقر</a:t>
          </a:r>
          <a:endParaRPr lang="en-GB" sz="2400" kern="1200" dirty="0"/>
        </a:p>
      </dsp:txBody>
      <dsp:txXfrm>
        <a:off x="7538543" y="1067527"/>
        <a:ext cx="1771422" cy="1929173"/>
      </dsp:txXfrm>
    </dsp:sp>
    <dsp:sp modelId="{B61973B9-0B44-E644-B71B-647A7C96CC5B}">
      <dsp:nvSpPr>
        <dsp:cNvPr id="0" name=""/>
        <dsp:cNvSpPr/>
      </dsp:nvSpPr>
      <dsp:spPr>
        <a:xfrm>
          <a:off x="5381181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البيانات النوعية</a:t>
          </a:r>
          <a:endParaRPr lang="en-GB" sz="2400" kern="1200" dirty="0"/>
        </a:p>
      </dsp:txBody>
      <dsp:txXfrm>
        <a:off x="5403019" y="23199"/>
        <a:ext cx="1874651" cy="701926"/>
      </dsp:txXfrm>
    </dsp:sp>
    <dsp:sp modelId="{ABA4313E-725F-1742-92C7-6C0A930B71CD}">
      <dsp:nvSpPr>
        <dsp:cNvPr id="0" name=""/>
        <dsp:cNvSpPr/>
      </dsp:nvSpPr>
      <dsp:spPr>
        <a:xfrm>
          <a:off x="6915844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34199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تحليل التعليقات وردود الفعل</a:t>
          </a:r>
          <a:endParaRPr lang="en-GB" sz="2400" kern="1200" dirty="0"/>
        </a:p>
      </dsp:txBody>
      <dsp:txXfrm>
        <a:off x="5089310" y="1067527"/>
        <a:ext cx="1771422" cy="1929173"/>
      </dsp:txXfrm>
    </dsp:sp>
    <dsp:sp modelId="{4E7912FB-C25D-7E41-93DF-5E632CB92593}">
      <dsp:nvSpPr>
        <dsp:cNvPr id="0" name=""/>
        <dsp:cNvSpPr/>
      </dsp:nvSpPr>
      <dsp:spPr>
        <a:xfrm>
          <a:off x="2931949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الجمع بين النوعين</a:t>
          </a:r>
          <a:endParaRPr lang="en-GB" sz="2400" kern="1200" dirty="0"/>
        </a:p>
      </dsp:txBody>
      <dsp:txXfrm>
        <a:off x="2953787" y="23199"/>
        <a:ext cx="1874651" cy="701926"/>
      </dsp:txXfrm>
    </dsp:sp>
    <dsp:sp modelId="{89071331-5488-1A49-8856-F4512BB3542F}">
      <dsp:nvSpPr>
        <dsp:cNvPr id="0" name=""/>
        <dsp:cNvSpPr/>
      </dsp:nvSpPr>
      <dsp:spPr>
        <a:xfrm>
          <a:off x="4466611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84967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للحصول على صورة شاملة عن أداء الحملة</a:t>
          </a:r>
          <a:endParaRPr lang="en-GB" sz="2400" kern="1200" dirty="0"/>
        </a:p>
      </dsp:txBody>
      <dsp:txXfrm>
        <a:off x="2640078" y="1067527"/>
        <a:ext cx="1771422" cy="1929173"/>
      </dsp:txXfrm>
    </dsp:sp>
    <dsp:sp modelId="{751F4EE2-34DC-6A42-9412-E5253820A6FF}">
      <dsp:nvSpPr>
        <dsp:cNvPr id="0" name=""/>
        <dsp:cNvSpPr/>
      </dsp:nvSpPr>
      <dsp:spPr>
        <a:xfrm>
          <a:off x="482716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تقديم توصيات بناءً على النتائج</a:t>
          </a:r>
          <a:endParaRPr lang="en-GB" sz="2400" kern="1200" dirty="0"/>
        </a:p>
      </dsp:txBody>
      <dsp:txXfrm>
        <a:off x="504554" y="23199"/>
        <a:ext cx="1874651" cy="701926"/>
      </dsp:txXfrm>
    </dsp:sp>
    <dsp:sp modelId="{1B86DE42-4515-8347-8966-199C471BDC79}">
      <dsp:nvSpPr>
        <dsp:cNvPr id="0" name=""/>
        <dsp:cNvSpPr/>
      </dsp:nvSpPr>
      <dsp:spPr>
        <a:xfrm>
          <a:off x="2017379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381337-7966-2F41-9000-71B6AA048087}">
      <dsp:nvSpPr>
        <dsp:cNvPr id="0" name=""/>
        <dsp:cNvSpPr/>
      </dsp:nvSpPr>
      <dsp:spPr>
        <a:xfrm>
          <a:off x="135734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تحسين المحتوى أو تغيير الاستراتيجية</a:t>
          </a:r>
          <a:endParaRPr lang="en-GB" sz="2400" kern="1200" dirty="0"/>
        </a:p>
      </dsp:txBody>
      <dsp:txXfrm>
        <a:off x="190845" y="1067527"/>
        <a:ext cx="1771422" cy="192917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4698254" y="27220"/>
          <a:ext cx="4121237" cy="1065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150368" rIns="263144" bIns="150368" numCol="1" spcCol="1270" anchor="ctr" anchorCtr="0">
          <a:noAutofit/>
        </a:bodyPr>
        <a:lstStyle/>
        <a:p>
          <a:pPr marL="0" lvl="0" indent="0" algn="ctr" defTabSz="1644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700" b="1" kern="1200" dirty="0"/>
            <a:t>عناصر قابلة للاختبار</a:t>
          </a:r>
          <a:endParaRPr lang="en-GB" sz="3700" b="1" kern="1200" dirty="0"/>
        </a:p>
      </dsp:txBody>
      <dsp:txXfrm>
        <a:off x="4698254" y="27220"/>
        <a:ext cx="4121237" cy="1065600"/>
      </dsp:txXfrm>
    </dsp:sp>
    <dsp:sp modelId="{E706C6B4-A2C9-A943-AF56-DC82FCEB1D31}">
      <dsp:nvSpPr>
        <dsp:cNvPr id="0" name=""/>
        <dsp:cNvSpPr/>
      </dsp:nvSpPr>
      <dsp:spPr>
        <a:xfrm>
          <a:off x="4698254" y="1092820"/>
          <a:ext cx="4121237" cy="167582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800" kern="1200" dirty="0"/>
            <a:t>العنوان الرئيسي</a:t>
          </a:r>
          <a:r>
            <a:rPr lang="en-GB" sz="2800" kern="1200" dirty="0"/>
            <a:t>.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800" kern="1200" dirty="0"/>
            <a:t>تصميم الصفحة</a:t>
          </a:r>
          <a:r>
            <a:rPr lang="en-GB" sz="2800" kern="1200" dirty="0"/>
            <a:t>.</a:t>
          </a:r>
        </a:p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800" kern="1200" dirty="0"/>
            <a:t>توقيت الإرسال</a:t>
          </a:r>
          <a:endParaRPr lang="en-US" sz="2800" kern="1200" dirty="0"/>
        </a:p>
      </dsp:txBody>
      <dsp:txXfrm>
        <a:off x="4698254" y="1092820"/>
        <a:ext cx="4121237" cy="1675822"/>
      </dsp:txXfrm>
    </dsp:sp>
    <dsp:sp modelId="{CDFC8918-E761-C243-9130-383C7C80CC12}">
      <dsp:nvSpPr>
        <dsp:cNvPr id="0" name=""/>
        <dsp:cNvSpPr/>
      </dsp:nvSpPr>
      <dsp:spPr>
        <a:xfrm>
          <a:off x="43" y="27220"/>
          <a:ext cx="4121237" cy="1065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150368" rIns="263144" bIns="150368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700" b="1" kern="1200" dirty="0"/>
            <a:t>كيفية إجراء الاختبار</a:t>
          </a:r>
          <a:endParaRPr lang="en-GB" sz="3700" b="1" kern="1200" dirty="0"/>
        </a:p>
      </dsp:txBody>
      <dsp:txXfrm>
        <a:off x="43" y="27220"/>
        <a:ext cx="4121237" cy="1065600"/>
      </dsp:txXfrm>
    </dsp:sp>
    <dsp:sp modelId="{C54B19E5-C9A1-8745-95BC-2371C1CBF072}">
      <dsp:nvSpPr>
        <dsp:cNvPr id="0" name=""/>
        <dsp:cNvSpPr/>
      </dsp:nvSpPr>
      <dsp:spPr>
        <a:xfrm>
          <a:off x="43" y="1092820"/>
          <a:ext cx="4121237" cy="167582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400" kern="1200" dirty="0"/>
            <a:t>تقسيم الجمهور إلى مجموعتين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400" kern="1200" dirty="0"/>
            <a:t>إرسال النسختين بشكل متزامن</a:t>
          </a:r>
          <a:r>
            <a:rPr lang="en-GB" sz="2400" kern="1200" dirty="0"/>
            <a:t>.</a:t>
          </a:r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</a:pPr>
          <a:r>
            <a:rPr lang="ar-SA" sz="2400" kern="1200" dirty="0"/>
            <a:t>تحليل النتائج لاختيار الأفضل</a:t>
          </a:r>
          <a:endParaRPr lang="en-US" sz="2400" kern="1200" dirty="0"/>
        </a:p>
      </dsp:txBody>
      <dsp:txXfrm>
        <a:off x="43" y="1092820"/>
        <a:ext cx="4121237" cy="167582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FBC549-2524-D04D-9865-CEC50A780886}">
      <dsp:nvSpPr>
        <dsp:cNvPr id="0" name=""/>
        <dsp:cNvSpPr/>
      </dsp:nvSpPr>
      <dsp:spPr>
        <a:xfrm rot="10800000">
          <a:off x="6735896" y="1641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تلخيص الأداء</a:t>
          </a:r>
          <a:endParaRPr lang="en-GB" sz="2400" b="1" kern="1200" dirty="0"/>
        </a:p>
      </dsp:txBody>
      <dsp:txXfrm rot="10800000">
        <a:off x="7134118" y="1641"/>
        <a:ext cx="2132283" cy="796444"/>
      </dsp:txXfrm>
    </dsp:sp>
    <dsp:sp modelId="{F5866D63-60BF-9047-B501-BB75BB9D898B}">
      <dsp:nvSpPr>
        <dsp:cNvPr id="0" name=""/>
        <dsp:cNvSpPr/>
      </dsp:nvSpPr>
      <dsp:spPr>
        <a:xfrm rot="10800000">
          <a:off x="90874" y="69339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780" rIns="35560" bIns="177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kern="1200" dirty="0"/>
            <a:t>تقديم ملخص عن نجاح الحملة مقابل الأهداف المحددة</a:t>
          </a:r>
          <a:endParaRPr lang="en-GB" sz="2800" kern="1200" dirty="0"/>
        </a:p>
      </dsp:txBody>
      <dsp:txXfrm rot="10800000">
        <a:off x="421398" y="69339"/>
        <a:ext cx="6242817" cy="661049"/>
      </dsp:txXfrm>
    </dsp:sp>
    <dsp:sp modelId="{9298061E-6D8F-4249-B168-7B4CFE772AE9}">
      <dsp:nvSpPr>
        <dsp:cNvPr id="0" name=""/>
        <dsp:cNvSpPr/>
      </dsp:nvSpPr>
      <dsp:spPr>
        <a:xfrm rot="10800000">
          <a:off x="6735896" y="909588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استخدام الرسوم البيانية</a:t>
          </a:r>
          <a:endParaRPr lang="en-GB" sz="2400" b="1" kern="1200" dirty="0"/>
        </a:p>
      </dsp:txBody>
      <dsp:txXfrm rot="10800000">
        <a:off x="7134118" y="909588"/>
        <a:ext cx="2132283" cy="796444"/>
      </dsp:txXfrm>
    </dsp:sp>
    <dsp:sp modelId="{BE6F3823-C1CC-0D4F-BB8F-BFFB9CD47518}">
      <dsp:nvSpPr>
        <dsp:cNvPr id="0" name=""/>
        <dsp:cNvSpPr/>
      </dsp:nvSpPr>
      <dsp:spPr>
        <a:xfrm rot="10800000">
          <a:off x="90874" y="977286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780" rIns="35560" bIns="177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عرض النتائج بشكل بصري يسهل فهمه</a:t>
          </a:r>
          <a:endParaRPr lang="en-GB" sz="2800" kern="1200" dirty="0"/>
        </a:p>
      </dsp:txBody>
      <dsp:txXfrm rot="10800000">
        <a:off x="421398" y="977286"/>
        <a:ext cx="6242817" cy="661049"/>
      </dsp:txXfrm>
    </dsp:sp>
    <dsp:sp modelId="{9DD1DD0F-15FF-3147-AF50-9F0E48D4D6E8}">
      <dsp:nvSpPr>
        <dsp:cNvPr id="0" name=""/>
        <dsp:cNvSpPr/>
      </dsp:nvSpPr>
      <dsp:spPr>
        <a:xfrm rot="10800000">
          <a:off x="6735896" y="1817536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تحديد النجاحات والإخفاقات</a:t>
          </a:r>
          <a:endParaRPr lang="en-GB" sz="2400" kern="1200" dirty="0"/>
        </a:p>
      </dsp:txBody>
      <dsp:txXfrm rot="10800000">
        <a:off x="7134118" y="1817536"/>
        <a:ext cx="2132283" cy="796444"/>
      </dsp:txXfrm>
    </dsp:sp>
    <dsp:sp modelId="{17F1CA10-5F7A-594B-A267-761C89CB67F1}">
      <dsp:nvSpPr>
        <dsp:cNvPr id="0" name=""/>
        <dsp:cNvSpPr/>
      </dsp:nvSpPr>
      <dsp:spPr>
        <a:xfrm rot="10800000">
          <a:off x="90874" y="1885233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780" rIns="35560" bIns="177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الإشارة إلى الجوانب التي عملت جيدًا وتلك التي تحتاج تحسينًا</a:t>
          </a:r>
          <a:endParaRPr lang="en-GB" sz="2800" kern="1200" dirty="0"/>
        </a:p>
      </dsp:txBody>
      <dsp:txXfrm rot="10800000">
        <a:off x="421398" y="1885233"/>
        <a:ext cx="6242817" cy="661049"/>
      </dsp:txXfrm>
    </dsp:sp>
    <dsp:sp modelId="{D8705449-BA13-834D-B1A0-C8804BE9DC8F}">
      <dsp:nvSpPr>
        <dsp:cNvPr id="0" name=""/>
        <dsp:cNvSpPr/>
      </dsp:nvSpPr>
      <dsp:spPr>
        <a:xfrm rot="10800000">
          <a:off x="6735896" y="2725483"/>
          <a:ext cx="2928727" cy="79644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5240" rIns="3048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تقديم توصيات</a:t>
          </a:r>
          <a:endParaRPr lang="en-GB" sz="2400" kern="1200" dirty="0"/>
        </a:p>
      </dsp:txBody>
      <dsp:txXfrm rot="10800000">
        <a:off x="7134118" y="2725483"/>
        <a:ext cx="2132283" cy="796444"/>
      </dsp:txXfrm>
    </dsp:sp>
    <dsp:sp modelId="{13CB7231-D573-DA47-AAD5-3DA6534750B6}">
      <dsp:nvSpPr>
        <dsp:cNvPr id="0" name=""/>
        <dsp:cNvSpPr/>
      </dsp:nvSpPr>
      <dsp:spPr>
        <a:xfrm rot="10800000">
          <a:off x="90874" y="2793181"/>
          <a:ext cx="6903866" cy="66104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7780" rIns="35560" bIns="177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اقتراح استراتيجيات لتحسين الأداء في المستقبل</a:t>
          </a:r>
          <a:endParaRPr lang="en-GB" sz="2800" kern="1200" dirty="0"/>
        </a:p>
      </dsp:txBody>
      <dsp:txXfrm rot="10800000">
        <a:off x="421398" y="2793181"/>
        <a:ext cx="6242817" cy="66104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830414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تحديد الأخطاء الشائعة</a:t>
          </a:r>
          <a:endParaRPr lang="en-GB" sz="2400" kern="1200" dirty="0"/>
        </a:p>
      </dsp:txBody>
      <dsp:txXfrm>
        <a:off x="7852252" y="23199"/>
        <a:ext cx="1874651" cy="701926"/>
      </dsp:txXfrm>
    </dsp:sp>
    <dsp:sp modelId="{F69676B8-3372-6245-86C7-29A51072DC86}">
      <dsp:nvSpPr>
        <dsp:cNvPr id="0" name=""/>
        <dsp:cNvSpPr/>
      </dsp:nvSpPr>
      <dsp:spPr>
        <a:xfrm>
          <a:off x="9365076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483432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مثل ضعف التفاعل أو ارتفاع التكلفة</a:t>
          </a:r>
          <a:endParaRPr lang="en-GB" sz="2400" kern="1200" dirty="0"/>
        </a:p>
      </dsp:txBody>
      <dsp:txXfrm>
        <a:off x="7538543" y="1067527"/>
        <a:ext cx="1771422" cy="1929173"/>
      </dsp:txXfrm>
    </dsp:sp>
    <dsp:sp modelId="{B61973B9-0B44-E644-B71B-647A7C96CC5B}">
      <dsp:nvSpPr>
        <dsp:cNvPr id="0" name=""/>
        <dsp:cNvSpPr/>
      </dsp:nvSpPr>
      <dsp:spPr>
        <a:xfrm>
          <a:off x="5381181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فهم أسباب الأخطاء</a:t>
          </a:r>
          <a:endParaRPr lang="en-GB" sz="2400" kern="1200" dirty="0"/>
        </a:p>
      </dsp:txBody>
      <dsp:txXfrm>
        <a:off x="5403019" y="23199"/>
        <a:ext cx="1874651" cy="701926"/>
      </dsp:txXfrm>
    </dsp:sp>
    <dsp:sp modelId="{ABA4313E-725F-1742-92C7-6C0A930B71CD}">
      <dsp:nvSpPr>
        <dsp:cNvPr id="0" name=""/>
        <dsp:cNvSpPr/>
      </dsp:nvSpPr>
      <dsp:spPr>
        <a:xfrm>
          <a:off x="6915844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34199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تحليل البيانات لتحديد الأسباب</a:t>
          </a:r>
          <a:endParaRPr lang="en-GB" sz="2400" kern="1200" dirty="0"/>
        </a:p>
      </dsp:txBody>
      <dsp:txXfrm>
        <a:off x="5089310" y="1067527"/>
        <a:ext cx="1771422" cy="1929173"/>
      </dsp:txXfrm>
    </dsp:sp>
    <dsp:sp modelId="{4E7912FB-C25D-7E41-93DF-5E632CB92593}">
      <dsp:nvSpPr>
        <dsp:cNvPr id="0" name=""/>
        <dsp:cNvSpPr/>
      </dsp:nvSpPr>
      <dsp:spPr>
        <a:xfrm>
          <a:off x="2931949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إجراء التعديلات</a:t>
          </a:r>
          <a:endParaRPr lang="en-GB" sz="2400" kern="1200" dirty="0"/>
        </a:p>
      </dsp:txBody>
      <dsp:txXfrm>
        <a:off x="2953787" y="23199"/>
        <a:ext cx="1874651" cy="701926"/>
      </dsp:txXfrm>
    </dsp:sp>
    <dsp:sp modelId="{89071331-5488-1A49-8856-F4512BB3542F}">
      <dsp:nvSpPr>
        <dsp:cNvPr id="0" name=""/>
        <dsp:cNvSpPr/>
      </dsp:nvSpPr>
      <dsp:spPr>
        <a:xfrm>
          <a:off x="4466611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84967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تحسين الرسائل أو تعديل الاستهداف</a:t>
          </a:r>
          <a:endParaRPr lang="en-GB" sz="2400" kern="1200" dirty="0"/>
        </a:p>
      </dsp:txBody>
      <dsp:txXfrm>
        <a:off x="2640078" y="1067527"/>
        <a:ext cx="1771422" cy="1929173"/>
      </dsp:txXfrm>
    </dsp:sp>
    <dsp:sp modelId="{751F4EE2-34DC-6A42-9412-E5253820A6FF}">
      <dsp:nvSpPr>
        <dsp:cNvPr id="0" name=""/>
        <dsp:cNvSpPr/>
      </dsp:nvSpPr>
      <dsp:spPr>
        <a:xfrm>
          <a:off x="482716" y="1361"/>
          <a:ext cx="1918327" cy="7456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اختبار التعديلات</a:t>
          </a:r>
          <a:endParaRPr lang="en-GB" sz="2400" kern="1200" dirty="0"/>
        </a:p>
      </dsp:txBody>
      <dsp:txXfrm>
        <a:off x="504554" y="23199"/>
        <a:ext cx="1874651" cy="701926"/>
      </dsp:txXfrm>
    </dsp:sp>
    <dsp:sp modelId="{1B86DE42-4515-8347-8966-199C471BDC79}">
      <dsp:nvSpPr>
        <dsp:cNvPr id="0" name=""/>
        <dsp:cNvSpPr/>
      </dsp:nvSpPr>
      <dsp:spPr>
        <a:xfrm>
          <a:off x="2017379" y="746963"/>
          <a:ext cx="191832" cy="1285149"/>
        </a:xfrm>
        <a:custGeom>
          <a:avLst/>
          <a:gdLst/>
          <a:ahLst/>
          <a:cxnLst/>
          <a:rect l="0" t="0" r="0" b="0"/>
          <a:pathLst>
            <a:path>
              <a:moveTo>
                <a:pt x="191832" y="0"/>
              </a:moveTo>
              <a:lnTo>
                <a:pt x="191832" y="1285149"/>
              </a:lnTo>
              <a:lnTo>
                <a:pt x="0" y="12851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381337-7966-2F41-9000-71B6AA048087}">
      <dsp:nvSpPr>
        <dsp:cNvPr id="0" name=""/>
        <dsp:cNvSpPr/>
      </dsp:nvSpPr>
      <dsp:spPr>
        <a:xfrm>
          <a:off x="135734" y="1012416"/>
          <a:ext cx="1881644" cy="203939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استخدام البيانات الجديدة لتأكيد نجاح التغييرات</a:t>
          </a:r>
          <a:endParaRPr lang="en-GB" sz="2400" kern="1200" dirty="0"/>
        </a:p>
      </dsp:txBody>
      <dsp:txXfrm>
        <a:off x="190845" y="1067527"/>
        <a:ext cx="1771422" cy="1929173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35E47D-E2AC-5046-9612-57F75C7D64E5}">
      <dsp:nvSpPr>
        <dsp:cNvPr id="0" name=""/>
        <dsp:cNvSpPr/>
      </dsp:nvSpPr>
      <dsp:spPr>
        <a:xfrm>
          <a:off x="8616796" y="17840"/>
          <a:ext cx="1702197" cy="2548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توثيق النتائج</a:t>
          </a:r>
          <a:endParaRPr lang="en-GB" sz="2400" b="1" kern="1200" dirty="0"/>
        </a:p>
      </dsp:txBody>
      <dsp:txXfrm>
        <a:off x="8657813" y="17840"/>
        <a:ext cx="1702197" cy="680878"/>
      </dsp:txXfrm>
    </dsp:sp>
    <dsp:sp modelId="{3ED7D022-B21B-F441-820E-E1034F994405}">
      <dsp:nvSpPr>
        <dsp:cNvPr id="0" name=""/>
        <dsp:cNvSpPr/>
      </dsp:nvSpPr>
      <dsp:spPr>
        <a:xfrm>
          <a:off x="8309170" y="1290108"/>
          <a:ext cx="1702197" cy="22156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تسجيل جميع البيانات والتحليلات لاستخدامها في المستقبل</a:t>
          </a:r>
          <a:endParaRPr lang="en-GB" sz="2400" kern="1200" dirty="0"/>
        </a:p>
      </dsp:txBody>
      <dsp:txXfrm>
        <a:off x="8359026" y="1339964"/>
        <a:ext cx="1602485" cy="2115908"/>
      </dsp:txXfrm>
    </dsp:sp>
    <dsp:sp modelId="{E148BFD0-BF84-FF4C-81E8-6AA835B2F6E1}">
      <dsp:nvSpPr>
        <dsp:cNvPr id="0" name=""/>
        <dsp:cNvSpPr/>
      </dsp:nvSpPr>
      <dsp:spPr>
        <a:xfrm rot="10800000">
          <a:off x="7852707" y="146380"/>
          <a:ext cx="547059" cy="4237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7979846" y="231139"/>
        <a:ext cx="419920" cy="254279"/>
      </dsp:txXfrm>
    </dsp:sp>
    <dsp:sp modelId="{E05C5946-9A24-A54F-9025-92897A9F00C9}">
      <dsp:nvSpPr>
        <dsp:cNvPr id="0" name=""/>
        <dsp:cNvSpPr/>
      </dsp:nvSpPr>
      <dsp:spPr>
        <a:xfrm>
          <a:off x="5882411" y="17840"/>
          <a:ext cx="1702197" cy="2548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مساعدة أصحاب القرار</a:t>
          </a:r>
          <a:endParaRPr lang="en-GB" sz="2400" b="1" kern="1200" dirty="0"/>
        </a:p>
      </dsp:txBody>
      <dsp:txXfrm>
        <a:off x="5923428" y="17840"/>
        <a:ext cx="1702197" cy="680878"/>
      </dsp:txXfrm>
    </dsp:sp>
    <dsp:sp modelId="{5817B184-2D8B-D841-8D2B-B5BD6F091C1B}">
      <dsp:nvSpPr>
        <dsp:cNvPr id="0" name=""/>
        <dsp:cNvSpPr/>
      </dsp:nvSpPr>
      <dsp:spPr>
        <a:xfrm>
          <a:off x="5574785" y="1290108"/>
          <a:ext cx="1702197" cy="22156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تقديم رؤية واضحة تدعم اتخاذ قرارات استراتيجية</a:t>
          </a:r>
          <a:endParaRPr lang="en-GB" sz="2400" kern="1200" dirty="0"/>
        </a:p>
      </dsp:txBody>
      <dsp:txXfrm>
        <a:off x="5624641" y="1339964"/>
        <a:ext cx="1602485" cy="2115908"/>
      </dsp:txXfrm>
    </dsp:sp>
    <dsp:sp modelId="{1BDA6CF6-D010-B546-B32E-49E9CBB6E115}">
      <dsp:nvSpPr>
        <dsp:cNvPr id="0" name=""/>
        <dsp:cNvSpPr/>
      </dsp:nvSpPr>
      <dsp:spPr>
        <a:xfrm rot="10800000">
          <a:off x="5118321" y="146380"/>
          <a:ext cx="547059" cy="4237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5245460" y="231139"/>
        <a:ext cx="419920" cy="254279"/>
      </dsp:txXfrm>
    </dsp:sp>
    <dsp:sp modelId="{B5F201ED-81EC-1D48-80E2-A73D1543C8E1}">
      <dsp:nvSpPr>
        <dsp:cNvPr id="0" name=""/>
        <dsp:cNvSpPr/>
      </dsp:nvSpPr>
      <dsp:spPr>
        <a:xfrm>
          <a:off x="3148026" y="17840"/>
          <a:ext cx="1702197" cy="2548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تحديد نقاط القوة والضعف</a:t>
          </a:r>
          <a:endParaRPr lang="en-GB" sz="2400" kern="1200" dirty="0"/>
        </a:p>
      </dsp:txBody>
      <dsp:txXfrm>
        <a:off x="3189043" y="17840"/>
        <a:ext cx="1702197" cy="680878"/>
      </dsp:txXfrm>
    </dsp:sp>
    <dsp:sp modelId="{81CD847E-74F6-AC48-8A9E-D5749A09132F}">
      <dsp:nvSpPr>
        <dsp:cNvPr id="0" name=""/>
        <dsp:cNvSpPr/>
      </dsp:nvSpPr>
      <dsp:spPr>
        <a:xfrm>
          <a:off x="2840400" y="1290108"/>
          <a:ext cx="1702197" cy="22156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تحليل شامل يساعد في تحسين الأداء</a:t>
          </a:r>
          <a:endParaRPr lang="en-GB" sz="2400" kern="1200" dirty="0"/>
        </a:p>
      </dsp:txBody>
      <dsp:txXfrm>
        <a:off x="2890256" y="1339964"/>
        <a:ext cx="1602485" cy="2115908"/>
      </dsp:txXfrm>
    </dsp:sp>
    <dsp:sp modelId="{34990DE8-CAAD-4A4A-8B68-DD6E6F6E87DB}">
      <dsp:nvSpPr>
        <dsp:cNvPr id="0" name=""/>
        <dsp:cNvSpPr/>
      </dsp:nvSpPr>
      <dsp:spPr>
        <a:xfrm rot="10800000">
          <a:off x="2383936" y="146380"/>
          <a:ext cx="547059" cy="4237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2511075" y="231139"/>
        <a:ext cx="419920" cy="254279"/>
      </dsp:txXfrm>
    </dsp:sp>
    <dsp:sp modelId="{E3B94EDC-5FBC-404B-9B2D-2ABD1300E54E}">
      <dsp:nvSpPr>
        <dsp:cNvPr id="0" name=""/>
        <dsp:cNvSpPr/>
      </dsp:nvSpPr>
      <dsp:spPr>
        <a:xfrm>
          <a:off x="413640" y="17840"/>
          <a:ext cx="1702197" cy="25488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تحسين الحملات المستقبلية</a:t>
          </a:r>
          <a:endParaRPr lang="en-GB" sz="2400" kern="1200" dirty="0"/>
        </a:p>
      </dsp:txBody>
      <dsp:txXfrm>
        <a:off x="454657" y="17840"/>
        <a:ext cx="1702197" cy="680878"/>
      </dsp:txXfrm>
    </dsp:sp>
    <dsp:sp modelId="{87D938F6-78CE-2D4E-9C89-65D546C61C82}">
      <dsp:nvSpPr>
        <dsp:cNvPr id="0" name=""/>
        <dsp:cNvSpPr/>
      </dsp:nvSpPr>
      <dsp:spPr>
        <a:xfrm>
          <a:off x="106014" y="1290108"/>
          <a:ext cx="1702197" cy="22156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الاستفادة من النتائج لتجنب الأخطاء السابقة</a:t>
          </a:r>
          <a:endParaRPr lang="en-GB" sz="2400" kern="1200" dirty="0"/>
        </a:p>
      </dsp:txBody>
      <dsp:txXfrm>
        <a:off x="155870" y="1339964"/>
        <a:ext cx="1602485" cy="2115908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التوصيات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مقترحات لتحسين الأداء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التحديات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النقاط التي أثرت سلبًا على الأداء</a:t>
          </a:r>
          <a:endParaRPr lang="en-GB" sz="24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النتائج الرئيسية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مؤشرات الأداء والاتجاهات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البيانات المحللة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عرض البيانات المهمة بشكل مختصر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مقدمة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لمحة عن أهداف الحملة وسياقها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872522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تعزيز القنوات الناجحة</a:t>
          </a:r>
          <a:endParaRPr lang="en-GB" sz="2200" kern="1200" dirty="0"/>
        </a:p>
      </dsp:txBody>
      <dsp:txXfrm>
        <a:off x="7895402" y="676616"/>
        <a:ext cx="1964124" cy="735427"/>
      </dsp:txXfrm>
    </dsp:sp>
    <dsp:sp modelId="{F69676B8-3372-6245-86C7-29A51072DC86}">
      <dsp:nvSpPr>
        <dsp:cNvPr id="0" name=""/>
        <dsp:cNvSpPr/>
      </dsp:nvSpPr>
      <dsp:spPr>
        <a:xfrm>
          <a:off x="9480430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700452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زيادة الاستثمار في القنوات ذات الأداء الجيد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745246" y="1757839"/>
        <a:ext cx="1690390" cy="1439791"/>
      </dsp:txXfrm>
    </dsp:sp>
    <dsp:sp modelId="{B61973B9-0B44-E644-B71B-647A7C96CC5B}">
      <dsp:nvSpPr>
        <dsp:cNvPr id="0" name=""/>
        <dsp:cNvSpPr/>
      </dsp:nvSpPr>
      <dsp:spPr>
        <a:xfrm>
          <a:off x="5306395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تصحيح الأخطاء</a:t>
          </a:r>
          <a:endParaRPr lang="en-GB" sz="2200" kern="1200" dirty="0"/>
        </a:p>
      </dsp:txBody>
      <dsp:txXfrm>
        <a:off x="5329275" y="676616"/>
        <a:ext cx="1964124" cy="735427"/>
      </dsp:txXfrm>
    </dsp:sp>
    <dsp:sp modelId="{ABA4313E-725F-1742-92C7-6C0A930B71CD}">
      <dsp:nvSpPr>
        <dsp:cNvPr id="0" name=""/>
        <dsp:cNvSpPr/>
      </dsp:nvSpPr>
      <dsp:spPr>
        <a:xfrm>
          <a:off x="6914302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134324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تعديل الاستراتيجيات استنادًا إلى النتائج</a:t>
          </a:r>
          <a:endParaRPr lang="en-GB" sz="2200" kern="1200" dirty="0"/>
        </a:p>
      </dsp:txBody>
      <dsp:txXfrm>
        <a:off x="5179118" y="1757839"/>
        <a:ext cx="1690390" cy="1439791"/>
      </dsp:txXfrm>
    </dsp:sp>
    <dsp:sp modelId="{4E7912FB-C25D-7E41-93DF-5E632CB92593}">
      <dsp:nvSpPr>
        <dsp:cNvPr id="0" name=""/>
        <dsp:cNvSpPr/>
      </dsp:nvSpPr>
      <dsp:spPr>
        <a:xfrm>
          <a:off x="2740267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تحديد أولويات جديدة</a:t>
          </a:r>
          <a:endParaRPr lang="en-GB" sz="2200" kern="1200" dirty="0"/>
        </a:p>
      </dsp:txBody>
      <dsp:txXfrm>
        <a:off x="2763147" y="676616"/>
        <a:ext cx="1964124" cy="735427"/>
      </dsp:txXfrm>
    </dsp:sp>
    <dsp:sp modelId="{89071331-5488-1A49-8856-F4512BB3542F}">
      <dsp:nvSpPr>
        <dsp:cNvPr id="0" name=""/>
        <dsp:cNvSpPr/>
      </dsp:nvSpPr>
      <dsp:spPr>
        <a:xfrm>
          <a:off x="4348175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68197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تخصيص الموارد بناءً على الأداء</a:t>
          </a:r>
          <a:endParaRPr lang="en-GB" sz="2200" kern="1200" dirty="0"/>
        </a:p>
      </dsp:txBody>
      <dsp:txXfrm>
        <a:off x="2612991" y="1757839"/>
        <a:ext cx="1690390" cy="1439791"/>
      </dsp:txXfrm>
    </dsp:sp>
    <dsp:sp modelId="{4BC7BF7C-CDC2-414C-96CD-1685708BE826}">
      <dsp:nvSpPr>
        <dsp:cNvPr id="0" name=""/>
        <dsp:cNvSpPr/>
      </dsp:nvSpPr>
      <dsp:spPr>
        <a:xfrm>
          <a:off x="174140" y="653736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التخطيط للمستقبل</a:t>
          </a:r>
          <a:endParaRPr lang="en-GB" sz="2200" kern="1200" dirty="0"/>
        </a:p>
      </dsp:txBody>
      <dsp:txXfrm>
        <a:off x="197020" y="676616"/>
        <a:ext cx="1964124" cy="735427"/>
      </dsp:txXfrm>
    </dsp:sp>
    <dsp:sp modelId="{F16A49AA-EAE7-8B4B-B7CB-448371C761DA}">
      <dsp:nvSpPr>
        <dsp:cNvPr id="0" name=""/>
        <dsp:cNvSpPr/>
      </dsp:nvSpPr>
      <dsp:spPr>
        <a:xfrm>
          <a:off x="1782047" y="1434923"/>
          <a:ext cx="200988" cy="1042811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1042811"/>
              </a:lnTo>
              <a:lnTo>
                <a:pt x="0" y="104281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069" y="1713045"/>
          <a:ext cx="1779978" cy="1529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استخدام النتائج لوضع استراتيجيات الحملات القادمة</a:t>
          </a:r>
          <a:endParaRPr lang="en-GB" sz="2200" kern="1200" dirty="0"/>
        </a:p>
      </dsp:txBody>
      <dsp:txXfrm>
        <a:off x="46863" y="1757839"/>
        <a:ext cx="1690390" cy="14397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02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8AAE07-4146-6CFD-B726-D7A9124E9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A6CC3F-8C2A-C35E-60B5-97DD77DD98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F106C6-5872-C92D-F92C-ECEA439FA3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1A08FC-C425-DF57-1CCB-90F5DDCAD0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386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32016F-CC7A-A77A-A91A-E345B8A55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357CEC-FE6A-C343-FB33-97CBB56615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E0C75E-F775-D16F-7BC7-30A9BC4C21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E4AFC9-97A7-9B00-40CB-CDB771A53D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6841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2642F-4DAC-A65D-3227-E9CDD89971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FE9182-B21B-15C7-6D68-0712668BC6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50CDD7-4CA3-A6DE-B0F4-9C9C4539C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BD8C42-B9F2-5CCF-7E06-6FDBF91752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2358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13AE4-C5D4-6303-529B-1A26DD591E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16BA3A-23B3-02F5-49D3-BE717DB88B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54F8939-6113-DDB1-7919-52A34143D8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E7B6C4-6144-D9FE-B1A1-D6A3DC5B6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8599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BB5D0-14EF-1516-FC4C-BDB5D996F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6D42CB-ED88-FAFF-8D61-B4C3CC5E5B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677805-25CB-A963-ADEC-34F1ACF29A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defTabSz="914400" rtl="1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E5160-13DB-A9B9-1E71-4025A4487C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675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052E2-AB8A-89DB-9FD3-E7E42C7CB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184B51-E9F3-2377-520E-03DA9B79BA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ED79BC-639C-C7EE-8E96-3C5640F208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algn="just" rtl="1">
              <a:lnSpc>
                <a:spcPts val="1840"/>
              </a:lnSpc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B85C28-FB1A-CBBD-316C-7F860F6382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0067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B067B-B3BA-9467-2684-5D72E7D0DC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09FB37-8B31-E0D9-5C2A-95E9DF5498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138A3F-A175-8AB8-0F73-90B13DE106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9498CC-0DCE-D50C-A8BB-DBA56B58CD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025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EA955D-E1D1-9B4D-5402-1A7282663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8C155E-2267-B018-5B90-3786CE815E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73EF1D-6EBF-8ABC-917A-CC3EC6B522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633345-AF2C-5AF1-03DF-55B720953C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3350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6C182-22AC-82F4-F8B4-B55B7CD3A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862925-F15F-4B16-A870-9A5906C711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9E5D08-F71E-EFFC-CD1A-598CAA20CB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DEFFA8-0F0C-2E60-E01B-A2C9428091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6214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835DB5-60C5-DA56-0BCB-9E0712FA3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E20377-BDC6-A6CD-93B3-F4EE3F62CB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933B73-AB04-5F5A-713C-422B103ACF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930F0B-6999-A3D9-529C-2328B97995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153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8F5DE-E94F-951F-337E-97F27F7DE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58C78A-3C7C-BC20-B323-833C2021E6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25128B-82A9-20C6-BDF9-3F2B739356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F0C70D-A63E-4873-4FDC-C76DB5673D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992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607F3-9DB4-EDE0-F532-245559451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A3B09C-3B59-ABC0-0E11-1D42672542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5C3600-62B3-BCBE-D5C1-894EDFFC77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87AD68-0333-6E21-90EE-9FBFA8E0CC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1802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70A6B-D541-620B-93FA-F8FD2C3BF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57487E-E075-2AD2-0F7B-D4B7F8F536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223C6A-55E3-7C1B-C533-184ACFA61E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ar-SA" b="0" i="0" dirty="0">
              <a:solidFill>
                <a:srgbClr val="3D4957"/>
              </a:solidFill>
              <a:effectLst/>
              <a:latin typeface="Noto Naskh Arabic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4006CC-889F-7999-BA4A-E9FA5DCEC4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4366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E2373A-F62D-6FF7-D708-B623EAAFF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ECF447-9FC0-5082-2A1A-056917D8BF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8F58A6-7996-5E65-53E0-5FDAE626DF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CB298F-9EF6-5DF6-A1C9-3D723B18C0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8035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EE9360-67A6-8A25-1569-04522799E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8C77DB9-12B4-BEA5-2562-7B319464DF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C3FD58-96EE-029B-09E8-DABCDE128F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b="0" i="0" dirty="0">
              <a:solidFill>
                <a:srgbClr val="3D4957"/>
              </a:solidFill>
              <a:effectLst/>
              <a:latin typeface="Noto Naskh Arabic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646A2-C4FD-93CE-E8EB-1B1EECEEA1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2786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24C3F-1C17-3B8A-5D65-0A365C6C4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479E2F-3D53-367E-84DA-AD9E6BE833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7B3D50-9533-8B20-C478-7F6633848A8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96636-1504-EEDF-00BA-220C38C67D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33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49F363-30B1-C107-2DB1-8A54F243E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BB9221-3BCB-D966-6896-28D6C6199D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46E944-7923-EC1A-E3C5-4A7FAE9437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03BA3-4F30-FA76-006B-A9A2D7F79B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1321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FE1FA-BE73-09A0-FE11-67399DAEC9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26665C-9C45-61AF-96B7-99F0A475B2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2F5B0B-B828-3186-6450-C8F6C28B24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b="0" i="0" dirty="0">
              <a:solidFill>
                <a:srgbClr val="3D4957"/>
              </a:solidFill>
              <a:effectLst/>
              <a:latin typeface="Noto Naskh Arabic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F3852-7DA6-BB3A-FD58-6BB390FCD9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5102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4D0F4-A0DD-076C-4799-54B4305E0D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56D2B0-550B-9EE2-A787-F970AA150F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FF4CA0-E26D-4576-1E1C-9394689D2A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F1BD9-AF37-B141-0102-403DC49436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004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7F8CC-125E-0D6E-B650-554FE3BE5F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2C1569-F22B-DDA9-B391-F75081B1DC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B6AAC5F-48AF-A8AD-AE92-89CA647C3F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b="0" i="0" dirty="0">
              <a:solidFill>
                <a:srgbClr val="3D4957"/>
              </a:solidFill>
              <a:effectLst/>
              <a:latin typeface="Noto Naskh Arabic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4DF00E-D1BE-D095-B7F3-D0651B2EA6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8826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EE74E1-F5D4-5079-919F-67BD58F22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144E62-FE7B-ECC5-6733-4CD1C01931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E93191-9989-D5AE-ECA5-D0594392B0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121AC8-C1B0-E59E-B835-2D88297A47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75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AB89-5CAA-A04D-66FF-68495FF49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5B45F1-B2FB-7FC3-FC24-142B05444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108046-1781-78B2-63A0-60CFAAAD66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51998-3ACD-6BEB-244F-B030673AB9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58181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A443FD-64B5-B9AC-9BF6-2916822DB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FEC943-C2D4-893F-91FB-FA299967F0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08E4CF-7C32-0AB6-49C0-190B9CBECD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1CE7C3-42A5-FF2B-6237-A3244E80C0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29651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D89366-C2A8-9EB6-52FA-3D35CFF690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3E4926-AC19-1A5D-299A-A37661287E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439767-446E-FED2-3DAD-CBAF415F30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398097-AEB0-BE83-CF9A-AD853CE5E7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04305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27E801-2059-E8F7-9EC7-47AAB0112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71D20C-EA43-7C26-384A-CAFCD8B4F9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27D6E6-71E4-B89F-6ADA-864ED36869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AE1B9A-7DBD-1B63-2F75-49CC2769AE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00925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A84A39-13AB-2FF4-8FF3-343F004DE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ECD597-0B7C-316B-5A98-2D9013E006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77F384-5D46-E143-83F5-6FCA796246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44C6B5-5B84-1CD3-1EC8-2D9D8EDC56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4721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09A269-A7AB-F930-ABB8-B71BB87669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E3F778-5260-7220-1558-52BB075200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DF291E-195D-0579-0C59-6275D42D7B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94AC44-A483-9B2D-C6F7-E280E2F394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9403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59DC5-A63E-8169-C613-2768F4975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8AC0DF-51C9-A664-0B29-6927C71B6D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D6DD44-0D93-9699-80DD-B146CAAAAB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5128A5-D0D5-8F5C-3BA0-B8A6D466A2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1628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FAC2D-EE45-6D43-793A-D33A806CC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30F710-ED7F-3C0F-CC63-7FF1139F74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46D96C-8F68-E4B0-74C4-FB335CDFA3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A70DEA-9EC9-8BF8-3AAE-CC58A30AA2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03488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DEB08-F696-04E6-E7EA-C119EC7AD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4CF3AF-58A0-2FF6-3719-CC5B9D714C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DCEF5B-BFB6-BEEB-15E1-071F3DB9B1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defTabSz="914400" rtl="1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FC1A4E-C7CB-0F7F-2F65-852A0ACF45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21382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84C12-3803-97EE-990D-663F74C9B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C7B8E3-B653-C2D0-870F-A8E22C8874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11BCB7-C3A7-570C-25FC-9416C46E21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83CC6E-E142-6A40-A8F4-3B1FFF25A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78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7417C-2247-2317-E228-DCE94C930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AD131E-50A7-77EA-91CE-A061658549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07035E-FD88-6893-3DC8-75D7F1C30F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3B61C5-8DB8-10F6-E6A9-39BCF1F705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0323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CC43F-B93D-4E6E-8225-453698158F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22EA75-AA3D-10D9-CAFC-C91F262639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CE8A7-C660-3A93-05CA-701525902B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E0B322-536B-40A4-3052-D84AC0546E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2120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76BB7-409B-87FD-25B9-6C31576406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FEC308-DAA2-8F21-0571-18DDE415EB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EE02F0-CC6F-DFFC-1D10-70C317FD35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0BEC2A-8591-E8A7-346A-11D125F081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74138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76FE51-B27F-C6D8-ECE4-5B265980F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DEC11D-7967-0EA1-9A6E-D0979031FE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ED33BA-2AA7-22E2-1FEF-906837F546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E8DE88-6681-1836-3E32-7CFE2F4282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8410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EF2631-E322-BDC7-7A23-9691E1852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5307F4-B6C5-EB7E-8403-63D0DFC1D5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595737-DBEA-2518-45BF-DDC1384BDD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C0CEDD-A50D-89AB-A442-0026B1A967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6478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C4AD3-040B-0B64-109A-06B833DAD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ACDDF-55A7-F1B5-9DD4-AC91356EA6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2A1F15-EA40-4946-D570-83DD0373F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4189E-83C2-8236-C48B-E8F01AE2D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08410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48665-1577-975A-A5C8-508C1A6E5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6A1540-CEB0-C29C-A4BB-B202B442B1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731380-2577-1A65-1713-C263856E53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BDB3F-1785-5C7E-71AC-2FF8A7829C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36728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8690E-62B9-99E7-7E2B-455D0D167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6646A4-0769-131F-0B49-BE69E71484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7B9E7D-A211-E09B-F2D5-8E0C617689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837B3B-B38B-654C-17EA-9B500DDB12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04743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53156D-8139-753D-E4A9-5A84E431CA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A0BA15-D975-CB86-88EE-1FF41D4582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EC4CC3-60EB-7900-9BC9-3842C0F201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B645B0-0F15-6D30-3B73-88398E92EA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33676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254415-68D9-F772-81F6-11AB074C5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70A5FB-6C3A-B480-61BC-1B10FE3D98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374C75-E5FE-BC04-6896-4090E5F77B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8CE259-CDB9-6BF1-F98F-981A31DB7E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10178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230D2-05E3-2274-B8A9-983C55444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06FC04-343F-8B5E-4420-8556BE9261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D0E82-B90D-EF2B-C5F0-C036888CB1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22CD9B-2472-57D2-328D-AFB23771DA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27433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11477-7939-74FB-A94B-C7844B75D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5EE1CE-81AE-E04B-5C8A-09AE8558E0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B70746-5D1E-82A8-2E06-CDAAA01876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F91143-93DF-BF0D-1CC9-702A45B87B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98457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A30EA3-BD5A-FF86-9CDE-7E238BCE96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DF2238-B351-DFAA-A66B-4DA7BF5975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F94C84-13BF-E903-275E-EC0C90B7EF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CD9F9F-63D3-C5D8-C985-681A093C7D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7068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EBA48-7E58-82C5-8666-78AD41DD9E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CD89D5-D969-837C-C046-772A00359A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EDC7A-02A9-334B-9006-6E3FCDA1EA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943E7-0244-474C-9AD9-727AA351E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07328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A3EF82-7A02-9476-889A-EDB759217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1D82A2-41D9-6DB8-9782-0D6F1BD1CE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03A4AD-E2FF-DBE5-3DE8-236FFCF554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DF51FE-D47E-F455-538F-1DF85EF62B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05804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534A8B-FC58-6B78-3000-916DC2010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33995A-BE7D-04D7-02FD-119445B188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E07B46-338E-BC0B-638C-0025DA66A0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D9ECE6-0A0A-B112-07B2-9EF5A0D64C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6084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6EF9D8-98E2-016C-2E28-24891F8E6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E033C5-03BE-AE74-0251-072512DABA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AE0157-5E1F-DA66-055C-DDD8954D0E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l" defTabSz="914400" rtl="0" eaLnBrk="1" latinLnBrk="0" hangingPunct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25BB94-AB91-7DEE-5314-A3A22A0DF2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27048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11/21/24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marketingplatform.google.com/about/analytics/" TargetMode="Externa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adsmanager.facebook.com/adsmanager/" TargetMode="Externa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hootsuite.com/" TargetMode="Externa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hyperlink" Target="https://mailchimp.com/" TargetMode="Externa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4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4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4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4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5.xml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5.xml"/><Relationship Id="rId5" Type="http://schemas.openxmlformats.org/officeDocument/2006/relationships/diagramLayout" Target="../diagrams/layout25.xml"/><Relationship Id="rId4" Type="http://schemas.openxmlformats.org/officeDocument/2006/relationships/diagramData" Target="../diagrams/data2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6.xml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6.xml"/><Relationship Id="rId5" Type="http://schemas.openxmlformats.org/officeDocument/2006/relationships/diagramLayout" Target="../diagrams/layout26.xml"/><Relationship Id="rId4" Type="http://schemas.openxmlformats.org/officeDocument/2006/relationships/diagramData" Target="../diagrams/data2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516696" y="1911120"/>
            <a:ext cx="4644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الحملات التسويقية الرقمية </a:t>
            </a:r>
            <a:endParaRPr lang="en-US" sz="80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245430" y="3121967"/>
            <a:ext cx="7475130" cy="192690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800" b="1" dirty="0">
                <a:solidFill>
                  <a:srgbClr val="0070C0"/>
                </a:solidFill>
                <a:latin typeface="Alexandria" charset="0"/>
                <a:cs typeface="Alexandria" charset="0"/>
              </a:rPr>
              <a:t>الأسبوع ٨</a:t>
            </a:r>
          </a:p>
          <a:p>
            <a:pPr algn="ctr" rtl="1"/>
            <a:r>
              <a:rPr lang="ar-SA" sz="4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</a:t>
            </a:r>
            <a:r>
              <a:rPr lang="ar-SA" sz="4400" b="1" dirty="0">
                <a:solidFill>
                  <a:schemeClr val="tx1"/>
                </a:solidFill>
              </a:rPr>
              <a:t>تحليل وتقييم أداء الحملات التسويقية الرقمية</a:t>
            </a:r>
            <a:endParaRPr lang="ar-SA" sz="4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90224" y="2504563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224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78633" y="5978412"/>
            <a:ext cx="5992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05797" y="5538054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3" name="Picture Placeholder 22" descr="A magnifying glass over papers and calculator&#10;&#10;Description automatically generated">
            <a:extLst>
              <a:ext uri="{FF2B5EF4-FFF2-40B4-BE49-F238E27FC236}">
                <a16:creationId xmlns:a16="http://schemas.microsoft.com/office/drawing/2014/main" id="{AB7FC1FF-8604-6ABA-F1DC-554858E656C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4" b="19394"/>
          <a:stretch>
            <a:fillRect/>
          </a:stretch>
        </p:blipFill>
        <p:spPr>
          <a:xfrm>
            <a:off x="1" y="0"/>
            <a:ext cx="7442383" cy="4555671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4351437" y="694191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3094496" y="1095662"/>
            <a:ext cx="8701948" cy="5129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 rtl="1" eaLnBrk="1" latinLnBrk="0" hangingPunct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نهاية هذه المحاضرة، سيكون الطلاب قادرين على:</a:t>
            </a:r>
            <a:r>
              <a:rPr lang="ar-SA" sz="2800" dirty="0"/>
              <a:t>:</a:t>
            </a:r>
            <a:endParaRPr lang="ar-SA" sz="2800" b="1" dirty="0"/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فهم أهمية تحليل وتقييم أداء الحملات الرقمية.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التعرف على مؤشرات الأداء الرئيسية </a:t>
            </a:r>
            <a:r>
              <a:rPr lang="en-GB" sz="2800" dirty="0"/>
              <a:t>KPIs</a:t>
            </a:r>
            <a:r>
              <a:rPr lang="ar-SA" sz="2800" dirty="0"/>
              <a:t> وأهميتها في تقييم النجاح.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استكشاف الأدوات التقنية المستخدمة لتحليل البيانات الرقمية.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تعلم خطوات عملية لتحليل البيانات وتصحيح الأخطاء.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إتقان كيفية إعداد تقارير تحليلية واتخاذ قرارات بناءً على النتائج.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781DFC-285D-351D-2CE2-3F5C28293260}"/>
              </a:ext>
            </a:extLst>
          </p:cNvPr>
          <p:cNvSpPr txBox="1"/>
          <p:nvPr/>
        </p:nvSpPr>
        <p:spPr>
          <a:xfrm>
            <a:off x="6408412" y="1160640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مكونات المحاضرة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1E49D2-1018-3ADF-328A-B0BDCB58B5A8}"/>
              </a:ext>
            </a:extLst>
          </p:cNvPr>
          <p:cNvSpPr txBox="1"/>
          <p:nvPr/>
        </p:nvSpPr>
        <p:spPr>
          <a:xfrm>
            <a:off x="2651261" y="1726339"/>
            <a:ext cx="8798228" cy="4269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الأول: </a:t>
            </a:r>
            <a:r>
              <a:rPr lang="ar-SA" sz="2800" dirty="0"/>
              <a:t>مقدمة إلى تحليل وتقييم أداء الحملات الرقمية.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الثاني: </a:t>
            </a:r>
            <a:r>
              <a:rPr lang="ar-SA" sz="2800" dirty="0"/>
              <a:t>مؤشرات الأداء الرئيسية.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الثالث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أدوات تحليل الحملات الرقمية.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الرابع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خطوات عملية لتحليل الحملات.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الخامس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إعداد التقارير واتخاذ القرارات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973F7132-F346-7E8D-27EC-54EA788453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ما أهمية تحليل وتقييم الحملات الرقمية؟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617280" y="2136901"/>
            <a:ext cx="10489433" cy="4267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تحسين الأداء</a:t>
            </a:r>
            <a:r>
              <a:rPr lang="ar-SA" sz="2800" b="1" dirty="0"/>
              <a:t>:</a:t>
            </a:r>
            <a:r>
              <a:rPr lang="ar-SA" sz="2800" dirty="0"/>
              <a:t> يساعد التحليل في تحديد نقاط القوة والضعف لتحسين الحملات المستقبلية.</a:t>
            </a:r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زيادة العائد على الاستثمار</a:t>
            </a:r>
            <a:r>
              <a:rPr lang="ar-SA" sz="2800" b="1" dirty="0"/>
              <a:t>: </a:t>
            </a:r>
            <a:r>
              <a:rPr lang="ar-SA" sz="2800" dirty="0"/>
              <a:t>يساعد في تقليل النفقات الزائدة واستغلال الموارد بكفاءة.</a:t>
            </a:r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فهم الجمهور المستهدف</a:t>
            </a:r>
            <a:r>
              <a:rPr lang="ar-SA" sz="2800" b="1" dirty="0"/>
              <a:t>:</a:t>
            </a:r>
            <a:r>
              <a:rPr lang="ar-SA" sz="2800" dirty="0"/>
              <a:t> يكشف عن تفضيلات وسلوك العملاء.</a:t>
            </a:r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اتخاذ قرارات مستنيرة</a:t>
            </a:r>
            <a:r>
              <a:rPr lang="ar-SA" sz="2800" b="1" dirty="0"/>
              <a:t>:</a:t>
            </a:r>
            <a:r>
              <a:rPr lang="ar-SA" sz="2800" dirty="0"/>
              <a:t> يوفر بيانات دقيقة لدعم القرارات الاستراتيجية.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88EB1-597C-6B48-ED49-294EDBDF5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3B07121-9A4E-BBCD-988B-185D17375DDA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2E7509-D0FA-43A5-111C-3297EA1F6C47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الفرق بين التحليل والتقييم في الحملات الرقمية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2E7409-A8C5-9985-CD83-1F29A9492CE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C7DAB8-83C3-FDAD-A660-43768B1A9CF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9492A6-9974-1757-5BCF-128AB4D6E1B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9F593D-C29F-650B-180F-018BFE25CC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48088AD-E381-A6CF-ADD4-2733221A10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95150"/>
              </p:ext>
            </p:extLst>
          </p:nvPr>
        </p:nvGraphicFramePr>
        <p:xfrm>
          <a:off x="762000" y="2494028"/>
          <a:ext cx="10591799" cy="3937770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344704">
                  <a:extLst>
                    <a:ext uri="{9D8B030D-6E8A-4147-A177-3AD203B41FA5}">
                      <a16:colId xmlns:a16="http://schemas.microsoft.com/office/drawing/2014/main" val="871619494"/>
                    </a:ext>
                  </a:extLst>
                </a:gridCol>
                <a:gridCol w="4216413">
                  <a:extLst>
                    <a:ext uri="{9D8B030D-6E8A-4147-A177-3AD203B41FA5}">
                      <a16:colId xmlns:a16="http://schemas.microsoft.com/office/drawing/2014/main" val="3312901377"/>
                    </a:ext>
                  </a:extLst>
                </a:gridCol>
                <a:gridCol w="4030682">
                  <a:extLst>
                    <a:ext uri="{9D8B030D-6E8A-4147-A177-3AD203B41FA5}">
                      <a16:colId xmlns:a16="http://schemas.microsoft.com/office/drawing/2014/main" val="171715069"/>
                    </a:ext>
                  </a:extLst>
                </a:gridCol>
              </a:tblGrid>
              <a:tr h="787554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الجانب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التحليل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التقييم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00061201"/>
                  </a:ext>
                </a:extLst>
              </a:tr>
              <a:tr h="787554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الهدف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فهم الأداء الحالي للحملة</a:t>
                      </a:r>
                      <a:r>
                        <a:rPr lang="en-GB" sz="20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قياس النجاح مقارنةً بالأهداف المحددة</a:t>
                      </a:r>
                      <a:r>
                        <a:rPr lang="en-GB" sz="20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34650211"/>
                  </a:ext>
                </a:extLst>
              </a:tr>
              <a:tr h="787554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التوقيت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يتم أثناء الحملة أو بعدها</a:t>
                      </a:r>
                      <a:r>
                        <a:rPr lang="en-GB" sz="20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يتم عادةً بعد انتهاء الحملة</a:t>
                      </a:r>
                      <a:r>
                        <a:rPr lang="en-GB" sz="20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96316890"/>
                  </a:ext>
                </a:extLst>
              </a:tr>
              <a:tr h="787554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النطاق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 dirty="0">
                          <a:effectLst/>
                        </a:rPr>
                        <a:t>يركز على الجوانب التفصيلية مثل</a:t>
                      </a:r>
                      <a:r>
                        <a:rPr lang="en-GB" sz="2000" kern="100" dirty="0">
                          <a:effectLst/>
                        </a:rPr>
                        <a:t> CTR </a:t>
                      </a:r>
                      <a:r>
                        <a:rPr lang="ar-SA" sz="2000" kern="100" dirty="0">
                          <a:effectLst/>
                        </a:rPr>
                        <a:t>و</a:t>
                      </a:r>
                      <a:r>
                        <a:rPr lang="en-GB" sz="2000" kern="100" dirty="0">
                          <a:effectLst/>
                        </a:rPr>
                        <a:t>ROI</a:t>
                      </a:r>
                      <a:endParaRPr lang="en-GB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يركز على الأداء العام للحملة</a:t>
                      </a:r>
                      <a:r>
                        <a:rPr lang="en-GB" sz="20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07141467"/>
                  </a:ext>
                </a:extLst>
              </a:tr>
              <a:tr h="787554"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النتيجة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>
                          <a:effectLst/>
                        </a:rPr>
                        <a:t>تحسين الأداء في الوقت الحقيقي أو المستقبلي</a:t>
                      </a:r>
                      <a:r>
                        <a:rPr lang="en-GB" sz="20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kern="100" dirty="0">
                          <a:effectLst/>
                        </a:rPr>
                        <a:t>تقرير نهائي يحدد مدى تحقيق الأهداف</a:t>
                      </a:r>
                      <a:r>
                        <a:rPr lang="en-GB" sz="2000" kern="10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505525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3430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F8751-8ACF-A999-F974-1746BFF46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D6FDBE-FBF7-B56C-C13E-F64143DEFBF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5B43B6-DF5A-8D8F-580F-63DEE4D3FAD9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أهداف تحليل وتقييم الحملات الرقمية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8798241-E72A-18E4-A4A4-5F5E74A3EF9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DEA772-75C7-1697-29EC-41CB74D079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79D5C7-B8C6-9271-64CD-E5A548CC3B6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C0128A-28E8-FEFB-0188-7A80B10405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B95C1B0-5816-8F29-CFA7-72A0DFFE66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3459575"/>
              </p:ext>
            </p:extLst>
          </p:nvPr>
        </p:nvGraphicFramePr>
        <p:xfrm>
          <a:off x="1108694" y="2088489"/>
          <a:ext cx="9225248" cy="3793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29530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EBC2E2-2978-326A-2F7E-CB9304ACF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FDB224B-0C5B-9BA3-0EF6-E15F91513EA3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9FBC0F-DEB9-2A44-9829-4EADF4983727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العوامل التي تؤثر على نجاح الحملات الرقمية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66BBB-E1DD-B3C5-97B7-1439D7C088C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5ECDD4-4A28-DF73-A613-1524384117C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24FA87-DC8A-B238-E288-B924C1B32A0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FBF303-9A20-A7ED-D365-20E97C977D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E58C96D-A1E9-F094-5693-E88FD0DB2D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8601426"/>
              </p:ext>
            </p:extLst>
          </p:nvPr>
        </p:nvGraphicFramePr>
        <p:xfrm>
          <a:off x="914400" y="2088488"/>
          <a:ext cx="10168907" cy="4622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725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4AAB86-6AD9-145C-2AAC-1073DACC8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007DF0-9FF3-641F-CC21-8CEBF2313CA8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4C530E-61C0-2D87-1C9E-999CFC8F812D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أدوات تحليل الحملات التسويقية الرقمية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69502D-B15E-621B-3199-E740AA2E5CD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ABA860-7178-C0DB-6535-319D1384110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6346703-C42E-A944-ED0C-8203FE9853A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4753173-B8A1-B7BB-3BEF-6FE5E6835C52}"/>
              </a:ext>
            </a:extLst>
          </p:cNvPr>
          <p:cNvSpPr txBox="1"/>
          <p:nvPr/>
        </p:nvSpPr>
        <p:spPr>
          <a:xfrm>
            <a:off x="3006671" y="2329525"/>
            <a:ext cx="8423329" cy="3900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C00000"/>
                </a:solidFill>
              </a:rPr>
              <a:t>Google Analytics</a:t>
            </a:r>
            <a:r>
              <a:rPr lang="en-GB" sz="2800" dirty="0">
                <a:solidFill>
                  <a:srgbClr val="C00000"/>
                </a:solidFill>
              </a:rPr>
              <a:t> </a:t>
            </a:r>
            <a:r>
              <a:rPr lang="ar-SA" sz="2800" dirty="0">
                <a:solidFill>
                  <a:srgbClr val="C00000"/>
                </a:solidFill>
              </a:rPr>
              <a:t> </a:t>
            </a:r>
            <a:r>
              <a:rPr lang="ar-SA" sz="2800" dirty="0"/>
              <a:t>أداة شاملة لتحليل زوار الموقع وسلوكياتهم.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C00000"/>
                </a:solidFill>
              </a:rPr>
              <a:t>Meta Ads Manager</a:t>
            </a:r>
            <a:r>
              <a:rPr lang="ar-SA" sz="2800" dirty="0">
                <a:solidFill>
                  <a:srgbClr val="C00000"/>
                </a:solidFill>
              </a:rPr>
              <a:t> </a:t>
            </a:r>
            <a:r>
              <a:rPr lang="ar-SA" sz="2800" dirty="0"/>
              <a:t>لتحليل أداء الإعلانات على منصات فيسبوك وإنستغرام.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C00000"/>
                </a:solidFill>
              </a:rPr>
              <a:t>Hootsuite Insights</a:t>
            </a:r>
            <a:r>
              <a:rPr lang="ar-SA" sz="2800" b="1" dirty="0">
                <a:solidFill>
                  <a:srgbClr val="C00000"/>
                </a:solidFill>
              </a:rPr>
              <a:t> </a:t>
            </a:r>
            <a:r>
              <a:rPr lang="en-GB" sz="2800" dirty="0">
                <a:solidFill>
                  <a:srgbClr val="C00000"/>
                </a:solidFill>
              </a:rPr>
              <a:t> </a:t>
            </a:r>
            <a:r>
              <a:rPr lang="ar-SA" sz="2800" dirty="0"/>
              <a:t>أداة تحليل وتحكم في الشبكات الاجتماعية.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C00000"/>
                </a:solidFill>
              </a:rPr>
              <a:t>Mailchimp</a:t>
            </a:r>
            <a:r>
              <a:rPr lang="ar-SA" sz="2800" b="1" dirty="0"/>
              <a:t> </a:t>
            </a:r>
            <a:r>
              <a:rPr lang="en-GB" sz="2800" dirty="0"/>
              <a:t> </a:t>
            </a:r>
            <a:r>
              <a:rPr lang="ar-SA" sz="2800" dirty="0"/>
              <a:t>تحليل أداء حملات البريد الإلكتروني.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en-GB" sz="2800" b="1" dirty="0">
                <a:solidFill>
                  <a:srgbClr val="C00000"/>
                </a:solidFill>
              </a:rPr>
              <a:t>SEMrush</a:t>
            </a:r>
            <a:r>
              <a:rPr lang="ar-SA" sz="2800" b="1" dirty="0"/>
              <a:t> </a:t>
            </a:r>
            <a:r>
              <a:rPr lang="en-GB" sz="2800" dirty="0"/>
              <a:t> </a:t>
            </a:r>
            <a:r>
              <a:rPr lang="ar-SA" sz="2800" dirty="0"/>
              <a:t>لمراقبة وتحليل تحسين محركات البحث</a:t>
            </a:r>
            <a:endParaRPr lang="en-GB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6F7A4D-49D5-DAE6-3B45-7AA8239741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 descr="A person pointing at a computer screen&#10;&#10;Description automatically generated">
            <a:extLst>
              <a:ext uri="{FF2B5EF4-FFF2-40B4-BE49-F238E27FC236}">
                <a16:creationId xmlns:a16="http://schemas.microsoft.com/office/drawing/2014/main" id="{B150E47C-D8B5-AC02-E532-492634F9CB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414" y="2717799"/>
            <a:ext cx="3453540" cy="352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85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29478-BC7A-FDF5-2AAE-6FC6879F8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F56536-97A8-E93A-E19E-AFA26E166083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665E7F-0A01-511A-8373-5FA943B9C103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Google Analytics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E7C925-BB67-63BA-32BA-00CBB4D545B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695C68-385B-7285-1492-10A7C36CAC3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A0BB19-BD9B-7E8F-6ADC-81B2A27E015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C81ABE-30DD-3271-D590-9FC279AAE2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1B06C2B-FD49-33EB-263A-E52789DE12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3023279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09930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C0D4AA-E10A-C2F9-A9B8-D05A05CD0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0B4FC7-FEAE-C4B7-4745-19DFF8F831C4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228600" algn="just" rtl="1"/>
            <a:r>
              <a:rPr lang="ar-SA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  	    </a:t>
            </a:r>
            <a:r>
              <a:rPr lang="ar-SA" sz="2400" b="1" i="0" dirty="0">
                <a:solidFill>
                  <a:srgbClr val="FF0000"/>
                </a:solidFill>
                <a:effectLst/>
                <a:latin typeface="DroidKufi-Regular"/>
                <a:cs typeface="segoe ui" panose="020B0502040204020203" pitchFamily="34" charset="0"/>
              </a:rPr>
              <a:t>تقارير الجمهور</a:t>
            </a:r>
          </a:p>
          <a:p>
            <a:pPr indent="-228600" algn="just" rtl="1"/>
            <a:r>
              <a:rPr lang="ar-SA" sz="2400" b="1" i="0" dirty="0">
                <a:solidFill>
                  <a:srgbClr val="FF0000"/>
                </a:solidFill>
                <a:effectLst/>
                <a:latin typeface="segoe ui" panose="020B0502040204020203" pitchFamily="34" charset="0"/>
              </a:rPr>
              <a:t>	</a:t>
            </a:r>
            <a:r>
              <a:rPr lang="en-GB" sz="2400" b="1" i="0" dirty="0">
                <a:solidFill>
                  <a:srgbClr val="FF0000"/>
                </a:solidFill>
                <a:effectLst/>
                <a:latin typeface="segoe ui" panose="020B0502040204020203" pitchFamily="34" charset="0"/>
              </a:rPr>
              <a:t>Audience reports</a:t>
            </a:r>
            <a:endParaRPr lang="en-GB" sz="2400" b="1" i="0" dirty="0">
              <a:solidFill>
                <a:srgbClr val="2C2F34"/>
              </a:solidFill>
              <a:effectLst/>
              <a:latin typeface="DroidKufi-Regular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58AEA0-EFDC-ED9C-C586-9D1167E897B8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واجهات التقارير  على </a:t>
            </a:r>
            <a:r>
              <a:rPr lang="en-GB" sz="3200" b="1" dirty="0"/>
              <a:t>Google Analytics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BF4C85-F63E-4781-9D15-5EF671D8E58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E344D1-AE7F-E308-62F0-8ABA097821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87E26F-7579-3F70-6B5A-C0D2DA3992D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7C872E-ED00-3E1C-4BD4-B37AD6565F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92D61F93-0068-6FE2-BDE8-08CE708AD6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50"/>
            <a:ext cx="12263772" cy="64147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8E65A2E-6BEF-2E65-3EE5-7C74AA54CC54}"/>
              </a:ext>
            </a:extLst>
          </p:cNvPr>
          <p:cNvSpPr txBox="1"/>
          <p:nvPr/>
        </p:nvSpPr>
        <p:spPr>
          <a:xfrm>
            <a:off x="207818" y="6488668"/>
            <a:ext cx="61347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https://marketingplatform.google.com/about/analytics/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7446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9B348B-8BEF-BDE6-8FA6-F4F0DCC8A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DDA1DC-C1D3-FE23-F98B-6564A7874669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228600" algn="just" rtl="1"/>
            <a:r>
              <a:rPr lang="ar-SA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  	    </a:t>
            </a:r>
            <a:r>
              <a:rPr lang="ar-SA" sz="2400" b="1" i="0" dirty="0">
                <a:solidFill>
                  <a:srgbClr val="FF0000"/>
                </a:solidFill>
                <a:effectLst/>
                <a:latin typeface="DroidKufi-Regular"/>
                <a:cs typeface="segoe ui" panose="020B0502040204020203" pitchFamily="34" charset="0"/>
              </a:rPr>
              <a:t>تقارير الجمهور</a:t>
            </a:r>
          </a:p>
          <a:p>
            <a:pPr indent="-228600" algn="just" rtl="1"/>
            <a:r>
              <a:rPr lang="ar-SA" sz="2400" b="1" i="0" dirty="0">
                <a:solidFill>
                  <a:srgbClr val="FF0000"/>
                </a:solidFill>
                <a:effectLst/>
                <a:latin typeface="segoe ui" panose="020B0502040204020203" pitchFamily="34" charset="0"/>
              </a:rPr>
              <a:t>	</a:t>
            </a:r>
            <a:r>
              <a:rPr lang="en-GB" sz="2400" b="1" i="0" dirty="0">
                <a:solidFill>
                  <a:srgbClr val="FF0000"/>
                </a:solidFill>
                <a:effectLst/>
                <a:latin typeface="segoe ui" panose="020B0502040204020203" pitchFamily="34" charset="0"/>
              </a:rPr>
              <a:t>Audience reports</a:t>
            </a:r>
            <a:endParaRPr lang="en-GB" sz="2400" b="1" i="0" dirty="0">
              <a:solidFill>
                <a:srgbClr val="2C2F34"/>
              </a:solidFill>
              <a:effectLst/>
              <a:latin typeface="DroidKufi-Regular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D09C1C-7051-4C5B-F228-7077D44D8581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واجهات التقارير  على </a:t>
            </a:r>
            <a:r>
              <a:rPr lang="en-GB" sz="3200" b="1" dirty="0"/>
              <a:t>Google Analytics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9774DB9-CBDA-1B60-C831-3D4E37D88C2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59B8F2-674F-8053-7AD8-CDD5929BCBC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208B2F-386C-5648-B493-53785A80ADB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BC4E90-A9D3-D48E-A3CF-5EF1F13CBA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A6BDA129-90BC-6628-6670-F15C5895EC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693" y="1823682"/>
            <a:ext cx="6066154" cy="4377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19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465DD-FB38-2B71-DEC5-40D5EF8D33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49793C-DE41-DF09-F98B-B790C5580206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228600" algn="just" rtl="1"/>
            <a:r>
              <a:rPr lang="ar-SA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ar-SA" sz="2400" b="1" i="0" dirty="0">
                <a:solidFill>
                  <a:srgbClr val="FF0000"/>
                </a:solidFill>
                <a:effectLst/>
                <a:latin typeface="DroidKufi-Regular"/>
                <a:cs typeface="segoe ui" panose="020B0502040204020203" pitchFamily="34" charset="0"/>
              </a:rPr>
              <a:t>تقارير الاكتساب</a:t>
            </a:r>
          </a:p>
          <a:p>
            <a:pPr indent="-228600" algn="just" rtl="1"/>
            <a:r>
              <a:rPr lang="en-GB" sz="2400" b="1" i="0" dirty="0">
                <a:solidFill>
                  <a:srgbClr val="FF0000"/>
                </a:solidFill>
                <a:effectLst/>
                <a:latin typeface="segoe ui" panose="020B0502040204020203" pitchFamily="34" charset="0"/>
              </a:rPr>
              <a:t>Acquisition reports</a:t>
            </a:r>
            <a:endParaRPr lang="en-GB" sz="2400" b="1" i="0" dirty="0">
              <a:solidFill>
                <a:srgbClr val="2C2F34"/>
              </a:solidFill>
              <a:effectLst/>
              <a:latin typeface="DroidKufi-Regular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D0195C-8799-F978-89DA-B35B8F31DB13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واجهات التقارير  على </a:t>
            </a:r>
            <a:r>
              <a:rPr lang="en-GB" sz="3200" b="1" dirty="0"/>
              <a:t>Google Analytics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00D90B-2C32-0B5D-0048-C3DD9E731C9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4682BE-E799-92A1-E262-4432BF4EAB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630886-FBF4-5482-9B69-813F5D484F2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9BFD2A-DFD6-A87F-3EBF-999C7EF7F9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507D6B64-5CC5-398C-E576-CA798C8301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5495"/>
            <a:ext cx="8412480" cy="507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89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47745F-22D7-4DE3-12AD-8A9DFB5B99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6706A3-500D-C1E5-D35C-47475D66C90C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228600" algn="just" rtl="1"/>
            <a:r>
              <a:rPr lang="ar-SA" sz="2400" b="0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ar-SA" sz="2400" b="1" i="0" dirty="0">
                <a:solidFill>
                  <a:srgbClr val="FF0000"/>
                </a:solidFill>
                <a:effectLst/>
                <a:latin typeface="DroidKufi-Regular"/>
                <a:cs typeface="segoe ui" panose="020B0502040204020203" pitchFamily="34" charset="0"/>
              </a:rPr>
              <a:t>تقارير السلوك</a:t>
            </a:r>
          </a:p>
          <a:p>
            <a:pPr indent="-228600" algn="just" rtl="1"/>
            <a:r>
              <a:rPr lang="en-GB" sz="2400" b="1" dirty="0">
                <a:solidFill>
                  <a:srgbClr val="FF0000"/>
                </a:solidFill>
                <a:latin typeface="segoe ui" panose="020B0502040204020203" pitchFamily="34" charset="0"/>
              </a:rPr>
              <a:t>Behaviour</a:t>
            </a:r>
            <a:r>
              <a:rPr lang="en-GB" sz="2400" b="1" i="0" dirty="0">
                <a:solidFill>
                  <a:srgbClr val="FF0000"/>
                </a:solidFill>
                <a:effectLst/>
                <a:latin typeface="segoe ui" panose="020B0502040204020203" pitchFamily="34" charset="0"/>
              </a:rPr>
              <a:t> reports</a:t>
            </a:r>
            <a:endParaRPr lang="en-GB" sz="2400" b="1" i="0" dirty="0">
              <a:solidFill>
                <a:srgbClr val="2C2F34"/>
              </a:solidFill>
              <a:effectLst/>
              <a:latin typeface="DroidKufi-Regular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864C09-0D11-9507-1AF3-05123663B911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واجهات التقارير  على </a:t>
            </a:r>
            <a:r>
              <a:rPr lang="en-GB" sz="3200" b="1" dirty="0"/>
              <a:t>Google Analytics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8A3F1F-4462-8C0B-3511-AE71F726B8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605C7C-C4C6-E2E9-F54E-6C2A7B21A7F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E37340-25F0-AFD5-C82D-A81C80A9442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744700-2BF9-FDED-CE46-4588B8A10F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6844AEA8-E305-0FD5-F107-15004DEE3E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7562"/>
            <a:ext cx="8568190" cy="5180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148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75F9C-5E66-BEF9-706C-EAD00861F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4673BD-FCB2-2821-EAE1-5A0654EAA811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1475CC-6977-F8C4-9B11-03721C6C5DF9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Meta Ads Manager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D551BD-4E73-15F9-27E7-0373ACC28E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F1F87A-3EF5-9D67-33A4-4A1D7866D0E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96E6B9-E3A9-7987-F9AE-686D1F1F634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CF71B5-2457-4943-32D2-235482F871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F1DE7F7-5CC8-D5A0-C2B5-09D7DC62388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5112989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4576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C155F0-CDDB-C515-7E9F-F4D4C1BE1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8EFD61-0691-9D30-E2E9-26DEAB0CF1A6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EE27C6-2F20-69AB-15A6-A48881DFD7D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AAC16B-DF96-6F72-A519-AD766FF0B03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FE6027-15EC-6C6F-F8F2-69A702973A9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DE47597-2125-BA14-F56B-21C7DB442A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BAF4E8F2-9B11-AD35-D993-2E65D41785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71" y="-1"/>
            <a:ext cx="12094768" cy="64168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402FC3-0FCE-1A6D-C78D-2ACE19AFE3EB}"/>
              </a:ext>
            </a:extLst>
          </p:cNvPr>
          <p:cNvSpPr txBox="1"/>
          <p:nvPr/>
        </p:nvSpPr>
        <p:spPr>
          <a:xfrm>
            <a:off x="149629" y="6488668"/>
            <a:ext cx="61181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linkClick r:id="rId5"/>
              </a:rPr>
              <a:t>https://adsmanager.facebook.com/adsmanager/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3695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9F9A2E-2139-9E45-EEB1-2FF4AFF25B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8D19F7-984A-86E6-30B7-8708928B02E2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DC7410-6246-29A4-ACCC-595F272A10C1}"/>
              </a:ext>
            </a:extLst>
          </p:cNvPr>
          <p:cNvSpPr txBox="1"/>
          <p:nvPr/>
        </p:nvSpPr>
        <p:spPr>
          <a:xfrm>
            <a:off x="1108693" y="1188817"/>
            <a:ext cx="8627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1"/>
            <a:r>
              <a:rPr lang="ar-SA" sz="3200" b="1" i="0" dirty="0">
                <a:solidFill>
                  <a:srgbClr val="3C4859"/>
                </a:solidFill>
                <a:effectLst/>
                <a:latin typeface="Noto Kufi Arabic"/>
              </a:rPr>
              <a:t>لوحة تحكم مدير إعلانات فيسبوك </a:t>
            </a:r>
            <a:r>
              <a:rPr lang="en-GB" sz="3200" b="1" i="0" dirty="0">
                <a:solidFill>
                  <a:srgbClr val="3C4859"/>
                </a:solidFill>
                <a:effectLst/>
                <a:latin typeface="Noto Kufi Arabic"/>
              </a:rPr>
              <a:t>Facebook Ads Manager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094B4B-D34D-693B-72A8-8400BB1FF52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E89441-D19E-84A1-D700-2FF020E73ED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5DC100-C721-E442-B032-F07764A4C7E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D2F58E-512D-3F99-BC43-34B1BD5281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473F41C5-E431-71BD-297D-F57F23E998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773591"/>
            <a:ext cx="12162901" cy="498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87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A9852-55C5-8F26-5592-5943E9A73B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8842DF-8AA5-1C58-A2DF-42617FD12F1A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D78FDA-2ED6-7345-3557-0BF90B47B180}"/>
              </a:ext>
            </a:extLst>
          </p:cNvPr>
          <p:cNvSpPr txBox="1"/>
          <p:nvPr/>
        </p:nvSpPr>
        <p:spPr>
          <a:xfrm>
            <a:off x="1108693" y="1188817"/>
            <a:ext cx="8627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200" b="1" i="0" dirty="0">
                <a:solidFill>
                  <a:srgbClr val="3C4859"/>
                </a:solidFill>
                <a:effectLst/>
                <a:latin typeface="Noto Kufi Arabic"/>
              </a:rPr>
              <a:t>تشغيل الإعلان أو إيقافه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5C5DAE-1B5A-3E4D-92C0-654EB61C473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0784D2-1BBF-47AB-DD9A-44685F8878B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5E3C91-9345-7651-6696-DCDC1FBA63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78E85AE-720E-90C8-6F30-8E34F958B0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E3E9457B-3351-1762-A9D8-31DE7130EE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6435"/>
            <a:ext cx="12192000" cy="4714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485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E1961B-0105-1F3E-DE86-DCD55966F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7EB188-6268-7E8C-D43A-8DAAA97FB922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65B828-3893-01F7-D208-E4B8F357929E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Hootsuite Insights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1F53A2-264F-33B7-7A7E-07B3591455C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0016F4-092E-CB66-B384-1B082DEB3D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F2E616-39B1-184E-21AD-8F39B6D21A1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4A045C-3D57-EA34-C75F-151DB3DAC8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25451A5-69D4-6B23-650F-4A047F3DC9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7388466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4056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7F5AD3-B0C1-BD69-E26D-0182B18E4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4B615D-432A-E5F4-4176-E40843A9154E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8FB32C-0CE9-DCF5-0B06-84FF081E4EC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A64DAC-AAFC-0F5E-893F-F937688813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C317D3-BEA2-9474-BE1D-5F7943C1AFD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D5BAC1-8466-8315-BFC4-CFB22F613C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1BEFE364-8A9E-ED6A-17C8-187CD25CDA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37130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7B12E9-5309-CEAC-3F73-0B4F050E6464}"/>
              </a:ext>
            </a:extLst>
          </p:cNvPr>
          <p:cNvSpPr txBox="1"/>
          <p:nvPr/>
        </p:nvSpPr>
        <p:spPr>
          <a:xfrm>
            <a:off x="141317" y="6515738"/>
            <a:ext cx="61015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eaLnBrk="1" latinLnBrk="0" hangingPunct="1"/>
            <a:r>
              <a:rPr lang="en-US" dirty="0">
                <a:hlinkClick r:id="rId5"/>
              </a:rPr>
              <a:t>https://www.hootsuite.com/</a:t>
            </a:r>
            <a:r>
              <a:rPr lang="ar-SA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405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EC2FE-8070-428E-3D95-344A787241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3BB9E8-7C8A-6DD3-1A48-6797FAA59149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70DE3B-BF4A-5989-3F07-1EE55149AB9A}"/>
              </a:ext>
            </a:extLst>
          </p:cNvPr>
          <p:cNvSpPr txBox="1"/>
          <p:nvPr/>
        </p:nvSpPr>
        <p:spPr>
          <a:xfrm>
            <a:off x="1402611" y="968296"/>
            <a:ext cx="8078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Hootsuite Insights </a:t>
            </a:r>
            <a:r>
              <a:rPr lang="ar-SA" sz="24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تحليل الشبكات الاجتماعية</a:t>
            </a:r>
            <a:r>
              <a:rPr lang="en-GB" sz="4000" dirty="0">
                <a:effectLst/>
              </a:rPr>
              <a:t>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7CF43A-5402-285C-4C02-95299200E8F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5C15E8-7ADC-CB6C-3021-B933D821FE0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46E9BE-4848-9139-9839-B800C1EC91C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81BCA8-D177-9E15-8ADF-5FA06F783D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55BBA48-C6F0-729C-9028-7C22D341E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761022"/>
              </p:ext>
            </p:extLst>
          </p:nvPr>
        </p:nvGraphicFramePr>
        <p:xfrm>
          <a:off x="820873" y="2329524"/>
          <a:ext cx="10405534" cy="391887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928140">
                  <a:extLst>
                    <a:ext uri="{9D8B030D-6E8A-4147-A177-3AD203B41FA5}">
                      <a16:colId xmlns:a16="http://schemas.microsoft.com/office/drawing/2014/main" val="213433421"/>
                    </a:ext>
                  </a:extLst>
                </a:gridCol>
                <a:gridCol w="6477394">
                  <a:extLst>
                    <a:ext uri="{9D8B030D-6E8A-4147-A177-3AD203B41FA5}">
                      <a16:colId xmlns:a16="http://schemas.microsoft.com/office/drawing/2014/main" val="2731128531"/>
                    </a:ext>
                  </a:extLst>
                </a:gridCol>
              </a:tblGrid>
              <a:tr h="783775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الميزة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الوصف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68884540"/>
                  </a:ext>
                </a:extLst>
              </a:tr>
              <a:tr h="783775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تحليل التفاعل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متابعة الإعجابات، التعليقات، المشاركات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6971775"/>
                  </a:ext>
                </a:extLst>
              </a:tr>
              <a:tr h="783775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إدارة الحسابات الاجتماعية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إدارة ونشر المحتوى على منصات متعددة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2691979"/>
                  </a:ext>
                </a:extLst>
              </a:tr>
              <a:tr h="783775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مراقبة العلامة التجارية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تتبع الإشارات والتعليقات على العلامة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42811021"/>
                  </a:ext>
                </a:extLst>
              </a:tr>
              <a:tr h="783775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تقارير الأداء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 dirty="0">
                          <a:effectLst/>
                        </a:rPr>
                        <a:t>إنشاء تقارير أداء تفصيلية</a:t>
                      </a:r>
                      <a:r>
                        <a:rPr lang="en-GB" sz="2400" kern="10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775631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476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500D55-BB12-7A6B-224A-DEB6A041D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89A53E-74F4-1227-25AD-D73E507FBF6B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E5D0D7-C254-D630-655D-6FFB24432F4D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Mailchimp 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536F31-B915-4011-EC4C-E473DC9C97E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BCC6CB-ADBA-1343-51D6-A602D4A5A35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797D18-8F16-EB9F-B8F4-3C6BA55D9BD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0D6884-F622-F478-3E50-F3C491023D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E08F58A-5B84-D6F2-8D40-97D9C46F18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8287474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64697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83E5C-B772-7B76-A9A7-C40B25AADD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049106-CB22-7567-F3E8-63B2FCC47A0C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79A7A7-3BC0-C2AE-7886-3BA54BEE8F6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106F0A-631A-815B-C14D-B24A22C95A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BA4500-8440-E6C3-EEBC-C823E922FA0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8E4A8EC-9FA6-9668-9676-1449580C5C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F0A37BE-4BB0-FCD8-04B2-BAF3CE61C0D0}"/>
              </a:ext>
            </a:extLst>
          </p:cNvPr>
          <p:cNvSpPr txBox="1"/>
          <p:nvPr/>
        </p:nvSpPr>
        <p:spPr>
          <a:xfrm>
            <a:off x="141317" y="6515738"/>
            <a:ext cx="61015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eaLnBrk="1" latinLnBrk="0" hangingPunct="1"/>
            <a:r>
              <a:rPr lang="en-US" dirty="0">
                <a:hlinkClick r:id="rId4"/>
              </a:rPr>
              <a:t>https://mailchimp.com/</a:t>
            </a:r>
            <a:r>
              <a:rPr lang="en-US" dirty="0"/>
              <a:t> </a:t>
            </a:r>
          </a:p>
        </p:txBody>
      </p:sp>
      <p:pic>
        <p:nvPicPr>
          <p:cNvPr id="3" name="Picture 2" descr="A screenshot of a dashboard&#10;&#10;Description automatically generated">
            <a:extLst>
              <a:ext uri="{FF2B5EF4-FFF2-40B4-BE49-F238E27FC236}">
                <a16:creationId xmlns:a16="http://schemas.microsoft.com/office/drawing/2014/main" id="{DA46CE21-B678-CD79-CA25-17A184F432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71"/>
            <a:ext cx="12192000" cy="6483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83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E07C9B-16F1-3487-7C3E-020839DE6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C404DF-47B9-C52E-04A9-DAE259A53A67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40EE92-EF02-AA21-8966-8B268C87A9B0}"/>
              </a:ext>
            </a:extLst>
          </p:cNvPr>
          <p:cNvSpPr txBox="1"/>
          <p:nvPr/>
        </p:nvSpPr>
        <p:spPr>
          <a:xfrm>
            <a:off x="1327808" y="708238"/>
            <a:ext cx="80786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SEMrush</a:t>
            </a:r>
            <a:r>
              <a:rPr lang="en-GB" sz="6000" dirty="0">
                <a:effectLst/>
              </a:rPr>
              <a:t> 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8870BF-CC83-76FA-0EB7-6D7B046B5C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574884-FAA3-03AE-5F4A-704C4B3474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C0C851-9AA8-2C68-85B6-947F1768BCF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2A25FF-F3F5-08F2-D4D8-F8A94FE7FC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AEBA559-9166-A221-9D9F-5CC1A8FC3F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71032036"/>
              </p:ext>
            </p:extLst>
          </p:nvPr>
        </p:nvGraphicFramePr>
        <p:xfrm>
          <a:off x="762001" y="2239868"/>
          <a:ext cx="10321306" cy="4384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6560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9C8761-5122-1D5A-5BD1-93C04F473E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43B6C6-A382-5A2C-6241-740B6D6E32EA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698117-4FAF-0FF9-57D0-5D136BB51B5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7D821-D9AA-BBFB-359C-A17AE748B0C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904C13-DB9F-328B-B50E-9241A98083F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87DF4F3-B48D-3EFA-75C8-D8BC033D23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D437EC5-E006-5092-267C-4F46A6849A21}"/>
              </a:ext>
            </a:extLst>
          </p:cNvPr>
          <p:cNvSpPr txBox="1"/>
          <p:nvPr/>
        </p:nvSpPr>
        <p:spPr>
          <a:xfrm>
            <a:off x="141317" y="6515738"/>
            <a:ext cx="61015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eaLnBrk="1" latinLnBrk="0" hangingPunct="1"/>
            <a:r>
              <a:rPr lang="en-US" dirty="0"/>
              <a:t>https://</a:t>
            </a:r>
            <a:r>
              <a:rPr lang="en-US" dirty="0" err="1"/>
              <a:t>www.semrush.com</a:t>
            </a:r>
            <a:r>
              <a:rPr lang="en-US" dirty="0"/>
              <a:t>/</a:t>
            </a: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2EC5FBF5-CFB3-3D80-8EBF-40A75F6B90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0860" cy="651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5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1B0704-BA30-BA3D-64C6-47D62ABF5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785E84-FCB2-A18F-21B5-5BF6B05CEF5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D8742E-36D2-166A-5E33-E8790C233427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لماذا يُعد التقييم عملية مستمرة؟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9DC169-8A48-707C-BC6E-37C75BE7693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76EEBE-2AB2-5D55-10AB-683B4BD3D4D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4AC4C1-BAB5-FDC0-CC96-64EA40933A5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ACC3D4-E9DE-1E2E-9DA0-418FC93404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FB973E9-A80A-BB4D-1DD7-7FBF136836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4693070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01537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14645-EB79-4F5E-C362-26E863B18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6FCDE9-601E-74B0-4C05-24205BFF654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73C31D-170D-7C93-806F-95B15EFD5628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الربط بين أهداف الحملة وأداء التحليل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7DC613-4336-9377-00CE-AE28693904F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9303B4-E5B7-9C1B-D7E0-E78EBB0897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AA2936-E728-8809-2F1D-619692CD36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35A60-3420-26ED-1B84-8E72F8CCF2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9FE80D1-7856-51B6-D591-6AF69E34AE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7590904"/>
              </p:ext>
            </p:extLst>
          </p:nvPr>
        </p:nvGraphicFramePr>
        <p:xfrm>
          <a:off x="914400" y="2239867"/>
          <a:ext cx="10168907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093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FFA47-E5A3-456D-3339-6B4525C465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C1A570-0538-B349-6BCE-7881FDDE002E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005E3A-27DE-4DD8-1936-09EC3BE5FA99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أهمية التحليل في تحسين الأداء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A19595-BCBA-3D0D-7645-6DCDD6B832B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4F3A38-9E69-E3BA-3143-14AD4124DC4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2F8560-C2F7-DF40-6F30-89D0ED84CF9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E59185B-4DAA-8C9E-137D-F0236C0196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DB72EBE-BACF-FE44-2976-BFE753112F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6270142"/>
              </p:ext>
            </p:extLst>
          </p:nvPr>
        </p:nvGraphicFramePr>
        <p:xfrm>
          <a:off x="1108693" y="2300188"/>
          <a:ext cx="9145650" cy="3838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6674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DE65A5-D996-2B8C-07C4-7192A259E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258796-3592-5477-0E9B-9FB4E3E2251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50D9A4-D158-DEED-8CFA-89159B229AB6}"/>
              </a:ext>
            </a:extLst>
          </p:cNvPr>
          <p:cNvSpPr txBox="1"/>
          <p:nvPr/>
        </p:nvSpPr>
        <p:spPr>
          <a:xfrm>
            <a:off x="617279" y="900766"/>
            <a:ext cx="9061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44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ما هي مؤشرات الأداء الرئيسية 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(KPIs)</a:t>
            </a:r>
            <a:r>
              <a:rPr lang="ar-SA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؟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F026F21-2EBE-5FBF-B333-DD1867ACA8C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E43161-A5A3-1590-E71F-DFDE268687D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9408F7-EBB8-7F12-7BB5-AA58BC76066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B5D6F0-1E76-9B12-E6E5-11EE1F70E6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A6AA49A-4144-14FF-E44F-08CDDB8B919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7379817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6787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D2DD85-DCD7-CEBD-3060-4CEAADEB9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BF4A39-5E3D-34EA-1F2A-43202A30405B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CB193B-A359-E208-8F50-84882FDD2FF5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كيفية اختيار مؤشرات الأداء المناسبة؟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BB1A19-DADA-EF5B-81A4-53B742AC8DC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3103F5-D258-A8E5-35B0-270A49572F3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506B0C2-FF2A-2D5E-F270-C70F860D2B3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E0CCA5D-D49B-C177-E955-18FA9E615CE5}"/>
              </a:ext>
            </a:extLst>
          </p:cNvPr>
          <p:cNvSpPr txBox="1"/>
          <p:nvPr/>
        </p:nvSpPr>
        <p:spPr>
          <a:xfrm>
            <a:off x="1111584" y="2402436"/>
            <a:ext cx="10073481" cy="369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3200" b="1" dirty="0">
                <a:solidFill>
                  <a:srgbClr val="C00000"/>
                </a:solidFill>
              </a:rPr>
              <a:t>ربط المؤشرات بأهداف الحملة</a:t>
            </a:r>
            <a:r>
              <a:rPr lang="ar-SA" sz="3200" b="1" dirty="0"/>
              <a:t>:</a:t>
            </a:r>
            <a:r>
              <a:rPr lang="ar-SA" sz="3200" dirty="0"/>
              <a:t> اختيار مؤشرات تتوافق مع النتائج المرغوبة.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3200" b="1" dirty="0">
                <a:solidFill>
                  <a:srgbClr val="C00000"/>
                </a:solidFill>
              </a:rPr>
              <a:t>سهولة القياس</a:t>
            </a:r>
            <a:r>
              <a:rPr lang="ar-SA" sz="3200" b="1" dirty="0"/>
              <a:t>:</a:t>
            </a:r>
            <a:r>
              <a:rPr lang="ar-SA" sz="3200" dirty="0"/>
              <a:t> التأكد من أن البيانات المطلوبة متاحة وقابلة للتحليل.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3200" b="1" dirty="0">
                <a:solidFill>
                  <a:srgbClr val="C00000"/>
                </a:solidFill>
              </a:rPr>
              <a:t>المرونة</a:t>
            </a:r>
            <a:r>
              <a:rPr lang="ar-SA" sz="3200" b="1" dirty="0"/>
              <a:t>:</a:t>
            </a:r>
            <a:r>
              <a:rPr lang="ar-SA" sz="3200" dirty="0"/>
              <a:t> القدرة على تعديل المؤشرات بناءً على تطورات الحملة.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3200" b="1" dirty="0">
                <a:solidFill>
                  <a:srgbClr val="C00000"/>
                </a:solidFill>
              </a:rPr>
              <a:t>التوازن</a:t>
            </a:r>
            <a:r>
              <a:rPr lang="ar-SA" sz="3200" b="1" dirty="0"/>
              <a:t>:</a:t>
            </a:r>
            <a:r>
              <a:rPr lang="ar-SA" sz="3200" dirty="0"/>
              <a:t> استخدام مؤشرات تعكس الجوانب الكمية والنوعية.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308B52-BD29-7CBF-CACE-87290B42B7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143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CCF63E-B816-ED5F-29CE-D798F50280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E28099-F81C-3E7F-22BA-E685F38479A2}"/>
              </a:ext>
            </a:extLst>
          </p:cNvPr>
          <p:cNvSpPr/>
          <p:nvPr/>
        </p:nvSpPr>
        <p:spPr>
          <a:xfrm>
            <a:off x="617280" y="1685495"/>
            <a:ext cx="10812720" cy="473134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8B623B-C9C0-03B7-913C-9CCCE5086F77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مؤشرات الأداء الشائعة في الحملات الرقمية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EFAF33-EEDB-58C3-0824-D77C2907F05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EA9807-AC4A-1B48-1624-B322A789F9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ED75B3-9D78-3853-D8C7-155A9C29C84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694DFC-D71E-53A2-E843-4318895C819B}"/>
              </a:ext>
            </a:extLst>
          </p:cNvPr>
          <p:cNvSpPr txBox="1"/>
          <p:nvPr/>
        </p:nvSpPr>
        <p:spPr>
          <a:xfrm>
            <a:off x="1108693" y="2260563"/>
            <a:ext cx="10076372" cy="3672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algn="r" rtl="1">
              <a:lnSpc>
                <a:spcPct val="20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معدل النقر إلى الظهور</a:t>
            </a:r>
            <a:r>
              <a:rPr lang="en-GB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(CTR):</a:t>
            </a:r>
            <a:r>
              <a:rPr lang="en-GB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قياس عدد النقرات نسبة إلى مرات الظهور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28600" algn="r" rtl="1">
              <a:lnSpc>
                <a:spcPct val="20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معدل التحويل</a:t>
            </a:r>
            <a:r>
              <a:rPr lang="en-GB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(Conversion Rate):</a:t>
            </a:r>
            <a:r>
              <a:rPr lang="en-GB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قياس عدد التحويلات نسبة إلى إجمالي الزوار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28600" algn="r" rtl="1">
              <a:lnSpc>
                <a:spcPct val="20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معدل الارتداد</a:t>
            </a:r>
            <a:r>
              <a:rPr lang="en-GB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(Bounce Rate):</a:t>
            </a:r>
            <a:r>
              <a:rPr lang="en-GB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قياس نسبة الزوار الذين يغادرون الموقع بعد صفحة واحدة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28600" algn="r" rtl="1">
              <a:lnSpc>
                <a:spcPct val="20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معدل العائد على الاستثمار</a:t>
            </a:r>
            <a:r>
              <a:rPr lang="en-GB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(ROI):</a:t>
            </a:r>
            <a:r>
              <a:rPr lang="en-GB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قياس الربحية مقارنة بالتكاليف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28600" algn="r" rtl="1">
              <a:lnSpc>
                <a:spcPct val="200000"/>
              </a:lnSpc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معدل فتح الرسائل البريدية</a:t>
            </a:r>
            <a:r>
              <a:rPr lang="en-GB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تحليل التفاعل مع حملات البريد الإلكتروني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5A39F8-156C-29AB-5200-4D9731C9FB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43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C9136-AB40-A5FB-C757-66A73DBA66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478660-AA43-F3B9-D63D-E995B01CD3A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7E48D9-A2D6-2420-D73C-247FA2220E10}"/>
              </a:ext>
            </a:extLst>
          </p:cNvPr>
          <p:cNvSpPr txBox="1"/>
          <p:nvPr/>
        </p:nvSpPr>
        <p:spPr>
          <a:xfrm>
            <a:off x="617279" y="900766"/>
            <a:ext cx="9061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dirty="0">
                <a:latin typeface="Alexandria" charset="0"/>
                <a:cs typeface="Alexandria" charset="0"/>
              </a:rPr>
              <a:t> 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تحليل معدل النقر إلى الظهور</a:t>
            </a:r>
            <a:r>
              <a:rPr lang="en-GB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(CTR)</a:t>
            </a:r>
            <a:r>
              <a:rPr lang="en-GB" sz="4400" dirty="0">
                <a:effectLst/>
              </a:rPr>
              <a:t>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CA24A4-87D1-F6E4-D13B-460790EE4E5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038C14-844A-0E47-E485-51ED1937549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B75803-DEA1-B268-BC6A-5D6B3FF85E0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0BFBFF-F88F-B889-A2C3-F57B1C81C2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66C25BF-1B9C-5B17-4209-681B2CE4D6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5474970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70823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A9E81-847E-433C-0129-81B11DDB1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02C9E7-1DFB-D024-17F5-106C923E8F8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9AC4ED-6B88-9B95-B9AC-1811B66E02B2}"/>
              </a:ext>
            </a:extLst>
          </p:cNvPr>
          <p:cNvSpPr txBox="1"/>
          <p:nvPr/>
        </p:nvSpPr>
        <p:spPr>
          <a:xfrm>
            <a:off x="617279" y="900766"/>
            <a:ext cx="90615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dirty="0">
                <a:latin typeface="Alexandria" charset="0"/>
                <a:cs typeface="Alexandria" charset="0"/>
              </a:rPr>
              <a:t> 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قياس معدل التحويل</a:t>
            </a:r>
            <a:r>
              <a:rPr lang="en-GB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(Conversion Rate)</a:t>
            </a:r>
            <a:r>
              <a:rPr lang="en-GB" sz="4400" dirty="0">
                <a:effectLst/>
              </a:rPr>
              <a:t>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BA6B21-1E46-FBBC-7290-B3CCA53BE37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20B74C-A55A-4620-708B-2FE9E82F61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8AD1272-73DE-117D-023A-AF9B33B42BC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72D9C3-363D-7F5B-CDB7-0CB05056FD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0612362-EAD0-65B0-4343-13BC5A1E83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1314121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4539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ED3968-FD66-8706-5C45-F716019B8E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8BA7C0-1AE3-4060-013E-2DE9A5E3DA6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D19CF7-90EC-7940-1C77-307345094A57}"/>
              </a:ext>
            </a:extLst>
          </p:cNvPr>
          <p:cNvSpPr txBox="1"/>
          <p:nvPr/>
        </p:nvSpPr>
        <p:spPr>
          <a:xfrm>
            <a:off x="617279" y="900766"/>
            <a:ext cx="906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dirty="0">
                <a:latin typeface="Alexandria" charset="0"/>
                <a:cs typeface="Alexandria" charset="0"/>
              </a:rPr>
              <a:t> </a:t>
            </a:r>
            <a:r>
              <a:rPr lang="ar-SA" sz="36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معدل الارتداد</a:t>
            </a:r>
            <a:r>
              <a:rPr lang="en-GB" sz="36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(Bounce Rate) </a:t>
            </a:r>
            <a:r>
              <a:rPr lang="ar-SA" sz="36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ودلالته</a:t>
            </a:r>
            <a:r>
              <a:rPr lang="en-GB" sz="4800" dirty="0">
                <a:effectLst/>
              </a:rPr>
              <a:t> 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D97405-DD01-88F0-BA60-DED95C74161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98D173-DC4D-6231-C041-91621457E99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DA4072-B44B-E61D-2485-E558E3AE470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E0B67F-3EF6-76F7-DBCA-94405E5995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A7E8B20-2594-439A-EEC2-6E30CF1C0A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1791598"/>
              </p:ext>
            </p:extLst>
          </p:nvPr>
        </p:nvGraphicFramePr>
        <p:xfrm>
          <a:off x="979715" y="2436567"/>
          <a:ext cx="9884477" cy="33268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150614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7B45C8-083F-65EB-394E-61731F682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EBD03B-9CC2-01C8-F160-AA0F65A72E58}"/>
              </a:ext>
            </a:extLst>
          </p:cNvPr>
          <p:cNvSpPr/>
          <p:nvPr/>
        </p:nvSpPr>
        <p:spPr>
          <a:xfrm>
            <a:off x="617280" y="1685494"/>
            <a:ext cx="10812720" cy="4998921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EEB3B4-A230-C1BB-304C-37C22A2800A8}"/>
              </a:ext>
            </a:extLst>
          </p:cNvPr>
          <p:cNvSpPr txBox="1"/>
          <p:nvPr/>
        </p:nvSpPr>
        <p:spPr>
          <a:xfrm>
            <a:off x="1600199" y="887974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dirty="0"/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معدل العائد على الاستثمار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(ROI)</a:t>
            </a:r>
            <a:endParaRPr lang="ar-SA" sz="44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B7BB14-A3F5-2E1C-4CCC-3FEC8C68EF9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B7611-3177-6062-D094-7D65ABC2AC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FBD6C2-CFC5-CA0B-2586-AA1A5649ABA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E254CDD-6ADF-112F-517E-898AFE491EBB}"/>
              </a:ext>
            </a:extLst>
          </p:cNvPr>
          <p:cNvSpPr txBox="1"/>
          <p:nvPr/>
        </p:nvSpPr>
        <p:spPr>
          <a:xfrm>
            <a:off x="1108694" y="2226463"/>
            <a:ext cx="10108456" cy="4457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المعادلة</a:t>
            </a:r>
            <a:endParaRPr lang="en-GB" sz="24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GB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GB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أهميته</a:t>
            </a:r>
            <a:r>
              <a:rPr lang="en-GB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قياس الربحية مقابل التكاليف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تحديد كفاءة الحملة وفاعليتها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مثال عملي</a:t>
            </a:r>
            <a:r>
              <a:rPr lang="en-GB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 algn="r" rtl="1">
              <a:lnSpc>
                <a:spcPct val="150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حملة تكلفت 10,000 جنيه وأنتجت 20,000 جنيه من الإيرادات تحقق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ROI 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بنسبة 100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AFD379-B74B-5589-44AA-BB0EE34D0B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18528D20-A529-46D1-E801-2C3001BE9F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216" y="2331711"/>
            <a:ext cx="7952318" cy="2040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84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6576F7-FF73-DB7B-74F4-866C4B383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7DC648-1BCD-BEAC-DC17-53736FB4ABC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77447-6AAF-B3A1-3760-4F7806191819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مؤشرات التفاعل مع المحتوى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BD2FEB-47BC-C0A1-6B4B-DEDA7A3E63B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39C7D0-2B78-4446-D96F-74B2C500DC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5C8BC7-9C0C-7915-1D43-B87DBF1D84B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C514C6-F4E2-DF27-94CB-3F8C1BD75D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53FA7F6-A58B-1680-387E-2498AD65EE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66510636"/>
              </p:ext>
            </p:extLst>
          </p:nvPr>
        </p:nvGraphicFramePr>
        <p:xfrm>
          <a:off x="1108694" y="2239867"/>
          <a:ext cx="9755498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79313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4F91F-A132-456C-0CF0-9C429067C3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896A77-A921-430E-5DE5-8E9E1D1A241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19FB3C-CB61-76B3-7F61-E81E05704614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تحليل أداء القنوات المختلفة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81C2C9-A951-66F8-48A4-509C5E98426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57DE9A-E2A9-8B12-01A6-A9DFED7895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5A76CB-8D1D-A28E-F661-63D2DCB22DD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3F9BB-C8A5-0CE9-4B62-F0DDF4AC43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4D3A21-35BA-A8F8-D277-DE70971602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795656"/>
              </p:ext>
            </p:extLst>
          </p:nvPr>
        </p:nvGraphicFramePr>
        <p:xfrm>
          <a:off x="838202" y="2154384"/>
          <a:ext cx="10245105" cy="412981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10240">
                  <a:extLst>
                    <a:ext uri="{9D8B030D-6E8A-4147-A177-3AD203B41FA5}">
                      <a16:colId xmlns:a16="http://schemas.microsoft.com/office/drawing/2014/main" val="382683118"/>
                    </a:ext>
                  </a:extLst>
                </a:gridCol>
                <a:gridCol w="4619830">
                  <a:extLst>
                    <a:ext uri="{9D8B030D-6E8A-4147-A177-3AD203B41FA5}">
                      <a16:colId xmlns:a16="http://schemas.microsoft.com/office/drawing/2014/main" val="565155375"/>
                    </a:ext>
                  </a:extLst>
                </a:gridCol>
                <a:gridCol w="3415035">
                  <a:extLst>
                    <a:ext uri="{9D8B030D-6E8A-4147-A177-3AD203B41FA5}">
                      <a16:colId xmlns:a16="http://schemas.microsoft.com/office/drawing/2014/main" val="1915953511"/>
                    </a:ext>
                  </a:extLst>
                </a:gridCol>
              </a:tblGrid>
              <a:tr h="103245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القناة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المؤشرات الرئيسية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أهميتها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50316302"/>
                  </a:ext>
                </a:extLst>
              </a:tr>
              <a:tr h="103245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البريد الإلكتروني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معدل الفتح، معدل النقر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قياس التفاعل الشخصي مع العملاء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89977430"/>
                  </a:ext>
                </a:extLst>
              </a:tr>
              <a:tr h="103245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وسائل التواصل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الإعجابات، المشاركات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قياس انتشار المحتوى وتأثيره الاجتماعي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18331412"/>
                  </a:ext>
                </a:extLst>
              </a:tr>
              <a:tr h="1032453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محركات البحث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معدل الزيارات، ترتيب</a:t>
                      </a:r>
                      <a:r>
                        <a:rPr lang="en-GB" sz="2400" kern="100">
                          <a:effectLst/>
                        </a:rPr>
                        <a:t> SEO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 dirty="0">
                          <a:effectLst/>
                        </a:rPr>
                        <a:t>تقييم الزيارات العضوية وأداء الكلمات</a:t>
                      </a:r>
                      <a:r>
                        <a:rPr lang="en-GB" sz="2400" kern="100" dirty="0">
                          <a:effectLst/>
                        </a:rPr>
                        <a:t>.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015370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334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CD0CA-EA4E-675C-ED0D-F3D632318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A6B5901-FE5D-8BF5-7454-F95AE55B1AD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5D93C3-613E-1DDE-A903-B70D1A8386FC}"/>
              </a:ext>
            </a:extLst>
          </p:cNvPr>
          <p:cNvSpPr txBox="1"/>
          <p:nvPr/>
        </p:nvSpPr>
        <p:spPr>
          <a:xfrm>
            <a:off x="617279" y="900766"/>
            <a:ext cx="906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600" b="1" dirty="0">
                <a:latin typeface="Alexandria" charset="0"/>
                <a:cs typeface="Alexandria" charset="0"/>
              </a:rPr>
              <a:t> </a:t>
            </a:r>
            <a:r>
              <a:rPr lang="ar-SA" sz="3600" b="1" dirty="0">
                <a:latin typeface="Alexandria" charset="0"/>
                <a:cs typeface="Alexandria" charset="0"/>
              </a:rPr>
              <a:t>أهمية معدلات الفتح والنقر في البريد الإلكتروني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E85D9E-D121-7B7E-5172-71AE9166E4E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62269F-533F-B56A-3DBE-9AE1C9CF4F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74A26F-D89A-E78E-1D16-CC9247905D3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4A2CFB0-155E-6F20-FB0C-2EA37E90E4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6CF053F-6576-B825-3D06-5AB6603592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9176905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94509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E1267-776A-F60F-B810-66EC5FF1F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3AF5762-38B0-6787-E5E5-0F06196D4380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ABB771-C178-ACD4-1503-ED60F1DEA367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أهمية استخدام الأدوات التقنية في التحليل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46251D-E9B8-E7F6-1DB8-1797FD80C93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C835F7-E54E-4A07-4EA1-D849CC33608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69AB8D-369E-5EDF-6B1E-A80F3C0329D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CB9FF17-37D6-EFC8-B5CE-C603B297E982}"/>
              </a:ext>
            </a:extLst>
          </p:cNvPr>
          <p:cNvSpPr txBox="1"/>
          <p:nvPr/>
        </p:nvSpPr>
        <p:spPr>
          <a:xfrm>
            <a:off x="1108693" y="2405261"/>
            <a:ext cx="9974614" cy="34056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تبسيط عملية التحليل</a:t>
            </a:r>
            <a:r>
              <a:rPr lang="ar-SA" sz="2800" b="1" dirty="0"/>
              <a:t>:</a:t>
            </a:r>
            <a:r>
              <a:rPr lang="ar-SA" sz="2800" dirty="0"/>
              <a:t> أدوات التحليل توفر الوقت والجهد مقارنةً بالطرق اليدوية.</a:t>
            </a:r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تحليل دقيق للبيانات</a:t>
            </a:r>
            <a:r>
              <a:rPr lang="ar-SA" sz="2800" b="1" dirty="0"/>
              <a:t>:</a:t>
            </a:r>
            <a:r>
              <a:rPr lang="ar-SA" sz="2800" dirty="0"/>
              <a:t> القدرة على جمع بيانات مفصلة من القنوات المختلفة.</a:t>
            </a:r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اتخاذ قرارات استراتيجية</a:t>
            </a:r>
            <a:r>
              <a:rPr lang="ar-SA" sz="2800" b="1" dirty="0"/>
              <a:t>:</a:t>
            </a:r>
            <a:r>
              <a:rPr lang="ar-SA" sz="2800" dirty="0"/>
              <a:t> تقديم رؤى واضحة تدعم تحسين الأداء.</a:t>
            </a:r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مراقبة الأداء في الوقت الفعلي</a:t>
            </a:r>
            <a:r>
              <a:rPr lang="ar-SA" sz="2800" b="1" dirty="0"/>
              <a:t>:</a:t>
            </a:r>
            <a:r>
              <a:rPr lang="ar-SA" sz="2800" dirty="0"/>
              <a:t> التفاعل السريع مع النتائج أثناء الحملة.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00EA77-9905-E7AB-AD9F-68E608B6924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93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6FCFBD-B1C5-1710-29A5-05E61925D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4208EB-7BF8-F99E-41B7-63C4A94FDE53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5DD35D-50A2-C5F0-5BF4-2CDAB5F0D73E}"/>
              </a:ext>
            </a:extLst>
          </p:cNvPr>
          <p:cNvSpPr txBox="1"/>
          <p:nvPr/>
        </p:nvSpPr>
        <p:spPr>
          <a:xfrm>
            <a:off x="1490643" y="925678"/>
            <a:ext cx="80786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مثال للأدوات التقنية </a:t>
            </a:r>
            <a:r>
              <a:rPr lang="ar-SA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لتحليل مواقع الويب</a:t>
            </a:r>
            <a:r>
              <a:rPr lang="en-GB" sz="4400" dirty="0">
                <a:effectLst/>
              </a:rPr>
              <a:t> </a:t>
            </a:r>
            <a:r>
              <a:rPr lang="ar-SA" sz="4400" b="1" dirty="0">
                <a:latin typeface="Alexandria" charset="0"/>
              </a:rPr>
              <a:t> 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Google Analytics</a:t>
            </a:r>
            <a:endParaRPr lang="en-US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D4BD16-81F0-2CA3-629D-A724B98FF82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AC4EA5-5522-E1FF-65C7-0DAA5AF373F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811793-A696-2C9B-D68E-18119BA63B6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90CB170-009D-3851-DBAF-4AC4809FECE5}"/>
              </a:ext>
            </a:extLst>
          </p:cNvPr>
          <p:cNvSpPr txBox="1"/>
          <p:nvPr/>
        </p:nvSpPr>
        <p:spPr>
          <a:xfrm>
            <a:off x="3909061" y="2164508"/>
            <a:ext cx="7402406" cy="453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تحليل مصادر الزوار</a:t>
            </a:r>
            <a:r>
              <a:rPr lang="ar-SA" sz="2800" b="1" dirty="0"/>
              <a:t>:</a:t>
            </a:r>
            <a:r>
              <a:rPr lang="ar-SA" sz="2800" dirty="0"/>
              <a:t> معرفة كيف وصل الزوار إلى الموقع (محركات البحث، الشبكات الاجتماعية، إلخ).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تتبع سلوك المستخدمين</a:t>
            </a:r>
            <a:r>
              <a:rPr lang="ar-SA" sz="2800" b="1" dirty="0"/>
              <a:t>:</a:t>
            </a:r>
            <a:r>
              <a:rPr lang="ar-SA" sz="2800" dirty="0"/>
              <a:t> تحليل الصفحات الأكثر زيارة وسلوك الزوار داخل الموقع.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قياس معدل التحويل</a:t>
            </a:r>
            <a:r>
              <a:rPr lang="ar-SA" sz="2800" b="1" dirty="0"/>
              <a:t>:</a:t>
            </a:r>
            <a:r>
              <a:rPr lang="ar-SA" sz="2800" dirty="0"/>
              <a:t> تتبع الأهداف مثل التسجيل أو الشراء.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b="1" dirty="0">
                <a:solidFill>
                  <a:srgbClr val="C00000"/>
                </a:solidFill>
              </a:rPr>
              <a:t>تقارير مخصصة</a:t>
            </a:r>
            <a:r>
              <a:rPr lang="ar-SA" sz="2800" b="1" dirty="0"/>
              <a:t>:</a:t>
            </a:r>
            <a:r>
              <a:rPr lang="ar-SA" sz="2800" dirty="0"/>
              <a:t> إنشاء تقارير مفصلة تلائم احتياجات الحملة.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5545C5-2C4E-B011-6BD1-3DF7405710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logo of a company&#10;&#10;Description automatically generated">
            <a:extLst>
              <a:ext uri="{FF2B5EF4-FFF2-40B4-BE49-F238E27FC236}">
                <a16:creationId xmlns:a16="http://schemas.microsoft.com/office/drawing/2014/main" id="{B6D25A5B-4845-4D17-1D7A-DC176A4A7E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669" y="2542627"/>
            <a:ext cx="4993291" cy="3780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83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E5BD2-BF3A-24C7-E910-158126FD38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4D29E6-D29C-089C-3B82-4BD196CBA38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E3EA03-C5F7-9160-6E97-654A4B836D56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خطوات عملية لتحليل الحملات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5907C-D194-4223-F33B-7F406BA3B8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E953D8-3AE9-A03E-BF00-2BB3DC302F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C1879B-48FA-7275-F06C-AC87500E500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206D858-165E-2656-96C8-4805F364A1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300733-BE94-D9B2-7BC3-6458101BBE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6143650"/>
              </p:ext>
            </p:extLst>
          </p:nvPr>
        </p:nvGraphicFramePr>
        <p:xfrm>
          <a:off x="736160" y="2307601"/>
          <a:ext cx="10466026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69690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B248-9D37-7EEA-E68D-DAC03DD15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72AD69-D61B-1E5B-8109-DB65B870313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7C89-865B-C7AF-CA44-FA48F073F7DB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جمع البيانات من القنوات المختلفة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00C24-6DCE-9BC9-B0D1-8F07F6C247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B6931-5B7A-387D-B2F1-4D3EAC79A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93B00-8D6B-BA1F-EAC7-FD55F622ED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60E7C-D46D-C14E-B455-60C8DA5819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690DCA-D361-EA47-D0A3-33F2CC11FD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0930919"/>
              </p:ext>
            </p:extLst>
          </p:nvPr>
        </p:nvGraphicFramePr>
        <p:xfrm>
          <a:off x="1111584" y="2490772"/>
          <a:ext cx="9755500" cy="3669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2225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B7814A-8B34-EE9B-1B95-58F738E34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EFE772-EDE1-FC74-F75C-8E0A4177F276}"/>
              </a:ext>
            </a:extLst>
          </p:cNvPr>
          <p:cNvSpPr/>
          <p:nvPr/>
        </p:nvSpPr>
        <p:spPr>
          <a:xfrm>
            <a:off x="617280" y="1685494"/>
            <a:ext cx="10812720" cy="4731347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84EAFC-2D50-B214-2AA5-01E50E43B3B6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تنظيف البيانات لتحليل أكثر دقة 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832F29-A905-9540-C272-03824DBD768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1D4D7F-30DD-A3BC-C03E-BF85E7A736E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B52AD4-860F-DA2A-FE69-5AA6D4B0CE3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B7A121-CF0B-678C-12AC-8099425B58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6514578-8B72-615F-688F-4943ECC443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2357745"/>
              </p:ext>
            </p:extLst>
          </p:nvPr>
        </p:nvGraphicFramePr>
        <p:xfrm>
          <a:off x="1108693" y="2239867"/>
          <a:ext cx="9398885" cy="3968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16631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C8BD4-4440-9843-E736-C8E7A17A2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4754FC-9655-6E05-DCFD-D745B1E5FA42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ACBFFC-53F9-54E2-F79B-F2D7505439AC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تصنيف البيانات حسب المؤشرات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081CEF-BFFA-8992-7585-C43451DC2A9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6460D9-B95E-3FFE-7BCE-63568BE7E6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6148F5-3238-087B-55C5-AA9A33D224E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5535A2-A5F9-8DB0-9399-796BF4249C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1656C30-180B-9418-EC7C-B1029279CB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779718"/>
              </p:ext>
            </p:extLst>
          </p:nvPr>
        </p:nvGraphicFramePr>
        <p:xfrm>
          <a:off x="841091" y="2329525"/>
          <a:ext cx="10242216" cy="391887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938374">
                  <a:extLst>
                    <a:ext uri="{9D8B030D-6E8A-4147-A177-3AD203B41FA5}">
                      <a16:colId xmlns:a16="http://schemas.microsoft.com/office/drawing/2014/main" val="934571189"/>
                    </a:ext>
                  </a:extLst>
                </a:gridCol>
                <a:gridCol w="3889770">
                  <a:extLst>
                    <a:ext uri="{9D8B030D-6E8A-4147-A177-3AD203B41FA5}">
                      <a16:colId xmlns:a16="http://schemas.microsoft.com/office/drawing/2014/main" val="4118100763"/>
                    </a:ext>
                  </a:extLst>
                </a:gridCol>
                <a:gridCol w="3414072">
                  <a:extLst>
                    <a:ext uri="{9D8B030D-6E8A-4147-A177-3AD203B41FA5}">
                      <a16:colId xmlns:a16="http://schemas.microsoft.com/office/drawing/2014/main" val="3202777043"/>
                    </a:ext>
                  </a:extLst>
                </a:gridCol>
              </a:tblGrid>
              <a:tr h="78377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المؤشر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البيانات المطلوبة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المصدر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63422273"/>
                  </a:ext>
                </a:extLst>
              </a:tr>
              <a:tr h="78377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معدل النقر</a:t>
                      </a:r>
                      <a:r>
                        <a:rPr lang="en-GB" sz="2400" kern="100">
                          <a:effectLst/>
                        </a:rPr>
                        <a:t> (CTR)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عدد النقرات ومرات الظهور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Meta Ads Manager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56549108"/>
                  </a:ext>
                </a:extLst>
              </a:tr>
              <a:tr h="78377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معدل التحويل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عدد التحويلات وإجمالي الزوار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Google Analytics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50259759"/>
                  </a:ext>
                </a:extLst>
              </a:tr>
              <a:tr h="78377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معدل التفاعل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الإعجابات، المشاركات، التعليقات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>
                          <a:effectLst/>
                        </a:rPr>
                        <a:t>Hootsuite Insights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62880607"/>
                  </a:ext>
                </a:extLst>
              </a:tr>
              <a:tr h="783775"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معدل الارتداد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400" kern="100">
                          <a:effectLst/>
                        </a:rPr>
                        <a:t>عدد الزوار الذين غادروا سريعًا</a:t>
                      </a:r>
                      <a:endParaRPr lang="en-GB" sz="24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2400" kern="100" dirty="0">
                          <a:effectLst/>
                        </a:rPr>
                        <a:t>Google Analytics</a:t>
                      </a:r>
                      <a:endParaRPr lang="en-GB" sz="24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422405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888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117EC4-5BD5-62FB-33BC-176F8EE65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D58404-4E71-3038-4DB4-1264F4756BA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0BCD58-3A40-DD76-7320-5DA68F1015BE}"/>
              </a:ext>
            </a:extLst>
          </p:cNvPr>
          <p:cNvSpPr txBox="1"/>
          <p:nvPr/>
        </p:nvSpPr>
        <p:spPr>
          <a:xfrm>
            <a:off x="617280" y="1035640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تحليل البيانات الكمية والنوعية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2F5D3D-21E3-0EE6-5A64-06D29AFD62F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24E4C7-ED56-3449-3821-1648708795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871418-1AEC-F300-5FFF-480C0288982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71DF99-BC12-A5EA-4447-40254D4CD0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8695BFD-F445-E63A-C825-5C61F1B6F1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1232811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87001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CDBCB-B232-BAD2-C59F-4B0538027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D0ABCD-28AA-3A0C-60A6-B018CFD7DAC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122C03-52B8-6EC6-ED90-2DC32278EC6B}"/>
              </a:ext>
            </a:extLst>
          </p:cNvPr>
          <p:cNvSpPr txBox="1"/>
          <p:nvPr/>
        </p:nvSpPr>
        <p:spPr>
          <a:xfrm>
            <a:off x="2059941" y="975974"/>
            <a:ext cx="7509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4400" b="1" dirty="0"/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استخدام الاختبارات لتحسين الأداء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(A/B Testing)</a:t>
            </a:r>
            <a:r>
              <a:rPr lang="en-GB" sz="4400" dirty="0">
                <a:effectLst/>
              </a:rPr>
              <a:t> </a:t>
            </a:r>
            <a:endParaRPr lang="ar-SA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116984-42B1-4C08-8F08-6149349C955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2DD7D6-0CD5-88C2-AB62-B28A54CCAE3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7BA491-693A-93E5-F41D-B677227D4A1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FFC2F41-E59E-F95B-F371-6CE46303C6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1BD2B5B-2C00-BC2D-A969-4F5D369601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8683484"/>
              </p:ext>
            </p:extLst>
          </p:nvPr>
        </p:nvGraphicFramePr>
        <p:xfrm>
          <a:off x="1514406" y="2239868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2432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54EB41-5A7D-C11E-27D2-F45B29DB7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0F68DE6-21C9-582C-4688-53DD57CFBEF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1E36E2-CE0A-DD33-A2C7-9F50E5F09729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ربط النتائج بالتقارير النهائية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E98BB5-A338-06C5-894F-56487CBADCD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C9549B-B963-C49C-EE2D-6879BC00AC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ADF0A0-7CFB-BD0A-E663-420007C7417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1BC15A-9DD6-E63C-BB36-C550BB66A6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CF4E303-014D-04DA-AA87-E558AA92CF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28319532"/>
              </p:ext>
            </p:extLst>
          </p:nvPr>
        </p:nvGraphicFramePr>
        <p:xfrm>
          <a:off x="1108694" y="2239867"/>
          <a:ext cx="9755498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9902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1CC76-C388-EE2B-6EEB-17AF9B65CE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38B3D57-C653-769D-F9E4-6406BDDFD35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44922A-242E-01F1-A37E-407E55FA9423}"/>
              </a:ext>
            </a:extLst>
          </p:cNvPr>
          <p:cNvSpPr txBox="1"/>
          <p:nvPr/>
        </p:nvSpPr>
        <p:spPr>
          <a:xfrm>
            <a:off x="617280" y="1035640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تحليل الأخطاء وتصحيح المسار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9404F0-3F95-1D37-6ADA-C24BC730A6A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68A345-E195-3D4D-ABBE-A0D979D234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B22FE6-4428-4049-B188-CE39FBBC96F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8436C0-AD40-42ED-1F72-31DE27ADF3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C9619CB-6AF1-F880-2DCD-2B6509978F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30817634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09366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2EF48-8E4C-986D-6664-8A8C48D35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88AC4A-FC3A-4E40-7798-AB6D6E48535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0CCF1B-565B-6576-DB2D-2E8B6A4F3C9C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أهمية إعداد التقارير التحليلية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E165A9-5442-9A0C-916A-DB35AD37FDB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88B0ED-2D49-932E-09CA-BB43B1437B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565120-59DA-BFCB-CE99-F70729728C9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5F616-F482-5262-35BF-1B9450F518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49D4C43-739D-F645-2B79-A9EF885EB6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8577308"/>
              </p:ext>
            </p:extLst>
          </p:nvPr>
        </p:nvGraphicFramePr>
        <p:xfrm>
          <a:off x="736160" y="2307601"/>
          <a:ext cx="10466026" cy="35235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6536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0F0D9-303F-44E7-F9EB-A8545E3AD9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DE2389-C476-DF89-64E8-DD7E7DFA3AA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868E14-1D61-D679-8417-63DEFF729EA7}"/>
              </a:ext>
            </a:extLst>
          </p:cNvPr>
          <p:cNvSpPr txBox="1"/>
          <p:nvPr/>
        </p:nvSpPr>
        <p:spPr>
          <a:xfrm>
            <a:off x="617279" y="900766"/>
            <a:ext cx="9061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600" b="1" dirty="0">
                <a:latin typeface="Alexandria" charset="0"/>
                <a:cs typeface="Alexandria" charset="0"/>
              </a:rPr>
              <a:t> </a:t>
            </a:r>
            <a:r>
              <a:rPr lang="ar-SA" sz="3600" b="1" dirty="0">
                <a:latin typeface="Alexandria" charset="0"/>
                <a:cs typeface="Alexandria" charset="0"/>
              </a:rPr>
              <a:t>العناصر الأساسية في تقرير التحليل 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C1D79-86A3-524C-4CE8-735FD8CACF0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4AE1D-3C27-908D-D72F-BC9E98D805A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FA572A-4F62-61F8-4853-B2CBB7C0E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403527-3EC3-434E-E257-01B436CEC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314574E-711C-251F-9D5B-A51217913A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825238"/>
              </p:ext>
            </p:extLst>
          </p:nvPr>
        </p:nvGraphicFramePr>
        <p:xfrm>
          <a:off x="948267" y="1887285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8760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D21A7-D0FE-FC38-5DCB-E7C2AA1DD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EA1147-7989-F6E0-BA85-210C49CD622A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50513F-FA6D-F3E0-98CB-CB5E21F87522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عرض النتائج باستخدام الرسوم البيانية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203922-8E10-5553-9780-93644855EEC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D89E25-D538-0FA4-9D02-51F9DBCDC9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842E1C-F2C8-1D80-B8BF-0F45503277F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19FCCF2-2DD7-1D87-6ACE-BCD7C53398E3}"/>
              </a:ext>
            </a:extLst>
          </p:cNvPr>
          <p:cNvSpPr txBox="1"/>
          <p:nvPr/>
        </p:nvSpPr>
        <p:spPr>
          <a:xfrm>
            <a:off x="762000" y="2164508"/>
            <a:ext cx="10321307" cy="3892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r" rtl="1">
              <a:lnSpc>
                <a:spcPct val="150000"/>
              </a:lnSpc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ar-S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سهولة الفهم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الرسوم البيانية تجعل البيانات المعقدة أسهل للفهم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514350" lvl="0" indent="-514350" algn="r" rtl="1">
              <a:lnSpc>
                <a:spcPct val="150000"/>
              </a:lnSpc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ar-S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توضيح الاتجاهات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عرض أداء الحملة على مدار الوقت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514350" lvl="0" indent="-514350" algn="r" rtl="1">
              <a:lnSpc>
                <a:spcPct val="150000"/>
              </a:lnSpc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ar-SA" sz="2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المقارنة بين القنوات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مقارنة أداء الشبكات الاجتماعية مقابل البريد الإلكتروني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342900" lvl="0" indent="-342900" algn="r" rtl="1">
              <a:lnSpc>
                <a:spcPct val="150000"/>
              </a:lnSpc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أنواع الرسوم</a:t>
            </a:r>
            <a:r>
              <a:rPr lang="en-GB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0150" indent="-5143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الأعمدة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لعرض المقارنات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1200150" indent="-51435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الخطوط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ar-SA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لتوضيح الاتجاهات</a:t>
            </a:r>
            <a: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901FE3-A177-403C-D5EF-54DAB3458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736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9913EC-D572-BF43-FD01-D18AE94F56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C7B36B-1130-5D6D-91FF-17FA3D92B93A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544FFE-6784-BE05-4F65-FAF9FE6B2348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مقارنة النتائج مع الأهداف المحددة </a:t>
            </a:r>
            <a:endParaRPr lang="en-GB" sz="32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191C89-3175-2D97-4896-AA9BEE5B6BF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42F0E7-D3EF-2E89-0086-DD95FFD78BA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76B3F8-F43A-85EE-47E2-9E35C231959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4EF2C2-5694-09A9-ED5A-A76EE431D8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21C2478-C69D-D2FF-154A-CC809A151B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59859"/>
              </p:ext>
            </p:extLst>
          </p:nvPr>
        </p:nvGraphicFramePr>
        <p:xfrm>
          <a:off x="781712" y="2329524"/>
          <a:ext cx="10082480" cy="386807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20620">
                  <a:extLst>
                    <a:ext uri="{9D8B030D-6E8A-4147-A177-3AD203B41FA5}">
                      <a16:colId xmlns:a16="http://schemas.microsoft.com/office/drawing/2014/main" val="2837023938"/>
                    </a:ext>
                  </a:extLst>
                </a:gridCol>
                <a:gridCol w="2520620">
                  <a:extLst>
                    <a:ext uri="{9D8B030D-6E8A-4147-A177-3AD203B41FA5}">
                      <a16:colId xmlns:a16="http://schemas.microsoft.com/office/drawing/2014/main" val="1766956690"/>
                    </a:ext>
                  </a:extLst>
                </a:gridCol>
                <a:gridCol w="2520620">
                  <a:extLst>
                    <a:ext uri="{9D8B030D-6E8A-4147-A177-3AD203B41FA5}">
                      <a16:colId xmlns:a16="http://schemas.microsoft.com/office/drawing/2014/main" val="1809917411"/>
                    </a:ext>
                  </a:extLst>
                </a:gridCol>
                <a:gridCol w="2520620">
                  <a:extLst>
                    <a:ext uri="{9D8B030D-6E8A-4147-A177-3AD203B41FA5}">
                      <a16:colId xmlns:a16="http://schemas.microsoft.com/office/drawing/2014/main" val="881093889"/>
                    </a:ext>
                  </a:extLst>
                </a:gridCol>
              </a:tblGrid>
              <a:tr h="967019"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>
                          <a:effectLst/>
                        </a:rPr>
                        <a:t>المؤشر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>
                          <a:effectLst/>
                        </a:rPr>
                        <a:t>الهدف المحدد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>
                          <a:effectLst/>
                        </a:rPr>
                        <a:t>النتيجة الفعلية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>
                          <a:effectLst/>
                        </a:rPr>
                        <a:t>الحالة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09663020"/>
                  </a:ext>
                </a:extLst>
              </a:tr>
              <a:tr h="967019"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>
                          <a:effectLst/>
                        </a:rPr>
                        <a:t>معدل التحويل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3200" kern="100">
                          <a:effectLst/>
                        </a:rPr>
                        <a:t>10%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3200" kern="100">
                          <a:effectLst/>
                        </a:rPr>
                        <a:t>12%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>
                          <a:effectLst/>
                        </a:rPr>
                        <a:t>تجاوز الهدف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96873318"/>
                  </a:ext>
                </a:extLst>
              </a:tr>
              <a:tr h="967019"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>
                          <a:effectLst/>
                        </a:rPr>
                        <a:t>معدل النقر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3200" kern="100">
                          <a:effectLst/>
                        </a:rPr>
                        <a:t>5%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3200" kern="100">
                          <a:effectLst/>
                        </a:rPr>
                        <a:t>4.5%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>
                          <a:effectLst/>
                        </a:rPr>
                        <a:t>أقل من الهدف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27773185"/>
                  </a:ext>
                </a:extLst>
              </a:tr>
              <a:tr h="967019"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>
                          <a:effectLst/>
                        </a:rPr>
                        <a:t>معدل الارتداد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3200" kern="100">
                          <a:effectLst/>
                        </a:rPr>
                        <a:t>30%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GB" sz="3200" kern="100">
                          <a:effectLst/>
                        </a:rPr>
                        <a:t>28%</a:t>
                      </a:r>
                      <a:endParaRPr lang="en-GB" sz="32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3200" kern="100" dirty="0">
                          <a:effectLst/>
                        </a:rPr>
                        <a:t>تم تحقيق الهدف</a:t>
                      </a:r>
                      <a:endParaRPr lang="en-GB" sz="32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420567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619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CA7980-DA2A-6645-EF5D-EEAFE5199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6A0D79-FDB1-7B70-408F-EB88DEA64D1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034D41-DD55-5D65-9D2C-CF7EAB663DFA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اتخاذ القرارات بناءً على التحليل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0AC10B0-4A5A-A1A2-5032-FE58A1AD53D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F95DAD-9BEF-9AE7-A862-1A7137E8D43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1A9802-F780-DBEF-F7A9-AF42DE09EA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DB7A9C-D0FA-1C6D-075D-B1FEA4252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3359CFA-53FA-DAE0-A09B-93AB15EAB6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6657565"/>
              </p:ext>
            </p:extLst>
          </p:nvPr>
        </p:nvGraphicFramePr>
        <p:xfrm>
          <a:off x="1049787" y="1867276"/>
          <a:ext cx="9884477" cy="38961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10390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7250</TotalTime>
  <Words>2285</Words>
  <Application>Microsoft Macintosh PowerPoint</Application>
  <PresentationFormat>Widescreen</PresentationFormat>
  <Paragraphs>554</Paragraphs>
  <Slides>53</Slides>
  <Notes>53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9" baseType="lpstr">
      <vt:lpstr>Alexandria</vt:lpstr>
      <vt:lpstr>Aptos</vt:lpstr>
      <vt:lpstr>Arial</vt:lpstr>
      <vt:lpstr>Calibri</vt:lpstr>
      <vt:lpstr>Calibri Light</vt:lpstr>
      <vt:lpstr>Courier New</vt:lpstr>
      <vt:lpstr>DroidKufi-Regular</vt:lpstr>
      <vt:lpstr>Noto Kufi Arabic</vt:lpstr>
      <vt:lpstr>Noto Naskh Arabic</vt:lpstr>
      <vt:lpstr>Roboto Light</vt:lpstr>
      <vt:lpstr>segoe ui</vt:lpstr>
      <vt:lpstr>Symbol</vt:lpstr>
      <vt:lpstr>times new roman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Abdelrazek</cp:lastModifiedBy>
  <cp:revision>46</cp:revision>
  <dcterms:created xsi:type="dcterms:W3CDTF">2023-04-29T09:08:00Z</dcterms:created>
  <dcterms:modified xsi:type="dcterms:W3CDTF">2024-11-21T02:13:26Z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