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4E041ED9-0AFF-4344-BDA5-0956ACDCF5A7}">
  <a:tblStyle styleId="{4E041ED9-0AFF-4344-BDA5-0956ACDCF5A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06007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7" name="Google Shape;2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7" name="Google Shape;2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9" name="Google Shape;24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7" name="Google Shape;26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6" name="Google Shape;3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9" name="Google Shape;37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1" name="Google Shape;39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3" name="Google Shape;40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5" name="Google Shape;41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1" name="Google Shape;43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9" name="Google Shape;46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6" name="Google Shape;48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8" name="Google Shape;51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0" name="Google Shape;54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3" name="Google Shape;57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7" name="Google Shape;59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1" name="Google Shape;62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3" name="Google Shape;63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4" name="Google Shape;634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ZWd8NVpAvhKLuQTTFkkdwuf8jvVFKsLM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E-XFEe5uBKJhG1UbcPKTxv2CEkSyLdnR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Ovm5EkX-oSwWj-UQ9S3GbfwojF6FoUW5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XtVY7r-pMjKnRnuGNHk7fDk9Nq-aJw3h/vie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Yyop4zJxQl-NMT7cbL7KaI1dFdpH3zVZ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GBM4nDsO3pZtPHBHmb6XJWyKNUCiICF-/view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32SurxnE4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9TpWUe5RM78e3pL9U5yhnFckPEsjVj9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fldH2KysywCfxko-_p5H7gsl58XqDgir/view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lalwNsnGF0zWoqnn8g8UK7N0OBPcpXM2/view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9k4PiZqgginMGWHXWiltxcULGYzYTQ12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095397" y="25069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391" t="19874" r="26047" b="199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30443" t="32122" r="27999" b="40209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467475" y="43303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4467475" y="48884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electrical goods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467475" y="52609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and movies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683175" y="4903725"/>
            <a:ext cx="29730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department stores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5"/>
          <p:cNvSpPr txBox="1"/>
          <p:nvPr/>
        </p:nvSpPr>
        <p:spPr>
          <a:xfrm>
            <a:off x="6895325" y="52609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online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5"/>
          <p:cNvSpPr txBox="1"/>
          <p:nvPr/>
        </p:nvSpPr>
        <p:spPr>
          <a:xfrm>
            <a:off x="9046075" y="4330325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two weeks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5"/>
          <p:cNvSpPr txBox="1"/>
          <p:nvPr/>
        </p:nvSpPr>
        <p:spPr>
          <a:xfrm>
            <a:off x="9103575" y="5260925"/>
            <a:ext cx="1751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week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25" title="1_7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 title="1_7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5" title="1_7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56967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870" t="32941" r="26964" b="9438"/>
          <a:stretch/>
        </p:blipFill>
        <p:spPr>
          <a:xfrm>
            <a:off x="688600" y="873350"/>
            <a:ext cx="10741277" cy="56963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165" name="Google Shape;165;p26"/>
          <p:cNvSpPr txBox="1"/>
          <p:nvPr/>
        </p:nvSpPr>
        <p:spPr>
          <a:xfrm>
            <a:off x="9352075" y="1299375"/>
            <a:ext cx="1593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 deposit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8811175" y="15884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12 monthly payments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8870325" y="1879300"/>
            <a:ext cx="1783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 delivery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603650" y="2164675"/>
            <a:ext cx="25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interest-free credit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27"/>
          <p:cNvPicPr preferRelativeResize="0"/>
          <p:nvPr/>
        </p:nvPicPr>
        <p:blipFill rotWithShape="1">
          <a:blip r:embed="rId3">
            <a:alphaModFix/>
          </a:blip>
          <a:srcRect l="39271" t="43958" r="27425" b="3787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/>
        </p:nvSpPr>
        <p:spPr>
          <a:xfrm>
            <a:off x="4982550" y="358320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4982550" y="43371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982550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10660225" y="26685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10660225" y="44304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7"/>
          <p:cNvSpPr txBox="1"/>
          <p:nvPr/>
        </p:nvSpPr>
        <p:spPr>
          <a:xfrm>
            <a:off x="10660225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10660225" y="34896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28"/>
          <p:cNvPicPr preferRelativeResize="0"/>
          <p:nvPr/>
        </p:nvPicPr>
        <p:blipFill rotWithShape="1">
          <a:blip r:embed="rId3">
            <a:alphaModFix/>
          </a:blip>
          <a:srcRect l="39268" t="23872" r="28348" b="55034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9" name="Google Shape;199;p28" title="1_7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0" name="Google Shape;200;p28"/>
          <p:cNvCxnSpPr/>
          <p:nvPr/>
        </p:nvCxnSpPr>
        <p:spPr>
          <a:xfrm>
            <a:off x="8512325" y="3336625"/>
            <a:ext cx="559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1" name="Google Shape;201;p28"/>
          <p:cNvCxnSpPr/>
          <p:nvPr/>
        </p:nvCxnSpPr>
        <p:spPr>
          <a:xfrm>
            <a:off x="9324075" y="4050425"/>
            <a:ext cx="1203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" name="Google Shape;202;p28"/>
          <p:cNvCxnSpPr/>
          <p:nvPr/>
        </p:nvCxnSpPr>
        <p:spPr>
          <a:xfrm rot="10800000" flipH="1">
            <a:off x="7840525" y="4722125"/>
            <a:ext cx="727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3" name="Google Shape;203;p28"/>
          <p:cNvCxnSpPr/>
          <p:nvPr/>
        </p:nvCxnSpPr>
        <p:spPr>
          <a:xfrm rot="10800000" flipH="1">
            <a:off x="7840525" y="5422100"/>
            <a:ext cx="1511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4" name="Google Shape;204;p28"/>
          <p:cNvCxnSpPr/>
          <p:nvPr/>
        </p:nvCxnSpPr>
        <p:spPr>
          <a:xfrm rot="10800000" flipH="1">
            <a:off x="7714550" y="6149700"/>
            <a:ext cx="6579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6" name="Google Shape;216;p29"/>
          <p:cNvPicPr preferRelativeResize="0"/>
          <p:nvPr/>
        </p:nvPicPr>
        <p:blipFill rotWithShape="1">
          <a:blip r:embed="rId3">
            <a:alphaModFix/>
          </a:blip>
          <a:srcRect l="29221" t="25384" r="33969" b="61144"/>
          <a:stretch/>
        </p:blipFill>
        <p:spPr>
          <a:xfrm>
            <a:off x="674600" y="1307225"/>
            <a:ext cx="9862800" cy="41287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8" name="Google Shape;228;p30"/>
          <p:cNvPicPr preferRelativeResize="0"/>
          <p:nvPr/>
        </p:nvPicPr>
        <p:blipFill rotWithShape="1">
          <a:blip r:embed="rId3">
            <a:alphaModFix/>
          </a:blip>
          <a:srcRect l="39270" t="38244" r="26966" b="3869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29" name="Google Shape;229;p30"/>
          <p:cNvCxnSpPr/>
          <p:nvPr/>
        </p:nvCxnSpPr>
        <p:spPr>
          <a:xfrm>
            <a:off x="2927950" y="2482875"/>
            <a:ext cx="2785200" cy="5877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0" name="Google Shape;230;p30"/>
          <p:cNvCxnSpPr/>
          <p:nvPr/>
        </p:nvCxnSpPr>
        <p:spPr>
          <a:xfrm>
            <a:off x="2690025" y="3084700"/>
            <a:ext cx="3051000" cy="17916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1" name="Google Shape;231;p30"/>
          <p:cNvCxnSpPr/>
          <p:nvPr/>
        </p:nvCxnSpPr>
        <p:spPr>
          <a:xfrm>
            <a:off x="2760000" y="3672525"/>
            <a:ext cx="2995200" cy="6159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2" name="Google Shape;232;p30"/>
          <p:cNvCxnSpPr/>
          <p:nvPr/>
        </p:nvCxnSpPr>
        <p:spPr>
          <a:xfrm>
            <a:off x="3361825" y="4288350"/>
            <a:ext cx="2337300" cy="11898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3" name="Google Shape;233;p30"/>
          <p:cNvCxnSpPr/>
          <p:nvPr/>
        </p:nvCxnSpPr>
        <p:spPr>
          <a:xfrm rot="10800000" flipH="1">
            <a:off x="2284125" y="2454750"/>
            <a:ext cx="3443100" cy="2477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4" name="Google Shape;234;p30"/>
          <p:cNvCxnSpPr/>
          <p:nvPr/>
        </p:nvCxnSpPr>
        <p:spPr>
          <a:xfrm rot="10800000" flipH="1">
            <a:off x="2899950" y="3714600"/>
            <a:ext cx="2813100" cy="1805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31"/>
          <p:cNvPicPr preferRelativeResize="0"/>
          <p:nvPr/>
        </p:nvPicPr>
        <p:blipFill rotWithShape="1">
          <a:blip r:embed="rId3">
            <a:alphaModFix/>
          </a:blip>
          <a:srcRect l="29523" t="21855" r="28460" b="360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l="38149" t="52050" r="27235" b="37692"/>
          <a:stretch/>
        </p:blipFill>
        <p:spPr>
          <a:xfrm>
            <a:off x="825075" y="1308675"/>
            <a:ext cx="10461326" cy="12852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58" name="Google Shape;258;p32"/>
          <p:cNvSpPr txBox="1"/>
          <p:nvPr/>
        </p:nvSpPr>
        <p:spPr>
          <a:xfrm>
            <a:off x="825075" y="27669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1- 1984: Yani started with a single store in Hiroshima.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825075" y="3221938"/>
            <a:ext cx="6318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2- 2003: He closed most of his UK stores.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825075" y="3605450"/>
            <a:ext cx="89520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3- 2005: Yani changed his strategy by opening large stores in major cities around the world.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25075" y="4364950"/>
            <a:ext cx="94794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November 2006: The relaunch of Uniqlo with the opening of flagship store in New York.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25075" y="50702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April 2009: Yani hired the German designer Jil Sander.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825075" y="5509825"/>
            <a:ext cx="6670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¥ 49.8 bn: The profits that Uniqlo made in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825075" y="5861975"/>
            <a:ext cx="9718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7- 64: The number of stores that Uniqlo had across Asia at the end of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889000" y="2391850"/>
            <a:ext cx="98628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6" name="Google Shape;276;p33"/>
          <p:cNvPicPr preferRelativeResize="0"/>
          <p:nvPr/>
        </p:nvPicPr>
        <p:blipFill rotWithShape="1">
          <a:blip r:embed="rId3">
            <a:alphaModFix/>
          </a:blip>
          <a:srcRect l="36681" t="25298" r="24735" b="49750"/>
          <a:stretch/>
        </p:blipFill>
        <p:spPr>
          <a:xfrm>
            <a:off x="617275" y="1231800"/>
            <a:ext cx="10812600" cy="47674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77" name="Google Shape;277;p33"/>
          <p:cNvSpPr txBox="1"/>
          <p:nvPr/>
        </p:nvSpPr>
        <p:spPr>
          <a:xfrm>
            <a:off x="7722600" y="2549775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10146325" y="3933100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8598875" y="4613025"/>
            <a:ext cx="489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3"/>
          <p:cNvSpPr txBox="1"/>
          <p:nvPr/>
        </p:nvSpPr>
        <p:spPr>
          <a:xfrm>
            <a:off x="1483000" y="3604500"/>
            <a:ext cx="9627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(It had to close most of the shops because they were too sma and in the wrong place.)</a:t>
            </a: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1483000" y="5491375"/>
            <a:ext cx="6470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(The clothes were for selected stores only.) </a:t>
            </a: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3" name="Google Shape;293;p34"/>
          <p:cNvPicPr preferRelativeResize="0"/>
          <p:nvPr/>
        </p:nvPicPr>
        <p:blipFill rotWithShape="1">
          <a:blip r:embed="rId3">
            <a:alphaModFix/>
          </a:blip>
          <a:srcRect l="36805" t="43461" r="22690" b="40209"/>
          <a:stretch/>
        </p:blipFill>
        <p:spPr>
          <a:xfrm>
            <a:off x="617275" y="1295400"/>
            <a:ext cx="10812600" cy="4718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4"/>
          <p:cNvSpPr txBox="1"/>
          <p:nvPr/>
        </p:nvSpPr>
        <p:spPr>
          <a:xfrm>
            <a:off x="2710950" y="2754925"/>
            <a:ext cx="966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grew</a:t>
            </a:r>
            <a:endParaRPr sz="14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4"/>
          <p:cNvSpPr txBox="1"/>
          <p:nvPr/>
        </p:nvSpPr>
        <p:spPr>
          <a:xfrm>
            <a:off x="8622325" y="38012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 up</a:t>
            </a:r>
            <a:endParaRPr sz="12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4407900" y="4774225"/>
            <a:ext cx="1324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</a:t>
            </a:r>
            <a:endParaRPr sz="1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5"/>
          <p:cNvPicPr preferRelativeResize="0"/>
          <p:nvPr/>
        </p:nvPicPr>
        <p:blipFill rotWithShape="1">
          <a:blip r:embed="rId3">
            <a:alphaModFix/>
          </a:blip>
          <a:srcRect l="23704" t="37050" r="28579" b="41794"/>
          <a:stretch/>
        </p:blipFill>
        <p:spPr>
          <a:xfrm>
            <a:off x="617275" y="1295400"/>
            <a:ext cx="10812600" cy="5105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0" name="Google Shape;320;p36"/>
          <p:cNvPicPr preferRelativeResize="0"/>
          <p:nvPr/>
        </p:nvPicPr>
        <p:blipFill rotWithShape="1">
          <a:blip r:embed="rId3">
            <a:alphaModFix/>
          </a:blip>
          <a:srcRect l="27259" t="15738" r="45097" b="5192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2" name="Google Shape;332;p37"/>
          <p:cNvPicPr preferRelativeResize="0"/>
          <p:nvPr/>
        </p:nvPicPr>
        <p:blipFill rotWithShape="1">
          <a:blip r:embed="rId3">
            <a:alphaModFix/>
          </a:blip>
          <a:srcRect l="26467" t="33204" r="28458" b="18363"/>
          <a:stretch/>
        </p:blipFill>
        <p:spPr>
          <a:xfrm>
            <a:off x="691650" y="1231800"/>
            <a:ext cx="1073822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4" name="Google Shape;344;p38"/>
          <p:cNvPicPr preferRelativeResize="0"/>
          <p:nvPr/>
        </p:nvPicPr>
        <p:blipFill rotWithShape="1">
          <a:blip r:embed="rId3">
            <a:alphaModFix/>
          </a:blip>
          <a:srcRect l="36682" t="24658" r="20646" b="2341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8"/>
          <p:cNvSpPr txBox="1"/>
          <p:nvPr/>
        </p:nvSpPr>
        <p:spPr>
          <a:xfrm>
            <a:off x="2095500" y="30919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2180475" y="3420225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187850" y="36864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made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3634700" y="39281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448925" y="43627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9305200" y="4362750"/>
            <a:ext cx="1751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 txBox="1"/>
          <p:nvPr/>
        </p:nvSpPr>
        <p:spPr>
          <a:xfrm>
            <a:off x="3405575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9497100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gave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2154750" y="5644650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787900" y="6541472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39"/>
          <p:cNvPicPr preferRelativeResize="0"/>
          <p:nvPr/>
        </p:nvPicPr>
        <p:blipFill rotWithShape="1">
          <a:blip r:embed="rId3">
            <a:alphaModFix/>
          </a:blip>
          <a:srcRect l="36561" t="39702" r="21370" b="35051"/>
          <a:stretch/>
        </p:blipFill>
        <p:spPr>
          <a:xfrm>
            <a:off x="617275" y="1148850"/>
            <a:ext cx="10812600" cy="5308951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9"/>
          <p:cNvSpPr txBox="1"/>
          <p:nvPr/>
        </p:nvSpPr>
        <p:spPr>
          <a:xfrm>
            <a:off x="8418800" y="2537075"/>
            <a:ext cx="14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65720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115315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2253750" y="26103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39"/>
          <p:cNvSpPr txBox="1"/>
          <p:nvPr/>
        </p:nvSpPr>
        <p:spPr>
          <a:xfrm>
            <a:off x="3039138" y="2610350"/>
            <a:ext cx="125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1" name="Google Shape;371;p39"/>
          <p:cNvSpPr txBox="1"/>
          <p:nvPr/>
        </p:nvSpPr>
        <p:spPr>
          <a:xfrm>
            <a:off x="5761225" y="2610350"/>
            <a:ext cx="1189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39"/>
          <p:cNvSpPr txBox="1"/>
          <p:nvPr/>
        </p:nvSpPr>
        <p:spPr>
          <a:xfrm>
            <a:off x="6825000" y="26103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39"/>
          <p:cNvSpPr txBox="1"/>
          <p:nvPr/>
        </p:nvSpPr>
        <p:spPr>
          <a:xfrm>
            <a:off x="9760875" y="2513975"/>
            <a:ext cx="1254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wante</a:t>
            </a: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9"/>
          <p:cNvSpPr txBox="1"/>
          <p:nvPr/>
        </p:nvSpPr>
        <p:spPr>
          <a:xfrm>
            <a:off x="9140225" y="2888125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invited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5" name="Google Shape;375;p39" title="1_7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9" title="1_75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8" name="Google Shape;388;p40"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title="[t], [d] or [Id]? | &quot;-ed&quot; Past Tense | English Pronunciation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0" name="Google Shape;400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42300" y="1570500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sz="255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412" name="Google Shape;412;p42"/>
          <p:cNvGraphicFramePr/>
          <p:nvPr/>
        </p:nvGraphicFramePr>
        <p:xfrm>
          <a:off x="952550" y="3375588"/>
          <a:ext cx="10287000" cy="1779600"/>
        </p:xfrm>
        <a:graphic>
          <a:graphicData uri="http://schemas.openxmlformats.org/drawingml/2006/table">
            <a:tbl>
              <a:tblPr>
                <a:noFill/>
                <a:tableStyleId>{4E041ED9-0AFF-4344-BDA5-0956ACDCF5A7}</a:tableStyleId>
              </a:tblPr>
              <a:tblGrid>
                <a:gridCol w="3429000"/>
                <a:gridCol w="3429000"/>
                <a:gridCol w="3429000"/>
              </a:tblGrid>
              <a:tr h="613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t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id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</a:tr>
              <a:tr h="116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43"/>
          <p:cNvPicPr preferRelativeResize="0"/>
          <p:nvPr/>
        </p:nvPicPr>
        <p:blipFill rotWithShape="1">
          <a:blip r:embed="rId3">
            <a:alphaModFix/>
          </a:blip>
          <a:srcRect l="25145" t="25514" r="23410" b="364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5" name="Google Shape;425;p43"/>
          <p:cNvSpPr txBox="1"/>
          <p:nvPr/>
        </p:nvSpPr>
        <p:spPr>
          <a:xfrm>
            <a:off x="2513150" y="46159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942300" y="4921700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820125" y="5316425"/>
            <a:ext cx="133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discount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2051650" y="56394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period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0" name="Google Shape;440;p44"/>
          <p:cNvPicPr preferRelativeResize="0"/>
          <p:nvPr/>
        </p:nvPicPr>
        <p:blipFill rotWithShape="1">
          <a:blip r:embed="rId3">
            <a:alphaModFix/>
          </a:blip>
          <a:srcRect l="36321" t="49660" r="25937" b="21707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4"/>
          <p:cNvSpPr txBox="1"/>
          <p:nvPr/>
        </p:nvSpPr>
        <p:spPr>
          <a:xfrm>
            <a:off x="7957050" y="3167400"/>
            <a:ext cx="47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7625875" y="3801200"/>
            <a:ext cx="539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1714500" y="4073275"/>
            <a:ext cx="382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until the end of July)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1619225" y="5994800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by e-mail)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44"/>
          <p:cNvSpPr txBox="1"/>
          <p:nvPr/>
        </p:nvSpPr>
        <p:spPr>
          <a:xfrm>
            <a:off x="7589275" y="4973525"/>
            <a:ext cx="61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l="23462" t="27864" r="24491" b="4020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45" title="1_7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45"/>
          <p:cNvSpPr txBox="1"/>
          <p:nvPr/>
        </p:nvSpPr>
        <p:spPr>
          <a:xfrm>
            <a:off x="4601275" y="23185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patient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5926025" y="2900400"/>
            <a:ext cx="190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relationships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5754475" y="3364975"/>
            <a:ext cx="176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understand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10308375" y="396845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4601275" y="44196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694725" y="4988963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622300" y="49889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5926025" y="5424250"/>
            <a:ext cx="160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listened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6" name="Google Shape;47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7" name="Google Shape;477;p46"/>
          <p:cNvPicPr preferRelativeResize="0"/>
          <p:nvPr/>
        </p:nvPicPr>
        <p:blipFill rotWithShape="1">
          <a:blip r:embed="rId3">
            <a:alphaModFix/>
          </a:blip>
          <a:srcRect l="36323" t="45173" r="21129" b="2555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46" title="1_7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6"/>
          <p:cNvSpPr txBox="1"/>
          <p:nvPr/>
        </p:nvSpPr>
        <p:spPr>
          <a:xfrm>
            <a:off x="10519013" y="38100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10519025" y="51347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10519025" y="2590825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 txBox="1"/>
          <p:nvPr/>
        </p:nvSpPr>
        <p:spPr>
          <a:xfrm>
            <a:off x="10519025" y="4548300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0475825" y="3200400"/>
            <a:ext cx="543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5" name="Google Shape;495;p47"/>
          <p:cNvPicPr preferRelativeResize="0"/>
          <p:nvPr/>
        </p:nvPicPr>
        <p:blipFill rotWithShape="1">
          <a:blip r:embed="rId3">
            <a:alphaModFix/>
          </a:blip>
          <a:srcRect l="23703" t="16962" r="22104" b="35600"/>
          <a:stretch/>
        </p:blipFill>
        <p:spPr>
          <a:xfrm>
            <a:off x="617275" y="1163525"/>
            <a:ext cx="10742376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l="24061" t="17957" r="20650" b="4021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8" name="Google Shape;508;p48"/>
          <p:cNvCxnSpPr/>
          <p:nvPr/>
        </p:nvCxnSpPr>
        <p:spPr>
          <a:xfrm>
            <a:off x="563000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4187075" y="39536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6081350" y="526365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1" name="Google Shape;511;p48"/>
          <p:cNvCxnSpPr/>
          <p:nvPr/>
        </p:nvCxnSpPr>
        <p:spPr>
          <a:xfrm rot="10800000" flipH="1">
            <a:off x="4882650" y="5603575"/>
            <a:ext cx="571500" cy="14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870145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7696175" y="42848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4" name="Google Shape;514;p48"/>
          <p:cNvCxnSpPr/>
          <p:nvPr/>
        </p:nvCxnSpPr>
        <p:spPr>
          <a:xfrm>
            <a:off x="8566625" y="46130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5" name="Google Shape;515;p48"/>
          <p:cNvCxnSpPr/>
          <p:nvPr/>
        </p:nvCxnSpPr>
        <p:spPr>
          <a:xfrm rot="10800000" flipH="1">
            <a:off x="8297000" y="5263550"/>
            <a:ext cx="480600" cy="1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7" name="Google Shape;527;p49"/>
          <p:cNvPicPr preferRelativeResize="0"/>
          <p:nvPr/>
        </p:nvPicPr>
        <p:blipFill rotWithShape="1">
          <a:blip r:embed="rId3">
            <a:alphaModFix/>
          </a:blip>
          <a:srcRect l="22026" t="33072" r="23058" b="243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28" name="Google Shape;528;p49" title="1_7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49"/>
          <p:cNvSpPr txBox="1"/>
          <p:nvPr/>
        </p:nvSpPr>
        <p:spPr>
          <a:xfrm>
            <a:off x="1214175" y="3629250"/>
            <a:ext cx="357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industrial design and marketing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161450" y="4812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1979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p49"/>
          <p:cNvSpPr txBox="1"/>
          <p:nvPr/>
        </p:nvSpPr>
        <p:spPr>
          <a:xfrm>
            <a:off x="1161450" y="5404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1981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 flipH="1">
            <a:off x="7087925" y="27754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marketing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5964125" y="3377050"/>
            <a:ext cx="2083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Country Manager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4787900" y="37637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1991-1995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5061800" y="4350625"/>
            <a:ext cx="85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787900" y="5274025"/>
            <a:ext cx="39531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Southern Europe and North America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956075" y="5612025"/>
            <a:ext cx="26163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1st September 2009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3" name="Google Shape;543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9" name="Google Shape;549;p50"/>
          <p:cNvPicPr preferRelativeResize="0"/>
          <p:nvPr/>
        </p:nvPicPr>
        <p:blipFill rotWithShape="1">
          <a:blip r:embed="rId3">
            <a:alphaModFix/>
          </a:blip>
          <a:srcRect l="22502" t="23798" r="25453" b="43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50" name="Google Shape;550;p50" title="1_8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0"/>
          <p:cNvSpPr txBox="1"/>
          <p:nvPr/>
        </p:nvSpPr>
        <p:spPr>
          <a:xfrm>
            <a:off x="5334000" y="2872175"/>
            <a:ext cx="193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0"/>
          <p:cNvSpPr txBox="1"/>
          <p:nvPr/>
        </p:nvSpPr>
        <p:spPr>
          <a:xfrm>
            <a:off x="5926025" y="3585438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material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5625625" y="4047150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7622925" y="3900250"/>
            <a:ext cx="16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compartment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4386200" y="46364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6167300" y="4636475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0"/>
          <p:cNvSpPr txBox="1"/>
          <p:nvPr/>
        </p:nvSpPr>
        <p:spPr>
          <a:xfrm>
            <a:off x="4132375" y="521542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75€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8" name="Google Shape;558;p50"/>
          <p:cNvSpPr txBox="1"/>
          <p:nvPr/>
        </p:nvSpPr>
        <p:spPr>
          <a:xfrm>
            <a:off x="5303050" y="57208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0" name="Google Shape;570;p51"/>
          <p:cNvPicPr preferRelativeResize="0"/>
          <p:nvPr/>
        </p:nvPicPr>
        <p:blipFill rotWithShape="1">
          <a:blip r:embed="rId3">
            <a:alphaModFix/>
          </a:blip>
          <a:srcRect l="22620" t="21860" r="17883" b="8675"/>
          <a:stretch/>
        </p:blipFill>
        <p:spPr>
          <a:xfrm>
            <a:off x="617275" y="1231800"/>
            <a:ext cx="10812600" cy="506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9" name="Google Shape;57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52"/>
          <p:cNvPicPr preferRelativeResize="0"/>
          <p:nvPr/>
        </p:nvPicPr>
        <p:blipFill rotWithShape="1">
          <a:blip r:embed="rId3">
            <a:alphaModFix/>
          </a:blip>
          <a:srcRect l="24545" t="30642" r="28459" b="41366"/>
          <a:stretch/>
        </p:blipFill>
        <p:spPr>
          <a:xfrm>
            <a:off x="617275" y="1231800"/>
            <a:ext cx="1074237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4" name="Google Shape;594;p53"/>
          <p:cNvPicPr preferRelativeResize="0"/>
          <p:nvPr/>
        </p:nvPicPr>
        <p:blipFill rotWithShape="1">
          <a:blip r:embed="rId3">
            <a:alphaModFix/>
          </a:blip>
          <a:srcRect l="24301" t="58632" r="45649" b="19145"/>
          <a:stretch/>
        </p:blipFill>
        <p:spPr>
          <a:xfrm>
            <a:off x="617275" y="1310050"/>
            <a:ext cx="10812600" cy="50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5" name="Google Shape;605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6" name="Google Shape;606;p54"/>
          <p:cNvPicPr preferRelativeResize="0"/>
          <p:nvPr/>
        </p:nvPicPr>
        <p:blipFill rotWithShape="1">
          <a:blip r:embed="rId3">
            <a:alphaModFix/>
          </a:blip>
          <a:srcRect l="28867" t="33847" r="33271" b="28543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7" name="Google Shape;617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8" name="Google Shape;618;p55"/>
          <p:cNvPicPr preferRelativeResize="0"/>
          <p:nvPr/>
        </p:nvPicPr>
        <p:blipFill rotWithShape="1">
          <a:blip r:embed="rId3">
            <a:alphaModFix/>
          </a:blip>
          <a:srcRect l="28992" t="32348" r="23290" b="3025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0" name="Google Shape;630;p56"/>
          <p:cNvPicPr preferRelativeResize="0"/>
          <p:nvPr/>
        </p:nvPicPr>
        <p:blipFill rotWithShape="1">
          <a:blip r:embed="rId3">
            <a:alphaModFix/>
          </a:blip>
          <a:srcRect l="19972" t="49229" r="33510" b="11024"/>
          <a:stretch/>
        </p:blipFill>
        <p:spPr>
          <a:xfrm>
            <a:off x="617275" y="1354025"/>
            <a:ext cx="10812600" cy="51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38" name="Google Shape;638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C37DF51-81E2-416D-9F45-F1E1636DE7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A43298-729D-4C86-B2E8-0B84873528F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2C13231-2C5F-49E7-9179-12170D38BAD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331</Words>
  <Application>Microsoft Office PowerPoint</Application>
  <PresentationFormat>مخصص</PresentationFormat>
  <Paragraphs>197</Paragraphs>
  <Slides>35</Slides>
  <Notes>35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6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2024-07-17T17:06:37Z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