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514" r:id="rId6"/>
    <p:sldId id="540" r:id="rId7"/>
    <p:sldId id="313" r:id="rId8"/>
    <p:sldId id="271" r:id="rId9"/>
    <p:sldId id="276" r:id="rId10"/>
    <p:sldId id="256" r:id="rId11"/>
    <p:sldId id="496" r:id="rId12"/>
    <p:sldId id="497" r:id="rId13"/>
    <p:sldId id="541" r:id="rId14"/>
    <p:sldId id="515" r:id="rId15"/>
    <p:sldId id="542" r:id="rId16"/>
    <p:sldId id="549" r:id="rId17"/>
    <p:sldId id="557" r:id="rId18"/>
    <p:sldId id="516" r:id="rId19"/>
    <p:sldId id="551" r:id="rId20"/>
    <p:sldId id="558" r:id="rId21"/>
    <p:sldId id="559" r:id="rId22"/>
    <p:sldId id="501" r:id="rId23"/>
    <p:sldId id="500" r:id="rId24"/>
    <p:sldId id="543" r:id="rId25"/>
    <p:sldId id="544" r:id="rId26"/>
    <p:sldId id="503" r:id="rId27"/>
    <p:sldId id="499" r:id="rId28"/>
    <p:sldId id="502" r:id="rId29"/>
    <p:sldId id="506" r:id="rId30"/>
    <p:sldId id="518" r:id="rId31"/>
    <p:sldId id="508" r:id="rId32"/>
    <p:sldId id="505" r:id="rId33"/>
    <p:sldId id="519" r:id="rId34"/>
    <p:sldId id="507" r:id="rId35"/>
    <p:sldId id="509" r:id="rId36"/>
    <p:sldId id="545" r:id="rId37"/>
    <p:sldId id="520" r:id="rId38"/>
    <p:sldId id="521" r:id="rId39"/>
    <p:sldId id="523" r:id="rId40"/>
    <p:sldId id="524" r:id="rId41"/>
    <p:sldId id="528" r:id="rId42"/>
    <p:sldId id="560" r:id="rId43"/>
    <p:sldId id="561" r:id="rId44"/>
    <p:sldId id="562" r:id="rId45"/>
    <p:sldId id="563" r:id="rId46"/>
    <p:sldId id="564" r:id="rId47"/>
    <p:sldId id="565" r:id="rId48"/>
    <p:sldId id="306" r:id="rId49"/>
    <p:sldId id="548" r:id="rId50"/>
    <p:sldId id="349" r:id="rId51"/>
    <p:sldId id="303"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4"/>
            <p14:sldId id="540"/>
            <p14:sldId id="313"/>
            <p14:sldId id="271"/>
            <p14:sldId id="276"/>
            <p14:sldId id="256"/>
            <p14:sldId id="496"/>
            <p14:sldId id="497"/>
            <p14:sldId id="541"/>
            <p14:sldId id="515"/>
            <p14:sldId id="542"/>
            <p14:sldId id="549"/>
            <p14:sldId id="557"/>
            <p14:sldId id="516"/>
            <p14:sldId id="551"/>
            <p14:sldId id="558"/>
            <p14:sldId id="559"/>
            <p14:sldId id="501"/>
            <p14:sldId id="500"/>
            <p14:sldId id="543"/>
            <p14:sldId id="544"/>
            <p14:sldId id="503"/>
            <p14:sldId id="499"/>
            <p14:sldId id="502"/>
            <p14:sldId id="506"/>
            <p14:sldId id="518"/>
            <p14:sldId id="508"/>
            <p14:sldId id="505"/>
            <p14:sldId id="519"/>
            <p14:sldId id="507"/>
            <p14:sldId id="509"/>
            <p14:sldId id="545"/>
            <p14:sldId id="520"/>
            <p14:sldId id="521"/>
            <p14:sldId id="523"/>
            <p14:sldId id="524"/>
            <p14:sldId id="528"/>
            <p14:sldId id="560"/>
            <p14:sldId id="561"/>
            <p14:sldId id="562"/>
            <p14:sldId id="563"/>
            <p14:sldId id="564"/>
            <p14:sldId id="565"/>
            <p14:sldId id="306"/>
            <p14:sldId id="548"/>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7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5549508F-56E7-4DEA-A24A-07EFCA63A965}"/>
    <pc:docChg chg="custSel modSld">
      <pc:chgData name="shery tawfeeq" userId="19a96e0e89ed5f52" providerId="LiveId" clId="{5549508F-56E7-4DEA-A24A-07EFCA63A965}" dt="2025-01-13T17:08:10.466" v="28" actId="478"/>
      <pc:docMkLst>
        <pc:docMk/>
      </pc:docMkLst>
      <pc:sldChg chg="delSp mod modTransition delAnim">
        <pc:chgData name="shery tawfeeq" userId="19a96e0e89ed5f52" providerId="LiveId" clId="{5549508F-56E7-4DEA-A24A-07EFCA63A965}" dt="2025-01-13T17:05:10.614" v="4" actId="478"/>
        <pc:sldMkLst>
          <pc:docMk/>
          <pc:sldMk cId="0" sldId="256"/>
        </pc:sldMkLst>
        <pc:picChg chg="del">
          <ac:chgData name="shery tawfeeq" userId="19a96e0e89ed5f52" providerId="LiveId" clId="{5549508F-56E7-4DEA-A24A-07EFCA63A965}" dt="2025-01-13T17:05:10.614" v="4" actId="478"/>
          <ac:picMkLst>
            <pc:docMk/>
            <pc:sldMk cId="0" sldId="256"/>
            <ac:picMk id="2" creationId="{0BFA1E76-DA14-A65C-A643-78A928A2FC37}"/>
          </ac:picMkLst>
        </pc:picChg>
      </pc:sldChg>
      <pc:sldChg chg="delSp mod modTransition delAnim">
        <pc:chgData name="shery tawfeeq" userId="19a96e0e89ed5f52" providerId="LiveId" clId="{5549508F-56E7-4DEA-A24A-07EFCA63A965}" dt="2025-01-13T17:03:31.108" v="2" actId="478"/>
        <pc:sldMkLst>
          <pc:docMk/>
          <pc:sldMk cId="0" sldId="271"/>
        </pc:sldMkLst>
        <pc:picChg chg="del">
          <ac:chgData name="shery tawfeeq" userId="19a96e0e89ed5f52" providerId="LiveId" clId="{5549508F-56E7-4DEA-A24A-07EFCA63A965}" dt="2025-01-13T17:03:31.108" v="2" actId="478"/>
          <ac:picMkLst>
            <pc:docMk/>
            <pc:sldMk cId="0" sldId="271"/>
            <ac:picMk id="2" creationId="{FEF57C36-A9A1-5F9D-FFE5-C0D2534F4115}"/>
          </ac:picMkLst>
        </pc:picChg>
      </pc:sldChg>
      <pc:sldChg chg="delSp mod modTransition delAnim">
        <pc:chgData name="shery tawfeeq" userId="19a96e0e89ed5f52" providerId="LiveId" clId="{5549508F-56E7-4DEA-A24A-07EFCA63A965}" dt="2025-01-13T17:05:05.573" v="3" actId="478"/>
        <pc:sldMkLst>
          <pc:docMk/>
          <pc:sldMk cId="0" sldId="276"/>
        </pc:sldMkLst>
        <pc:picChg chg="del">
          <ac:chgData name="shery tawfeeq" userId="19a96e0e89ed5f52" providerId="LiveId" clId="{5549508F-56E7-4DEA-A24A-07EFCA63A965}" dt="2025-01-13T17:05:05.573" v="3" actId="478"/>
          <ac:picMkLst>
            <pc:docMk/>
            <pc:sldMk cId="0" sldId="276"/>
            <ac:picMk id="6" creationId="{4B21BC8E-B405-B52D-08C6-76212D20C47F}"/>
          </ac:picMkLst>
        </pc:picChg>
      </pc:sldChg>
      <pc:sldChg chg="delSp modTransition modAnim">
        <pc:chgData name="shery tawfeeq" userId="19a96e0e89ed5f52" providerId="LiveId" clId="{5549508F-56E7-4DEA-A24A-07EFCA63A965}" dt="2025-01-13T17:03:13.948" v="0"/>
        <pc:sldMkLst>
          <pc:docMk/>
          <pc:sldMk cId="0" sldId="303"/>
        </pc:sldMkLst>
        <pc:picChg chg="del">
          <ac:chgData name="shery tawfeeq" userId="19a96e0e89ed5f52" providerId="LiveId" clId="{5549508F-56E7-4DEA-A24A-07EFCA63A965}" dt="2025-01-13T17:03:13.948" v="0"/>
          <ac:picMkLst>
            <pc:docMk/>
            <pc:sldMk cId="0" sldId="303"/>
            <ac:picMk id="10" creationId="{9319B3C8-8187-DD7E-75BC-71201E4C32D9}"/>
          </ac:picMkLst>
        </pc:picChg>
      </pc:sldChg>
      <pc:sldChg chg="delSp modTransition modAnim">
        <pc:chgData name="shery tawfeeq" userId="19a96e0e89ed5f52" providerId="LiveId" clId="{5549508F-56E7-4DEA-A24A-07EFCA63A965}" dt="2025-01-13T17:03:13.948" v="0"/>
        <pc:sldMkLst>
          <pc:docMk/>
          <pc:sldMk cId="0" sldId="306"/>
        </pc:sldMkLst>
        <pc:picChg chg="del">
          <ac:chgData name="shery tawfeeq" userId="19a96e0e89ed5f52" providerId="LiveId" clId="{5549508F-56E7-4DEA-A24A-07EFCA63A965}" dt="2025-01-13T17:03:13.948" v="0"/>
          <ac:picMkLst>
            <pc:docMk/>
            <pc:sldMk cId="0" sldId="306"/>
            <ac:picMk id="15" creationId="{1BC06001-C7E5-F41C-BA91-84EEEE9968CB}"/>
          </ac:picMkLst>
        </pc:picChg>
      </pc:sldChg>
      <pc:sldChg chg="delSp mod modTransition delAnim">
        <pc:chgData name="shery tawfeeq" userId="19a96e0e89ed5f52" providerId="LiveId" clId="{5549508F-56E7-4DEA-A24A-07EFCA63A965}" dt="2025-01-13T17:03:26.649" v="1" actId="478"/>
        <pc:sldMkLst>
          <pc:docMk/>
          <pc:sldMk cId="0" sldId="313"/>
        </pc:sldMkLst>
        <pc:picChg chg="del">
          <ac:chgData name="shery tawfeeq" userId="19a96e0e89ed5f52" providerId="LiveId" clId="{5549508F-56E7-4DEA-A24A-07EFCA63A965}" dt="2025-01-13T17:03:26.649" v="1" actId="478"/>
          <ac:picMkLst>
            <pc:docMk/>
            <pc:sldMk cId="0" sldId="313"/>
            <ac:picMk id="3" creationId="{B804191C-500A-6E1E-B08F-6464211ABACF}"/>
          </ac:picMkLst>
        </pc:picChg>
      </pc:sldChg>
      <pc:sldChg chg="delSp modTransition modAnim">
        <pc:chgData name="shery tawfeeq" userId="19a96e0e89ed5f52" providerId="LiveId" clId="{5549508F-56E7-4DEA-A24A-07EFCA63A965}" dt="2025-01-13T17:03:13.948" v="0"/>
        <pc:sldMkLst>
          <pc:docMk/>
          <pc:sldMk cId="0" sldId="349"/>
        </pc:sldMkLst>
        <pc:picChg chg="del">
          <ac:chgData name="shery tawfeeq" userId="19a96e0e89ed5f52" providerId="LiveId" clId="{5549508F-56E7-4DEA-A24A-07EFCA63A965}" dt="2025-01-13T17:03:13.948" v="0"/>
          <ac:picMkLst>
            <pc:docMk/>
            <pc:sldMk cId="0" sldId="349"/>
            <ac:picMk id="17" creationId="{12151198-D0C6-F199-97E6-EC34F3952566}"/>
          </ac:picMkLst>
        </pc:picChg>
      </pc:sldChg>
      <pc:sldChg chg="delSp modTransition modAnim">
        <pc:chgData name="shery tawfeeq" userId="19a96e0e89ed5f52" providerId="LiveId" clId="{5549508F-56E7-4DEA-A24A-07EFCA63A965}" dt="2025-01-13T17:03:13.948" v="0"/>
        <pc:sldMkLst>
          <pc:docMk/>
          <pc:sldMk cId="0" sldId="480"/>
        </pc:sldMkLst>
        <pc:picChg chg="del">
          <ac:chgData name="shery tawfeeq" userId="19a96e0e89ed5f52" providerId="LiveId" clId="{5549508F-56E7-4DEA-A24A-07EFCA63A965}" dt="2025-01-13T17:03:13.948" v="0"/>
          <ac:picMkLst>
            <pc:docMk/>
            <pc:sldMk cId="0" sldId="480"/>
            <ac:picMk id="38" creationId="{0B32B285-F5F2-6036-35A2-53A46FA24133}"/>
          </ac:picMkLst>
        </pc:picChg>
      </pc:sldChg>
      <pc:sldChg chg="delSp mod modTransition delAnim">
        <pc:chgData name="shery tawfeeq" userId="19a96e0e89ed5f52" providerId="LiveId" clId="{5549508F-56E7-4DEA-A24A-07EFCA63A965}" dt="2025-01-13T17:05:14.135" v="5" actId="478"/>
        <pc:sldMkLst>
          <pc:docMk/>
          <pc:sldMk cId="1584672584" sldId="496"/>
        </pc:sldMkLst>
        <pc:picChg chg="del">
          <ac:chgData name="shery tawfeeq" userId="19a96e0e89ed5f52" providerId="LiveId" clId="{5549508F-56E7-4DEA-A24A-07EFCA63A965}" dt="2025-01-13T17:05:14.135" v="5" actId="478"/>
          <ac:picMkLst>
            <pc:docMk/>
            <pc:sldMk cId="1584672584" sldId="496"/>
            <ac:picMk id="8" creationId="{CC1B6282-5FF4-8BAE-ABA2-42A75EE0D0D8}"/>
          </ac:picMkLst>
        </pc:picChg>
      </pc:sldChg>
      <pc:sldChg chg="delSp mod modTransition delAnim">
        <pc:chgData name="shery tawfeeq" userId="19a96e0e89ed5f52" providerId="LiveId" clId="{5549508F-56E7-4DEA-A24A-07EFCA63A965}" dt="2025-01-13T17:05:19.165" v="6" actId="478"/>
        <pc:sldMkLst>
          <pc:docMk/>
          <pc:sldMk cId="665929241" sldId="497"/>
        </pc:sldMkLst>
        <pc:picChg chg="del">
          <ac:chgData name="shery tawfeeq" userId="19a96e0e89ed5f52" providerId="LiveId" clId="{5549508F-56E7-4DEA-A24A-07EFCA63A965}" dt="2025-01-13T17:05:19.165" v="6" actId="478"/>
          <ac:picMkLst>
            <pc:docMk/>
            <pc:sldMk cId="665929241" sldId="497"/>
            <ac:picMk id="2" creationId="{4BEA2092-26F7-0B05-2494-65860E52B622}"/>
          </ac:picMkLst>
        </pc:picChg>
      </pc:sldChg>
      <pc:sldChg chg="delSp mod modTransition delAnim">
        <pc:chgData name="shery tawfeeq" userId="19a96e0e89ed5f52" providerId="LiveId" clId="{5549508F-56E7-4DEA-A24A-07EFCA63A965}" dt="2025-01-13T17:05:24.276" v="7" actId="478"/>
        <pc:sldMkLst>
          <pc:docMk/>
          <pc:sldMk cId="1784990302" sldId="498"/>
        </pc:sldMkLst>
        <pc:picChg chg="del">
          <ac:chgData name="shery tawfeeq" userId="19a96e0e89ed5f52" providerId="LiveId" clId="{5549508F-56E7-4DEA-A24A-07EFCA63A965}" dt="2025-01-13T17:05:24.276" v="7" actId="478"/>
          <ac:picMkLst>
            <pc:docMk/>
            <pc:sldMk cId="1784990302" sldId="498"/>
            <ac:picMk id="6" creationId="{074ADC66-4EF6-CA8F-C134-80EB56A38D14}"/>
          </ac:picMkLst>
        </pc:picChg>
      </pc:sldChg>
      <pc:sldChg chg="delSp mod modTransition delAnim">
        <pc:chgData name="shery tawfeeq" userId="19a96e0e89ed5f52" providerId="LiveId" clId="{5549508F-56E7-4DEA-A24A-07EFCA63A965}" dt="2025-01-13T17:05:34.520" v="9" actId="478"/>
        <pc:sldMkLst>
          <pc:docMk/>
          <pc:sldMk cId="526482925" sldId="499"/>
        </pc:sldMkLst>
        <pc:picChg chg="del">
          <ac:chgData name="shery tawfeeq" userId="19a96e0e89ed5f52" providerId="LiveId" clId="{5549508F-56E7-4DEA-A24A-07EFCA63A965}" dt="2025-01-13T17:05:34.520" v="9" actId="478"/>
          <ac:picMkLst>
            <pc:docMk/>
            <pc:sldMk cId="526482925" sldId="499"/>
            <ac:picMk id="7" creationId="{6438D002-6650-DD5B-C625-4123D761EBB5}"/>
          </ac:picMkLst>
        </pc:picChg>
      </pc:sldChg>
      <pc:sldChg chg="delSp mod modTransition delAnim">
        <pc:chgData name="shery tawfeeq" userId="19a96e0e89ed5f52" providerId="LiveId" clId="{5549508F-56E7-4DEA-A24A-07EFCA63A965}" dt="2025-01-13T17:05:51.958" v="12" actId="478"/>
        <pc:sldMkLst>
          <pc:docMk/>
          <pc:sldMk cId="624478510" sldId="500"/>
        </pc:sldMkLst>
        <pc:picChg chg="del">
          <ac:chgData name="shery tawfeeq" userId="19a96e0e89ed5f52" providerId="LiveId" clId="{5549508F-56E7-4DEA-A24A-07EFCA63A965}" dt="2025-01-13T17:05:51.958" v="12" actId="478"/>
          <ac:picMkLst>
            <pc:docMk/>
            <pc:sldMk cId="624478510" sldId="500"/>
            <ac:picMk id="6" creationId="{2C572C25-7874-5668-DD02-058BF7B9378A}"/>
          </ac:picMkLst>
        </pc:picChg>
      </pc:sldChg>
      <pc:sldChg chg="delSp mod modTransition delAnim">
        <pc:chgData name="shery tawfeeq" userId="19a96e0e89ed5f52" providerId="LiveId" clId="{5549508F-56E7-4DEA-A24A-07EFCA63A965}" dt="2025-01-13T17:05:59.481" v="13" actId="478"/>
        <pc:sldMkLst>
          <pc:docMk/>
          <pc:sldMk cId="2252565313" sldId="501"/>
        </pc:sldMkLst>
        <pc:picChg chg="del">
          <ac:chgData name="shery tawfeeq" userId="19a96e0e89ed5f52" providerId="LiveId" clId="{5549508F-56E7-4DEA-A24A-07EFCA63A965}" dt="2025-01-13T17:05:59.481" v="13" actId="478"/>
          <ac:picMkLst>
            <pc:docMk/>
            <pc:sldMk cId="2252565313" sldId="501"/>
            <ac:picMk id="2" creationId="{317EE0C2-6F64-CE73-0160-E0F8BD0711B2}"/>
          </ac:picMkLst>
        </pc:picChg>
      </pc:sldChg>
      <pc:sldChg chg="delSp mod modTransition delAnim">
        <pc:chgData name="shery tawfeeq" userId="19a96e0e89ed5f52" providerId="LiveId" clId="{5549508F-56E7-4DEA-A24A-07EFCA63A965}" dt="2025-01-13T17:06:04.228" v="14" actId="478"/>
        <pc:sldMkLst>
          <pc:docMk/>
          <pc:sldMk cId="1826110906" sldId="502"/>
        </pc:sldMkLst>
        <pc:picChg chg="del">
          <ac:chgData name="shery tawfeeq" userId="19a96e0e89ed5f52" providerId="LiveId" clId="{5549508F-56E7-4DEA-A24A-07EFCA63A965}" dt="2025-01-13T17:06:04.228" v="14" actId="478"/>
          <ac:picMkLst>
            <pc:docMk/>
            <pc:sldMk cId="1826110906" sldId="502"/>
            <ac:picMk id="9" creationId="{91E832D8-6E22-6A88-A88B-2E63BE69C802}"/>
          </ac:picMkLst>
        </pc:picChg>
      </pc:sldChg>
      <pc:sldChg chg="delSp mod modTransition delAnim">
        <pc:chgData name="shery tawfeeq" userId="19a96e0e89ed5f52" providerId="LiveId" clId="{5549508F-56E7-4DEA-A24A-07EFCA63A965}" dt="2025-01-13T17:06:08.376" v="15" actId="478"/>
        <pc:sldMkLst>
          <pc:docMk/>
          <pc:sldMk cId="3623418779" sldId="503"/>
        </pc:sldMkLst>
        <pc:picChg chg="del">
          <ac:chgData name="shery tawfeeq" userId="19a96e0e89ed5f52" providerId="LiveId" clId="{5549508F-56E7-4DEA-A24A-07EFCA63A965}" dt="2025-01-13T17:06:08.376" v="15" actId="478"/>
          <ac:picMkLst>
            <pc:docMk/>
            <pc:sldMk cId="3623418779" sldId="503"/>
            <ac:picMk id="2" creationId="{6F3552F4-4AF6-6A8C-C1AD-C46D0BD7A7EF}"/>
          </ac:picMkLst>
        </pc:picChg>
      </pc:sldChg>
      <pc:sldChg chg="delSp mod modTransition delAnim">
        <pc:chgData name="shery tawfeeq" userId="19a96e0e89ed5f52" providerId="LiveId" clId="{5549508F-56E7-4DEA-A24A-07EFCA63A965}" dt="2025-01-13T17:06:18.809" v="17" actId="478"/>
        <pc:sldMkLst>
          <pc:docMk/>
          <pc:sldMk cId="262867761" sldId="504"/>
        </pc:sldMkLst>
        <pc:picChg chg="del">
          <ac:chgData name="shery tawfeeq" userId="19a96e0e89ed5f52" providerId="LiveId" clId="{5549508F-56E7-4DEA-A24A-07EFCA63A965}" dt="2025-01-13T17:06:18.809" v="17" actId="478"/>
          <ac:picMkLst>
            <pc:docMk/>
            <pc:sldMk cId="262867761" sldId="504"/>
            <ac:picMk id="7" creationId="{81B60546-EE39-3CBE-BA5E-FCB2D9C86F6B}"/>
          </ac:picMkLst>
        </pc:picChg>
      </pc:sldChg>
      <pc:sldChg chg="delSp mod modTransition delAnim">
        <pc:chgData name="shery tawfeeq" userId="19a96e0e89ed5f52" providerId="LiveId" clId="{5549508F-56E7-4DEA-A24A-07EFCA63A965}" dt="2025-01-13T17:06:26.763" v="18" actId="478"/>
        <pc:sldMkLst>
          <pc:docMk/>
          <pc:sldMk cId="3225467422" sldId="505"/>
        </pc:sldMkLst>
        <pc:picChg chg="del">
          <ac:chgData name="shery tawfeeq" userId="19a96e0e89ed5f52" providerId="LiveId" clId="{5549508F-56E7-4DEA-A24A-07EFCA63A965}" dt="2025-01-13T17:06:26.763" v="18" actId="478"/>
          <ac:picMkLst>
            <pc:docMk/>
            <pc:sldMk cId="3225467422" sldId="505"/>
            <ac:picMk id="6" creationId="{8D257A31-0973-8DB0-CB2A-EA5C91C615EB}"/>
          </ac:picMkLst>
        </pc:picChg>
      </pc:sldChg>
      <pc:sldChg chg="delSp mod modTransition delAnim">
        <pc:chgData name="shery tawfeeq" userId="19a96e0e89ed5f52" providerId="LiveId" clId="{5549508F-56E7-4DEA-A24A-07EFCA63A965}" dt="2025-01-13T17:06:30.910" v="19" actId="478"/>
        <pc:sldMkLst>
          <pc:docMk/>
          <pc:sldMk cId="1752650320" sldId="506"/>
        </pc:sldMkLst>
        <pc:picChg chg="del">
          <ac:chgData name="shery tawfeeq" userId="19a96e0e89ed5f52" providerId="LiveId" clId="{5549508F-56E7-4DEA-A24A-07EFCA63A965}" dt="2025-01-13T17:06:30.910" v="19" actId="478"/>
          <ac:picMkLst>
            <pc:docMk/>
            <pc:sldMk cId="1752650320" sldId="506"/>
            <ac:picMk id="2" creationId="{8FA3237C-7FD7-0F5E-B1FB-BF665D0FB1DE}"/>
          </ac:picMkLst>
        </pc:picChg>
      </pc:sldChg>
      <pc:sldChg chg="delSp mod modTransition delAnim">
        <pc:chgData name="shery tawfeeq" userId="19a96e0e89ed5f52" providerId="LiveId" clId="{5549508F-56E7-4DEA-A24A-07EFCA63A965}" dt="2025-01-13T17:06:37.819" v="20" actId="478"/>
        <pc:sldMkLst>
          <pc:docMk/>
          <pc:sldMk cId="1641786519" sldId="507"/>
        </pc:sldMkLst>
        <pc:picChg chg="del">
          <ac:chgData name="shery tawfeeq" userId="19a96e0e89ed5f52" providerId="LiveId" clId="{5549508F-56E7-4DEA-A24A-07EFCA63A965}" dt="2025-01-13T17:06:37.819" v="20" actId="478"/>
          <ac:picMkLst>
            <pc:docMk/>
            <pc:sldMk cId="1641786519" sldId="507"/>
            <ac:picMk id="8" creationId="{E4F1515F-2220-9F51-44B9-B2F0824A59BE}"/>
          </ac:picMkLst>
        </pc:picChg>
      </pc:sldChg>
      <pc:sldChg chg="delSp mod modTransition delAnim">
        <pc:chgData name="shery tawfeeq" userId="19a96e0e89ed5f52" providerId="LiveId" clId="{5549508F-56E7-4DEA-A24A-07EFCA63A965}" dt="2025-01-13T17:06:47.532" v="21" actId="478"/>
        <pc:sldMkLst>
          <pc:docMk/>
          <pc:sldMk cId="4263090570" sldId="508"/>
        </pc:sldMkLst>
        <pc:picChg chg="del">
          <ac:chgData name="shery tawfeeq" userId="19a96e0e89ed5f52" providerId="LiveId" clId="{5549508F-56E7-4DEA-A24A-07EFCA63A965}" dt="2025-01-13T17:06:47.532" v="21" actId="478"/>
          <ac:picMkLst>
            <pc:docMk/>
            <pc:sldMk cId="4263090570" sldId="508"/>
            <ac:picMk id="2" creationId="{93919C79-6717-6ADA-E682-8184500F46FA}"/>
          </ac:picMkLst>
        </pc:picChg>
      </pc:sldChg>
      <pc:sldChg chg="delSp mod modTransition delAnim">
        <pc:chgData name="shery tawfeeq" userId="19a96e0e89ed5f52" providerId="LiveId" clId="{5549508F-56E7-4DEA-A24A-07EFCA63A965}" dt="2025-01-13T17:06:56.222" v="22" actId="478"/>
        <pc:sldMkLst>
          <pc:docMk/>
          <pc:sldMk cId="3544253025" sldId="509"/>
        </pc:sldMkLst>
        <pc:picChg chg="del">
          <ac:chgData name="shery tawfeeq" userId="19a96e0e89ed5f52" providerId="LiveId" clId="{5549508F-56E7-4DEA-A24A-07EFCA63A965}" dt="2025-01-13T17:06:56.222" v="22" actId="478"/>
          <ac:picMkLst>
            <pc:docMk/>
            <pc:sldMk cId="3544253025" sldId="509"/>
            <ac:picMk id="4" creationId="{43CBB90A-79DA-3D42-A4FD-BEE95E770E72}"/>
          </ac:picMkLst>
        </pc:picChg>
      </pc:sldChg>
      <pc:sldChg chg="delSp modTransition modAnim">
        <pc:chgData name="shery tawfeeq" userId="19a96e0e89ed5f52" providerId="LiveId" clId="{5549508F-56E7-4DEA-A24A-07EFCA63A965}" dt="2025-01-13T17:03:13.948" v="0"/>
        <pc:sldMkLst>
          <pc:docMk/>
          <pc:sldMk cId="359579479" sldId="514"/>
        </pc:sldMkLst>
        <pc:picChg chg="del">
          <ac:chgData name="shery tawfeeq" userId="19a96e0e89ed5f52" providerId="LiveId" clId="{5549508F-56E7-4DEA-A24A-07EFCA63A965}" dt="2025-01-13T17:03:13.948" v="0"/>
          <ac:picMkLst>
            <pc:docMk/>
            <pc:sldMk cId="359579479" sldId="514"/>
            <ac:picMk id="24" creationId="{B8E482FE-AFA7-2A5A-B242-63B5CEAC771B}"/>
          </ac:picMkLst>
        </pc:picChg>
      </pc:sldChg>
      <pc:sldChg chg="delSp mod modTransition delAnim">
        <pc:chgData name="shery tawfeeq" userId="19a96e0e89ed5f52" providerId="LiveId" clId="{5549508F-56E7-4DEA-A24A-07EFCA63A965}" dt="2025-01-13T17:05:30.450" v="8" actId="478"/>
        <pc:sldMkLst>
          <pc:docMk/>
          <pc:sldMk cId="3527352462" sldId="515"/>
        </pc:sldMkLst>
        <pc:picChg chg="del">
          <ac:chgData name="shery tawfeeq" userId="19a96e0e89ed5f52" providerId="LiveId" clId="{5549508F-56E7-4DEA-A24A-07EFCA63A965}" dt="2025-01-13T17:05:30.450" v="8" actId="478"/>
          <ac:picMkLst>
            <pc:docMk/>
            <pc:sldMk cId="3527352462" sldId="515"/>
            <ac:picMk id="3" creationId="{7B59A4B2-D378-E8D1-BED4-657D19703736}"/>
          </ac:picMkLst>
        </pc:picChg>
      </pc:sldChg>
      <pc:sldChg chg="delSp mod modTransition delAnim">
        <pc:chgData name="shery tawfeeq" userId="19a96e0e89ed5f52" providerId="LiveId" clId="{5549508F-56E7-4DEA-A24A-07EFCA63A965}" dt="2025-01-13T17:05:42.507" v="10" actId="478"/>
        <pc:sldMkLst>
          <pc:docMk/>
          <pc:sldMk cId="218585562" sldId="516"/>
        </pc:sldMkLst>
        <pc:picChg chg="del">
          <ac:chgData name="shery tawfeeq" userId="19a96e0e89ed5f52" providerId="LiveId" clId="{5549508F-56E7-4DEA-A24A-07EFCA63A965}" dt="2025-01-13T17:05:42.507" v="10" actId="478"/>
          <ac:picMkLst>
            <pc:docMk/>
            <pc:sldMk cId="218585562" sldId="516"/>
            <ac:picMk id="13" creationId="{E71BE601-7CAD-B44D-1A8E-FBDEA9C005BC}"/>
          </ac:picMkLst>
        </pc:picChg>
      </pc:sldChg>
      <pc:sldChg chg="delSp mod modTransition delAnim">
        <pc:chgData name="shery tawfeeq" userId="19a96e0e89ed5f52" providerId="LiveId" clId="{5549508F-56E7-4DEA-A24A-07EFCA63A965}" dt="2025-01-13T17:05:48.493" v="11" actId="478"/>
        <pc:sldMkLst>
          <pc:docMk/>
          <pc:sldMk cId="3907331976" sldId="517"/>
        </pc:sldMkLst>
        <pc:picChg chg="del">
          <ac:chgData name="shery tawfeeq" userId="19a96e0e89ed5f52" providerId="LiveId" clId="{5549508F-56E7-4DEA-A24A-07EFCA63A965}" dt="2025-01-13T17:05:48.493" v="11" actId="478"/>
          <ac:picMkLst>
            <pc:docMk/>
            <pc:sldMk cId="3907331976" sldId="517"/>
            <ac:picMk id="3" creationId="{700E4ACA-FE7E-2D95-749C-3E5495DC717A}"/>
          </ac:picMkLst>
        </pc:picChg>
      </pc:sldChg>
      <pc:sldChg chg="delSp mod modTransition delAnim">
        <pc:chgData name="shery tawfeeq" userId="19a96e0e89ed5f52" providerId="LiveId" clId="{5549508F-56E7-4DEA-A24A-07EFCA63A965}" dt="2025-01-13T17:06:15.224" v="16" actId="478"/>
        <pc:sldMkLst>
          <pc:docMk/>
          <pc:sldMk cId="91468997" sldId="518"/>
        </pc:sldMkLst>
        <pc:picChg chg="del">
          <ac:chgData name="shery tawfeeq" userId="19a96e0e89ed5f52" providerId="LiveId" clId="{5549508F-56E7-4DEA-A24A-07EFCA63A965}" dt="2025-01-13T17:06:15.224" v="16" actId="478"/>
          <ac:picMkLst>
            <pc:docMk/>
            <pc:sldMk cId="91468997" sldId="518"/>
            <ac:picMk id="2" creationId="{B1D356B6-0CFA-2D3A-663F-CBD90985F29F}"/>
          </ac:picMkLst>
        </pc:picChg>
      </pc:sldChg>
      <pc:sldChg chg="delSp mod modTransition delAnim">
        <pc:chgData name="shery tawfeeq" userId="19a96e0e89ed5f52" providerId="LiveId" clId="{5549508F-56E7-4DEA-A24A-07EFCA63A965}" dt="2025-01-13T17:07:01.065" v="23" actId="478"/>
        <pc:sldMkLst>
          <pc:docMk/>
          <pc:sldMk cId="1224660773" sldId="519"/>
        </pc:sldMkLst>
        <pc:picChg chg="del">
          <ac:chgData name="shery tawfeeq" userId="19a96e0e89ed5f52" providerId="LiveId" clId="{5549508F-56E7-4DEA-A24A-07EFCA63A965}" dt="2025-01-13T17:07:01.065" v="23" actId="478"/>
          <ac:picMkLst>
            <pc:docMk/>
            <pc:sldMk cId="1224660773" sldId="519"/>
            <ac:picMk id="3" creationId="{3791FC96-AE57-A808-EEE3-98680E061280}"/>
          </ac:picMkLst>
        </pc:picChg>
      </pc:sldChg>
      <pc:sldChg chg="delSp mod modTransition delAnim">
        <pc:chgData name="shery tawfeeq" userId="19a96e0e89ed5f52" providerId="LiveId" clId="{5549508F-56E7-4DEA-A24A-07EFCA63A965}" dt="2025-01-13T17:07:06.891" v="24" actId="478"/>
        <pc:sldMkLst>
          <pc:docMk/>
          <pc:sldMk cId="3524483611" sldId="520"/>
        </pc:sldMkLst>
        <pc:picChg chg="del">
          <ac:chgData name="shery tawfeeq" userId="19a96e0e89ed5f52" providerId="LiveId" clId="{5549508F-56E7-4DEA-A24A-07EFCA63A965}" dt="2025-01-13T17:07:06.891" v="24" actId="478"/>
          <ac:picMkLst>
            <pc:docMk/>
            <pc:sldMk cId="3524483611" sldId="520"/>
            <ac:picMk id="9" creationId="{361EB30D-DB7D-411D-F0F6-2EAD52F6A85E}"/>
          </ac:picMkLst>
        </pc:picChg>
      </pc:sldChg>
      <pc:sldChg chg="delSp modTransition modAnim">
        <pc:chgData name="shery tawfeeq" userId="19a96e0e89ed5f52" providerId="LiveId" clId="{5549508F-56E7-4DEA-A24A-07EFCA63A965}" dt="2025-01-13T17:03:13.948" v="0"/>
        <pc:sldMkLst>
          <pc:docMk/>
          <pc:sldMk cId="594902211" sldId="521"/>
        </pc:sldMkLst>
        <pc:picChg chg="del">
          <ac:chgData name="shery tawfeeq" userId="19a96e0e89ed5f52" providerId="LiveId" clId="{5549508F-56E7-4DEA-A24A-07EFCA63A965}" dt="2025-01-13T17:03:13.948" v="0"/>
          <ac:picMkLst>
            <pc:docMk/>
            <pc:sldMk cId="594902211" sldId="521"/>
            <ac:picMk id="4" creationId="{4FED8A06-819B-737D-3401-E84B63AA0897}"/>
          </ac:picMkLst>
        </pc:picChg>
      </pc:sldChg>
      <pc:sldChg chg="delSp mod modTransition delAnim">
        <pc:chgData name="shery tawfeeq" userId="19a96e0e89ed5f52" providerId="LiveId" clId="{5549508F-56E7-4DEA-A24A-07EFCA63A965}" dt="2025-01-13T17:07:39.949" v="25" actId="478"/>
        <pc:sldMkLst>
          <pc:docMk/>
          <pc:sldMk cId="9574071" sldId="522"/>
        </pc:sldMkLst>
        <pc:picChg chg="del">
          <ac:chgData name="shery tawfeeq" userId="19a96e0e89ed5f52" providerId="LiveId" clId="{5549508F-56E7-4DEA-A24A-07EFCA63A965}" dt="2025-01-13T17:07:39.949" v="25" actId="478"/>
          <ac:picMkLst>
            <pc:docMk/>
            <pc:sldMk cId="9574071" sldId="522"/>
            <ac:picMk id="3" creationId="{109DD2A4-B882-D573-65E6-33DF76F0FB05}"/>
          </ac:picMkLst>
        </pc:picChg>
      </pc:sldChg>
      <pc:sldChg chg="delSp mod modTransition delAnim">
        <pc:chgData name="shery tawfeeq" userId="19a96e0e89ed5f52" providerId="LiveId" clId="{5549508F-56E7-4DEA-A24A-07EFCA63A965}" dt="2025-01-13T17:07:49.680" v="26" actId="478"/>
        <pc:sldMkLst>
          <pc:docMk/>
          <pc:sldMk cId="2633394226" sldId="523"/>
        </pc:sldMkLst>
        <pc:picChg chg="del">
          <ac:chgData name="shery tawfeeq" userId="19a96e0e89ed5f52" providerId="LiveId" clId="{5549508F-56E7-4DEA-A24A-07EFCA63A965}" dt="2025-01-13T17:07:49.680" v="26" actId="478"/>
          <ac:picMkLst>
            <pc:docMk/>
            <pc:sldMk cId="2633394226" sldId="523"/>
            <ac:picMk id="2" creationId="{144ED785-0F6B-7E4B-7907-774F1F27BC63}"/>
          </ac:picMkLst>
        </pc:picChg>
      </pc:sldChg>
      <pc:sldChg chg="delSp modTransition modAnim">
        <pc:chgData name="shery tawfeeq" userId="19a96e0e89ed5f52" providerId="LiveId" clId="{5549508F-56E7-4DEA-A24A-07EFCA63A965}" dt="2025-01-13T17:03:13.948" v="0"/>
        <pc:sldMkLst>
          <pc:docMk/>
          <pc:sldMk cId="2545223606" sldId="524"/>
        </pc:sldMkLst>
        <pc:picChg chg="del">
          <ac:chgData name="shery tawfeeq" userId="19a96e0e89ed5f52" providerId="LiveId" clId="{5549508F-56E7-4DEA-A24A-07EFCA63A965}" dt="2025-01-13T17:03:13.948" v="0"/>
          <ac:picMkLst>
            <pc:docMk/>
            <pc:sldMk cId="2545223606" sldId="524"/>
            <ac:picMk id="8" creationId="{D00FF667-6B35-08C5-A6FA-69DB992CD612}"/>
          </ac:picMkLst>
        </pc:picChg>
      </pc:sldChg>
      <pc:sldChg chg="delSp modTransition modAnim">
        <pc:chgData name="shery tawfeeq" userId="19a96e0e89ed5f52" providerId="LiveId" clId="{5549508F-56E7-4DEA-A24A-07EFCA63A965}" dt="2025-01-13T17:03:13.948" v="0"/>
        <pc:sldMkLst>
          <pc:docMk/>
          <pc:sldMk cId="1169311992" sldId="525"/>
        </pc:sldMkLst>
        <pc:picChg chg="del">
          <ac:chgData name="shery tawfeeq" userId="19a96e0e89ed5f52" providerId="LiveId" clId="{5549508F-56E7-4DEA-A24A-07EFCA63A965}" dt="2025-01-13T17:03:13.948" v="0"/>
          <ac:picMkLst>
            <pc:docMk/>
            <pc:sldMk cId="1169311992" sldId="525"/>
            <ac:picMk id="4" creationId="{80680A93-11C5-33B6-C68F-5A1C499310A0}"/>
          </ac:picMkLst>
        </pc:picChg>
      </pc:sldChg>
      <pc:sldChg chg="delSp modTransition modAnim">
        <pc:chgData name="shery tawfeeq" userId="19a96e0e89ed5f52" providerId="LiveId" clId="{5549508F-56E7-4DEA-A24A-07EFCA63A965}" dt="2025-01-13T17:03:13.948" v="0"/>
        <pc:sldMkLst>
          <pc:docMk/>
          <pc:sldMk cId="1045934183" sldId="526"/>
        </pc:sldMkLst>
        <pc:picChg chg="del">
          <ac:chgData name="shery tawfeeq" userId="19a96e0e89ed5f52" providerId="LiveId" clId="{5549508F-56E7-4DEA-A24A-07EFCA63A965}" dt="2025-01-13T17:03:13.948" v="0"/>
          <ac:picMkLst>
            <pc:docMk/>
            <pc:sldMk cId="1045934183" sldId="526"/>
            <ac:picMk id="8" creationId="{472CDF88-89EF-910B-2437-294241E98BB0}"/>
          </ac:picMkLst>
        </pc:picChg>
      </pc:sldChg>
      <pc:sldChg chg="delSp modTransition modAnim">
        <pc:chgData name="shery tawfeeq" userId="19a96e0e89ed5f52" providerId="LiveId" clId="{5549508F-56E7-4DEA-A24A-07EFCA63A965}" dt="2025-01-13T17:03:13.948" v="0"/>
        <pc:sldMkLst>
          <pc:docMk/>
          <pc:sldMk cId="1924070366" sldId="527"/>
        </pc:sldMkLst>
        <pc:picChg chg="del">
          <ac:chgData name="shery tawfeeq" userId="19a96e0e89ed5f52" providerId="LiveId" clId="{5549508F-56E7-4DEA-A24A-07EFCA63A965}" dt="2025-01-13T17:03:13.948" v="0"/>
          <ac:picMkLst>
            <pc:docMk/>
            <pc:sldMk cId="1924070366" sldId="527"/>
            <ac:picMk id="9" creationId="{E1FE08F4-38AE-0346-1B6B-A1037AB35307}"/>
          </ac:picMkLst>
        </pc:picChg>
      </pc:sldChg>
      <pc:sldChg chg="delSp modTransition modAnim">
        <pc:chgData name="shery tawfeeq" userId="19a96e0e89ed5f52" providerId="LiveId" clId="{5549508F-56E7-4DEA-A24A-07EFCA63A965}" dt="2025-01-13T17:03:13.948" v="0"/>
        <pc:sldMkLst>
          <pc:docMk/>
          <pc:sldMk cId="1125490800" sldId="528"/>
        </pc:sldMkLst>
        <pc:picChg chg="del">
          <ac:chgData name="shery tawfeeq" userId="19a96e0e89ed5f52" providerId="LiveId" clId="{5549508F-56E7-4DEA-A24A-07EFCA63A965}" dt="2025-01-13T17:03:13.948" v="0"/>
          <ac:picMkLst>
            <pc:docMk/>
            <pc:sldMk cId="1125490800" sldId="528"/>
            <ac:picMk id="18" creationId="{87BB4131-0ECA-08FC-06E2-D47F74688B41}"/>
          </ac:picMkLst>
        </pc:picChg>
      </pc:sldChg>
      <pc:sldChg chg="delSp modTransition modAnim">
        <pc:chgData name="shery tawfeeq" userId="19a96e0e89ed5f52" providerId="LiveId" clId="{5549508F-56E7-4DEA-A24A-07EFCA63A965}" dt="2025-01-13T17:03:13.948" v="0"/>
        <pc:sldMkLst>
          <pc:docMk/>
          <pc:sldMk cId="1304799947" sldId="529"/>
        </pc:sldMkLst>
        <pc:picChg chg="del">
          <ac:chgData name="shery tawfeeq" userId="19a96e0e89ed5f52" providerId="LiveId" clId="{5549508F-56E7-4DEA-A24A-07EFCA63A965}" dt="2025-01-13T17:03:13.948" v="0"/>
          <ac:picMkLst>
            <pc:docMk/>
            <pc:sldMk cId="1304799947" sldId="529"/>
            <ac:picMk id="4" creationId="{B3BA8857-8495-6A55-D50A-3C6CF4E99715}"/>
          </ac:picMkLst>
        </pc:picChg>
      </pc:sldChg>
      <pc:sldChg chg="delSp mod modTransition delAnim">
        <pc:chgData name="shery tawfeeq" userId="19a96e0e89ed5f52" providerId="LiveId" clId="{5549508F-56E7-4DEA-A24A-07EFCA63A965}" dt="2025-01-13T17:08:00.597" v="27" actId="478"/>
        <pc:sldMkLst>
          <pc:docMk/>
          <pc:sldMk cId="2411823110" sldId="530"/>
        </pc:sldMkLst>
        <pc:picChg chg="del">
          <ac:chgData name="shery tawfeeq" userId="19a96e0e89ed5f52" providerId="LiveId" clId="{5549508F-56E7-4DEA-A24A-07EFCA63A965}" dt="2025-01-13T17:08:00.597" v="27" actId="478"/>
          <ac:picMkLst>
            <pc:docMk/>
            <pc:sldMk cId="2411823110" sldId="530"/>
            <ac:picMk id="7" creationId="{214A1629-F8B2-8149-5391-427E1DBF48C3}"/>
          </ac:picMkLst>
        </pc:picChg>
      </pc:sldChg>
      <pc:sldChg chg="delSp modTransition modAnim">
        <pc:chgData name="shery tawfeeq" userId="19a96e0e89ed5f52" providerId="LiveId" clId="{5549508F-56E7-4DEA-A24A-07EFCA63A965}" dt="2025-01-13T17:03:13.948" v="0"/>
        <pc:sldMkLst>
          <pc:docMk/>
          <pc:sldMk cId="126941361" sldId="531"/>
        </pc:sldMkLst>
        <pc:picChg chg="del">
          <ac:chgData name="shery tawfeeq" userId="19a96e0e89ed5f52" providerId="LiveId" clId="{5549508F-56E7-4DEA-A24A-07EFCA63A965}" dt="2025-01-13T17:03:13.948" v="0"/>
          <ac:picMkLst>
            <pc:docMk/>
            <pc:sldMk cId="126941361" sldId="531"/>
            <ac:picMk id="4" creationId="{BD187572-AB22-8EF7-D3BD-467836875F6E}"/>
          </ac:picMkLst>
        </pc:picChg>
      </pc:sldChg>
      <pc:sldChg chg="delSp modTransition modAnim">
        <pc:chgData name="shery tawfeeq" userId="19a96e0e89ed5f52" providerId="LiveId" clId="{5549508F-56E7-4DEA-A24A-07EFCA63A965}" dt="2025-01-13T17:03:13.948" v="0"/>
        <pc:sldMkLst>
          <pc:docMk/>
          <pc:sldMk cId="1036844852" sldId="532"/>
        </pc:sldMkLst>
        <pc:picChg chg="del">
          <ac:chgData name="shery tawfeeq" userId="19a96e0e89ed5f52" providerId="LiveId" clId="{5549508F-56E7-4DEA-A24A-07EFCA63A965}" dt="2025-01-13T17:03:13.948" v="0"/>
          <ac:picMkLst>
            <pc:docMk/>
            <pc:sldMk cId="1036844852" sldId="532"/>
            <ac:picMk id="4" creationId="{6FD690EA-6810-65BA-A1D9-E66B8DBC1860}"/>
          </ac:picMkLst>
        </pc:picChg>
      </pc:sldChg>
      <pc:sldChg chg="delSp mod modTransition delAnim">
        <pc:chgData name="shery tawfeeq" userId="19a96e0e89ed5f52" providerId="LiveId" clId="{5549508F-56E7-4DEA-A24A-07EFCA63A965}" dt="2025-01-13T17:08:10.466" v="28" actId="478"/>
        <pc:sldMkLst>
          <pc:docMk/>
          <pc:sldMk cId="3008303037" sldId="533"/>
        </pc:sldMkLst>
        <pc:picChg chg="del">
          <ac:chgData name="shery tawfeeq" userId="19a96e0e89ed5f52" providerId="LiveId" clId="{5549508F-56E7-4DEA-A24A-07EFCA63A965}" dt="2025-01-13T17:08:10.466" v="28" actId="478"/>
          <ac:picMkLst>
            <pc:docMk/>
            <pc:sldMk cId="3008303037" sldId="533"/>
            <ac:picMk id="2" creationId="{5719A5B8-C5EF-C102-BA51-B96914B38568}"/>
          </ac:picMkLst>
        </pc:picChg>
      </pc:sldChg>
      <pc:sldChg chg="delSp modTransition modAnim">
        <pc:chgData name="shery tawfeeq" userId="19a96e0e89ed5f52" providerId="LiveId" clId="{5549508F-56E7-4DEA-A24A-07EFCA63A965}" dt="2025-01-13T17:03:13.948" v="0"/>
        <pc:sldMkLst>
          <pc:docMk/>
          <pc:sldMk cId="159840516" sldId="536"/>
        </pc:sldMkLst>
        <pc:picChg chg="del">
          <ac:chgData name="shery tawfeeq" userId="19a96e0e89ed5f52" providerId="LiveId" clId="{5549508F-56E7-4DEA-A24A-07EFCA63A965}" dt="2025-01-13T17:03:13.948" v="0"/>
          <ac:picMkLst>
            <pc:docMk/>
            <pc:sldMk cId="159840516" sldId="536"/>
            <ac:picMk id="13" creationId="{16CB3C81-8E5C-3964-F6EA-2FAB5355815C}"/>
          </ac:picMkLst>
        </pc:picChg>
      </pc:sldChg>
      <pc:sldChg chg="delSp modTransition modAnim">
        <pc:chgData name="shery tawfeeq" userId="19a96e0e89ed5f52" providerId="LiveId" clId="{5549508F-56E7-4DEA-A24A-07EFCA63A965}" dt="2025-01-13T17:03:13.948" v="0"/>
        <pc:sldMkLst>
          <pc:docMk/>
          <pc:sldMk cId="1266928858" sldId="537"/>
        </pc:sldMkLst>
        <pc:picChg chg="del">
          <ac:chgData name="shery tawfeeq" userId="19a96e0e89ed5f52" providerId="LiveId" clId="{5549508F-56E7-4DEA-A24A-07EFCA63A965}" dt="2025-01-13T17:03:13.948" v="0"/>
          <ac:picMkLst>
            <pc:docMk/>
            <pc:sldMk cId="1266928858" sldId="537"/>
            <ac:picMk id="13" creationId="{B9487BD2-71A0-5D6D-B552-574CBFA539A2}"/>
          </ac:picMkLst>
        </pc:picChg>
      </pc:sldChg>
      <pc:sldChg chg="delSp modTransition modAnim">
        <pc:chgData name="shery tawfeeq" userId="19a96e0e89ed5f52" providerId="LiveId" clId="{5549508F-56E7-4DEA-A24A-07EFCA63A965}" dt="2025-01-13T17:03:13.948" v="0"/>
        <pc:sldMkLst>
          <pc:docMk/>
          <pc:sldMk cId="460649855" sldId="538"/>
        </pc:sldMkLst>
        <pc:picChg chg="del">
          <ac:chgData name="shery tawfeeq" userId="19a96e0e89ed5f52" providerId="LiveId" clId="{5549508F-56E7-4DEA-A24A-07EFCA63A965}" dt="2025-01-13T17:03:13.948" v="0"/>
          <ac:picMkLst>
            <pc:docMk/>
            <pc:sldMk cId="460649855" sldId="538"/>
            <ac:picMk id="4" creationId="{EE8306B5-697E-52E8-ECBE-B3A5AB220270}"/>
          </ac:picMkLst>
        </pc:picChg>
      </pc:sldChg>
      <pc:sldChg chg="delSp modTransition modAnim">
        <pc:chgData name="shery tawfeeq" userId="19a96e0e89ed5f52" providerId="LiveId" clId="{5549508F-56E7-4DEA-A24A-07EFCA63A965}" dt="2025-01-13T17:03:13.948" v="0"/>
        <pc:sldMkLst>
          <pc:docMk/>
          <pc:sldMk cId="2436005967" sldId="539"/>
        </pc:sldMkLst>
        <pc:picChg chg="del">
          <ac:chgData name="shery tawfeeq" userId="19a96e0e89ed5f52" providerId="LiveId" clId="{5549508F-56E7-4DEA-A24A-07EFCA63A965}" dt="2025-01-13T17:03:13.948" v="0"/>
          <ac:picMkLst>
            <pc:docMk/>
            <pc:sldMk cId="2436005967" sldId="539"/>
            <ac:picMk id="12" creationId="{352AB2C7-6CA7-4C95-5E15-F4781103C502}"/>
          </ac:picMkLst>
        </pc:picChg>
      </pc:sldChg>
    </pc:docChg>
  </pc:docChgLst>
  <pc:docChgLst>
    <pc:chgData name="sherytaw@outlook.com" userId="305ee5a9ddb6c103" providerId="LiveId" clId="{97F46EDD-525F-473E-ADC8-7289EA73AD98}"/>
    <pc:docChg chg="undo redo custSel addSld delSld modSld sldOrd modSection">
      <pc:chgData name="sherytaw@outlook.com" userId="305ee5a9ddb6c103" providerId="LiveId" clId="{97F46EDD-525F-473E-ADC8-7289EA73AD98}" dt="2025-02-24T23:54:20.047" v="860"/>
      <pc:docMkLst>
        <pc:docMk/>
      </pc:docMkLst>
      <pc:sldChg chg="addSp modSp mod modAnim">
        <pc:chgData name="sherytaw@outlook.com" userId="305ee5a9ddb6c103" providerId="LiveId" clId="{97F46EDD-525F-473E-ADC8-7289EA73AD98}" dt="2025-02-24T23:26:57.363" v="716"/>
        <pc:sldMkLst>
          <pc:docMk/>
          <pc:sldMk cId="0" sldId="256"/>
        </pc:sldMkLst>
        <pc:spChg chg="mod">
          <ac:chgData name="sherytaw@outlook.com" userId="305ee5a9ddb6c103" providerId="LiveId" clId="{97F46EDD-525F-473E-ADC8-7289EA73AD98}" dt="2025-02-24T22:35:11.220" v="85" actId="115"/>
          <ac:spMkLst>
            <pc:docMk/>
            <pc:sldMk cId="0" sldId="256"/>
            <ac:spMk id="24" creationId="{00000000-0000-0000-0000-000000000000}"/>
          </ac:spMkLst>
        </pc:spChg>
        <pc:picChg chg="add mod">
          <ac:chgData name="sherytaw@outlook.com" userId="305ee5a9ddb6c103" providerId="LiveId" clId="{97F46EDD-525F-473E-ADC8-7289EA73AD98}" dt="2025-02-24T23:26:57.363" v="716"/>
          <ac:picMkLst>
            <pc:docMk/>
            <pc:sldMk cId="0" sldId="256"/>
            <ac:picMk id="7" creationId="{5C3DE25C-692C-4F07-B8B6-8BA2F0AB74FE}"/>
          </ac:picMkLst>
        </pc:picChg>
      </pc:sldChg>
      <pc:sldChg chg="addSp modSp mod modAnim">
        <pc:chgData name="sherytaw@outlook.com" userId="305ee5a9ddb6c103" providerId="LiveId" clId="{97F46EDD-525F-473E-ADC8-7289EA73AD98}" dt="2025-02-24T23:26:22.630" v="714"/>
        <pc:sldMkLst>
          <pc:docMk/>
          <pc:sldMk cId="0" sldId="271"/>
        </pc:sldMkLst>
        <pc:spChg chg="mod">
          <ac:chgData name="sherytaw@outlook.com" userId="305ee5a9ddb6c103" providerId="LiveId" clId="{97F46EDD-525F-473E-ADC8-7289EA73AD98}" dt="2025-02-24T22:27:59.022" v="25" actId="20577"/>
          <ac:spMkLst>
            <pc:docMk/>
            <pc:sldMk cId="0" sldId="271"/>
            <ac:spMk id="3" creationId="{A080C9CA-8DE3-13B0-66BB-6EA557808C41}"/>
          </ac:spMkLst>
        </pc:spChg>
        <pc:spChg chg="mod">
          <ac:chgData name="sherytaw@outlook.com" userId="305ee5a9ddb6c103" providerId="LiveId" clId="{97F46EDD-525F-473E-ADC8-7289EA73AD98}" dt="2025-02-24T22:28:33.152" v="31" actId="1076"/>
          <ac:spMkLst>
            <pc:docMk/>
            <pc:sldMk cId="0" sldId="271"/>
            <ac:spMk id="41" creationId="{00000000-0000-0000-0000-000000000000}"/>
          </ac:spMkLst>
        </pc:spChg>
        <pc:picChg chg="add mod">
          <ac:chgData name="sherytaw@outlook.com" userId="305ee5a9ddb6c103" providerId="LiveId" clId="{97F46EDD-525F-473E-ADC8-7289EA73AD98}" dt="2025-02-24T23:26:22.630" v="714"/>
          <ac:picMkLst>
            <pc:docMk/>
            <pc:sldMk cId="0" sldId="271"/>
            <ac:picMk id="10" creationId="{9013754D-AF43-49ED-84A3-3A7C2899F531}"/>
          </ac:picMkLst>
        </pc:picChg>
      </pc:sldChg>
      <pc:sldChg chg="addSp modSp mod modAnim">
        <pc:chgData name="sherytaw@outlook.com" userId="305ee5a9ddb6c103" providerId="LiveId" clId="{97F46EDD-525F-473E-ADC8-7289EA73AD98}" dt="2025-02-24T23:26:43.536" v="715"/>
        <pc:sldMkLst>
          <pc:docMk/>
          <pc:sldMk cId="0" sldId="276"/>
        </pc:sldMkLst>
        <pc:spChg chg="mod">
          <ac:chgData name="sherytaw@outlook.com" userId="305ee5a9ddb6c103" providerId="LiveId" clId="{97F46EDD-525F-473E-ADC8-7289EA73AD98}" dt="2025-02-24T22:35:35.960" v="92" actId="20577"/>
          <ac:spMkLst>
            <pc:docMk/>
            <pc:sldMk cId="0" sldId="276"/>
            <ac:spMk id="2" creationId="{B330EBA9-72A4-5E6F-B1C9-2BEC92BCF323}"/>
          </ac:spMkLst>
        </pc:spChg>
        <pc:spChg chg="mod">
          <ac:chgData name="sherytaw@outlook.com" userId="305ee5a9ddb6c103" providerId="LiveId" clId="{97F46EDD-525F-473E-ADC8-7289EA73AD98}" dt="2025-02-24T22:35:32.604" v="91" actId="14100"/>
          <ac:spMkLst>
            <pc:docMk/>
            <pc:sldMk cId="0" sldId="276"/>
            <ac:spMk id="3" creationId="{00000000-0000-0000-0000-000000000000}"/>
          </ac:spMkLst>
        </pc:spChg>
        <pc:spChg chg="mod">
          <ac:chgData name="sherytaw@outlook.com" userId="305ee5a9ddb6c103" providerId="LiveId" clId="{97F46EDD-525F-473E-ADC8-7289EA73AD98}" dt="2025-02-24T22:33:59.820" v="72" actId="1076"/>
          <ac:spMkLst>
            <pc:docMk/>
            <pc:sldMk cId="0" sldId="276"/>
            <ac:spMk id="48" creationId="{00000000-0000-0000-0000-000000000000}"/>
          </ac:spMkLst>
        </pc:spChg>
        <pc:picChg chg="add mod">
          <ac:chgData name="sherytaw@outlook.com" userId="305ee5a9ddb6c103" providerId="LiveId" clId="{97F46EDD-525F-473E-ADC8-7289EA73AD98}" dt="2025-02-24T23:26:43.536" v="715"/>
          <ac:picMkLst>
            <pc:docMk/>
            <pc:sldMk cId="0" sldId="276"/>
            <ac:picMk id="8" creationId="{98A789A4-BCC8-48A8-88CD-3FE4A01C2E11}"/>
          </ac:picMkLst>
        </pc:picChg>
      </pc:sldChg>
      <pc:sldChg chg="addSp modSp mod modAnim">
        <pc:chgData name="sherytaw@outlook.com" userId="305ee5a9ddb6c103" providerId="LiveId" clId="{97F46EDD-525F-473E-ADC8-7289EA73AD98}" dt="2025-02-24T23:37:26.676" v="754"/>
        <pc:sldMkLst>
          <pc:docMk/>
          <pc:sldMk cId="0" sldId="303"/>
        </pc:sldMkLst>
        <pc:spChg chg="mod">
          <ac:chgData name="sherytaw@outlook.com" userId="305ee5a9ddb6c103" providerId="LiveId" clId="{97F46EDD-525F-473E-ADC8-7289EA73AD98}" dt="2025-02-24T23:21:05.039" v="661" actId="20577"/>
          <ac:spMkLst>
            <pc:docMk/>
            <pc:sldMk cId="0" sldId="303"/>
            <ac:spMk id="7" creationId="{C3A00C53-732B-F66B-FB0E-6390320C91DF}"/>
          </ac:spMkLst>
        </pc:spChg>
        <pc:picChg chg="add mod">
          <ac:chgData name="sherytaw@outlook.com" userId="305ee5a9ddb6c103" providerId="LiveId" clId="{97F46EDD-525F-473E-ADC8-7289EA73AD98}" dt="2025-02-24T23:37:26.676" v="754"/>
          <ac:picMkLst>
            <pc:docMk/>
            <pc:sldMk cId="0" sldId="303"/>
            <ac:picMk id="14" creationId="{35C2B89E-85C2-4DC8-98AE-D1E5DF590D2A}"/>
          </ac:picMkLst>
        </pc:picChg>
      </pc:sldChg>
      <pc:sldChg chg="addSp modSp modAnim">
        <pc:chgData name="sherytaw@outlook.com" userId="305ee5a9ddb6c103" providerId="LiveId" clId="{97F46EDD-525F-473E-ADC8-7289EA73AD98}" dt="2025-02-24T23:54:20.047" v="860"/>
        <pc:sldMkLst>
          <pc:docMk/>
          <pc:sldMk cId="0" sldId="306"/>
        </pc:sldMkLst>
        <pc:picChg chg="add mod">
          <ac:chgData name="sherytaw@outlook.com" userId="305ee5a9ddb6c103" providerId="LiveId" clId="{97F46EDD-525F-473E-ADC8-7289EA73AD98}" dt="2025-02-24T23:54:20.047" v="860"/>
          <ac:picMkLst>
            <pc:docMk/>
            <pc:sldMk cId="0" sldId="306"/>
            <ac:picMk id="11" creationId="{834F2B19-49C8-4EA6-944D-1ED6A93122A8}"/>
          </ac:picMkLst>
        </pc:picChg>
      </pc:sldChg>
      <pc:sldChg chg="addSp delSp modSp mod modAnim">
        <pc:chgData name="sherytaw@outlook.com" userId="305ee5a9ddb6c103" providerId="LiveId" clId="{97F46EDD-525F-473E-ADC8-7289EA73AD98}" dt="2025-02-24T23:26:06.967" v="713"/>
        <pc:sldMkLst>
          <pc:docMk/>
          <pc:sldMk cId="0" sldId="313"/>
        </pc:sldMkLst>
        <pc:spChg chg="add del mod">
          <ac:chgData name="sherytaw@outlook.com" userId="305ee5a9ddb6c103" providerId="LiveId" clId="{97F46EDD-525F-473E-ADC8-7289EA73AD98}" dt="2025-02-24T22:26:41.669" v="9"/>
          <ac:spMkLst>
            <pc:docMk/>
            <pc:sldMk cId="0" sldId="313"/>
            <ac:spMk id="11" creationId="{0F660FF4-8B49-48C6-9553-E5DA742F90EF}"/>
          </ac:spMkLst>
        </pc:spChg>
        <pc:spChg chg="add del mod">
          <ac:chgData name="sherytaw@outlook.com" userId="305ee5a9ddb6c103" providerId="LiveId" clId="{97F46EDD-525F-473E-ADC8-7289EA73AD98}" dt="2025-02-24T22:26:50.470" v="12"/>
          <ac:spMkLst>
            <pc:docMk/>
            <pc:sldMk cId="0" sldId="313"/>
            <ac:spMk id="12" creationId="{7EC6532E-90AE-41EA-9A05-17983459C187}"/>
          </ac:spMkLst>
        </pc:spChg>
        <pc:spChg chg="add del mod">
          <ac:chgData name="sherytaw@outlook.com" userId="305ee5a9ddb6c103" providerId="LiveId" clId="{97F46EDD-525F-473E-ADC8-7289EA73AD98}" dt="2025-02-24T23:20:42.086" v="657"/>
          <ac:spMkLst>
            <pc:docMk/>
            <pc:sldMk cId="0" sldId="313"/>
            <ac:spMk id="31" creationId="{00000000-0000-0000-0000-000000000000}"/>
          </ac:spMkLst>
        </pc:spChg>
        <pc:spChg chg="mod">
          <ac:chgData name="sherytaw@outlook.com" userId="305ee5a9ddb6c103" providerId="LiveId" clId="{97F46EDD-525F-473E-ADC8-7289EA73AD98}" dt="2025-02-24T22:26:34.475" v="6" actId="20577"/>
          <ac:spMkLst>
            <pc:docMk/>
            <pc:sldMk cId="0" sldId="313"/>
            <ac:spMk id="34" creationId="{00000000-0000-0000-0000-000000000000}"/>
          </ac:spMkLst>
        </pc:spChg>
        <pc:picChg chg="add mod">
          <ac:chgData name="sherytaw@outlook.com" userId="305ee5a9ddb6c103" providerId="LiveId" clId="{97F46EDD-525F-473E-ADC8-7289EA73AD98}" dt="2025-02-24T23:26:06.967" v="713"/>
          <ac:picMkLst>
            <pc:docMk/>
            <pc:sldMk cId="0" sldId="313"/>
            <ac:picMk id="13" creationId="{1223C398-26EB-406E-8C2E-DE37C52549E2}"/>
          </ac:picMkLst>
        </pc:picChg>
      </pc:sldChg>
      <pc:sldChg chg="addSp modSp modAnim">
        <pc:chgData name="sherytaw@outlook.com" userId="305ee5a9ddb6c103" providerId="LiveId" clId="{97F46EDD-525F-473E-ADC8-7289EA73AD98}" dt="2025-02-24T23:37:08.150" v="753"/>
        <pc:sldMkLst>
          <pc:docMk/>
          <pc:sldMk cId="0" sldId="349"/>
        </pc:sldMkLst>
        <pc:picChg chg="add mod">
          <ac:chgData name="sherytaw@outlook.com" userId="305ee5a9ddb6c103" providerId="LiveId" clId="{97F46EDD-525F-473E-ADC8-7289EA73AD98}" dt="2025-02-24T23:37:08.150" v="753"/>
          <ac:picMkLst>
            <pc:docMk/>
            <pc:sldMk cId="0" sldId="349"/>
            <ac:picMk id="8" creationId="{FA713B5A-5207-40EE-9677-756B30D49C8C}"/>
          </ac:picMkLst>
        </pc:picChg>
      </pc:sldChg>
      <pc:sldChg chg="addSp modSp mod modAnim">
        <pc:chgData name="sherytaw@outlook.com" userId="305ee5a9ddb6c103" providerId="LiveId" clId="{97F46EDD-525F-473E-ADC8-7289EA73AD98}" dt="2025-02-24T23:25:25.956" v="710"/>
        <pc:sldMkLst>
          <pc:docMk/>
          <pc:sldMk cId="0" sldId="480"/>
        </pc:sldMkLst>
        <pc:spChg chg="mod">
          <ac:chgData name="sherytaw@outlook.com" userId="305ee5a9ddb6c103" providerId="LiveId" clId="{97F46EDD-525F-473E-ADC8-7289EA73AD98}" dt="2025-02-24T22:25:42.005" v="2" actId="20577"/>
          <ac:spMkLst>
            <pc:docMk/>
            <pc:sldMk cId="0" sldId="480"/>
            <ac:spMk id="34" creationId="{00000000-0000-0000-0000-000000000000}"/>
          </ac:spMkLst>
        </pc:spChg>
        <pc:picChg chg="add mod">
          <ac:chgData name="sherytaw@outlook.com" userId="305ee5a9ddb6c103" providerId="LiveId" clId="{97F46EDD-525F-473E-ADC8-7289EA73AD98}" dt="2025-02-24T23:25:25.956" v="710"/>
          <ac:picMkLst>
            <pc:docMk/>
            <pc:sldMk cId="0" sldId="480"/>
            <ac:picMk id="10" creationId="{4C8703C2-3B4E-40D3-9EA7-39745B44F083}"/>
          </ac:picMkLst>
        </pc:picChg>
      </pc:sldChg>
      <pc:sldChg chg="addSp delSp modSp mod modAnim">
        <pc:chgData name="sherytaw@outlook.com" userId="305ee5a9ddb6c103" providerId="LiveId" clId="{97F46EDD-525F-473E-ADC8-7289EA73AD98}" dt="2025-02-24T23:39:32.102" v="763" actId="1037"/>
        <pc:sldMkLst>
          <pc:docMk/>
          <pc:sldMk cId="1584672584" sldId="496"/>
        </pc:sldMkLst>
        <pc:spChg chg="mod">
          <ac:chgData name="sherytaw@outlook.com" userId="305ee5a9ddb6c103" providerId="LiveId" clId="{97F46EDD-525F-473E-ADC8-7289EA73AD98}" dt="2025-02-24T22:36:07.009" v="96" actId="20577"/>
          <ac:spMkLst>
            <pc:docMk/>
            <pc:sldMk cId="1584672584" sldId="496"/>
            <ac:spMk id="2" creationId="{B330EBA9-72A4-5E6F-B1C9-2BEC92BCF323}"/>
          </ac:spMkLst>
        </pc:spChg>
        <pc:spChg chg="del mod">
          <ac:chgData name="sherytaw@outlook.com" userId="305ee5a9ddb6c103" providerId="LiveId" clId="{97F46EDD-525F-473E-ADC8-7289EA73AD98}" dt="2025-02-24T22:35:49.314" v="94" actId="478"/>
          <ac:spMkLst>
            <pc:docMk/>
            <pc:sldMk cId="1584672584" sldId="496"/>
            <ac:spMk id="9" creationId="{542EB3AB-567F-48EB-8E67-9FFAB8084308}"/>
          </ac:spMkLst>
        </pc:spChg>
        <pc:spChg chg="add mod">
          <ac:chgData name="sherytaw@outlook.com" userId="305ee5a9ddb6c103" providerId="LiveId" clId="{97F46EDD-525F-473E-ADC8-7289EA73AD98}" dt="2025-02-24T22:35:50.367" v="95"/>
          <ac:spMkLst>
            <pc:docMk/>
            <pc:sldMk cId="1584672584" sldId="496"/>
            <ac:spMk id="10" creationId="{D658352F-7373-4268-AAF2-EA8299B7BB56}"/>
          </ac:spMkLst>
        </pc:spChg>
        <pc:spChg chg="mod">
          <ac:chgData name="sherytaw@outlook.com" userId="305ee5a9ddb6c103" providerId="LiveId" clId="{97F46EDD-525F-473E-ADC8-7289EA73AD98}" dt="2025-02-24T22:38:00.996" v="123" actId="207"/>
          <ac:spMkLst>
            <pc:docMk/>
            <pc:sldMk cId="1584672584" sldId="496"/>
            <ac:spMk id="48" creationId="{00000000-0000-0000-0000-000000000000}"/>
          </ac:spMkLst>
        </pc:spChg>
        <pc:picChg chg="del">
          <ac:chgData name="sherytaw@outlook.com" userId="305ee5a9ddb6c103" providerId="LiveId" clId="{97F46EDD-525F-473E-ADC8-7289EA73AD98}" dt="2025-02-24T22:36:50.384" v="105" actId="478"/>
          <ac:picMkLst>
            <pc:docMk/>
            <pc:sldMk cId="1584672584" sldId="496"/>
            <ac:picMk id="3" creationId="{84DBDCEE-FB97-4590-8EF7-6A99069C9081}"/>
          </ac:picMkLst>
        </pc:picChg>
        <pc:picChg chg="add mod">
          <ac:chgData name="sherytaw@outlook.com" userId="305ee5a9ddb6c103" providerId="LiveId" clId="{97F46EDD-525F-473E-ADC8-7289EA73AD98}" dt="2025-02-24T23:27:14.252" v="717"/>
          <ac:picMkLst>
            <pc:docMk/>
            <pc:sldMk cId="1584672584" sldId="496"/>
            <ac:picMk id="11" creationId="{4FCA848D-7B44-45BD-ADC2-F13B61C922AE}"/>
          </ac:picMkLst>
        </pc:picChg>
        <pc:picChg chg="add mod">
          <ac:chgData name="sherytaw@outlook.com" userId="305ee5a9ddb6c103" providerId="LiveId" clId="{97F46EDD-525F-473E-ADC8-7289EA73AD98}" dt="2025-02-24T23:39:32.102" v="763" actId="1037"/>
          <ac:picMkLst>
            <pc:docMk/>
            <pc:sldMk cId="1584672584" sldId="496"/>
            <ac:picMk id="1026" creationId="{7C432083-71B2-423F-A163-35100225D32B}"/>
          </ac:picMkLst>
        </pc:picChg>
      </pc:sldChg>
      <pc:sldChg chg="addSp modSp mod modAnim">
        <pc:chgData name="sherytaw@outlook.com" userId="305ee5a9ddb6c103" providerId="LiveId" clId="{97F46EDD-525F-473E-ADC8-7289EA73AD98}" dt="2025-02-24T23:41:10.363" v="772" actId="1076"/>
        <pc:sldMkLst>
          <pc:docMk/>
          <pc:sldMk cId="665929241" sldId="497"/>
        </pc:sldMkLst>
        <pc:spChg chg="mod">
          <ac:chgData name="sherytaw@outlook.com" userId="305ee5a9ddb6c103" providerId="LiveId" clId="{97F46EDD-525F-473E-ADC8-7289EA73AD98}" dt="2025-02-24T22:39:49.263" v="139" actId="1076"/>
          <ac:spMkLst>
            <pc:docMk/>
            <pc:sldMk cId="665929241" sldId="497"/>
            <ac:spMk id="24" creationId="{00000000-0000-0000-0000-000000000000}"/>
          </ac:spMkLst>
        </pc:spChg>
        <pc:picChg chg="add mod">
          <ac:chgData name="sherytaw@outlook.com" userId="305ee5a9ddb6c103" providerId="LiveId" clId="{97F46EDD-525F-473E-ADC8-7289EA73AD98}" dt="2025-02-24T23:27:28.190" v="718"/>
          <ac:picMkLst>
            <pc:docMk/>
            <pc:sldMk cId="665929241" sldId="497"/>
            <ac:picMk id="7" creationId="{FFD62431-1490-4E5D-B6EA-FE8CCBCCBAD6}"/>
          </ac:picMkLst>
        </pc:picChg>
        <pc:picChg chg="add mod">
          <ac:chgData name="sherytaw@outlook.com" userId="305ee5a9ddb6c103" providerId="LiveId" clId="{97F46EDD-525F-473E-ADC8-7289EA73AD98}" dt="2025-02-24T23:41:10.363" v="772" actId="1076"/>
          <ac:picMkLst>
            <pc:docMk/>
            <pc:sldMk cId="665929241" sldId="497"/>
            <ac:picMk id="2050" creationId="{8BD7F34E-CDAE-48A9-AD5C-CDEF344622ED}"/>
          </ac:picMkLst>
        </pc:picChg>
      </pc:sldChg>
      <pc:sldChg chg="addSp delSp modSp mod modAnim">
        <pc:chgData name="sherytaw@outlook.com" userId="305ee5a9ddb6c103" providerId="LiveId" clId="{97F46EDD-525F-473E-ADC8-7289EA73AD98}" dt="2025-02-24T23:27:43.090" v="719"/>
        <pc:sldMkLst>
          <pc:docMk/>
          <pc:sldMk cId="1784990302" sldId="498"/>
        </pc:sldMkLst>
        <pc:spChg chg="mod">
          <ac:chgData name="sherytaw@outlook.com" userId="305ee5a9ddb6c103" providerId="LiveId" clId="{97F46EDD-525F-473E-ADC8-7289EA73AD98}" dt="2025-02-24T22:52:06.728" v="230" actId="20577"/>
          <ac:spMkLst>
            <pc:docMk/>
            <pc:sldMk cId="1784990302" sldId="498"/>
            <ac:spMk id="4" creationId="{DD1FC93D-010B-9597-A5CE-F602525B83DB}"/>
          </ac:spMkLst>
        </pc:spChg>
        <pc:spChg chg="del">
          <ac:chgData name="sherytaw@outlook.com" userId="305ee5a9ddb6c103" providerId="LiveId" clId="{97F46EDD-525F-473E-ADC8-7289EA73AD98}" dt="2025-02-24T22:52:03.047" v="228" actId="478"/>
          <ac:spMkLst>
            <pc:docMk/>
            <pc:sldMk cId="1784990302" sldId="498"/>
            <ac:spMk id="8" creationId="{AAFD2918-0CA6-425B-B510-AFD911D13F73}"/>
          </ac:spMkLst>
        </pc:spChg>
        <pc:spChg chg="add mod">
          <ac:chgData name="sherytaw@outlook.com" userId="305ee5a9ddb6c103" providerId="LiveId" clId="{97F46EDD-525F-473E-ADC8-7289EA73AD98}" dt="2025-02-24T22:52:03.903" v="229"/>
          <ac:spMkLst>
            <pc:docMk/>
            <pc:sldMk cId="1784990302" sldId="498"/>
            <ac:spMk id="9" creationId="{C0F3109D-ECEE-45D3-8110-00B2EE8C8CAA}"/>
          </ac:spMkLst>
        </pc:spChg>
        <pc:spChg chg="mod">
          <ac:chgData name="sherytaw@outlook.com" userId="305ee5a9ddb6c103" providerId="LiveId" clId="{97F46EDD-525F-473E-ADC8-7289EA73AD98}" dt="2025-02-24T22:50:38.016" v="219"/>
          <ac:spMkLst>
            <pc:docMk/>
            <pc:sldMk cId="1784990302" sldId="498"/>
            <ac:spMk id="48" creationId="{00000000-0000-0000-0000-000000000000}"/>
          </ac:spMkLst>
        </pc:spChg>
        <pc:picChg chg="add mod">
          <ac:chgData name="sherytaw@outlook.com" userId="305ee5a9ddb6c103" providerId="LiveId" clId="{97F46EDD-525F-473E-ADC8-7289EA73AD98}" dt="2025-02-24T23:27:43.090" v="719"/>
          <ac:picMkLst>
            <pc:docMk/>
            <pc:sldMk cId="1784990302" sldId="498"/>
            <ac:picMk id="10" creationId="{DA2C3E64-1922-4FBB-B88D-B57B699C7D8D}"/>
          </ac:picMkLst>
        </pc:picChg>
        <pc:picChg chg="del">
          <ac:chgData name="sherytaw@outlook.com" userId="305ee5a9ddb6c103" providerId="LiveId" clId="{97F46EDD-525F-473E-ADC8-7289EA73AD98}" dt="2025-02-24T22:40:17.405" v="141" actId="478"/>
          <ac:picMkLst>
            <pc:docMk/>
            <pc:sldMk cId="1784990302" sldId="498"/>
            <ac:picMk id="2050" creationId="{A4BBCC44-8F9D-4CDD-9828-F9FE30078CF5}"/>
          </ac:picMkLst>
        </pc:picChg>
      </pc:sldChg>
      <pc:sldChg chg="addSp modSp mod ord modAnim">
        <pc:chgData name="sherytaw@outlook.com" userId="305ee5a9ddb6c103" providerId="LiveId" clId="{97F46EDD-525F-473E-ADC8-7289EA73AD98}" dt="2025-02-24T23:29:34.437" v="725"/>
        <pc:sldMkLst>
          <pc:docMk/>
          <pc:sldMk cId="526482925" sldId="499"/>
        </pc:sldMkLst>
        <pc:spChg chg="mod">
          <ac:chgData name="sherytaw@outlook.com" userId="305ee5a9ddb6c103" providerId="LiveId" clId="{97F46EDD-525F-473E-ADC8-7289EA73AD98}" dt="2025-02-24T22:52:50.009" v="242" actId="20577"/>
          <ac:spMkLst>
            <pc:docMk/>
            <pc:sldMk cId="526482925" sldId="499"/>
            <ac:spMk id="2" creationId="{0DABC190-C99A-32FF-6220-7CCDCD41EA02}"/>
          </ac:spMkLst>
        </pc:spChg>
        <pc:spChg chg="mod">
          <ac:chgData name="sherytaw@outlook.com" userId="305ee5a9ddb6c103" providerId="LiveId" clId="{97F46EDD-525F-473E-ADC8-7289EA73AD98}" dt="2025-02-24T23:21:20.374" v="662" actId="1076"/>
          <ac:spMkLst>
            <pc:docMk/>
            <pc:sldMk cId="526482925" sldId="499"/>
            <ac:spMk id="41" creationId="{00000000-0000-0000-0000-000000000000}"/>
          </ac:spMkLst>
        </pc:spChg>
        <pc:picChg chg="add mod">
          <ac:chgData name="sherytaw@outlook.com" userId="305ee5a9ddb6c103" providerId="LiveId" clId="{97F46EDD-525F-473E-ADC8-7289EA73AD98}" dt="2025-02-24T23:29:34.437" v="725"/>
          <ac:picMkLst>
            <pc:docMk/>
            <pc:sldMk cId="526482925" sldId="499"/>
            <ac:picMk id="10" creationId="{2F709005-F3C4-45F1-B070-F690F07E43FE}"/>
          </ac:picMkLst>
        </pc:picChg>
      </pc:sldChg>
      <pc:sldChg chg="addSp delSp modSp mod modAnim">
        <pc:chgData name="sherytaw@outlook.com" userId="305ee5a9ddb6c103" providerId="LiveId" clId="{97F46EDD-525F-473E-ADC8-7289EA73AD98}" dt="2025-02-24T23:30:59.694" v="730" actId="1036"/>
        <pc:sldMkLst>
          <pc:docMk/>
          <pc:sldMk cId="624478510" sldId="500"/>
        </pc:sldMkLst>
        <pc:spChg chg="mod">
          <ac:chgData name="sherytaw@outlook.com" userId="305ee5a9ddb6c103" providerId="LiveId" clId="{97F46EDD-525F-473E-ADC8-7289EA73AD98}" dt="2025-02-24T23:21:55.133" v="671" actId="20577"/>
          <ac:spMkLst>
            <pc:docMk/>
            <pc:sldMk cId="624478510" sldId="500"/>
            <ac:spMk id="4" creationId="{324391DB-3190-5F6C-283C-A1806AE6645F}"/>
          </ac:spMkLst>
        </pc:spChg>
        <pc:spChg chg="del">
          <ac:chgData name="sherytaw@outlook.com" userId="305ee5a9ddb6c103" providerId="LiveId" clId="{97F46EDD-525F-473E-ADC8-7289EA73AD98}" dt="2025-02-24T23:21:51.494" v="669" actId="478"/>
          <ac:spMkLst>
            <pc:docMk/>
            <pc:sldMk cId="624478510" sldId="500"/>
            <ac:spMk id="8" creationId="{97C865A5-5C66-4294-A71E-20851E088B52}"/>
          </ac:spMkLst>
        </pc:spChg>
        <pc:spChg chg="add mod">
          <ac:chgData name="sherytaw@outlook.com" userId="305ee5a9ddb6c103" providerId="LiveId" clId="{97F46EDD-525F-473E-ADC8-7289EA73AD98}" dt="2025-02-24T23:21:51.938" v="670"/>
          <ac:spMkLst>
            <pc:docMk/>
            <pc:sldMk cId="624478510" sldId="500"/>
            <ac:spMk id="9" creationId="{18DEF135-7D9C-4A11-B1A4-A064B64D4797}"/>
          </ac:spMkLst>
        </pc:spChg>
        <pc:spChg chg="mod">
          <ac:chgData name="sherytaw@outlook.com" userId="305ee5a9ddb6c103" providerId="LiveId" clId="{97F46EDD-525F-473E-ADC8-7289EA73AD98}" dt="2025-02-24T22:58:03.848" v="299" actId="14100"/>
          <ac:spMkLst>
            <pc:docMk/>
            <pc:sldMk cId="624478510" sldId="500"/>
            <ac:spMk id="25" creationId="{00000000-0000-0000-0000-000000000000}"/>
          </ac:spMkLst>
        </pc:spChg>
        <pc:spChg chg="mod">
          <ac:chgData name="sherytaw@outlook.com" userId="305ee5a9ddb6c103" providerId="LiveId" clId="{97F46EDD-525F-473E-ADC8-7289EA73AD98}" dt="2025-02-24T22:57:55.644" v="297" actId="1076"/>
          <ac:spMkLst>
            <pc:docMk/>
            <pc:sldMk cId="624478510" sldId="500"/>
            <ac:spMk id="48" creationId="{00000000-0000-0000-0000-000000000000}"/>
          </ac:spMkLst>
        </pc:spChg>
        <pc:picChg chg="add mod">
          <ac:chgData name="sherytaw@outlook.com" userId="305ee5a9ddb6c103" providerId="LiveId" clId="{97F46EDD-525F-473E-ADC8-7289EA73AD98}" dt="2025-02-24T23:30:59.694" v="730" actId="1036"/>
          <ac:picMkLst>
            <pc:docMk/>
            <pc:sldMk cId="624478510" sldId="500"/>
            <ac:picMk id="10" creationId="{CC9C354B-4F06-4944-A4EC-5D4FB4F89A5E}"/>
          </ac:picMkLst>
        </pc:picChg>
        <pc:picChg chg="del">
          <ac:chgData name="sherytaw@outlook.com" userId="305ee5a9ddb6c103" providerId="LiveId" clId="{97F46EDD-525F-473E-ADC8-7289EA73AD98}" dt="2025-02-24T22:57:29.791" v="289" actId="478"/>
          <ac:picMkLst>
            <pc:docMk/>
            <pc:sldMk cId="624478510" sldId="500"/>
            <ac:picMk id="11266" creationId="{E659E019-17CE-4F6C-8406-64549CAAAB72}"/>
          </ac:picMkLst>
        </pc:picChg>
      </pc:sldChg>
      <pc:sldChg chg="addSp delSp modSp mod modAnim">
        <pc:chgData name="sherytaw@outlook.com" userId="305ee5a9ddb6c103" providerId="LiveId" clId="{97F46EDD-525F-473E-ADC8-7289EA73AD98}" dt="2025-02-24T23:31:20.435" v="731"/>
        <pc:sldMkLst>
          <pc:docMk/>
          <pc:sldMk cId="2252565313" sldId="501"/>
        </pc:sldMkLst>
        <pc:spChg chg="mod">
          <ac:chgData name="sherytaw@outlook.com" userId="305ee5a9ddb6c103" providerId="LiveId" clId="{97F46EDD-525F-473E-ADC8-7289EA73AD98}" dt="2025-02-24T22:59:08.529" v="344" actId="1038"/>
          <ac:spMkLst>
            <pc:docMk/>
            <pc:sldMk cId="2252565313" sldId="501"/>
            <ac:spMk id="24" creationId="{00000000-0000-0000-0000-000000000000}"/>
          </ac:spMkLst>
        </pc:spChg>
        <pc:picChg chg="add mod">
          <ac:chgData name="sherytaw@outlook.com" userId="305ee5a9ddb6c103" providerId="LiveId" clId="{97F46EDD-525F-473E-ADC8-7289EA73AD98}" dt="2025-02-24T23:31:20.435" v="731"/>
          <ac:picMkLst>
            <pc:docMk/>
            <pc:sldMk cId="2252565313" sldId="501"/>
            <ac:picMk id="8" creationId="{B346724E-ADAA-424F-9478-824D32575274}"/>
          </ac:picMkLst>
        </pc:picChg>
        <pc:picChg chg="del">
          <ac:chgData name="sherytaw@outlook.com" userId="305ee5a9ddb6c103" providerId="LiveId" clId="{97F46EDD-525F-473E-ADC8-7289EA73AD98}" dt="2025-02-24T22:58:56.273" v="305" actId="478"/>
          <ac:picMkLst>
            <pc:docMk/>
            <pc:sldMk cId="2252565313" sldId="501"/>
            <ac:picMk id="9" creationId="{4944C708-0FE3-4495-ADCC-F15CE42D36B9}"/>
          </ac:picMkLst>
        </pc:picChg>
      </pc:sldChg>
      <pc:sldChg chg="addSp delSp modSp mod modAnim">
        <pc:chgData name="sherytaw@outlook.com" userId="305ee5a9ddb6c103" providerId="LiveId" clId="{97F46EDD-525F-473E-ADC8-7289EA73AD98}" dt="2025-02-24T23:32:10.176" v="734"/>
        <pc:sldMkLst>
          <pc:docMk/>
          <pc:sldMk cId="1826110906" sldId="502"/>
        </pc:sldMkLst>
        <pc:spChg chg="del">
          <ac:chgData name="sherytaw@outlook.com" userId="305ee5a9ddb6c103" providerId="LiveId" clId="{97F46EDD-525F-473E-ADC8-7289EA73AD98}" dt="2025-02-24T23:22:13.248" v="675" actId="478"/>
          <ac:spMkLst>
            <pc:docMk/>
            <pc:sldMk cId="1826110906" sldId="502"/>
            <ac:spMk id="2" creationId="{5524FC9D-060B-0575-0CB3-8D752458418A}"/>
          </ac:spMkLst>
        </pc:spChg>
        <pc:spChg chg="mod">
          <ac:chgData name="sherytaw@outlook.com" userId="305ee5a9ddb6c103" providerId="LiveId" clId="{97F46EDD-525F-473E-ADC8-7289EA73AD98}" dt="2025-02-24T23:22:16.755" v="677" actId="20577"/>
          <ac:spMkLst>
            <pc:docMk/>
            <pc:sldMk cId="1826110906" sldId="502"/>
            <ac:spMk id="6" creationId="{5A9114BA-28E0-2210-73EF-7EE18EEC10A8}"/>
          </ac:spMkLst>
        </pc:spChg>
        <pc:spChg chg="add mod">
          <ac:chgData name="sherytaw@outlook.com" userId="305ee5a9ddb6c103" providerId="LiveId" clId="{97F46EDD-525F-473E-ADC8-7289EA73AD98}" dt="2025-02-24T23:22:14.161" v="676"/>
          <ac:spMkLst>
            <pc:docMk/>
            <pc:sldMk cId="1826110906" sldId="502"/>
            <ac:spMk id="9" creationId="{E7D9B63F-01B3-4BFD-9C87-531C298E31D3}"/>
          </ac:spMkLst>
        </pc:spChg>
        <pc:spChg chg="mod">
          <ac:chgData name="sherytaw@outlook.com" userId="305ee5a9ddb6c103" providerId="LiveId" clId="{97F46EDD-525F-473E-ADC8-7289EA73AD98}" dt="2025-02-24T23:02:17.978" v="373" actId="255"/>
          <ac:spMkLst>
            <pc:docMk/>
            <pc:sldMk cId="1826110906" sldId="502"/>
            <ac:spMk id="48" creationId="{00000000-0000-0000-0000-000000000000}"/>
          </ac:spMkLst>
        </pc:spChg>
        <pc:picChg chg="add mod">
          <ac:chgData name="sherytaw@outlook.com" userId="305ee5a9ddb6c103" providerId="LiveId" clId="{97F46EDD-525F-473E-ADC8-7289EA73AD98}" dt="2025-02-24T23:32:10.176" v="734"/>
          <ac:picMkLst>
            <pc:docMk/>
            <pc:sldMk cId="1826110906" sldId="502"/>
            <ac:picMk id="10" creationId="{A1267908-1AE4-4548-BD9D-E51409E2E4EB}"/>
          </ac:picMkLst>
        </pc:picChg>
        <pc:picChg chg="del">
          <ac:chgData name="sherytaw@outlook.com" userId="305ee5a9ddb6c103" providerId="LiveId" clId="{97F46EDD-525F-473E-ADC8-7289EA73AD98}" dt="2025-02-24T23:01:52.179" v="367" actId="478"/>
          <ac:picMkLst>
            <pc:docMk/>
            <pc:sldMk cId="1826110906" sldId="502"/>
            <ac:picMk id="15362" creationId="{15D728B6-3DB5-43F1-A724-A7D632BE18A6}"/>
          </ac:picMkLst>
        </pc:picChg>
      </pc:sldChg>
      <pc:sldChg chg="addSp modSp mod modAnim">
        <pc:chgData name="sherytaw@outlook.com" userId="305ee5a9ddb6c103" providerId="LiveId" clId="{97F46EDD-525F-473E-ADC8-7289EA73AD98}" dt="2025-02-24T23:32:25.346" v="735"/>
        <pc:sldMkLst>
          <pc:docMk/>
          <pc:sldMk cId="3623418779" sldId="503"/>
        </pc:sldMkLst>
        <pc:spChg chg="mod">
          <ac:chgData name="sherytaw@outlook.com" userId="305ee5a9ddb6c103" providerId="LiveId" clId="{97F46EDD-525F-473E-ADC8-7289EA73AD98}" dt="2025-02-24T23:03:04.778" v="382" actId="1076"/>
          <ac:spMkLst>
            <pc:docMk/>
            <pc:sldMk cId="3623418779" sldId="503"/>
            <ac:spMk id="24" creationId="{00000000-0000-0000-0000-000000000000}"/>
          </ac:spMkLst>
        </pc:spChg>
        <pc:picChg chg="add mod">
          <ac:chgData name="sherytaw@outlook.com" userId="305ee5a9ddb6c103" providerId="LiveId" clId="{97F46EDD-525F-473E-ADC8-7289EA73AD98}" dt="2025-02-24T23:32:25.346" v="735"/>
          <ac:picMkLst>
            <pc:docMk/>
            <pc:sldMk cId="3623418779" sldId="503"/>
            <ac:picMk id="7" creationId="{AB4629D8-E0D4-4AEB-8F36-708DED6A5496}"/>
          </ac:picMkLst>
        </pc:picChg>
      </pc:sldChg>
      <pc:sldChg chg="del">
        <pc:chgData name="sherytaw@outlook.com" userId="305ee5a9ddb6c103" providerId="LiveId" clId="{97F46EDD-525F-473E-ADC8-7289EA73AD98}" dt="2025-02-24T23:01:33.917" v="366" actId="47"/>
        <pc:sldMkLst>
          <pc:docMk/>
          <pc:sldMk cId="262867761" sldId="504"/>
        </pc:sldMkLst>
      </pc:sldChg>
      <pc:sldChg chg="addSp delSp modSp mod modAnim">
        <pc:chgData name="sherytaw@outlook.com" userId="305ee5a9ddb6c103" providerId="LiveId" clId="{97F46EDD-525F-473E-ADC8-7289EA73AD98}" dt="2025-02-24T23:46:34.370" v="805" actId="1076"/>
        <pc:sldMkLst>
          <pc:docMk/>
          <pc:sldMk cId="3225467422" sldId="505"/>
        </pc:sldMkLst>
        <pc:spChg chg="mod">
          <ac:chgData name="sherytaw@outlook.com" userId="305ee5a9ddb6c103" providerId="LiveId" clId="{97F46EDD-525F-473E-ADC8-7289EA73AD98}" dt="2025-02-24T23:22:33.045" v="681" actId="20577"/>
          <ac:spMkLst>
            <pc:docMk/>
            <pc:sldMk cId="3225467422" sldId="505"/>
            <ac:spMk id="4" creationId="{0F11C577-AC70-4540-34D3-24C9A295110D}"/>
          </ac:spMkLst>
        </pc:spChg>
        <pc:spChg chg="del">
          <ac:chgData name="sherytaw@outlook.com" userId="305ee5a9ddb6c103" providerId="LiveId" clId="{97F46EDD-525F-473E-ADC8-7289EA73AD98}" dt="2025-02-24T23:22:36.884" v="682" actId="478"/>
          <ac:spMkLst>
            <pc:docMk/>
            <pc:sldMk cId="3225467422" sldId="505"/>
            <ac:spMk id="9" creationId="{0D13756F-8D67-4D0E-9C7C-51DA729429C3}"/>
          </ac:spMkLst>
        </pc:spChg>
        <pc:spChg chg="add mod">
          <ac:chgData name="sherytaw@outlook.com" userId="305ee5a9ddb6c103" providerId="LiveId" clId="{97F46EDD-525F-473E-ADC8-7289EA73AD98}" dt="2025-02-24T23:22:37.431" v="683"/>
          <ac:spMkLst>
            <pc:docMk/>
            <pc:sldMk cId="3225467422" sldId="505"/>
            <ac:spMk id="10" creationId="{C7DF90C2-973B-4C24-95E8-87730AD26C9E}"/>
          </ac:spMkLst>
        </pc:spChg>
        <pc:spChg chg="mod">
          <ac:chgData name="sherytaw@outlook.com" userId="305ee5a9ddb6c103" providerId="LiveId" clId="{97F46EDD-525F-473E-ADC8-7289EA73AD98}" dt="2025-02-24T23:06:52.836" v="442" actId="1076"/>
          <ac:spMkLst>
            <pc:docMk/>
            <pc:sldMk cId="3225467422" sldId="505"/>
            <ac:spMk id="48" creationId="{00000000-0000-0000-0000-000000000000}"/>
          </ac:spMkLst>
        </pc:spChg>
        <pc:picChg chg="del">
          <ac:chgData name="sherytaw@outlook.com" userId="305ee5a9ddb6c103" providerId="LiveId" clId="{97F46EDD-525F-473E-ADC8-7289EA73AD98}" dt="2025-02-24T23:06:34.606" v="439" actId="478"/>
          <ac:picMkLst>
            <pc:docMk/>
            <pc:sldMk cId="3225467422" sldId="505"/>
            <ac:picMk id="6" creationId="{B5BE251A-E7F4-4D99-9ED5-2CCF16850B28}"/>
          </ac:picMkLst>
        </pc:picChg>
        <pc:picChg chg="add mod">
          <ac:chgData name="sherytaw@outlook.com" userId="305ee5a9ddb6c103" providerId="LiveId" clId="{97F46EDD-525F-473E-ADC8-7289EA73AD98}" dt="2025-02-24T23:33:17.390" v="738"/>
          <ac:picMkLst>
            <pc:docMk/>
            <pc:sldMk cId="3225467422" sldId="505"/>
            <ac:picMk id="11" creationId="{BC45DD02-C91F-4878-AD3A-975D2E0DC22F}"/>
          </ac:picMkLst>
        </pc:picChg>
        <pc:picChg chg="add mod">
          <ac:chgData name="sherytaw@outlook.com" userId="305ee5a9ddb6c103" providerId="LiveId" clId="{97F46EDD-525F-473E-ADC8-7289EA73AD98}" dt="2025-02-24T23:46:34.370" v="805" actId="1076"/>
          <ac:picMkLst>
            <pc:docMk/>
            <pc:sldMk cId="3225467422" sldId="505"/>
            <ac:picMk id="7170" creationId="{691208A4-F040-4A59-89F9-438D4F044632}"/>
          </ac:picMkLst>
        </pc:picChg>
      </pc:sldChg>
      <pc:sldChg chg="addSp delSp modSp mod modAnim">
        <pc:chgData name="sherytaw@outlook.com" userId="305ee5a9ddb6c103" providerId="LiveId" clId="{97F46EDD-525F-473E-ADC8-7289EA73AD98}" dt="2025-02-24T23:45:57.036" v="798" actId="1440"/>
        <pc:sldMkLst>
          <pc:docMk/>
          <pc:sldMk cId="1752650320" sldId="506"/>
        </pc:sldMkLst>
        <pc:spChg chg="mod">
          <ac:chgData name="sherytaw@outlook.com" userId="305ee5a9ddb6c103" providerId="LiveId" clId="{97F46EDD-525F-473E-ADC8-7289EA73AD98}" dt="2025-02-24T23:05:30.987" v="427" actId="1076"/>
          <ac:spMkLst>
            <pc:docMk/>
            <pc:sldMk cId="1752650320" sldId="506"/>
            <ac:spMk id="24" creationId="{00000000-0000-0000-0000-000000000000}"/>
          </ac:spMkLst>
        </pc:spChg>
        <pc:picChg chg="del">
          <ac:chgData name="sherytaw@outlook.com" userId="305ee5a9ddb6c103" providerId="LiveId" clId="{97F46EDD-525F-473E-ADC8-7289EA73AD98}" dt="2025-02-24T23:05:03.248" v="420" actId="478"/>
          <ac:picMkLst>
            <pc:docMk/>
            <pc:sldMk cId="1752650320" sldId="506"/>
            <ac:picMk id="3" creationId="{2388A513-15EB-4007-842D-70F856ACEE62}"/>
          </ac:picMkLst>
        </pc:picChg>
        <pc:picChg chg="add mod">
          <ac:chgData name="sherytaw@outlook.com" userId="305ee5a9ddb6c103" providerId="LiveId" clId="{97F46EDD-525F-473E-ADC8-7289EA73AD98}" dt="2025-02-24T23:33:02.569" v="737"/>
          <ac:picMkLst>
            <pc:docMk/>
            <pc:sldMk cId="1752650320" sldId="506"/>
            <ac:picMk id="8" creationId="{0675AB60-B8ED-430F-BF6F-53A0EB4D15F6}"/>
          </ac:picMkLst>
        </pc:picChg>
        <pc:picChg chg="add mod">
          <ac:chgData name="sherytaw@outlook.com" userId="305ee5a9ddb6c103" providerId="LiveId" clId="{97F46EDD-525F-473E-ADC8-7289EA73AD98}" dt="2025-02-24T23:45:57.036" v="798" actId="1440"/>
          <ac:picMkLst>
            <pc:docMk/>
            <pc:sldMk cId="1752650320" sldId="506"/>
            <ac:picMk id="6146" creationId="{11A3F50B-F14B-442B-AEB0-DAE76FEB4B7C}"/>
          </ac:picMkLst>
        </pc:picChg>
      </pc:sldChg>
      <pc:sldChg chg="addSp delSp modSp mod modAnim">
        <pc:chgData name="sherytaw@outlook.com" userId="305ee5a9ddb6c103" providerId="LiveId" clId="{97F46EDD-525F-473E-ADC8-7289EA73AD98}" dt="2025-02-24T23:47:23.160" v="812" actId="1076"/>
        <pc:sldMkLst>
          <pc:docMk/>
          <pc:sldMk cId="1641786519" sldId="507"/>
        </pc:sldMkLst>
        <pc:spChg chg="mod">
          <ac:chgData name="sherytaw@outlook.com" userId="305ee5a9ddb6c103" providerId="LiveId" clId="{97F46EDD-525F-473E-ADC8-7289EA73AD98}" dt="2025-02-24T23:22:47.369" v="686" actId="20577"/>
          <ac:spMkLst>
            <pc:docMk/>
            <pc:sldMk cId="1641786519" sldId="507"/>
            <ac:spMk id="6" creationId="{4E23B6C3-6D38-03D8-0C32-F9B89FF9928D}"/>
          </ac:spMkLst>
        </pc:spChg>
        <pc:spChg chg="del">
          <ac:chgData name="sherytaw@outlook.com" userId="305ee5a9ddb6c103" providerId="LiveId" clId="{97F46EDD-525F-473E-ADC8-7289EA73AD98}" dt="2025-02-24T23:22:43.067" v="684" actId="478"/>
          <ac:spMkLst>
            <pc:docMk/>
            <pc:sldMk cId="1641786519" sldId="507"/>
            <ac:spMk id="8" creationId="{3308C506-9E48-400A-AF36-CA78AD0C3A41}"/>
          </ac:spMkLst>
        </pc:spChg>
        <pc:spChg chg="add mod">
          <ac:chgData name="sherytaw@outlook.com" userId="305ee5a9ddb6c103" providerId="LiveId" clId="{97F46EDD-525F-473E-ADC8-7289EA73AD98}" dt="2025-02-24T23:22:43.601" v="685"/>
          <ac:spMkLst>
            <pc:docMk/>
            <pc:sldMk cId="1641786519" sldId="507"/>
            <ac:spMk id="9" creationId="{4A92ED16-C763-4C87-9189-BA1D2E0EF272}"/>
          </ac:spMkLst>
        </pc:spChg>
        <pc:spChg chg="mod">
          <ac:chgData name="sherytaw@outlook.com" userId="305ee5a9ddb6c103" providerId="LiveId" clId="{97F46EDD-525F-473E-ADC8-7289EA73AD98}" dt="2025-02-24T23:46:41.474" v="806" actId="20577"/>
          <ac:spMkLst>
            <pc:docMk/>
            <pc:sldMk cId="1641786519" sldId="507"/>
            <ac:spMk id="48" creationId="{00000000-0000-0000-0000-000000000000}"/>
          </ac:spMkLst>
        </pc:spChg>
        <pc:picChg chg="add mod">
          <ac:chgData name="sherytaw@outlook.com" userId="305ee5a9ddb6c103" providerId="LiveId" clId="{97F46EDD-525F-473E-ADC8-7289EA73AD98}" dt="2025-02-24T23:33:45.436" v="740"/>
          <ac:picMkLst>
            <pc:docMk/>
            <pc:sldMk cId="1641786519" sldId="507"/>
            <ac:picMk id="10" creationId="{DE129536-923D-431E-A91B-53E427229EE4}"/>
          </ac:picMkLst>
        </pc:picChg>
        <pc:picChg chg="add mod">
          <ac:chgData name="sherytaw@outlook.com" userId="305ee5a9ddb6c103" providerId="LiveId" clId="{97F46EDD-525F-473E-ADC8-7289EA73AD98}" dt="2025-02-24T23:47:23.160" v="812" actId="1076"/>
          <ac:picMkLst>
            <pc:docMk/>
            <pc:sldMk cId="1641786519" sldId="507"/>
            <ac:picMk id="8194" creationId="{D3C24534-32CB-42AD-8734-AA3CD3B3E24D}"/>
          </ac:picMkLst>
        </pc:picChg>
      </pc:sldChg>
      <pc:sldChg chg="addSp delSp modSp mod modAnim">
        <pc:chgData name="sherytaw@outlook.com" userId="305ee5a9ddb6c103" providerId="LiveId" clId="{97F46EDD-525F-473E-ADC8-7289EA73AD98}" dt="2025-02-24T23:33:31.310" v="739"/>
        <pc:sldMkLst>
          <pc:docMk/>
          <pc:sldMk cId="4263090570" sldId="508"/>
        </pc:sldMkLst>
        <pc:spChg chg="mod">
          <ac:chgData name="sherytaw@outlook.com" userId="305ee5a9ddb6c103" providerId="LiveId" clId="{97F46EDD-525F-473E-ADC8-7289EA73AD98}" dt="2025-02-24T23:09:25.407" v="465" actId="2711"/>
          <ac:spMkLst>
            <pc:docMk/>
            <pc:sldMk cId="4263090570" sldId="508"/>
            <ac:spMk id="24" creationId="{00000000-0000-0000-0000-000000000000}"/>
          </ac:spMkLst>
        </pc:spChg>
        <pc:spChg chg="mod">
          <ac:chgData name="sherytaw@outlook.com" userId="305ee5a9ddb6c103" providerId="LiveId" clId="{97F46EDD-525F-473E-ADC8-7289EA73AD98}" dt="2025-02-24T23:08:27.482" v="455" actId="14100"/>
          <ac:spMkLst>
            <pc:docMk/>
            <pc:sldMk cId="4263090570" sldId="508"/>
            <ac:spMk id="25" creationId="{00000000-0000-0000-0000-000000000000}"/>
          </ac:spMkLst>
        </pc:spChg>
        <pc:picChg chg="add mod">
          <ac:chgData name="sherytaw@outlook.com" userId="305ee5a9ddb6c103" providerId="LiveId" clId="{97F46EDD-525F-473E-ADC8-7289EA73AD98}" dt="2025-02-24T23:33:31.310" v="739"/>
          <ac:picMkLst>
            <pc:docMk/>
            <pc:sldMk cId="4263090570" sldId="508"/>
            <ac:picMk id="8" creationId="{098D8F9D-83D0-4EAE-9D80-5505D6889F3A}"/>
          </ac:picMkLst>
        </pc:picChg>
        <pc:picChg chg="del">
          <ac:chgData name="sherytaw@outlook.com" userId="305ee5a9ddb6c103" providerId="LiveId" clId="{97F46EDD-525F-473E-ADC8-7289EA73AD98}" dt="2025-02-24T23:07:31.697" v="446" actId="478"/>
          <ac:picMkLst>
            <pc:docMk/>
            <pc:sldMk cId="4263090570" sldId="508"/>
            <ac:picMk id="19458" creationId="{63024DD6-B514-48A3-900D-0B76869D394D}"/>
          </ac:picMkLst>
        </pc:picChg>
      </pc:sldChg>
      <pc:sldChg chg="addSp delSp modSp mod modAnim">
        <pc:chgData name="sherytaw@outlook.com" userId="305ee5a9ddb6c103" providerId="LiveId" clId="{97F46EDD-525F-473E-ADC8-7289EA73AD98}" dt="2025-02-24T23:48:18.731" v="822" actId="1076"/>
        <pc:sldMkLst>
          <pc:docMk/>
          <pc:sldMk cId="3544253025" sldId="509"/>
        </pc:sldMkLst>
        <pc:spChg chg="add del">
          <ac:chgData name="sherytaw@outlook.com" userId="305ee5a9ddb6c103" providerId="LiveId" clId="{97F46EDD-525F-473E-ADC8-7289EA73AD98}" dt="2025-02-24T23:47:49.736" v="814" actId="478"/>
          <ac:spMkLst>
            <pc:docMk/>
            <pc:sldMk cId="3544253025" sldId="509"/>
            <ac:spMk id="2" creationId="{3C2EAD21-946F-49DC-A72C-1E08897F57C4}"/>
          </ac:spMkLst>
        </pc:spChg>
        <pc:spChg chg="mod">
          <ac:chgData name="sherytaw@outlook.com" userId="305ee5a9ddb6c103" providerId="LiveId" clId="{97F46EDD-525F-473E-ADC8-7289EA73AD98}" dt="2025-02-24T23:22:57.371" v="689" actId="20577"/>
          <ac:spMkLst>
            <pc:docMk/>
            <pc:sldMk cId="3544253025" sldId="509"/>
            <ac:spMk id="8" creationId="{36B5679F-EFB8-BDA6-F241-2B62120412D3}"/>
          </ac:spMkLst>
        </pc:spChg>
        <pc:spChg chg="add mod">
          <ac:chgData name="sherytaw@outlook.com" userId="305ee5a9ddb6c103" providerId="LiveId" clId="{97F46EDD-525F-473E-ADC8-7289EA73AD98}" dt="2025-02-24T23:22:54.452" v="688"/>
          <ac:spMkLst>
            <pc:docMk/>
            <pc:sldMk cId="3544253025" sldId="509"/>
            <ac:spMk id="9" creationId="{380E7B07-B65E-4EB5-AECD-8A9960F6F3A9}"/>
          </ac:spMkLst>
        </pc:spChg>
        <pc:spChg chg="del">
          <ac:chgData name="sherytaw@outlook.com" userId="305ee5a9ddb6c103" providerId="LiveId" clId="{97F46EDD-525F-473E-ADC8-7289EA73AD98}" dt="2025-02-24T23:22:53.950" v="687" actId="478"/>
          <ac:spMkLst>
            <pc:docMk/>
            <pc:sldMk cId="3544253025" sldId="509"/>
            <ac:spMk id="10" creationId="{85ADDB01-6FD0-4885-945F-CE79EE6F71FF}"/>
          </ac:spMkLst>
        </pc:spChg>
        <pc:spChg chg="mod">
          <ac:chgData name="sherytaw@outlook.com" userId="305ee5a9ddb6c103" providerId="LiveId" clId="{97F46EDD-525F-473E-ADC8-7289EA73AD98}" dt="2025-02-24T23:10:53.835" v="483" actId="1035"/>
          <ac:spMkLst>
            <pc:docMk/>
            <pc:sldMk cId="3544253025" sldId="509"/>
            <ac:spMk id="48" creationId="{00000000-0000-0000-0000-000000000000}"/>
          </ac:spMkLst>
        </pc:spChg>
        <pc:picChg chg="add mod">
          <ac:chgData name="sherytaw@outlook.com" userId="305ee5a9ddb6c103" providerId="LiveId" clId="{97F46EDD-525F-473E-ADC8-7289EA73AD98}" dt="2025-02-24T23:48:18.731" v="822" actId="1076"/>
          <ac:picMkLst>
            <pc:docMk/>
            <pc:sldMk cId="3544253025" sldId="509"/>
            <ac:picMk id="3" creationId="{3F2737D3-F5E7-485E-BAFF-718A9E41F743}"/>
          </ac:picMkLst>
        </pc:picChg>
        <pc:picChg chg="add mod">
          <ac:chgData name="sherytaw@outlook.com" userId="305ee5a9ddb6c103" providerId="LiveId" clId="{97F46EDD-525F-473E-ADC8-7289EA73AD98}" dt="2025-02-24T23:34:15.890" v="742"/>
          <ac:picMkLst>
            <pc:docMk/>
            <pc:sldMk cId="3544253025" sldId="509"/>
            <ac:picMk id="11" creationId="{DAB86C2A-61C8-4E5A-BF6B-A8AC50511416}"/>
          </ac:picMkLst>
        </pc:picChg>
        <pc:picChg chg="del">
          <ac:chgData name="sherytaw@outlook.com" userId="305ee5a9ddb6c103" providerId="LiveId" clId="{97F46EDD-525F-473E-ADC8-7289EA73AD98}" dt="2025-02-24T23:10:45.497" v="476" actId="478"/>
          <ac:picMkLst>
            <pc:docMk/>
            <pc:sldMk cId="3544253025" sldId="509"/>
            <ac:picMk id="20482" creationId="{8AD426AC-FEE4-4EDE-AB52-4F7198615BE5}"/>
          </ac:picMkLst>
        </pc:picChg>
      </pc:sldChg>
      <pc:sldChg chg="addSp modSp modAnim">
        <pc:chgData name="sherytaw@outlook.com" userId="305ee5a9ddb6c103" providerId="LiveId" clId="{97F46EDD-525F-473E-ADC8-7289EA73AD98}" dt="2025-02-24T23:25:39.702" v="711"/>
        <pc:sldMkLst>
          <pc:docMk/>
          <pc:sldMk cId="359579479" sldId="514"/>
        </pc:sldMkLst>
        <pc:picChg chg="add mod">
          <ac:chgData name="sherytaw@outlook.com" userId="305ee5a9ddb6c103" providerId="LiveId" clId="{97F46EDD-525F-473E-ADC8-7289EA73AD98}" dt="2025-02-24T23:25:39.702" v="711"/>
          <ac:picMkLst>
            <pc:docMk/>
            <pc:sldMk cId="359579479" sldId="514"/>
            <ac:picMk id="14" creationId="{977E9EFA-8B38-4D30-9A79-70AF2FDF7C21}"/>
          </ac:picMkLst>
        </pc:picChg>
      </pc:sldChg>
      <pc:sldChg chg="addSp delSp modSp mod modAnim">
        <pc:chgData name="sherytaw@outlook.com" userId="305ee5a9ddb6c103" providerId="LiveId" clId="{97F46EDD-525F-473E-ADC8-7289EA73AD98}" dt="2025-02-24T23:27:57.929" v="720"/>
        <pc:sldMkLst>
          <pc:docMk/>
          <pc:sldMk cId="3527352462" sldId="515"/>
        </pc:sldMkLst>
        <pc:spChg chg="mod">
          <ac:chgData name="sherytaw@outlook.com" userId="305ee5a9ddb6c103" providerId="LiveId" clId="{97F46EDD-525F-473E-ADC8-7289EA73AD98}" dt="2025-02-24T22:50:29.927" v="217"/>
          <ac:spMkLst>
            <pc:docMk/>
            <pc:sldMk cId="3527352462" sldId="515"/>
            <ac:spMk id="24" creationId="{00000000-0000-0000-0000-000000000000}"/>
          </ac:spMkLst>
        </pc:spChg>
        <pc:picChg chg="add mod">
          <ac:chgData name="sherytaw@outlook.com" userId="305ee5a9ddb6c103" providerId="LiveId" clId="{97F46EDD-525F-473E-ADC8-7289EA73AD98}" dt="2025-02-24T23:27:57.929" v="720"/>
          <ac:picMkLst>
            <pc:docMk/>
            <pc:sldMk cId="3527352462" sldId="515"/>
            <ac:picMk id="8" creationId="{F2EB2E70-4899-4F92-A544-C420D6EF906C}"/>
          </ac:picMkLst>
        </pc:picChg>
        <pc:picChg chg="del">
          <ac:chgData name="sherytaw@outlook.com" userId="305ee5a9ddb6c103" providerId="LiveId" clId="{97F46EDD-525F-473E-ADC8-7289EA73AD98}" dt="2025-02-24T22:45:51.149" v="161" actId="478"/>
          <ac:picMkLst>
            <pc:docMk/>
            <pc:sldMk cId="3527352462" sldId="515"/>
            <ac:picMk id="4098" creationId="{E1A28ECF-38D8-4599-A84C-52A1A20DC239}"/>
          </ac:picMkLst>
        </pc:picChg>
      </pc:sldChg>
      <pc:sldChg chg="addSp delSp modSp mod modAnim">
        <pc:chgData name="sherytaw@outlook.com" userId="305ee5a9ddb6c103" providerId="LiveId" clId="{97F46EDD-525F-473E-ADC8-7289EA73AD98}" dt="2025-02-24T23:43:51.681" v="784" actId="1076"/>
        <pc:sldMkLst>
          <pc:docMk/>
          <pc:sldMk cId="218585562" sldId="516"/>
        </pc:sldMkLst>
        <pc:spChg chg="add del">
          <ac:chgData name="sherytaw@outlook.com" userId="305ee5a9ddb6c103" providerId="LiveId" clId="{97F46EDD-525F-473E-ADC8-7289EA73AD98}" dt="2025-02-24T23:43:33.565" v="780" actId="478"/>
          <ac:spMkLst>
            <pc:docMk/>
            <pc:sldMk cId="218585562" sldId="516"/>
            <ac:spMk id="2" creationId="{E7542589-FCCF-4C59-864C-8B96E59F2B5E}"/>
          </ac:spMkLst>
        </pc:spChg>
        <pc:spChg chg="mod">
          <ac:chgData name="sherytaw@outlook.com" userId="305ee5a9ddb6c103" providerId="LiveId" clId="{97F46EDD-525F-473E-ADC8-7289EA73AD98}" dt="2025-02-24T22:57:08.761" v="287" actId="14100"/>
          <ac:spMkLst>
            <pc:docMk/>
            <pc:sldMk cId="218585562" sldId="516"/>
            <ac:spMk id="12" creationId="{556F71F2-8483-5A62-8234-877A906BD709}"/>
          </ac:spMkLst>
        </pc:spChg>
        <pc:picChg chg="add mod">
          <ac:chgData name="sherytaw@outlook.com" userId="305ee5a9ddb6c103" providerId="LiveId" clId="{97F46EDD-525F-473E-ADC8-7289EA73AD98}" dt="2025-02-24T23:43:51.681" v="784" actId="1076"/>
          <ac:picMkLst>
            <pc:docMk/>
            <pc:sldMk cId="218585562" sldId="516"/>
            <ac:picMk id="3" creationId="{8E8FE955-B671-495F-8B81-6C4B512FDC2A}"/>
          </ac:picMkLst>
        </pc:picChg>
        <pc:picChg chg="add mod">
          <ac:chgData name="sherytaw@outlook.com" userId="305ee5a9ddb6c103" providerId="LiveId" clId="{97F46EDD-525F-473E-ADC8-7289EA73AD98}" dt="2025-02-24T23:30:33.670" v="728"/>
          <ac:picMkLst>
            <pc:docMk/>
            <pc:sldMk cId="218585562" sldId="516"/>
            <ac:picMk id="8" creationId="{6840D60E-FB68-403B-97CB-0E0D86E53BE2}"/>
          </ac:picMkLst>
        </pc:picChg>
        <pc:picChg chg="del">
          <ac:chgData name="sherytaw@outlook.com" userId="305ee5a9ddb6c103" providerId="LiveId" clId="{97F46EDD-525F-473E-ADC8-7289EA73AD98}" dt="2025-02-24T22:57:10.750" v="288" actId="478"/>
          <ac:picMkLst>
            <pc:docMk/>
            <pc:sldMk cId="218585562" sldId="516"/>
            <ac:picMk id="10244" creationId="{9B4CFD83-4F4B-4C5E-9158-898EC1E2C2F6}"/>
          </ac:picMkLst>
        </pc:picChg>
      </pc:sldChg>
      <pc:sldChg chg="addSp delSp modSp mod modAnim">
        <pc:chgData name="sherytaw@outlook.com" userId="305ee5a9ddb6c103" providerId="LiveId" clId="{97F46EDD-525F-473E-ADC8-7289EA73AD98}" dt="2025-02-24T23:32:47.014" v="736"/>
        <pc:sldMkLst>
          <pc:docMk/>
          <pc:sldMk cId="91468997" sldId="518"/>
        </pc:sldMkLst>
        <pc:spChg chg="mod">
          <ac:chgData name="sherytaw@outlook.com" userId="305ee5a9ddb6c103" providerId="LiveId" clId="{97F46EDD-525F-473E-ADC8-7289EA73AD98}" dt="2025-02-24T23:22:26.878" v="680" actId="20577"/>
          <ac:spMkLst>
            <pc:docMk/>
            <pc:sldMk cId="91468997" sldId="518"/>
            <ac:spMk id="6" creationId="{67A697B0-3F7C-B5F2-8F1B-3AFD0E43F2A2}"/>
          </ac:spMkLst>
        </pc:spChg>
        <pc:spChg chg="del">
          <ac:chgData name="sherytaw@outlook.com" userId="305ee5a9ddb6c103" providerId="LiveId" clId="{97F46EDD-525F-473E-ADC8-7289EA73AD98}" dt="2025-02-24T23:22:23.220" v="678" actId="478"/>
          <ac:spMkLst>
            <pc:docMk/>
            <pc:sldMk cId="91468997" sldId="518"/>
            <ac:spMk id="8" creationId="{5CF87DB1-A6A1-40D8-8E6D-894D520B330A}"/>
          </ac:spMkLst>
        </pc:spChg>
        <pc:spChg chg="add mod">
          <ac:chgData name="sherytaw@outlook.com" userId="305ee5a9ddb6c103" providerId="LiveId" clId="{97F46EDD-525F-473E-ADC8-7289EA73AD98}" dt="2025-02-24T23:22:23.800" v="679"/>
          <ac:spMkLst>
            <pc:docMk/>
            <pc:sldMk cId="91468997" sldId="518"/>
            <ac:spMk id="9" creationId="{0F10057E-B3FD-4F87-BF0C-0F95FFC70955}"/>
          </ac:spMkLst>
        </pc:spChg>
        <pc:spChg chg="mod">
          <ac:chgData name="sherytaw@outlook.com" userId="305ee5a9ddb6c103" providerId="LiveId" clId="{97F46EDD-525F-473E-ADC8-7289EA73AD98}" dt="2025-02-24T23:05:53.511" v="433"/>
          <ac:spMkLst>
            <pc:docMk/>
            <pc:sldMk cId="91468997" sldId="518"/>
            <ac:spMk id="48" creationId="{D4A06513-59CB-A845-D093-D8697EC7C038}"/>
          </ac:spMkLst>
        </pc:spChg>
        <pc:picChg chg="add mod">
          <ac:chgData name="sherytaw@outlook.com" userId="305ee5a9ddb6c103" providerId="LiveId" clId="{97F46EDD-525F-473E-ADC8-7289EA73AD98}" dt="2025-02-24T23:32:47.014" v="736"/>
          <ac:picMkLst>
            <pc:docMk/>
            <pc:sldMk cId="91468997" sldId="518"/>
            <ac:picMk id="10" creationId="{DEF23D3C-ABB0-4E2A-A3F4-7E263E3E0DB2}"/>
          </ac:picMkLst>
        </pc:picChg>
        <pc:picChg chg="del">
          <ac:chgData name="sherytaw@outlook.com" userId="305ee5a9ddb6c103" providerId="LiveId" clId="{97F46EDD-525F-473E-ADC8-7289EA73AD98}" dt="2025-02-24T23:03:23.731" v="384" actId="478"/>
          <ac:picMkLst>
            <pc:docMk/>
            <pc:sldMk cId="91468997" sldId="518"/>
            <ac:picMk id="16386" creationId="{3CF31F08-F662-4E96-A202-AC4672ACFAD7}"/>
          </ac:picMkLst>
        </pc:picChg>
      </pc:sldChg>
      <pc:sldChg chg="addSp modSp mod modAnim">
        <pc:chgData name="sherytaw@outlook.com" userId="305ee5a9ddb6c103" providerId="LiveId" clId="{97F46EDD-525F-473E-ADC8-7289EA73AD98}" dt="2025-02-24T23:33:59.792" v="741"/>
        <pc:sldMkLst>
          <pc:docMk/>
          <pc:sldMk cId="1224660773" sldId="519"/>
        </pc:sldMkLst>
        <pc:spChg chg="mod">
          <ac:chgData name="sherytaw@outlook.com" userId="305ee5a9ddb6c103" providerId="LiveId" clId="{97F46EDD-525F-473E-ADC8-7289EA73AD98}" dt="2025-02-24T23:10:15.370" v="471" actId="255"/>
          <ac:spMkLst>
            <pc:docMk/>
            <pc:sldMk cId="1224660773" sldId="519"/>
            <ac:spMk id="24" creationId="{1665E88C-2EBD-7B35-DECF-107FEADF015F}"/>
          </ac:spMkLst>
        </pc:spChg>
        <pc:picChg chg="add mod">
          <ac:chgData name="sherytaw@outlook.com" userId="305ee5a9ddb6c103" providerId="LiveId" clId="{97F46EDD-525F-473E-ADC8-7289EA73AD98}" dt="2025-02-24T23:33:59.792" v="741"/>
          <ac:picMkLst>
            <pc:docMk/>
            <pc:sldMk cId="1224660773" sldId="519"/>
            <ac:picMk id="7" creationId="{AF7625F6-B280-459E-BE4B-DFE699DCBFDF}"/>
          </ac:picMkLst>
        </pc:picChg>
      </pc:sldChg>
      <pc:sldChg chg="addSp delSp modSp mod modAnim">
        <pc:chgData name="sherytaw@outlook.com" userId="305ee5a9ddb6c103" providerId="LiveId" clId="{97F46EDD-525F-473E-ADC8-7289EA73AD98}" dt="2025-02-24T23:49:52.280" v="834" actId="14100"/>
        <pc:sldMkLst>
          <pc:docMk/>
          <pc:sldMk cId="3524483611" sldId="520"/>
        </pc:sldMkLst>
        <pc:spChg chg="mod">
          <ac:chgData name="sherytaw@outlook.com" userId="305ee5a9ddb6c103" providerId="LiveId" clId="{97F46EDD-525F-473E-ADC8-7289EA73AD98}" dt="2025-02-24T23:23:18.135" v="692" actId="20577"/>
          <ac:spMkLst>
            <pc:docMk/>
            <pc:sldMk cId="3524483611" sldId="520"/>
            <ac:spMk id="6" creationId="{16899D33-9249-5E4C-C67B-98AD56696A5F}"/>
          </ac:spMkLst>
        </pc:spChg>
        <pc:spChg chg="del">
          <ac:chgData name="sherytaw@outlook.com" userId="305ee5a9ddb6c103" providerId="LiveId" clId="{97F46EDD-525F-473E-ADC8-7289EA73AD98}" dt="2025-02-24T23:23:13.418" v="690" actId="478"/>
          <ac:spMkLst>
            <pc:docMk/>
            <pc:sldMk cId="3524483611" sldId="520"/>
            <ac:spMk id="9" creationId="{DB82A4CB-B469-4E74-8DFF-FEF72C7BA228}"/>
          </ac:spMkLst>
        </pc:spChg>
        <pc:spChg chg="add mod">
          <ac:chgData name="sherytaw@outlook.com" userId="305ee5a9ddb6c103" providerId="LiveId" clId="{97F46EDD-525F-473E-ADC8-7289EA73AD98}" dt="2025-02-24T23:23:14.849" v="691"/>
          <ac:spMkLst>
            <pc:docMk/>
            <pc:sldMk cId="3524483611" sldId="520"/>
            <ac:spMk id="10" creationId="{634EBADB-27B1-497A-963B-146B02CAE61A}"/>
          </ac:spMkLst>
        </pc:spChg>
        <pc:spChg chg="mod">
          <ac:chgData name="sherytaw@outlook.com" userId="305ee5a9ddb6c103" providerId="LiveId" clId="{97F46EDD-525F-473E-ADC8-7289EA73AD98}" dt="2025-02-24T23:14:00.023" v="562" actId="14100"/>
          <ac:spMkLst>
            <pc:docMk/>
            <pc:sldMk cId="3524483611" sldId="520"/>
            <ac:spMk id="25" creationId="{9AE2ED30-5DD3-85E2-9D19-C260CA307BD6}"/>
          </ac:spMkLst>
        </pc:spChg>
        <pc:spChg chg="mod">
          <ac:chgData name="sherytaw@outlook.com" userId="305ee5a9ddb6c103" providerId="LiveId" clId="{97F46EDD-525F-473E-ADC8-7289EA73AD98}" dt="2025-02-24T23:13:53.774" v="561" actId="14100"/>
          <ac:spMkLst>
            <pc:docMk/>
            <pc:sldMk cId="3524483611" sldId="520"/>
            <ac:spMk id="48" creationId="{76AD3472-4C1E-89F0-0C3A-454CBAE92F02}"/>
          </ac:spMkLst>
        </pc:spChg>
        <pc:picChg chg="add mod">
          <ac:chgData name="sherytaw@outlook.com" userId="305ee5a9ddb6c103" providerId="LiveId" clId="{97F46EDD-525F-473E-ADC8-7289EA73AD98}" dt="2025-02-24T23:34:43.969" v="744"/>
          <ac:picMkLst>
            <pc:docMk/>
            <pc:sldMk cId="3524483611" sldId="520"/>
            <ac:picMk id="11" creationId="{88911DCC-EEC7-427D-84E2-9BE448990D2E}"/>
          </ac:picMkLst>
        </pc:picChg>
        <pc:picChg chg="add mod">
          <ac:chgData name="sherytaw@outlook.com" userId="305ee5a9ddb6c103" providerId="LiveId" clId="{97F46EDD-525F-473E-ADC8-7289EA73AD98}" dt="2025-02-24T23:49:52.280" v="834" actId="14100"/>
          <ac:picMkLst>
            <pc:docMk/>
            <pc:sldMk cId="3524483611" sldId="520"/>
            <ac:picMk id="10242" creationId="{3C423B02-B9AF-4BBF-A0D5-284AACAAB0B3}"/>
          </ac:picMkLst>
        </pc:picChg>
        <pc:picChg chg="del">
          <ac:chgData name="sherytaw@outlook.com" userId="305ee5a9ddb6c103" providerId="LiveId" clId="{97F46EDD-525F-473E-ADC8-7289EA73AD98}" dt="2025-02-24T23:24:15.056" v="693" actId="478"/>
          <ac:picMkLst>
            <pc:docMk/>
            <pc:sldMk cId="3524483611" sldId="520"/>
            <ac:picMk id="22530" creationId="{826C974B-DF04-4C14-85C2-80DFC6FE5CC8}"/>
          </ac:picMkLst>
        </pc:picChg>
      </pc:sldChg>
      <pc:sldChg chg="addSp modSp mod modAnim">
        <pc:chgData name="sherytaw@outlook.com" userId="305ee5a9ddb6c103" providerId="LiveId" clId="{97F46EDD-525F-473E-ADC8-7289EA73AD98}" dt="2025-02-24T23:34:57.764" v="745"/>
        <pc:sldMkLst>
          <pc:docMk/>
          <pc:sldMk cId="594902211" sldId="521"/>
        </pc:sldMkLst>
        <pc:spChg chg="mod">
          <ac:chgData name="sherytaw@outlook.com" userId="305ee5a9ddb6c103" providerId="LiveId" clId="{97F46EDD-525F-473E-ADC8-7289EA73AD98}" dt="2025-02-24T23:14:58.170" v="574" actId="1076"/>
          <ac:spMkLst>
            <pc:docMk/>
            <pc:sldMk cId="594902211" sldId="521"/>
            <ac:spMk id="24" creationId="{E46BA5F9-2E3E-D6DF-2051-4C760CD48170}"/>
          </ac:spMkLst>
        </pc:spChg>
        <pc:picChg chg="add mod">
          <ac:chgData name="sherytaw@outlook.com" userId="305ee5a9ddb6c103" providerId="LiveId" clId="{97F46EDD-525F-473E-ADC8-7289EA73AD98}" dt="2025-02-24T23:34:57.764" v="745"/>
          <ac:picMkLst>
            <pc:docMk/>
            <pc:sldMk cId="594902211" sldId="521"/>
            <ac:picMk id="7" creationId="{0088AA62-017A-48C1-A82A-6555AE26E788}"/>
          </ac:picMkLst>
        </pc:picChg>
      </pc:sldChg>
      <pc:sldChg chg="addSp delSp modSp mod modAnim">
        <pc:chgData name="sherytaw@outlook.com" userId="305ee5a9ddb6c103" providerId="LiveId" clId="{97F46EDD-525F-473E-ADC8-7289EA73AD98}" dt="2025-02-24T23:50:53.769" v="842" actId="1440"/>
        <pc:sldMkLst>
          <pc:docMk/>
          <pc:sldMk cId="2633394226" sldId="523"/>
        </pc:sldMkLst>
        <pc:spChg chg="mod">
          <ac:chgData name="sherytaw@outlook.com" userId="305ee5a9ddb6c103" providerId="LiveId" clId="{97F46EDD-525F-473E-ADC8-7289EA73AD98}" dt="2025-02-24T23:24:23.382" v="696" actId="20577"/>
          <ac:spMkLst>
            <pc:docMk/>
            <pc:sldMk cId="2633394226" sldId="523"/>
            <ac:spMk id="6" creationId="{52FF3592-55D3-E0D5-2709-3E337EB84E7D}"/>
          </ac:spMkLst>
        </pc:spChg>
        <pc:spChg chg="del">
          <ac:chgData name="sherytaw@outlook.com" userId="305ee5a9ddb6c103" providerId="LiveId" clId="{97F46EDD-525F-473E-ADC8-7289EA73AD98}" dt="2025-02-24T23:24:19.462" v="694" actId="478"/>
          <ac:spMkLst>
            <pc:docMk/>
            <pc:sldMk cId="2633394226" sldId="523"/>
            <ac:spMk id="8" creationId="{755AD384-06FE-4E09-9152-8CC9879AD099}"/>
          </ac:spMkLst>
        </pc:spChg>
        <pc:spChg chg="add mod">
          <ac:chgData name="sherytaw@outlook.com" userId="305ee5a9ddb6c103" providerId="LiveId" clId="{97F46EDD-525F-473E-ADC8-7289EA73AD98}" dt="2025-02-24T23:24:20.272" v="695"/>
          <ac:spMkLst>
            <pc:docMk/>
            <pc:sldMk cId="2633394226" sldId="523"/>
            <ac:spMk id="9" creationId="{FE675ECB-00E6-48B5-9385-C1BC4D488555}"/>
          </ac:spMkLst>
        </pc:spChg>
        <pc:spChg chg="mod">
          <ac:chgData name="sherytaw@outlook.com" userId="305ee5a9ddb6c103" providerId="LiveId" clId="{97F46EDD-525F-473E-ADC8-7289EA73AD98}" dt="2025-02-24T23:16:05.861" v="585" actId="207"/>
          <ac:spMkLst>
            <pc:docMk/>
            <pc:sldMk cId="2633394226" sldId="523"/>
            <ac:spMk id="48" creationId="{1C32891A-E0E2-8E71-B764-9A2646DF5891}"/>
          </ac:spMkLst>
        </pc:spChg>
        <pc:picChg chg="add mod">
          <ac:chgData name="sherytaw@outlook.com" userId="305ee5a9ddb6c103" providerId="LiveId" clId="{97F46EDD-525F-473E-ADC8-7289EA73AD98}" dt="2025-02-24T23:35:11.188" v="746"/>
          <ac:picMkLst>
            <pc:docMk/>
            <pc:sldMk cId="2633394226" sldId="523"/>
            <ac:picMk id="10" creationId="{7F97E3D5-C142-4B14-9CD4-4C1805230103}"/>
          </ac:picMkLst>
        </pc:picChg>
        <pc:picChg chg="add mod">
          <ac:chgData name="sherytaw@outlook.com" userId="305ee5a9ddb6c103" providerId="LiveId" clId="{97F46EDD-525F-473E-ADC8-7289EA73AD98}" dt="2025-02-24T23:50:53.769" v="842" actId="1440"/>
          <ac:picMkLst>
            <pc:docMk/>
            <pc:sldMk cId="2633394226" sldId="523"/>
            <ac:picMk id="11266" creationId="{D9888552-5FC7-42E5-B091-756ED5B72307}"/>
          </ac:picMkLst>
        </pc:picChg>
      </pc:sldChg>
      <pc:sldChg chg="addSp delSp modSp mod modAnim">
        <pc:chgData name="sherytaw@outlook.com" userId="305ee5a9ddb6c103" providerId="LiveId" clId="{97F46EDD-525F-473E-ADC8-7289EA73AD98}" dt="2025-02-24T23:51:54.795" v="850" actId="1076"/>
        <pc:sldMkLst>
          <pc:docMk/>
          <pc:sldMk cId="2545223606" sldId="524"/>
        </pc:sldMkLst>
        <pc:spChg chg="mod">
          <ac:chgData name="sherytaw@outlook.com" userId="305ee5a9ddb6c103" providerId="LiveId" clId="{97F46EDD-525F-473E-ADC8-7289EA73AD98}" dt="2025-02-24T23:24:37.581" v="700" actId="20577"/>
          <ac:spMkLst>
            <pc:docMk/>
            <pc:sldMk cId="2545223606" sldId="524"/>
            <ac:spMk id="24" creationId="{9DC18236-A287-F375-E4BE-6DB3488E2DBF}"/>
          </ac:spMkLst>
        </pc:spChg>
        <pc:picChg chg="add mod">
          <ac:chgData name="sherytaw@outlook.com" userId="305ee5a9ddb6c103" providerId="LiveId" clId="{97F46EDD-525F-473E-ADC8-7289EA73AD98}" dt="2025-02-24T23:35:24.192" v="747"/>
          <ac:picMkLst>
            <pc:docMk/>
            <pc:sldMk cId="2545223606" sldId="524"/>
            <ac:picMk id="8" creationId="{3C5122F0-C092-46BF-9646-3855010DF0FF}"/>
          </ac:picMkLst>
        </pc:picChg>
        <pc:picChg chg="add mod">
          <ac:chgData name="sherytaw@outlook.com" userId="305ee5a9ddb6c103" providerId="LiveId" clId="{97F46EDD-525F-473E-ADC8-7289EA73AD98}" dt="2025-02-24T23:51:54.795" v="850" actId="1076"/>
          <ac:picMkLst>
            <pc:docMk/>
            <pc:sldMk cId="2545223606" sldId="524"/>
            <ac:picMk id="12290" creationId="{24C1DA93-D61D-4DD1-B41E-C9835B5EE8BC}"/>
          </ac:picMkLst>
        </pc:picChg>
        <pc:picChg chg="del">
          <ac:chgData name="sherytaw@outlook.com" userId="305ee5a9ddb6c103" providerId="LiveId" clId="{97F46EDD-525F-473E-ADC8-7289EA73AD98}" dt="2025-02-24T23:16:25.221" v="586" actId="478"/>
          <ac:picMkLst>
            <pc:docMk/>
            <pc:sldMk cId="2545223606" sldId="524"/>
            <ac:picMk id="23554" creationId="{9643E1CA-0C16-4F28-8C7B-90739FD3166E}"/>
          </ac:picMkLst>
        </pc:picChg>
      </pc:sldChg>
      <pc:sldChg chg="addSp delSp modSp mod modAnim">
        <pc:chgData name="sherytaw@outlook.com" userId="305ee5a9ddb6c103" providerId="LiveId" clId="{97F46EDD-525F-473E-ADC8-7289EA73AD98}" dt="2025-02-24T23:35:39.943" v="748"/>
        <pc:sldMkLst>
          <pc:docMk/>
          <pc:sldMk cId="1125490800" sldId="528"/>
        </pc:sldMkLst>
        <pc:spChg chg="mod">
          <ac:chgData name="sherytaw@outlook.com" userId="305ee5a9ddb6c103" providerId="LiveId" clId="{97F46EDD-525F-473E-ADC8-7289EA73AD98}" dt="2025-02-24T23:24:46.495" v="703" actId="20577"/>
          <ac:spMkLst>
            <pc:docMk/>
            <pc:sldMk cId="1125490800" sldId="528"/>
            <ac:spMk id="6" creationId="{E0B97325-3CD3-DC3A-5424-45A4D50567EA}"/>
          </ac:spMkLst>
        </pc:spChg>
        <pc:spChg chg="del">
          <ac:chgData name="sherytaw@outlook.com" userId="305ee5a9ddb6c103" providerId="LiveId" clId="{97F46EDD-525F-473E-ADC8-7289EA73AD98}" dt="2025-02-24T23:24:43.223" v="701" actId="478"/>
          <ac:spMkLst>
            <pc:docMk/>
            <pc:sldMk cId="1125490800" sldId="528"/>
            <ac:spMk id="8" creationId="{7C4D448F-C83B-46F7-988A-6FC6FF6ED336}"/>
          </ac:spMkLst>
        </pc:spChg>
        <pc:spChg chg="add mod">
          <ac:chgData name="sherytaw@outlook.com" userId="305ee5a9ddb6c103" providerId="LiveId" clId="{97F46EDD-525F-473E-ADC8-7289EA73AD98}" dt="2025-02-24T23:24:43.787" v="702"/>
          <ac:spMkLst>
            <pc:docMk/>
            <pc:sldMk cId="1125490800" sldId="528"/>
            <ac:spMk id="9" creationId="{0E02DD1D-5F0A-4A30-B14B-2B4BC4851352}"/>
          </ac:spMkLst>
        </pc:spChg>
        <pc:spChg chg="mod">
          <ac:chgData name="sherytaw@outlook.com" userId="305ee5a9ddb6c103" providerId="LiveId" clId="{97F46EDD-525F-473E-ADC8-7289EA73AD98}" dt="2025-02-24T23:18:03.638" v="634" actId="1036"/>
          <ac:spMkLst>
            <pc:docMk/>
            <pc:sldMk cId="1125490800" sldId="528"/>
            <ac:spMk id="48" creationId="{68C0891A-1A34-A4BA-338A-CF519E24635A}"/>
          </ac:spMkLst>
        </pc:spChg>
        <pc:picChg chg="del">
          <ac:chgData name="sherytaw@outlook.com" userId="305ee5a9ddb6c103" providerId="LiveId" clId="{97F46EDD-525F-473E-ADC8-7289EA73AD98}" dt="2025-02-24T23:17:26.979" v="616" actId="478"/>
          <ac:picMkLst>
            <pc:docMk/>
            <pc:sldMk cId="1125490800" sldId="528"/>
            <ac:picMk id="3" creationId="{ECBE98B6-9A83-4140-B964-405BA7AF6972}"/>
          </ac:picMkLst>
        </pc:picChg>
        <pc:picChg chg="add mod">
          <ac:chgData name="sherytaw@outlook.com" userId="305ee5a9ddb6c103" providerId="LiveId" clId="{97F46EDD-525F-473E-ADC8-7289EA73AD98}" dt="2025-02-24T23:35:39.943" v="748"/>
          <ac:picMkLst>
            <pc:docMk/>
            <pc:sldMk cId="1125490800" sldId="528"/>
            <ac:picMk id="10" creationId="{6685D683-4F09-4CC1-B8FB-AEEC08F5AA6D}"/>
          </ac:picMkLst>
        </pc:picChg>
      </pc:sldChg>
      <pc:sldChg chg="del">
        <pc:chgData name="sherytaw@outlook.com" userId="305ee5a9ddb6c103" providerId="LiveId" clId="{97F46EDD-525F-473E-ADC8-7289EA73AD98}" dt="2025-02-24T23:09:54.563" v="466" actId="47"/>
        <pc:sldMkLst>
          <pc:docMk/>
          <pc:sldMk cId="2411823110" sldId="530"/>
        </pc:sldMkLst>
      </pc:sldChg>
      <pc:sldChg chg="addSp delSp modSp mod modAnim">
        <pc:chgData name="sherytaw@outlook.com" userId="305ee5a9ddb6c103" providerId="LiveId" clId="{97F46EDD-525F-473E-ADC8-7289EA73AD98}" dt="2025-02-24T23:25:54.029" v="712"/>
        <pc:sldMkLst>
          <pc:docMk/>
          <pc:sldMk cId="3671679015" sldId="540"/>
        </pc:sldMkLst>
        <pc:spChg chg="add mod">
          <ac:chgData name="sherytaw@outlook.com" userId="305ee5a9ddb6c103" providerId="LiveId" clId="{97F46EDD-525F-473E-ADC8-7289EA73AD98}" dt="2025-02-24T22:26:02.021" v="4"/>
          <ac:spMkLst>
            <pc:docMk/>
            <pc:sldMk cId="3671679015" sldId="540"/>
            <ac:spMk id="11" creationId="{9CE1B9CB-1DFF-4B5B-A801-C0FE74CD21C3}"/>
          </ac:spMkLst>
        </pc:spChg>
        <pc:spChg chg="del">
          <ac:chgData name="sherytaw@outlook.com" userId="305ee5a9ddb6c103" providerId="LiveId" clId="{97F46EDD-525F-473E-ADC8-7289EA73AD98}" dt="2025-02-24T22:26:00.539" v="3" actId="478"/>
          <ac:spMkLst>
            <pc:docMk/>
            <pc:sldMk cId="3671679015" sldId="540"/>
            <ac:spMk id="12" creationId="{D0514984-9877-4B58-8E5A-9C769874F4F4}"/>
          </ac:spMkLst>
        </pc:spChg>
        <pc:spChg chg="mod">
          <ac:chgData name="sherytaw@outlook.com" userId="305ee5a9ddb6c103" providerId="LiveId" clId="{97F46EDD-525F-473E-ADC8-7289EA73AD98}" dt="2025-02-24T22:26:05.777" v="5" actId="20577"/>
          <ac:spMkLst>
            <pc:docMk/>
            <pc:sldMk cId="3671679015" sldId="540"/>
            <ac:spMk id="34" creationId="{9E515E13-0760-1EB4-A361-FB83D8BD956D}"/>
          </ac:spMkLst>
        </pc:spChg>
        <pc:picChg chg="add mod">
          <ac:chgData name="sherytaw@outlook.com" userId="305ee5a9ddb6c103" providerId="LiveId" clId="{97F46EDD-525F-473E-ADC8-7289EA73AD98}" dt="2025-02-24T23:25:54.029" v="712"/>
          <ac:picMkLst>
            <pc:docMk/>
            <pc:sldMk cId="3671679015" sldId="540"/>
            <ac:picMk id="13" creationId="{F9C975E5-17D3-4106-A923-CA73919D4D5A}"/>
          </ac:picMkLst>
        </pc:picChg>
      </pc:sldChg>
      <pc:sldChg chg="addSp delSp modSp mod modAnim">
        <pc:chgData name="sherytaw@outlook.com" userId="305ee5a9ddb6c103" providerId="LiveId" clId="{97F46EDD-525F-473E-ADC8-7289EA73AD98}" dt="2025-02-24T23:28:12.993" v="721"/>
        <pc:sldMkLst>
          <pc:docMk/>
          <pc:sldMk cId="3114025151" sldId="541"/>
        </pc:sldMkLst>
        <pc:spChg chg="mod">
          <ac:chgData name="sherytaw@outlook.com" userId="305ee5a9ddb6c103" providerId="LiveId" clId="{97F46EDD-525F-473E-ADC8-7289EA73AD98}" dt="2025-02-24T22:52:17.217" v="233" actId="20577"/>
          <ac:spMkLst>
            <pc:docMk/>
            <pc:sldMk cId="3114025151" sldId="541"/>
            <ac:spMk id="4" creationId="{40C9AD35-C64E-B0F4-F69E-BDCD91D01B74}"/>
          </ac:spMkLst>
        </pc:spChg>
        <pc:spChg chg="del">
          <ac:chgData name="sherytaw@outlook.com" userId="305ee5a9ddb6c103" providerId="LiveId" clId="{97F46EDD-525F-473E-ADC8-7289EA73AD98}" dt="2025-02-24T22:52:13.551" v="231" actId="478"/>
          <ac:spMkLst>
            <pc:docMk/>
            <pc:sldMk cId="3114025151" sldId="541"/>
            <ac:spMk id="9" creationId="{079A58B3-682F-4A76-82FE-118FC3C3DFC7}"/>
          </ac:spMkLst>
        </pc:spChg>
        <pc:spChg chg="add mod">
          <ac:chgData name="sherytaw@outlook.com" userId="305ee5a9ddb6c103" providerId="LiveId" clId="{97F46EDD-525F-473E-ADC8-7289EA73AD98}" dt="2025-02-24T22:52:14.497" v="232"/>
          <ac:spMkLst>
            <pc:docMk/>
            <pc:sldMk cId="3114025151" sldId="541"/>
            <ac:spMk id="10" creationId="{2EF85BBF-E3C0-407E-8EA1-939C2040C7F5}"/>
          </ac:spMkLst>
        </pc:spChg>
        <pc:spChg chg="mod">
          <ac:chgData name="sherytaw@outlook.com" userId="305ee5a9ddb6c103" providerId="LiveId" clId="{97F46EDD-525F-473E-ADC8-7289EA73AD98}" dt="2025-02-24T22:50:19.138" v="213"/>
          <ac:spMkLst>
            <pc:docMk/>
            <pc:sldMk cId="3114025151" sldId="541"/>
            <ac:spMk id="48" creationId="{1698561E-7A09-CC1E-86D7-47E93456F2DD}"/>
          </ac:spMkLst>
        </pc:spChg>
        <pc:picChg chg="add mod">
          <ac:chgData name="sherytaw@outlook.com" userId="305ee5a9ddb6c103" providerId="LiveId" clId="{97F46EDD-525F-473E-ADC8-7289EA73AD98}" dt="2025-02-24T23:28:12.993" v="721"/>
          <ac:picMkLst>
            <pc:docMk/>
            <pc:sldMk cId="3114025151" sldId="541"/>
            <ac:picMk id="11" creationId="{792EB623-9AF6-4983-AA68-DB22EE97E758}"/>
          </ac:picMkLst>
        </pc:picChg>
        <pc:picChg chg="del">
          <ac:chgData name="sherytaw@outlook.com" userId="305ee5a9ddb6c103" providerId="LiveId" clId="{97F46EDD-525F-473E-ADC8-7289EA73AD98}" dt="2025-02-24T22:48:03.632" v="190" actId="478"/>
          <ac:picMkLst>
            <pc:docMk/>
            <pc:sldMk cId="3114025151" sldId="541"/>
            <ac:picMk id="5122" creationId="{6662EB91-2752-4510-8E7A-A2BC2EC4A797}"/>
          </ac:picMkLst>
        </pc:picChg>
      </pc:sldChg>
      <pc:sldChg chg="addSp delSp modSp mod modAnim">
        <pc:chgData name="sherytaw@outlook.com" userId="305ee5a9ddb6c103" providerId="LiveId" clId="{97F46EDD-525F-473E-ADC8-7289EA73AD98}" dt="2025-02-24T23:28:29.124" v="722"/>
        <pc:sldMkLst>
          <pc:docMk/>
          <pc:sldMk cId="670278996" sldId="542"/>
        </pc:sldMkLst>
        <pc:spChg chg="mod">
          <ac:chgData name="sherytaw@outlook.com" userId="305ee5a9ddb6c103" providerId="LiveId" clId="{97F46EDD-525F-473E-ADC8-7289EA73AD98}" dt="2025-02-24T22:50:53.323" v="220" actId="1076"/>
          <ac:spMkLst>
            <pc:docMk/>
            <pc:sldMk cId="670278996" sldId="542"/>
            <ac:spMk id="24" creationId="{A1E3F80E-9FAC-81EB-BEE0-3181F9CC8659}"/>
          </ac:spMkLst>
        </pc:spChg>
        <pc:picChg chg="add mod">
          <ac:chgData name="sherytaw@outlook.com" userId="305ee5a9ddb6c103" providerId="LiveId" clId="{97F46EDD-525F-473E-ADC8-7289EA73AD98}" dt="2025-02-24T23:28:29.124" v="722"/>
          <ac:picMkLst>
            <pc:docMk/>
            <pc:sldMk cId="670278996" sldId="542"/>
            <ac:picMk id="8" creationId="{468DA963-87CE-40F4-9C87-531B013B46B2}"/>
          </ac:picMkLst>
        </pc:picChg>
        <pc:picChg chg="del">
          <ac:chgData name="sherytaw@outlook.com" userId="305ee5a9ddb6c103" providerId="LiveId" clId="{97F46EDD-525F-473E-ADC8-7289EA73AD98}" dt="2025-02-24T22:48:45.562" v="194" actId="478"/>
          <ac:picMkLst>
            <pc:docMk/>
            <pc:sldMk cId="670278996" sldId="542"/>
            <ac:picMk id="6146" creationId="{B2EE0C0E-C65B-4AB7-9F16-AACB99CE032D}"/>
          </ac:picMkLst>
        </pc:picChg>
      </pc:sldChg>
      <pc:sldChg chg="addSp delSp modSp mod modAnim">
        <pc:chgData name="sherytaw@outlook.com" userId="305ee5a9ddb6c103" providerId="LiveId" clId="{97F46EDD-525F-473E-ADC8-7289EA73AD98}" dt="2025-02-24T23:31:53.981" v="733"/>
        <pc:sldMkLst>
          <pc:docMk/>
          <pc:sldMk cId="2518361319" sldId="543"/>
        </pc:sldMkLst>
        <pc:spChg chg="mod">
          <ac:chgData name="sherytaw@outlook.com" userId="305ee5a9ddb6c103" providerId="LiveId" clId="{97F46EDD-525F-473E-ADC8-7289EA73AD98}" dt="2025-02-24T23:01:26.060" v="365" actId="403"/>
          <ac:spMkLst>
            <pc:docMk/>
            <pc:sldMk cId="2518361319" sldId="543"/>
            <ac:spMk id="24" creationId="{F08261FC-FE1B-3B18-0109-CFAC86895DC0}"/>
          </ac:spMkLst>
        </pc:spChg>
        <pc:picChg chg="add mod">
          <ac:chgData name="sherytaw@outlook.com" userId="305ee5a9ddb6c103" providerId="LiveId" clId="{97F46EDD-525F-473E-ADC8-7289EA73AD98}" dt="2025-02-24T23:31:53.981" v="733"/>
          <ac:picMkLst>
            <pc:docMk/>
            <pc:sldMk cId="2518361319" sldId="543"/>
            <ac:picMk id="8" creationId="{A13BAC05-E814-4037-9CD3-1EB87D3DF6ED}"/>
          </ac:picMkLst>
        </pc:picChg>
        <pc:picChg chg="del">
          <ac:chgData name="sherytaw@outlook.com" userId="305ee5a9ddb6c103" providerId="LiveId" clId="{97F46EDD-525F-473E-ADC8-7289EA73AD98}" dt="2025-02-24T23:00:42.081" v="356" actId="478"/>
          <ac:picMkLst>
            <pc:docMk/>
            <pc:sldMk cId="2518361319" sldId="543"/>
            <ac:picMk id="14340" creationId="{714475ED-BCE1-449D-8C85-E1559D6F037F}"/>
          </ac:picMkLst>
        </pc:picChg>
      </pc:sldChg>
      <pc:sldChg chg="addSp delSp modSp mod modAnim">
        <pc:chgData name="sherytaw@outlook.com" userId="305ee5a9ddb6c103" providerId="LiveId" clId="{97F46EDD-525F-473E-ADC8-7289EA73AD98}" dt="2025-02-24T23:44:54.651" v="792" actId="1076"/>
        <pc:sldMkLst>
          <pc:docMk/>
          <pc:sldMk cId="3417038398" sldId="544"/>
        </pc:sldMkLst>
        <pc:spChg chg="mod">
          <ac:chgData name="sherytaw@outlook.com" userId="305ee5a9ddb6c103" providerId="LiveId" clId="{97F46EDD-525F-473E-ADC8-7289EA73AD98}" dt="2025-02-24T23:22:04.863" v="674" actId="20577"/>
          <ac:spMkLst>
            <pc:docMk/>
            <pc:sldMk cId="3417038398" sldId="544"/>
            <ac:spMk id="6" creationId="{A9ADE130-0AB1-C24F-ED36-D9349173D0AE}"/>
          </ac:spMkLst>
        </pc:spChg>
        <pc:spChg chg="add mod">
          <ac:chgData name="sherytaw@outlook.com" userId="305ee5a9ddb6c103" providerId="LiveId" clId="{97F46EDD-525F-473E-ADC8-7289EA73AD98}" dt="2025-02-24T23:22:01.819" v="673"/>
          <ac:spMkLst>
            <pc:docMk/>
            <pc:sldMk cId="3417038398" sldId="544"/>
            <ac:spMk id="9" creationId="{36D48B90-4E66-491D-B633-635335DEC79F}"/>
          </ac:spMkLst>
        </pc:spChg>
        <pc:spChg chg="del">
          <ac:chgData name="sherytaw@outlook.com" userId="305ee5a9ddb6c103" providerId="LiveId" clId="{97F46EDD-525F-473E-ADC8-7289EA73AD98}" dt="2025-02-24T23:22:01.408" v="672" actId="478"/>
          <ac:spMkLst>
            <pc:docMk/>
            <pc:sldMk cId="3417038398" sldId="544"/>
            <ac:spMk id="11" creationId="{293ABE3F-70B3-4F2A-ACF2-BA76E8DDA316}"/>
          </ac:spMkLst>
        </pc:spChg>
        <pc:spChg chg="mod">
          <ac:chgData name="sherytaw@outlook.com" userId="305ee5a9ddb6c103" providerId="LiveId" clId="{97F46EDD-525F-473E-ADC8-7289EA73AD98}" dt="2025-02-24T22:59:57.185" v="353" actId="1076"/>
          <ac:spMkLst>
            <pc:docMk/>
            <pc:sldMk cId="3417038398" sldId="544"/>
            <ac:spMk id="25" creationId="{E04D2411-655D-321B-ACC0-2ECD1C4D588B}"/>
          </ac:spMkLst>
        </pc:spChg>
        <pc:spChg chg="mod">
          <ac:chgData name="sherytaw@outlook.com" userId="305ee5a9ddb6c103" providerId="LiveId" clId="{97F46EDD-525F-473E-ADC8-7289EA73AD98}" dt="2025-02-24T23:00:10.774" v="354" actId="1076"/>
          <ac:spMkLst>
            <pc:docMk/>
            <pc:sldMk cId="3417038398" sldId="544"/>
            <ac:spMk id="48" creationId="{7CFA09A9-4CFC-31C0-05D1-D8272CDB3A0B}"/>
          </ac:spMkLst>
        </pc:spChg>
        <pc:picChg chg="add mod">
          <ac:chgData name="sherytaw@outlook.com" userId="305ee5a9ddb6c103" providerId="LiveId" clId="{97F46EDD-525F-473E-ADC8-7289EA73AD98}" dt="2025-02-24T23:31:39.744" v="732"/>
          <ac:picMkLst>
            <pc:docMk/>
            <pc:sldMk cId="3417038398" sldId="544"/>
            <ac:picMk id="10" creationId="{E99E4C7D-FDA7-4EB1-ACB6-EDC90C05BE8B}"/>
          </ac:picMkLst>
        </pc:picChg>
        <pc:picChg chg="del">
          <ac:chgData name="sherytaw@outlook.com" userId="305ee5a9ddb6c103" providerId="LiveId" clId="{97F46EDD-525F-473E-ADC8-7289EA73AD98}" dt="2025-02-24T22:59:49.147" v="351" actId="478"/>
          <ac:picMkLst>
            <pc:docMk/>
            <pc:sldMk cId="3417038398" sldId="544"/>
            <ac:picMk id="12" creationId="{55E42BCF-028A-47B2-936E-6A19B73A2443}"/>
          </ac:picMkLst>
        </pc:picChg>
        <pc:picChg chg="add del">
          <ac:chgData name="sherytaw@outlook.com" userId="305ee5a9ddb6c103" providerId="LiveId" clId="{97F46EDD-525F-473E-ADC8-7289EA73AD98}" dt="2025-02-24T23:44:36.924" v="786"/>
          <ac:picMkLst>
            <pc:docMk/>
            <pc:sldMk cId="3417038398" sldId="544"/>
            <ac:picMk id="5122" creationId="{CEB96397-A46C-400D-BCEF-B8ED8DCEDB97}"/>
          </ac:picMkLst>
        </pc:picChg>
        <pc:picChg chg="add mod">
          <ac:chgData name="sherytaw@outlook.com" userId="305ee5a9ddb6c103" providerId="LiveId" clId="{97F46EDD-525F-473E-ADC8-7289EA73AD98}" dt="2025-02-24T23:44:54.651" v="792" actId="1076"/>
          <ac:picMkLst>
            <pc:docMk/>
            <pc:sldMk cId="3417038398" sldId="544"/>
            <ac:picMk id="5124" creationId="{8564CC92-8DAE-4E48-AA62-5758681EF834}"/>
          </ac:picMkLst>
        </pc:picChg>
      </pc:sldChg>
      <pc:sldChg chg="addSp delSp modSp mod modAnim">
        <pc:chgData name="sherytaw@outlook.com" userId="305ee5a9ddb6c103" providerId="LiveId" clId="{97F46EDD-525F-473E-ADC8-7289EA73AD98}" dt="2025-02-24T23:34:30.291" v="743"/>
        <pc:sldMkLst>
          <pc:docMk/>
          <pc:sldMk cId="3644598750" sldId="545"/>
        </pc:sldMkLst>
        <pc:spChg chg="mod">
          <ac:chgData name="sherytaw@outlook.com" userId="305ee5a9ddb6c103" providerId="LiveId" clId="{97F46EDD-525F-473E-ADC8-7289EA73AD98}" dt="2025-02-24T23:13:18.561" v="556" actId="1035"/>
          <ac:spMkLst>
            <pc:docMk/>
            <pc:sldMk cId="3644598750" sldId="545"/>
            <ac:spMk id="24" creationId="{BBD2B736-CB45-8399-98DB-F08249406E42}"/>
          </ac:spMkLst>
        </pc:spChg>
        <pc:picChg chg="add mod">
          <ac:chgData name="sherytaw@outlook.com" userId="305ee5a9ddb6c103" providerId="LiveId" clId="{97F46EDD-525F-473E-ADC8-7289EA73AD98}" dt="2025-02-24T23:34:30.291" v="743"/>
          <ac:picMkLst>
            <pc:docMk/>
            <pc:sldMk cId="3644598750" sldId="545"/>
            <ac:picMk id="8" creationId="{CB3F174E-CCAB-4917-9576-4B6C7FC4637A}"/>
          </ac:picMkLst>
        </pc:picChg>
        <pc:picChg chg="del mod">
          <ac:chgData name="sherytaw@outlook.com" userId="305ee5a9ddb6c103" providerId="LiveId" clId="{97F46EDD-525F-473E-ADC8-7289EA73AD98}" dt="2025-02-24T23:12:00.714" v="494" actId="478"/>
          <ac:picMkLst>
            <pc:docMk/>
            <pc:sldMk cId="3644598750" sldId="545"/>
            <ac:picMk id="21506" creationId="{63909FC9-3166-462C-A92B-56BBF6987121}"/>
          </ac:picMkLst>
        </pc:picChg>
      </pc:sldChg>
      <pc:sldChg chg="addSp delSp modSp mod modAnim">
        <pc:chgData name="sherytaw@outlook.com" userId="305ee5a9ddb6c103" providerId="LiveId" clId="{97F46EDD-525F-473E-ADC8-7289EA73AD98}" dt="2025-02-24T23:36:52.095" v="752"/>
        <pc:sldMkLst>
          <pc:docMk/>
          <pc:sldMk cId="3780930707" sldId="548"/>
        </pc:sldMkLst>
        <pc:spChg chg="add mod">
          <ac:chgData name="sherytaw@outlook.com" userId="305ee5a9ddb6c103" providerId="LiveId" clId="{97F46EDD-525F-473E-ADC8-7289EA73AD98}" dt="2025-02-24T23:20:53.808" v="659"/>
          <ac:spMkLst>
            <pc:docMk/>
            <pc:sldMk cId="3780930707" sldId="548"/>
            <ac:spMk id="11" creationId="{6335F068-C60B-426B-83B0-C3C28A574479}"/>
          </ac:spMkLst>
        </pc:spChg>
        <pc:spChg chg="del">
          <ac:chgData name="sherytaw@outlook.com" userId="305ee5a9ddb6c103" providerId="LiveId" clId="{97F46EDD-525F-473E-ADC8-7289EA73AD98}" dt="2025-02-24T23:20:53.017" v="658" actId="478"/>
          <ac:spMkLst>
            <pc:docMk/>
            <pc:sldMk cId="3780930707" sldId="548"/>
            <ac:spMk id="12" creationId="{E5081CAD-002D-4625-96FA-78BA510AA0F1}"/>
          </ac:spMkLst>
        </pc:spChg>
        <pc:spChg chg="mod">
          <ac:chgData name="sherytaw@outlook.com" userId="305ee5a9ddb6c103" providerId="LiveId" clId="{97F46EDD-525F-473E-ADC8-7289EA73AD98}" dt="2025-02-24T23:20:57.417" v="660" actId="20577"/>
          <ac:spMkLst>
            <pc:docMk/>
            <pc:sldMk cId="3780930707" sldId="548"/>
            <ac:spMk id="34" creationId="{2D51B4B8-AB2E-4EBB-848C-57235FED54E9}"/>
          </ac:spMkLst>
        </pc:spChg>
        <pc:picChg chg="add mod">
          <ac:chgData name="sherytaw@outlook.com" userId="305ee5a9ddb6c103" providerId="LiveId" clId="{97F46EDD-525F-473E-ADC8-7289EA73AD98}" dt="2025-02-24T23:36:52.095" v="752"/>
          <ac:picMkLst>
            <pc:docMk/>
            <pc:sldMk cId="3780930707" sldId="548"/>
            <ac:picMk id="13" creationId="{2F6A9F3C-A6AC-4780-8653-167793EB1C69}"/>
          </ac:picMkLst>
        </pc:picChg>
      </pc:sldChg>
      <pc:sldChg chg="addSp delSp modSp mod modAnim">
        <pc:chgData name="sherytaw@outlook.com" userId="305ee5a9ddb6c103" providerId="LiveId" clId="{97F46EDD-525F-473E-ADC8-7289EA73AD98}" dt="2025-02-24T23:42:52.011" v="778" actId="1440"/>
        <pc:sldMkLst>
          <pc:docMk/>
          <pc:sldMk cId="1036739446" sldId="549"/>
        </pc:sldMkLst>
        <pc:spChg chg="mod">
          <ac:chgData name="sherytaw@outlook.com" userId="305ee5a9ddb6c103" providerId="LiveId" clId="{97F46EDD-525F-473E-ADC8-7289EA73AD98}" dt="2025-02-24T22:52:25.046" v="236" actId="20577"/>
          <ac:spMkLst>
            <pc:docMk/>
            <pc:sldMk cId="1036739446" sldId="549"/>
            <ac:spMk id="4" creationId="{40C9AD35-C64E-B0F4-F69E-BDCD91D01B74}"/>
          </ac:spMkLst>
        </pc:spChg>
        <pc:spChg chg="del">
          <ac:chgData name="sherytaw@outlook.com" userId="305ee5a9ddb6c103" providerId="LiveId" clId="{97F46EDD-525F-473E-ADC8-7289EA73AD98}" dt="2025-02-24T22:52:21.180" v="234" actId="478"/>
          <ac:spMkLst>
            <pc:docMk/>
            <pc:sldMk cId="1036739446" sldId="549"/>
            <ac:spMk id="9" creationId="{7BFDEDDF-6FD8-4651-8B35-75BE4D80D87D}"/>
          </ac:spMkLst>
        </pc:spChg>
        <pc:spChg chg="add mod">
          <ac:chgData name="sherytaw@outlook.com" userId="305ee5a9ddb6c103" providerId="LiveId" clId="{97F46EDD-525F-473E-ADC8-7289EA73AD98}" dt="2025-02-24T22:52:22.184" v="235"/>
          <ac:spMkLst>
            <pc:docMk/>
            <pc:sldMk cId="1036739446" sldId="549"/>
            <ac:spMk id="10" creationId="{AF940003-DEE3-4456-84D1-07F9A3B14053}"/>
          </ac:spMkLst>
        </pc:spChg>
        <pc:spChg chg="mod">
          <ac:chgData name="sherytaw@outlook.com" userId="305ee5a9ddb6c103" providerId="LiveId" clId="{97F46EDD-525F-473E-ADC8-7289EA73AD98}" dt="2025-02-24T22:51:42.382" v="227" actId="1076"/>
          <ac:spMkLst>
            <pc:docMk/>
            <pc:sldMk cId="1036739446" sldId="549"/>
            <ac:spMk id="48" creationId="{1698561E-7A09-CC1E-86D7-47E93456F2DD}"/>
          </ac:spMkLst>
        </pc:spChg>
        <pc:picChg chg="add mod">
          <ac:chgData name="sherytaw@outlook.com" userId="305ee5a9ddb6c103" providerId="LiveId" clId="{97F46EDD-525F-473E-ADC8-7289EA73AD98}" dt="2025-02-24T23:28:49.259" v="723"/>
          <ac:picMkLst>
            <pc:docMk/>
            <pc:sldMk cId="1036739446" sldId="549"/>
            <ac:picMk id="11" creationId="{C6D98681-00B5-43D3-8BAB-0C87E518CE7E}"/>
          </ac:picMkLst>
        </pc:picChg>
        <pc:picChg chg="add mod">
          <ac:chgData name="sherytaw@outlook.com" userId="305ee5a9ddb6c103" providerId="LiveId" clId="{97F46EDD-525F-473E-ADC8-7289EA73AD98}" dt="2025-02-24T23:42:52.011" v="778" actId="1440"/>
          <ac:picMkLst>
            <pc:docMk/>
            <pc:sldMk cId="1036739446" sldId="549"/>
            <ac:picMk id="3074" creationId="{29B45FF4-0B0B-434E-9EB8-7CF377D7C4CD}"/>
          </ac:picMkLst>
        </pc:picChg>
        <pc:picChg chg="del">
          <ac:chgData name="sherytaw@outlook.com" userId="305ee5a9ddb6c103" providerId="LiveId" clId="{97F46EDD-525F-473E-ADC8-7289EA73AD98}" dt="2025-02-24T22:51:06.754" v="221" actId="478"/>
          <ac:picMkLst>
            <pc:docMk/>
            <pc:sldMk cId="1036739446" sldId="549"/>
            <ac:picMk id="7170" creationId="{AE2E4F51-33EE-4983-B1D3-D36E7CC6C27A}"/>
          </ac:picMkLst>
        </pc:picChg>
      </pc:sldChg>
      <pc:sldChg chg="addSp delSp modSp del mod">
        <pc:chgData name="sherytaw@outlook.com" userId="305ee5a9ddb6c103" providerId="LiveId" clId="{97F46EDD-525F-473E-ADC8-7289EA73AD98}" dt="2025-02-24T23:29:32.264" v="724" actId="47"/>
        <pc:sldMkLst>
          <pc:docMk/>
          <pc:sldMk cId="4014279945" sldId="550"/>
        </pc:sldMkLst>
        <pc:spChg chg="mod">
          <ac:chgData name="sherytaw@outlook.com" userId="305ee5a9ddb6c103" providerId="LiveId" clId="{97F46EDD-525F-473E-ADC8-7289EA73AD98}" dt="2025-02-24T22:52:38.334" v="239" actId="20577"/>
          <ac:spMkLst>
            <pc:docMk/>
            <pc:sldMk cId="4014279945" sldId="550"/>
            <ac:spMk id="4" creationId="{40C9AD35-C64E-B0F4-F69E-BDCD91D01B74}"/>
          </ac:spMkLst>
        </pc:spChg>
        <pc:spChg chg="del">
          <ac:chgData name="sherytaw@outlook.com" userId="305ee5a9ddb6c103" providerId="LiveId" clId="{97F46EDD-525F-473E-ADC8-7289EA73AD98}" dt="2025-02-24T22:52:31.798" v="237" actId="478"/>
          <ac:spMkLst>
            <pc:docMk/>
            <pc:sldMk cId="4014279945" sldId="550"/>
            <ac:spMk id="9" creationId="{1F5E7047-630E-4962-89B4-2BEF92C748D0}"/>
          </ac:spMkLst>
        </pc:spChg>
        <pc:spChg chg="add mod">
          <ac:chgData name="sherytaw@outlook.com" userId="305ee5a9ddb6c103" providerId="LiveId" clId="{97F46EDD-525F-473E-ADC8-7289EA73AD98}" dt="2025-02-24T22:52:32.612" v="238"/>
          <ac:spMkLst>
            <pc:docMk/>
            <pc:sldMk cId="4014279945" sldId="550"/>
            <ac:spMk id="10" creationId="{D99C3A05-F84C-4EB2-A009-1B7E34360298}"/>
          </ac:spMkLst>
        </pc:spChg>
      </pc:sldChg>
      <pc:sldChg chg="addSp delSp modSp mod modAnim">
        <pc:chgData name="sherytaw@outlook.com" userId="305ee5a9ddb6c103" providerId="LiveId" clId="{97F46EDD-525F-473E-ADC8-7289EA73AD98}" dt="2025-02-24T23:30:15.478" v="727"/>
        <pc:sldMkLst>
          <pc:docMk/>
          <pc:sldMk cId="2512310279" sldId="551"/>
        </pc:sldMkLst>
        <pc:spChg chg="mod">
          <ac:chgData name="sherytaw@outlook.com" userId="305ee5a9ddb6c103" providerId="LiveId" clId="{97F46EDD-525F-473E-ADC8-7289EA73AD98}" dt="2025-02-24T23:21:38.985" v="668" actId="20577"/>
          <ac:spMkLst>
            <pc:docMk/>
            <pc:sldMk cId="2512310279" sldId="551"/>
            <ac:spMk id="4" creationId="{40C9AD35-C64E-B0F4-F69E-BDCD91D01B74}"/>
          </ac:spMkLst>
        </pc:spChg>
        <pc:spChg chg="mod">
          <ac:chgData name="sherytaw@outlook.com" userId="305ee5a9ddb6c103" providerId="LiveId" clId="{97F46EDD-525F-473E-ADC8-7289EA73AD98}" dt="2025-02-24T23:21:33.582" v="667"/>
          <ac:spMkLst>
            <pc:docMk/>
            <pc:sldMk cId="2512310279" sldId="551"/>
            <ac:spMk id="10" creationId="{DBFC4CE9-9D6B-4697-BB4B-AA267482192C}"/>
          </ac:spMkLst>
        </pc:spChg>
        <pc:spChg chg="mod">
          <ac:chgData name="sherytaw@outlook.com" userId="305ee5a9ddb6c103" providerId="LiveId" clId="{97F46EDD-525F-473E-ADC8-7289EA73AD98}" dt="2025-02-24T22:55:56.189" v="278" actId="1036"/>
          <ac:spMkLst>
            <pc:docMk/>
            <pc:sldMk cId="2512310279" sldId="551"/>
            <ac:spMk id="48" creationId="{1698561E-7A09-CC1E-86D7-47E93456F2DD}"/>
          </ac:spMkLst>
        </pc:spChg>
        <pc:picChg chg="add mod">
          <ac:chgData name="sherytaw@outlook.com" userId="305ee5a9ddb6c103" providerId="LiveId" clId="{97F46EDD-525F-473E-ADC8-7289EA73AD98}" dt="2025-02-24T23:30:15.478" v="727"/>
          <ac:picMkLst>
            <pc:docMk/>
            <pc:sldMk cId="2512310279" sldId="551"/>
            <ac:picMk id="9" creationId="{C442CF52-8D11-4AC5-BA8C-E714BBC0750F}"/>
          </ac:picMkLst>
        </pc:picChg>
        <pc:picChg chg="del">
          <ac:chgData name="sherytaw@outlook.com" userId="305ee5a9ddb6c103" providerId="LiveId" clId="{97F46EDD-525F-473E-ADC8-7289EA73AD98}" dt="2025-02-24T22:55:48.528" v="275" actId="478"/>
          <ac:picMkLst>
            <pc:docMk/>
            <pc:sldMk cId="2512310279" sldId="551"/>
            <ac:picMk id="9220" creationId="{092F84C4-A0C0-4CD0-9563-466B40396D65}"/>
          </ac:picMkLst>
        </pc:picChg>
      </pc:sldChg>
      <pc:sldChg chg="del">
        <pc:chgData name="sherytaw@outlook.com" userId="305ee5a9ddb6c103" providerId="LiveId" clId="{97F46EDD-525F-473E-ADC8-7289EA73AD98}" dt="2025-02-24T23:29:32.264" v="724" actId="47"/>
        <pc:sldMkLst>
          <pc:docMk/>
          <pc:sldMk cId="1552009908" sldId="552"/>
        </pc:sldMkLst>
      </pc:sldChg>
      <pc:sldChg chg="addSp delSp modSp mod modAnim">
        <pc:chgData name="sherytaw@outlook.com" userId="305ee5a9ddb6c103" providerId="LiveId" clId="{97F46EDD-525F-473E-ADC8-7289EA73AD98}" dt="2025-02-24T23:29:58.903" v="726"/>
        <pc:sldMkLst>
          <pc:docMk/>
          <pc:sldMk cId="1691646628" sldId="553"/>
        </pc:sldMkLst>
        <pc:spChg chg="mod">
          <ac:chgData name="sherytaw@outlook.com" userId="305ee5a9ddb6c103" providerId="LiveId" clId="{97F46EDD-525F-473E-ADC8-7289EA73AD98}" dt="2025-02-24T22:55:02.222" v="268" actId="1076"/>
          <ac:spMkLst>
            <pc:docMk/>
            <pc:sldMk cId="1691646628" sldId="553"/>
            <ac:spMk id="24" creationId="{A1E3F80E-9FAC-81EB-BEE0-3181F9CC8659}"/>
          </ac:spMkLst>
        </pc:spChg>
        <pc:picChg chg="del">
          <ac:chgData name="sherytaw@outlook.com" userId="305ee5a9ddb6c103" providerId="LiveId" clId="{97F46EDD-525F-473E-ADC8-7289EA73AD98}" dt="2025-02-24T22:54:21.952" v="260" actId="478"/>
          <ac:picMkLst>
            <pc:docMk/>
            <pc:sldMk cId="1691646628" sldId="553"/>
            <ac:picMk id="2" creationId="{399D7CD7-9156-43A1-B88A-D4F10088AF04}"/>
          </ac:picMkLst>
        </pc:picChg>
        <pc:picChg chg="add mod">
          <ac:chgData name="sherytaw@outlook.com" userId="305ee5a9ddb6c103" providerId="LiveId" clId="{97F46EDD-525F-473E-ADC8-7289EA73AD98}" dt="2025-02-24T23:29:58.903" v="726"/>
          <ac:picMkLst>
            <pc:docMk/>
            <pc:sldMk cId="1691646628" sldId="553"/>
            <ac:picMk id="8" creationId="{725B1184-AA5F-4B1D-BC15-39D4E0DFC301}"/>
          </ac:picMkLst>
        </pc:picChg>
      </pc:sldChg>
      <pc:sldChg chg="addSp delSp modSp mod modAnim">
        <pc:chgData name="sherytaw@outlook.com" userId="305ee5a9ddb6c103" providerId="LiveId" clId="{97F46EDD-525F-473E-ADC8-7289EA73AD98}" dt="2025-02-24T23:36:15.199" v="750"/>
        <pc:sldMkLst>
          <pc:docMk/>
          <pc:sldMk cId="2648529914" sldId="554"/>
        </pc:sldMkLst>
        <pc:spChg chg="mod">
          <ac:chgData name="sherytaw@outlook.com" userId="305ee5a9ddb6c103" providerId="LiveId" clId="{97F46EDD-525F-473E-ADC8-7289EA73AD98}" dt="2025-02-24T23:24:56.061" v="706" actId="20577"/>
          <ac:spMkLst>
            <pc:docMk/>
            <pc:sldMk cId="2648529914" sldId="554"/>
            <ac:spMk id="6" creationId="{E0B97325-3CD3-DC3A-5424-45A4D50567EA}"/>
          </ac:spMkLst>
        </pc:spChg>
        <pc:spChg chg="del">
          <ac:chgData name="sherytaw@outlook.com" userId="305ee5a9ddb6c103" providerId="LiveId" clId="{97F46EDD-525F-473E-ADC8-7289EA73AD98}" dt="2025-02-24T23:24:52.863" v="704" actId="478"/>
          <ac:spMkLst>
            <pc:docMk/>
            <pc:sldMk cId="2648529914" sldId="554"/>
            <ac:spMk id="8" creationId="{E27DEC96-2611-4B33-9A63-C29CF4A5765C}"/>
          </ac:spMkLst>
        </pc:spChg>
        <pc:spChg chg="add mod">
          <ac:chgData name="sherytaw@outlook.com" userId="305ee5a9ddb6c103" providerId="LiveId" clId="{97F46EDD-525F-473E-ADC8-7289EA73AD98}" dt="2025-02-24T23:24:53.338" v="705"/>
          <ac:spMkLst>
            <pc:docMk/>
            <pc:sldMk cId="2648529914" sldId="554"/>
            <ac:spMk id="9" creationId="{1A359783-2934-4927-82D1-584B03C542FB}"/>
          </ac:spMkLst>
        </pc:spChg>
        <pc:spChg chg="mod">
          <ac:chgData name="sherytaw@outlook.com" userId="305ee5a9ddb6c103" providerId="LiveId" clId="{97F46EDD-525F-473E-ADC8-7289EA73AD98}" dt="2025-02-24T23:19:20.148" v="647"/>
          <ac:spMkLst>
            <pc:docMk/>
            <pc:sldMk cId="2648529914" sldId="554"/>
            <ac:spMk id="48" creationId="{68C0891A-1A34-A4BA-338A-CF519E24635A}"/>
          </ac:spMkLst>
        </pc:spChg>
        <pc:picChg chg="add mod">
          <ac:chgData name="sherytaw@outlook.com" userId="305ee5a9ddb6c103" providerId="LiveId" clId="{97F46EDD-525F-473E-ADC8-7289EA73AD98}" dt="2025-02-24T23:36:15.199" v="750"/>
          <ac:picMkLst>
            <pc:docMk/>
            <pc:sldMk cId="2648529914" sldId="554"/>
            <ac:picMk id="10" creationId="{511000BB-AF7A-4238-B02F-28A40C5FDBF4}"/>
          </ac:picMkLst>
        </pc:picChg>
      </pc:sldChg>
      <pc:sldChg chg="addSp modSp mod modAnim">
        <pc:chgData name="sherytaw@outlook.com" userId="305ee5a9ddb6c103" providerId="LiveId" clId="{97F46EDD-525F-473E-ADC8-7289EA73AD98}" dt="2025-02-24T23:35:58.660" v="749"/>
        <pc:sldMkLst>
          <pc:docMk/>
          <pc:sldMk cId="1635810345" sldId="555"/>
        </pc:sldMkLst>
        <pc:spChg chg="mod">
          <ac:chgData name="sherytaw@outlook.com" userId="305ee5a9ddb6c103" providerId="LiveId" clId="{97F46EDD-525F-473E-ADC8-7289EA73AD98}" dt="2025-02-24T23:18:51.558" v="643" actId="1076"/>
          <ac:spMkLst>
            <pc:docMk/>
            <pc:sldMk cId="1635810345" sldId="555"/>
            <ac:spMk id="24" creationId="{9DC18236-A287-F375-E4BE-6DB3488E2DBF}"/>
          </ac:spMkLst>
        </pc:spChg>
        <pc:picChg chg="add mod">
          <ac:chgData name="sherytaw@outlook.com" userId="305ee5a9ddb6c103" providerId="LiveId" clId="{97F46EDD-525F-473E-ADC8-7289EA73AD98}" dt="2025-02-24T23:35:58.660" v="749"/>
          <ac:picMkLst>
            <pc:docMk/>
            <pc:sldMk cId="1635810345" sldId="555"/>
            <ac:picMk id="7" creationId="{930AC5DF-F7DA-4666-8210-6DB91F3F51AE}"/>
          </ac:picMkLst>
        </pc:picChg>
      </pc:sldChg>
      <pc:sldChg chg="addSp delSp modSp add mod modAnim">
        <pc:chgData name="sherytaw@outlook.com" userId="305ee5a9ddb6c103" providerId="LiveId" clId="{97F46EDD-525F-473E-ADC8-7289EA73AD98}" dt="2025-02-24T23:53:46.254" v="859" actId="1440"/>
        <pc:sldMkLst>
          <pc:docMk/>
          <pc:sldMk cId="3225599535" sldId="556"/>
        </pc:sldMkLst>
        <pc:spChg chg="mod">
          <ac:chgData name="sherytaw@outlook.com" userId="305ee5a9ddb6c103" providerId="LiveId" clId="{97F46EDD-525F-473E-ADC8-7289EA73AD98}" dt="2025-02-24T23:25:05.384" v="709" actId="20577"/>
          <ac:spMkLst>
            <pc:docMk/>
            <pc:sldMk cId="3225599535" sldId="556"/>
            <ac:spMk id="6" creationId="{E0B97325-3CD3-DC3A-5424-45A4D50567EA}"/>
          </ac:spMkLst>
        </pc:spChg>
        <pc:spChg chg="del">
          <ac:chgData name="sherytaw@outlook.com" userId="305ee5a9ddb6c103" providerId="LiveId" clId="{97F46EDD-525F-473E-ADC8-7289EA73AD98}" dt="2025-02-24T23:25:02.297" v="707" actId="478"/>
          <ac:spMkLst>
            <pc:docMk/>
            <pc:sldMk cId="3225599535" sldId="556"/>
            <ac:spMk id="8" creationId="{E27DEC96-2611-4B33-9A63-C29CF4A5765C}"/>
          </ac:spMkLst>
        </pc:spChg>
        <pc:spChg chg="add mod">
          <ac:chgData name="sherytaw@outlook.com" userId="305ee5a9ddb6c103" providerId="LiveId" clId="{97F46EDD-525F-473E-ADC8-7289EA73AD98}" dt="2025-02-24T23:25:02.836" v="708"/>
          <ac:spMkLst>
            <pc:docMk/>
            <pc:sldMk cId="3225599535" sldId="556"/>
            <ac:spMk id="9" creationId="{CA30DA7F-D6E0-4A00-B4C6-EC5E577004E1}"/>
          </ac:spMkLst>
        </pc:spChg>
        <pc:spChg chg="mod">
          <ac:chgData name="sherytaw@outlook.com" userId="305ee5a9ddb6c103" providerId="LiveId" clId="{97F46EDD-525F-473E-ADC8-7289EA73AD98}" dt="2025-02-24T23:20:10.361" v="655" actId="14100"/>
          <ac:spMkLst>
            <pc:docMk/>
            <pc:sldMk cId="3225599535" sldId="556"/>
            <ac:spMk id="48" creationId="{68C0891A-1A34-A4BA-338A-CF519E24635A}"/>
          </ac:spMkLst>
        </pc:spChg>
        <pc:picChg chg="add mod">
          <ac:chgData name="sherytaw@outlook.com" userId="305ee5a9ddb6c103" providerId="LiveId" clId="{97F46EDD-525F-473E-ADC8-7289EA73AD98}" dt="2025-02-24T23:36:30.401" v="751"/>
          <ac:picMkLst>
            <pc:docMk/>
            <pc:sldMk cId="3225599535" sldId="556"/>
            <ac:picMk id="10" creationId="{4911CF7B-52FC-44C7-B8D9-B45BC5F138AA}"/>
          </ac:picMkLst>
        </pc:picChg>
        <pc:picChg chg="add mod">
          <ac:chgData name="sherytaw@outlook.com" userId="305ee5a9ddb6c103" providerId="LiveId" clId="{97F46EDD-525F-473E-ADC8-7289EA73AD98}" dt="2025-02-24T23:53:46.254" v="859" actId="1440"/>
          <ac:picMkLst>
            <pc:docMk/>
            <pc:sldMk cId="3225599535" sldId="556"/>
            <ac:picMk id="13314" creationId="{AEE630AB-2126-4BF5-ADC3-427C8F23FB04}"/>
          </ac:picMkLst>
        </pc:picChg>
      </pc:sldChg>
    </pc:docChg>
  </pc:docChgLst>
  <pc:docChgLst>
    <pc:chgData name="shery tawfeeq" userId="19a96e0e89ed5f52" providerId="LiveId" clId="{3C9F08B2-26DB-48A7-9D67-1DFFBC9AAF24}"/>
    <pc:docChg chg="undo redo custSel addSld delSld modSld sldOrd modSection">
      <pc:chgData name="shery tawfeeq" userId="19a96e0e89ed5f52" providerId="LiveId" clId="{3C9F08B2-26DB-48A7-9D67-1DFFBC9AAF24}" dt="2025-01-10T18:39:22.164" v="1451" actId="313"/>
      <pc:docMkLst>
        <pc:docMk/>
      </pc:docMkLst>
      <pc:sldChg chg="addSp modSp mod modTransition modAnim">
        <pc:chgData name="shery tawfeeq" userId="19a96e0e89ed5f52" providerId="LiveId" clId="{3C9F08B2-26DB-48A7-9D67-1DFFBC9AAF24}" dt="2025-01-09T12:02:09.512" v="752"/>
        <pc:sldMkLst>
          <pc:docMk/>
          <pc:sldMk cId="0" sldId="256"/>
        </pc:sldMkLst>
        <pc:spChg chg="mod">
          <ac:chgData name="shery tawfeeq" userId="19a96e0e89ed5f52" providerId="LiveId" clId="{3C9F08B2-26DB-48A7-9D67-1DFFBC9AAF24}" dt="2025-01-09T12:01:53.996" v="751" actId="20577"/>
          <ac:spMkLst>
            <pc:docMk/>
            <pc:sldMk cId="0" sldId="256"/>
            <ac:spMk id="24" creationId="{00000000-0000-0000-0000-000000000000}"/>
          </ac:spMkLst>
        </pc:spChg>
        <pc:picChg chg="add mod">
          <ac:chgData name="shery tawfeeq" userId="19a96e0e89ed5f52" providerId="LiveId" clId="{3C9F08B2-26DB-48A7-9D67-1DFFBC9AAF24}" dt="2025-01-09T12:02:09.512" v="752"/>
          <ac:picMkLst>
            <pc:docMk/>
            <pc:sldMk cId="0" sldId="256"/>
            <ac:picMk id="2" creationId="{0BFA1E76-DA14-A65C-A643-78A928A2FC37}"/>
          </ac:picMkLst>
        </pc:picChg>
      </pc:sldChg>
      <pc:sldChg chg="addSp modSp mod modTransition modAnim">
        <pc:chgData name="shery tawfeeq" userId="19a96e0e89ed5f52" providerId="LiveId" clId="{3C9F08B2-26DB-48A7-9D67-1DFFBC9AAF24}" dt="2025-01-09T12:47:11.647" v="865" actId="1076"/>
        <pc:sldMkLst>
          <pc:docMk/>
          <pc:sldMk cId="0" sldId="271"/>
        </pc:sldMkLst>
        <pc:spChg chg="mod">
          <ac:chgData name="shery tawfeeq" userId="19a96e0e89ed5f52" providerId="LiveId" clId="{3C9F08B2-26DB-48A7-9D67-1DFFBC9AAF24}" dt="2025-01-09T12:47:11.647" v="865" actId="1076"/>
          <ac:spMkLst>
            <pc:docMk/>
            <pc:sldMk cId="0" sldId="271"/>
            <ac:spMk id="3" creationId="{A080C9CA-8DE3-13B0-66BB-6EA557808C41}"/>
          </ac:spMkLst>
        </pc:spChg>
        <pc:spChg chg="mod">
          <ac:chgData name="shery tawfeeq" userId="19a96e0e89ed5f52" providerId="LiveId" clId="{3C9F08B2-26DB-48A7-9D67-1DFFBC9AAF24}" dt="2025-01-09T11:53:44.487" v="682"/>
          <ac:spMkLst>
            <pc:docMk/>
            <pc:sldMk cId="0" sldId="271"/>
            <ac:spMk id="41" creationId="{00000000-0000-0000-0000-000000000000}"/>
          </ac:spMkLst>
        </pc:spChg>
        <pc:picChg chg="add mod">
          <ac:chgData name="shery tawfeeq" userId="19a96e0e89ed5f52" providerId="LiveId" clId="{3C9F08B2-26DB-48A7-9D67-1DFFBC9AAF24}" dt="2025-01-09T11:54:15.651" v="697"/>
          <ac:picMkLst>
            <pc:docMk/>
            <pc:sldMk cId="0" sldId="271"/>
            <ac:picMk id="2" creationId="{FEF57C36-A9A1-5F9D-FFE5-C0D2534F4115}"/>
          </ac:picMkLst>
        </pc:picChg>
        <pc:picChg chg="mod">
          <ac:chgData name="shery tawfeeq" userId="19a96e0e89ed5f52" providerId="LiveId" clId="{3C9F08B2-26DB-48A7-9D67-1DFFBC9AAF24}" dt="2025-01-06T22:23:14.485" v="266" actId="14100"/>
          <ac:picMkLst>
            <pc:docMk/>
            <pc:sldMk cId="0" sldId="271"/>
            <ac:picMk id="4" creationId="{00000000-0000-0000-0000-000000000000}"/>
          </ac:picMkLst>
        </pc:picChg>
      </pc:sldChg>
      <pc:sldChg chg="addSp delSp modSp mod modTransition modAnim">
        <pc:chgData name="shery tawfeeq" userId="19a96e0e89ed5f52" providerId="LiveId" clId="{3C9F08B2-26DB-48A7-9D67-1DFFBC9AAF24}" dt="2025-01-09T23:21:29.610" v="1142"/>
        <pc:sldMkLst>
          <pc:docMk/>
          <pc:sldMk cId="0" sldId="276"/>
        </pc:sldMkLst>
        <pc:spChg chg="mod">
          <ac:chgData name="shery tawfeeq" userId="19a96e0e89ed5f52" providerId="LiveId" clId="{3C9F08B2-26DB-48A7-9D67-1DFFBC9AAF24}" dt="2025-01-09T11:55:22.213" v="720" actId="1076"/>
          <ac:spMkLst>
            <pc:docMk/>
            <pc:sldMk cId="0" sldId="276"/>
            <ac:spMk id="2" creationId="{B330EBA9-72A4-5E6F-B1C9-2BEC92BCF323}"/>
          </ac:spMkLst>
        </pc:spChg>
        <pc:spChg chg="mod">
          <ac:chgData name="shery tawfeeq" userId="19a96e0e89ed5f52" providerId="LiveId" clId="{3C9F08B2-26DB-48A7-9D67-1DFFBC9AAF24}" dt="2025-01-09T23:21:29.610" v="1142"/>
          <ac:spMkLst>
            <pc:docMk/>
            <pc:sldMk cId="0" sldId="276"/>
            <ac:spMk id="3" creationId="{00000000-0000-0000-0000-000000000000}"/>
          </ac:spMkLst>
        </pc:spChg>
        <pc:spChg chg="mod">
          <ac:chgData name="shery tawfeeq" userId="19a96e0e89ed5f52" providerId="LiveId" clId="{3C9F08B2-26DB-48A7-9D67-1DFFBC9AAF24}" dt="2025-01-09T11:58:31.347" v="732" actId="1076"/>
          <ac:spMkLst>
            <pc:docMk/>
            <pc:sldMk cId="0" sldId="276"/>
            <ac:spMk id="48" creationId="{00000000-0000-0000-0000-000000000000}"/>
          </ac:spMkLst>
        </pc:spChg>
        <pc:picChg chg="add mod">
          <ac:chgData name="shery tawfeeq" userId="19a96e0e89ed5f52" providerId="LiveId" clId="{3C9F08B2-26DB-48A7-9D67-1DFFBC9AAF24}" dt="2025-01-09T11:59:33.115" v="736"/>
          <ac:picMkLst>
            <pc:docMk/>
            <pc:sldMk cId="0" sldId="276"/>
            <ac:picMk id="6" creationId="{4B21BC8E-B405-B52D-08C6-76212D20C47F}"/>
          </ac:picMkLst>
        </pc:picChg>
        <pc:picChg chg="add mod">
          <ac:chgData name="shery tawfeeq" userId="19a96e0e89ed5f52" providerId="LiveId" clId="{3C9F08B2-26DB-48A7-9D67-1DFFBC9AAF24}" dt="2025-01-09T11:59:16.313" v="735" actId="1440"/>
          <ac:picMkLst>
            <pc:docMk/>
            <pc:sldMk cId="0" sldId="276"/>
            <ac:picMk id="1026" creationId="{FA8E0124-9D1A-F2C0-74CC-BFB887ADF428}"/>
          </ac:picMkLst>
        </pc:picChg>
      </pc:sldChg>
      <pc:sldChg chg="addSp delSp modSp mod modTransition modAnim">
        <pc:chgData name="shery tawfeeq" userId="19a96e0e89ed5f52" providerId="LiveId" clId="{3C9F08B2-26DB-48A7-9D67-1DFFBC9AAF24}" dt="2025-01-10T18:39:22.164" v="1451" actId="313"/>
        <pc:sldMkLst>
          <pc:docMk/>
          <pc:sldMk cId="0" sldId="303"/>
        </pc:sldMkLst>
        <pc:spChg chg="add mod">
          <ac:chgData name="shery tawfeeq" userId="19a96e0e89ed5f52" providerId="LiveId" clId="{3C9F08B2-26DB-48A7-9D67-1DFFBC9AAF24}" dt="2025-01-10T18:39:22.164" v="1451" actId="313"/>
          <ac:spMkLst>
            <pc:docMk/>
            <pc:sldMk cId="0" sldId="303"/>
            <ac:spMk id="7" creationId="{C3A00C53-732B-F66B-FB0E-6390320C91DF}"/>
          </ac:spMkLst>
        </pc:spChg>
        <pc:spChg chg="mod">
          <ac:chgData name="shery tawfeeq" userId="19a96e0e89ed5f52" providerId="LiveId" clId="{3C9F08B2-26DB-48A7-9D67-1DFFBC9AAF24}" dt="2025-01-06T23:15:46.045" v="464" actId="1076"/>
          <ac:spMkLst>
            <pc:docMk/>
            <pc:sldMk cId="0" sldId="303"/>
            <ac:spMk id="9" creationId="{00000000-0000-0000-0000-000000000000}"/>
          </ac:spMkLst>
        </pc:spChg>
        <pc:spChg chg="mod">
          <ac:chgData name="shery tawfeeq" userId="19a96e0e89ed5f52" providerId="LiveId" clId="{3C9F08B2-26DB-48A7-9D67-1DFFBC9AAF24}" dt="2025-01-06T23:19:59.679" v="516"/>
          <ac:spMkLst>
            <pc:docMk/>
            <pc:sldMk cId="0" sldId="303"/>
            <ac:spMk id="11" creationId="{00000000-0000-0000-0000-000000000000}"/>
          </ac:spMkLst>
        </pc:spChg>
        <pc:spChg chg="mod">
          <ac:chgData name="shery tawfeeq" userId="19a96e0e89ed5f52" providerId="LiveId" clId="{3C9F08B2-26DB-48A7-9D67-1DFFBC9AAF24}" dt="2025-01-06T23:19:43.401" v="515"/>
          <ac:spMkLst>
            <pc:docMk/>
            <pc:sldMk cId="0" sldId="303"/>
            <ac:spMk id="12" creationId="{00000000-0000-0000-0000-000000000000}"/>
          </ac:spMkLst>
        </pc:spChg>
        <pc:spChg chg="mod">
          <ac:chgData name="shery tawfeeq" userId="19a96e0e89ed5f52" providerId="LiveId" clId="{3C9F08B2-26DB-48A7-9D67-1DFFBC9AAF24}" dt="2025-01-06T23:19:28.722" v="513"/>
          <ac:spMkLst>
            <pc:docMk/>
            <pc:sldMk cId="0" sldId="303"/>
            <ac:spMk id="13" creationId="{00000000-0000-0000-0000-000000000000}"/>
          </ac:spMkLst>
        </pc:spChg>
      </pc:sldChg>
      <pc:sldChg chg="addSp delSp modSp mod ord modTransition delAnim modAnim">
        <pc:chgData name="shery tawfeeq" userId="19a96e0e89ed5f52" providerId="LiveId" clId="{3C9F08B2-26DB-48A7-9D67-1DFFBC9AAF24}" dt="2025-01-07T14:25:29.927" v="598"/>
        <pc:sldMkLst>
          <pc:docMk/>
          <pc:sldMk cId="0" sldId="306"/>
        </pc:sldMkLst>
        <pc:spChg chg="mod">
          <ac:chgData name="shery tawfeeq" userId="19a96e0e89ed5f52" providerId="LiveId" clId="{3C9F08B2-26DB-48A7-9D67-1DFFBC9AAF24}" dt="2025-01-06T22:56:28.959" v="379" actId="14100"/>
          <ac:spMkLst>
            <pc:docMk/>
            <pc:sldMk cId="0" sldId="306"/>
            <ac:spMk id="6" creationId="{00000000-0000-0000-0000-000000000000}"/>
          </ac:spMkLst>
        </pc:spChg>
        <pc:spChg chg="add mod">
          <ac:chgData name="shery tawfeeq" userId="19a96e0e89ed5f52" providerId="LiveId" clId="{3C9F08B2-26DB-48A7-9D67-1DFFBC9AAF24}" dt="2025-01-06T22:52:49.103" v="351" actId="1076"/>
          <ac:spMkLst>
            <pc:docMk/>
            <pc:sldMk cId="0" sldId="306"/>
            <ac:spMk id="9" creationId="{D2F3ADAC-8D9C-F8C6-3B28-30544444E731}"/>
          </ac:spMkLst>
        </pc:spChg>
        <pc:spChg chg="mod">
          <ac:chgData name="shery tawfeeq" userId="19a96e0e89ed5f52" providerId="LiveId" clId="{3C9F08B2-26DB-48A7-9D67-1DFFBC9AAF24}" dt="2025-01-06T22:54:01.078" v="363" actId="14100"/>
          <ac:spMkLst>
            <pc:docMk/>
            <pc:sldMk cId="0" sldId="306"/>
            <ac:spMk id="17" creationId="{00000000-0000-0000-0000-000000000000}"/>
          </ac:spMkLst>
        </pc:spChg>
        <pc:picChg chg="mod">
          <ac:chgData name="shery tawfeeq" userId="19a96e0e89ed5f52" providerId="LiveId" clId="{3C9F08B2-26DB-48A7-9D67-1DFFBC9AAF24}" dt="2025-01-06T22:54:09.121" v="364" actId="14100"/>
          <ac:picMkLst>
            <pc:docMk/>
            <pc:sldMk cId="0" sldId="306"/>
            <ac:picMk id="5" creationId="{00000000-0000-0000-0000-000000000000}"/>
          </ac:picMkLst>
        </pc:picChg>
        <pc:picChg chg="add mod">
          <ac:chgData name="shery tawfeeq" userId="19a96e0e89ed5f52" providerId="LiveId" clId="{3C9F08B2-26DB-48A7-9D67-1DFFBC9AAF24}" dt="2025-01-06T22:56:32.002" v="380" actId="1076"/>
          <ac:picMkLst>
            <pc:docMk/>
            <pc:sldMk cId="0" sldId="306"/>
            <ac:picMk id="10" creationId="{72DEE10B-BCF0-4749-BCE6-D5F244E1EF2B}"/>
          </ac:picMkLst>
        </pc:picChg>
      </pc:sldChg>
      <pc:sldChg chg="addSp modSp mod modTransition modAnim">
        <pc:chgData name="shery tawfeeq" userId="19a96e0e89ed5f52" providerId="LiveId" clId="{3C9F08B2-26DB-48A7-9D67-1DFFBC9AAF24}" dt="2025-01-09T11:51:59.460" v="677"/>
        <pc:sldMkLst>
          <pc:docMk/>
          <pc:sldMk cId="0" sldId="313"/>
        </pc:sldMkLst>
        <pc:spChg chg="mod">
          <ac:chgData name="shery tawfeeq" userId="19a96e0e89ed5f52" providerId="LiveId" clId="{3C9F08B2-26DB-48A7-9D67-1DFFBC9AAF24}" dt="2025-01-09T11:49:09.165" v="660" actId="207"/>
          <ac:spMkLst>
            <pc:docMk/>
            <pc:sldMk cId="0" sldId="313"/>
            <ac:spMk id="31" creationId="{00000000-0000-0000-0000-000000000000}"/>
          </ac:spMkLst>
        </pc:spChg>
        <pc:spChg chg="mod">
          <ac:chgData name="shery tawfeeq" userId="19a96e0e89ed5f52" providerId="LiveId" clId="{3C9F08B2-26DB-48A7-9D67-1DFFBC9AAF24}" dt="2025-01-09T11:50:38.134" v="676" actId="1076"/>
          <ac:spMkLst>
            <pc:docMk/>
            <pc:sldMk cId="0" sldId="313"/>
            <ac:spMk id="34" creationId="{00000000-0000-0000-0000-000000000000}"/>
          </ac:spMkLst>
        </pc:spChg>
        <pc:picChg chg="add mod">
          <ac:chgData name="shery tawfeeq" userId="19a96e0e89ed5f52" providerId="LiveId" clId="{3C9F08B2-26DB-48A7-9D67-1DFFBC9AAF24}" dt="2025-01-09T11:51:59.460" v="677"/>
          <ac:picMkLst>
            <pc:docMk/>
            <pc:sldMk cId="0" sldId="313"/>
            <ac:picMk id="3" creationId="{B804191C-500A-6E1E-B08F-6464211ABACF}"/>
          </ac:picMkLst>
        </pc:picChg>
      </pc:sldChg>
      <pc:sldChg chg="addSp modSp ord modTransition modAnim">
        <pc:chgData name="shery tawfeeq" userId="19a96e0e89ed5f52" providerId="LiveId" clId="{3C9F08B2-26DB-48A7-9D67-1DFFBC9AAF24}" dt="2025-01-07T14:26:34.566" v="604"/>
        <pc:sldMkLst>
          <pc:docMk/>
          <pc:sldMk cId="0" sldId="349"/>
        </pc:sldMkLst>
      </pc:sldChg>
      <pc:sldChg chg="addSp delSp modSp mod modTransition delAnim modAnim">
        <pc:chgData name="shery tawfeeq" userId="19a96e0e89ed5f52" providerId="LiveId" clId="{3C9F08B2-26DB-48A7-9D67-1DFFBC9AAF24}" dt="2025-01-09T11:43:18.798" v="626"/>
        <pc:sldMkLst>
          <pc:docMk/>
          <pc:sldMk cId="0" sldId="480"/>
        </pc:sldMkLst>
        <pc:spChg chg="mod">
          <ac:chgData name="shery tawfeeq" userId="19a96e0e89ed5f52" providerId="LiveId" clId="{3C9F08B2-26DB-48A7-9D67-1DFFBC9AAF24}" dt="2025-01-06T23:18:49.978" v="511" actId="207"/>
          <ac:spMkLst>
            <pc:docMk/>
            <pc:sldMk cId="0" sldId="480"/>
            <ac:spMk id="8" creationId="{E859D68A-FAEC-9FD8-F83D-A51593452FFC}"/>
          </ac:spMkLst>
        </pc:spChg>
        <pc:spChg chg="mod">
          <ac:chgData name="shery tawfeeq" userId="19a96e0e89ed5f52" providerId="LiveId" clId="{3C9F08B2-26DB-48A7-9D67-1DFFBC9AAF24}" dt="2025-01-09T11:42:54.700" v="625" actId="20577"/>
          <ac:spMkLst>
            <pc:docMk/>
            <pc:sldMk cId="0" sldId="480"/>
            <ac:spMk id="34" creationId="{00000000-0000-0000-0000-000000000000}"/>
          </ac:spMkLst>
        </pc:spChg>
      </pc:sldChg>
      <pc:sldChg chg="del">
        <pc:chgData name="shery tawfeeq" userId="19a96e0e89ed5f52" providerId="LiveId" clId="{3C9F08B2-26DB-48A7-9D67-1DFFBC9AAF24}" dt="2025-01-06T23:14:54.867" v="460" actId="2696"/>
        <pc:sldMkLst>
          <pc:docMk/>
          <pc:sldMk cId="0" sldId="489"/>
        </pc:sldMkLst>
      </pc:sldChg>
      <pc:sldChg chg="del">
        <pc:chgData name="shery tawfeeq" userId="19a96e0e89ed5f52" providerId="LiveId" clId="{3C9F08B2-26DB-48A7-9D67-1DFFBC9AAF24}" dt="2025-01-06T23:14:54.867" v="460" actId="2696"/>
        <pc:sldMkLst>
          <pc:docMk/>
          <pc:sldMk cId="0" sldId="490"/>
        </pc:sldMkLst>
      </pc:sldChg>
      <pc:sldChg chg="del">
        <pc:chgData name="shery tawfeeq" userId="19a96e0e89ed5f52" providerId="LiveId" clId="{3C9F08B2-26DB-48A7-9D67-1DFFBC9AAF24}" dt="2025-01-06T23:14:54.867" v="460" actId="2696"/>
        <pc:sldMkLst>
          <pc:docMk/>
          <pc:sldMk cId="0" sldId="491"/>
        </pc:sldMkLst>
      </pc:sldChg>
      <pc:sldChg chg="del">
        <pc:chgData name="shery tawfeeq" userId="19a96e0e89ed5f52" providerId="LiveId" clId="{3C9F08B2-26DB-48A7-9D67-1DFFBC9AAF24}" dt="2025-01-06T23:14:54.867" v="460" actId="2696"/>
        <pc:sldMkLst>
          <pc:docMk/>
          <pc:sldMk cId="0" sldId="492"/>
        </pc:sldMkLst>
      </pc:sldChg>
      <pc:sldChg chg="del">
        <pc:chgData name="shery tawfeeq" userId="19a96e0e89ed5f52" providerId="LiveId" clId="{3C9F08B2-26DB-48A7-9D67-1DFFBC9AAF24}" dt="2025-01-06T23:14:54.867" v="460" actId="2696"/>
        <pc:sldMkLst>
          <pc:docMk/>
          <pc:sldMk cId="0" sldId="493"/>
        </pc:sldMkLst>
      </pc:sldChg>
      <pc:sldChg chg="del">
        <pc:chgData name="shery tawfeeq" userId="19a96e0e89ed5f52" providerId="LiveId" clId="{3C9F08B2-26DB-48A7-9D67-1DFFBC9AAF24}" dt="2025-01-06T23:14:54.867" v="460" actId="2696"/>
        <pc:sldMkLst>
          <pc:docMk/>
          <pc:sldMk cId="0" sldId="494"/>
        </pc:sldMkLst>
      </pc:sldChg>
      <pc:sldChg chg="del">
        <pc:chgData name="shery tawfeeq" userId="19a96e0e89ed5f52" providerId="LiveId" clId="{3C9F08B2-26DB-48A7-9D67-1DFFBC9AAF24}" dt="2025-01-06T23:14:54.867" v="460" actId="2696"/>
        <pc:sldMkLst>
          <pc:docMk/>
          <pc:sldMk cId="1389432737" sldId="495"/>
        </pc:sldMkLst>
      </pc:sldChg>
      <pc:sldChg chg="addSp delSp modSp mod modTransition modAnim">
        <pc:chgData name="shery tawfeeq" userId="19a96e0e89ed5f52" providerId="LiveId" clId="{3C9F08B2-26DB-48A7-9D67-1DFFBC9AAF24}" dt="2025-01-09T23:21:46.190" v="1144"/>
        <pc:sldMkLst>
          <pc:docMk/>
          <pc:sldMk cId="1584672584" sldId="496"/>
        </pc:sldMkLst>
        <pc:spChg chg="add del mod">
          <ac:chgData name="shery tawfeeq" userId="19a96e0e89ed5f52" providerId="LiveId" clId="{3C9F08B2-26DB-48A7-9D67-1DFFBC9AAF24}" dt="2025-01-09T12:07:57.668" v="780" actId="478"/>
          <ac:spMkLst>
            <pc:docMk/>
            <pc:sldMk cId="1584672584" sldId="496"/>
            <ac:spMk id="2" creationId="{B330EBA9-72A4-5E6F-B1C9-2BEC92BCF323}"/>
          </ac:spMkLst>
        </pc:spChg>
        <pc:spChg chg="mod">
          <ac:chgData name="shery tawfeeq" userId="19a96e0e89ed5f52" providerId="LiveId" clId="{3C9F08B2-26DB-48A7-9D67-1DFFBC9AAF24}" dt="2025-01-09T23:21:46.190" v="1144"/>
          <ac:spMkLst>
            <pc:docMk/>
            <pc:sldMk cId="1584672584" sldId="496"/>
            <ac:spMk id="3" creationId="{00000000-0000-0000-0000-000000000000}"/>
          </ac:spMkLst>
        </pc:spChg>
        <pc:spChg chg="add del">
          <ac:chgData name="shery tawfeeq" userId="19a96e0e89ed5f52" providerId="LiveId" clId="{3C9F08B2-26DB-48A7-9D67-1DFFBC9AAF24}" dt="2025-01-09T12:07:57.668" v="780" actId="478"/>
          <ac:spMkLst>
            <pc:docMk/>
            <pc:sldMk cId="1584672584" sldId="496"/>
            <ac:spMk id="4" creationId="{BC701A45-C7CF-5F06-1005-AE90E27505E7}"/>
          </ac:spMkLst>
        </pc:spChg>
        <pc:spChg chg="mod">
          <ac:chgData name="shery tawfeeq" userId="19a96e0e89ed5f52" providerId="LiveId" clId="{3C9F08B2-26DB-48A7-9D67-1DFFBC9AAF24}" dt="2025-01-09T12:05:29.537" v="774" actId="20577"/>
          <ac:spMkLst>
            <pc:docMk/>
            <pc:sldMk cId="1584672584" sldId="496"/>
            <ac:spMk id="48" creationId="{00000000-0000-0000-0000-000000000000}"/>
          </ac:spMkLst>
        </pc:spChg>
        <pc:picChg chg="add mod">
          <ac:chgData name="shery tawfeeq" userId="19a96e0e89ed5f52" providerId="LiveId" clId="{3C9F08B2-26DB-48A7-9D67-1DFFBC9AAF24}" dt="2025-01-09T12:09:03.209" v="786" actId="1440"/>
          <ac:picMkLst>
            <pc:docMk/>
            <pc:sldMk cId="1584672584" sldId="496"/>
            <ac:picMk id="6" creationId="{D68B2316-B234-4506-4E5B-B23B81C305C5}"/>
          </ac:picMkLst>
        </pc:picChg>
        <pc:picChg chg="add mod">
          <ac:chgData name="shery tawfeeq" userId="19a96e0e89ed5f52" providerId="LiveId" clId="{3C9F08B2-26DB-48A7-9D67-1DFFBC9AAF24}" dt="2025-01-09T12:09:19.596" v="787"/>
          <ac:picMkLst>
            <pc:docMk/>
            <pc:sldMk cId="1584672584" sldId="496"/>
            <ac:picMk id="8" creationId="{CC1B6282-5FF4-8BAE-ABA2-42A75EE0D0D8}"/>
          </ac:picMkLst>
        </pc:picChg>
      </pc:sldChg>
      <pc:sldChg chg="addSp delSp modSp add mod ord modTransition delAnim modAnim">
        <pc:chgData name="shery tawfeeq" userId="19a96e0e89ed5f52" providerId="LiveId" clId="{3C9F08B2-26DB-48A7-9D67-1DFFBC9AAF24}" dt="2025-01-09T12:29:08.419" v="811" actId="1076"/>
        <pc:sldMkLst>
          <pc:docMk/>
          <pc:sldMk cId="665929241" sldId="497"/>
        </pc:sldMkLst>
        <pc:spChg chg="mod">
          <ac:chgData name="shery tawfeeq" userId="19a96e0e89ed5f52" providerId="LiveId" clId="{3C9F08B2-26DB-48A7-9D67-1DFFBC9AAF24}" dt="2025-01-09T12:29:08.419" v="811" actId="1076"/>
          <ac:spMkLst>
            <pc:docMk/>
            <pc:sldMk cId="665929241" sldId="497"/>
            <ac:spMk id="24" creationId="{00000000-0000-0000-0000-000000000000}"/>
          </ac:spMkLst>
        </pc:spChg>
        <pc:spChg chg="mod">
          <ac:chgData name="shery tawfeeq" userId="19a96e0e89ed5f52" providerId="LiveId" clId="{3C9F08B2-26DB-48A7-9D67-1DFFBC9AAF24}" dt="2025-01-09T12:28:59.491" v="810" actId="1076"/>
          <ac:spMkLst>
            <pc:docMk/>
            <pc:sldMk cId="665929241" sldId="497"/>
            <ac:spMk id="25" creationId="{00000000-0000-0000-0000-000000000000}"/>
          </ac:spMkLst>
        </pc:spChg>
        <pc:picChg chg="add mod">
          <ac:chgData name="shery tawfeeq" userId="19a96e0e89ed5f52" providerId="LiveId" clId="{3C9F08B2-26DB-48A7-9D67-1DFFBC9AAF24}" dt="2025-01-09T12:28:49.776" v="808"/>
          <ac:picMkLst>
            <pc:docMk/>
            <pc:sldMk cId="665929241" sldId="497"/>
            <ac:picMk id="2" creationId="{4BEA2092-26F7-0B05-2494-65860E52B622}"/>
          </ac:picMkLst>
        </pc:picChg>
      </pc:sldChg>
      <pc:sldChg chg="addSp delSp modSp add mod ord modTransition delAnim modAnim">
        <pc:chgData name="shery tawfeeq" userId="19a96e0e89ed5f52" providerId="LiveId" clId="{3C9F08B2-26DB-48A7-9D67-1DFFBC9AAF24}" dt="2025-01-09T23:22:05.289" v="1146"/>
        <pc:sldMkLst>
          <pc:docMk/>
          <pc:sldMk cId="1784990302" sldId="498"/>
        </pc:sldMkLst>
        <pc:spChg chg="mod">
          <ac:chgData name="shery tawfeeq" userId="19a96e0e89ed5f52" providerId="LiveId" clId="{3C9F08B2-26DB-48A7-9D67-1DFFBC9AAF24}" dt="2025-01-09T23:22:05.289" v="1146"/>
          <ac:spMkLst>
            <pc:docMk/>
            <pc:sldMk cId="1784990302" sldId="498"/>
            <ac:spMk id="3" creationId="{00000000-0000-0000-0000-000000000000}"/>
          </ac:spMkLst>
        </pc:spChg>
        <pc:spChg chg="add mod">
          <ac:chgData name="shery tawfeeq" userId="19a96e0e89ed5f52" providerId="LiveId" clId="{3C9F08B2-26DB-48A7-9D67-1DFFBC9AAF24}" dt="2025-01-09T12:31:28.731" v="824"/>
          <ac:spMkLst>
            <pc:docMk/>
            <pc:sldMk cId="1784990302" sldId="498"/>
            <ac:spMk id="4" creationId="{DD1FC93D-010B-9597-A5CE-F602525B83DB}"/>
          </ac:spMkLst>
        </pc:spChg>
        <pc:spChg chg="mod">
          <ac:chgData name="shery tawfeeq" userId="19a96e0e89ed5f52" providerId="LiveId" clId="{3C9F08B2-26DB-48A7-9D67-1DFFBC9AAF24}" dt="2025-01-09T12:33:37.657" v="827" actId="207"/>
          <ac:spMkLst>
            <pc:docMk/>
            <pc:sldMk cId="1784990302" sldId="498"/>
            <ac:spMk id="48" creationId="{00000000-0000-0000-0000-000000000000}"/>
          </ac:spMkLst>
        </pc:spChg>
        <pc:picChg chg="add mod">
          <ac:chgData name="shery tawfeeq" userId="19a96e0e89ed5f52" providerId="LiveId" clId="{3C9F08B2-26DB-48A7-9D67-1DFFBC9AAF24}" dt="2025-01-09T12:36:53.647" v="834"/>
          <ac:picMkLst>
            <pc:docMk/>
            <pc:sldMk cId="1784990302" sldId="498"/>
            <ac:picMk id="6" creationId="{074ADC66-4EF6-CA8F-C134-80EB56A38D14}"/>
          </ac:picMkLst>
        </pc:picChg>
        <pc:picChg chg="add mod">
          <ac:chgData name="shery tawfeeq" userId="19a96e0e89ed5f52" providerId="LiveId" clId="{3C9F08B2-26DB-48A7-9D67-1DFFBC9AAF24}" dt="2025-01-09T12:36:40.225" v="833" actId="14100"/>
          <ac:picMkLst>
            <pc:docMk/>
            <pc:sldMk cId="1784990302" sldId="498"/>
            <ac:picMk id="3074" creationId="{711861D2-468A-29C9-3292-C7325CB5F306}"/>
          </ac:picMkLst>
        </pc:picChg>
      </pc:sldChg>
      <pc:sldChg chg="addSp delSp modSp add mod ord modTransition delAnim modAnim">
        <pc:chgData name="shery tawfeeq" userId="19a96e0e89ed5f52" providerId="LiveId" clId="{3C9F08B2-26DB-48A7-9D67-1DFFBC9AAF24}" dt="2025-01-09T12:48:45.692" v="872"/>
        <pc:sldMkLst>
          <pc:docMk/>
          <pc:sldMk cId="526482925" sldId="499"/>
        </pc:sldMkLst>
        <pc:spChg chg="add mod">
          <ac:chgData name="shery tawfeeq" userId="19a96e0e89ed5f52" providerId="LiveId" clId="{3C9F08B2-26DB-48A7-9D67-1DFFBC9AAF24}" dt="2025-01-09T12:47:40.360" v="869" actId="1076"/>
          <ac:spMkLst>
            <pc:docMk/>
            <pc:sldMk cId="526482925" sldId="499"/>
            <ac:spMk id="2" creationId="{0DABC190-C99A-32FF-6220-7CCDCD41EA02}"/>
          </ac:spMkLst>
        </pc:spChg>
        <pc:spChg chg="mod">
          <ac:chgData name="shery tawfeeq" userId="19a96e0e89ed5f52" providerId="LiveId" clId="{3C9F08B2-26DB-48A7-9D67-1DFFBC9AAF24}" dt="2025-01-09T12:46:59.899" v="864" actId="1076"/>
          <ac:spMkLst>
            <pc:docMk/>
            <pc:sldMk cId="526482925" sldId="499"/>
            <ac:spMk id="41" creationId="{00000000-0000-0000-0000-000000000000}"/>
          </ac:spMkLst>
        </pc:spChg>
        <pc:picChg chg="add mod">
          <ac:chgData name="shery tawfeeq" userId="19a96e0e89ed5f52" providerId="LiveId" clId="{3C9F08B2-26DB-48A7-9D67-1DFFBC9AAF24}" dt="2025-01-09T12:47:58.636" v="870"/>
          <ac:picMkLst>
            <pc:docMk/>
            <pc:sldMk cId="526482925" sldId="499"/>
            <ac:picMk id="7" creationId="{6438D002-6650-DD5B-C625-4123D761EBB5}"/>
          </ac:picMkLst>
        </pc:picChg>
      </pc:sldChg>
      <pc:sldChg chg="addSp delSp modSp add del mod ord modTransition delAnim modAnim">
        <pc:chgData name="shery tawfeeq" userId="19a96e0e89ed5f52" providerId="LiveId" clId="{3C9F08B2-26DB-48A7-9D67-1DFFBC9AAF24}" dt="2025-01-09T23:22:39.360" v="1148"/>
        <pc:sldMkLst>
          <pc:docMk/>
          <pc:sldMk cId="624478510" sldId="500"/>
        </pc:sldMkLst>
        <pc:spChg chg="mod">
          <ac:chgData name="shery tawfeeq" userId="19a96e0e89ed5f52" providerId="LiveId" clId="{3C9F08B2-26DB-48A7-9D67-1DFFBC9AAF24}" dt="2025-01-09T23:22:39.360" v="1148"/>
          <ac:spMkLst>
            <pc:docMk/>
            <pc:sldMk cId="624478510" sldId="500"/>
            <ac:spMk id="3" creationId="{00000000-0000-0000-0000-000000000000}"/>
          </ac:spMkLst>
        </pc:spChg>
        <pc:spChg chg="add mod">
          <ac:chgData name="shery tawfeeq" userId="19a96e0e89ed5f52" providerId="LiveId" clId="{3C9F08B2-26DB-48A7-9D67-1DFFBC9AAF24}" dt="2025-01-09T19:37:55.656" v="933"/>
          <ac:spMkLst>
            <pc:docMk/>
            <pc:sldMk cId="624478510" sldId="500"/>
            <ac:spMk id="4" creationId="{324391DB-3190-5F6C-283C-A1806AE6645F}"/>
          </ac:spMkLst>
        </pc:spChg>
        <pc:spChg chg="mod">
          <ac:chgData name="shery tawfeeq" userId="19a96e0e89ed5f52" providerId="LiveId" clId="{3C9F08B2-26DB-48A7-9D67-1DFFBC9AAF24}" dt="2025-01-09T19:46:26.219" v="960" actId="1076"/>
          <ac:spMkLst>
            <pc:docMk/>
            <pc:sldMk cId="624478510" sldId="500"/>
            <ac:spMk id="25" creationId="{00000000-0000-0000-0000-000000000000}"/>
          </ac:spMkLst>
        </pc:spChg>
        <pc:spChg chg="mod">
          <ac:chgData name="shery tawfeeq" userId="19a96e0e89ed5f52" providerId="LiveId" clId="{3C9F08B2-26DB-48A7-9D67-1DFFBC9AAF24}" dt="2025-01-09T19:57:24.311" v="977" actId="207"/>
          <ac:spMkLst>
            <pc:docMk/>
            <pc:sldMk cId="624478510" sldId="500"/>
            <ac:spMk id="48" creationId="{00000000-0000-0000-0000-000000000000}"/>
          </ac:spMkLst>
        </pc:spChg>
        <pc:picChg chg="add mod">
          <ac:chgData name="shery tawfeeq" userId="19a96e0e89ed5f52" providerId="LiveId" clId="{3C9F08B2-26DB-48A7-9D67-1DFFBC9AAF24}" dt="2025-01-09T19:50:32.587" v="973"/>
          <ac:picMkLst>
            <pc:docMk/>
            <pc:sldMk cId="624478510" sldId="500"/>
            <ac:picMk id="6" creationId="{2C572C25-7874-5668-DD02-058BF7B9378A}"/>
          </ac:picMkLst>
        </pc:picChg>
        <pc:picChg chg="add mod">
          <ac:chgData name="shery tawfeeq" userId="19a96e0e89ed5f52" providerId="LiveId" clId="{3C9F08B2-26DB-48A7-9D67-1DFFBC9AAF24}" dt="2025-01-09T19:49:48.563" v="972" actId="1440"/>
          <ac:picMkLst>
            <pc:docMk/>
            <pc:sldMk cId="624478510" sldId="500"/>
            <ac:picMk id="4098" creationId="{7AF82B3D-D4AD-2D36-155F-CC2B718C3FB0}"/>
          </ac:picMkLst>
        </pc:picChg>
      </pc:sldChg>
      <pc:sldChg chg="addSp delSp modSp add mod ord modTransition delAnim modAnim">
        <pc:chgData name="shery tawfeeq" userId="19a96e0e89ed5f52" providerId="LiveId" clId="{3C9F08B2-26DB-48A7-9D67-1DFFBC9AAF24}" dt="2025-01-09T20:00:05.674" v="990"/>
        <pc:sldMkLst>
          <pc:docMk/>
          <pc:sldMk cId="2252565313" sldId="501"/>
        </pc:sldMkLst>
        <pc:spChg chg="mod">
          <ac:chgData name="shery tawfeeq" userId="19a96e0e89ed5f52" providerId="LiveId" clId="{3C9F08B2-26DB-48A7-9D67-1DFFBC9AAF24}" dt="2025-01-09T19:59:27.277" v="989" actId="1076"/>
          <ac:spMkLst>
            <pc:docMk/>
            <pc:sldMk cId="2252565313" sldId="501"/>
            <ac:spMk id="24" creationId="{00000000-0000-0000-0000-000000000000}"/>
          </ac:spMkLst>
        </pc:spChg>
        <pc:picChg chg="add mod">
          <ac:chgData name="shery tawfeeq" userId="19a96e0e89ed5f52" providerId="LiveId" clId="{3C9F08B2-26DB-48A7-9D67-1DFFBC9AAF24}" dt="2025-01-09T20:00:05.674" v="990"/>
          <ac:picMkLst>
            <pc:docMk/>
            <pc:sldMk cId="2252565313" sldId="501"/>
            <ac:picMk id="2" creationId="{317EE0C2-6F64-CE73-0160-E0F8BD0711B2}"/>
          </ac:picMkLst>
        </pc:picChg>
      </pc:sldChg>
      <pc:sldChg chg="addSp delSp modSp add mod ord modTransition delAnim modAnim">
        <pc:chgData name="shery tawfeeq" userId="19a96e0e89ed5f52" providerId="LiveId" clId="{3C9F08B2-26DB-48A7-9D67-1DFFBC9AAF24}" dt="2025-01-09T23:22:55.039" v="1150"/>
        <pc:sldMkLst>
          <pc:docMk/>
          <pc:sldMk cId="1826110906" sldId="502"/>
        </pc:sldMkLst>
        <pc:spChg chg="add mod">
          <ac:chgData name="shery tawfeeq" userId="19a96e0e89ed5f52" providerId="LiveId" clId="{3C9F08B2-26DB-48A7-9D67-1DFFBC9AAF24}" dt="2025-01-09T23:22:55.039" v="1150"/>
          <ac:spMkLst>
            <pc:docMk/>
            <pc:sldMk cId="1826110906" sldId="502"/>
            <ac:spMk id="4" creationId="{23F4E9D9-400C-205D-9BF2-ECB377A42347}"/>
          </ac:spMkLst>
        </pc:spChg>
        <pc:spChg chg="add mod">
          <ac:chgData name="shery tawfeeq" userId="19a96e0e89ed5f52" providerId="LiveId" clId="{3C9F08B2-26DB-48A7-9D67-1DFFBC9AAF24}" dt="2025-01-09T20:00:32.265" v="994"/>
          <ac:spMkLst>
            <pc:docMk/>
            <pc:sldMk cId="1826110906" sldId="502"/>
            <ac:spMk id="6" creationId="{5A9114BA-28E0-2210-73EF-7EE18EEC10A8}"/>
          </ac:spMkLst>
        </pc:spChg>
        <pc:spChg chg="mod">
          <ac:chgData name="shery tawfeeq" userId="19a96e0e89ed5f52" providerId="LiveId" clId="{3C9F08B2-26DB-48A7-9D67-1DFFBC9AAF24}" dt="2025-01-09T20:02:00.259" v="1004" actId="20577"/>
          <ac:spMkLst>
            <pc:docMk/>
            <pc:sldMk cId="1826110906" sldId="502"/>
            <ac:spMk id="48" creationId="{00000000-0000-0000-0000-000000000000}"/>
          </ac:spMkLst>
        </pc:spChg>
        <pc:picChg chg="add mod">
          <ac:chgData name="shery tawfeeq" userId="19a96e0e89ed5f52" providerId="LiveId" clId="{3C9F08B2-26DB-48A7-9D67-1DFFBC9AAF24}" dt="2025-01-09T20:07:27.444" v="1017"/>
          <ac:picMkLst>
            <pc:docMk/>
            <pc:sldMk cId="1826110906" sldId="502"/>
            <ac:picMk id="9" creationId="{91E832D8-6E22-6A88-A88B-2E63BE69C802}"/>
          </ac:picMkLst>
        </pc:picChg>
        <pc:picChg chg="add mod">
          <ac:chgData name="shery tawfeeq" userId="19a96e0e89ed5f52" providerId="LiveId" clId="{3C9F08B2-26DB-48A7-9D67-1DFFBC9AAF24}" dt="2025-01-09T20:07:00.589" v="1015" actId="1440"/>
          <ac:picMkLst>
            <pc:docMk/>
            <pc:sldMk cId="1826110906" sldId="502"/>
            <ac:picMk id="5122" creationId="{2CD076FC-3EF9-EDD2-4AD9-66B388D02CE4}"/>
          </ac:picMkLst>
        </pc:picChg>
      </pc:sldChg>
      <pc:sldChg chg="addSp delSp modSp add mod ord modTransition delAnim modAnim">
        <pc:chgData name="shery tawfeeq" userId="19a96e0e89ed5f52" providerId="LiveId" clId="{3C9F08B2-26DB-48A7-9D67-1DFFBC9AAF24}" dt="2025-01-09T20:10:31.786" v="1031"/>
        <pc:sldMkLst>
          <pc:docMk/>
          <pc:sldMk cId="3623418779" sldId="503"/>
        </pc:sldMkLst>
        <pc:spChg chg="mod">
          <ac:chgData name="shery tawfeeq" userId="19a96e0e89ed5f52" providerId="LiveId" clId="{3C9F08B2-26DB-48A7-9D67-1DFFBC9AAF24}" dt="2025-01-09T20:10:14.541" v="1030" actId="207"/>
          <ac:spMkLst>
            <pc:docMk/>
            <pc:sldMk cId="3623418779" sldId="503"/>
            <ac:spMk id="24" creationId="{00000000-0000-0000-0000-000000000000}"/>
          </ac:spMkLst>
        </pc:spChg>
        <pc:picChg chg="add mod">
          <ac:chgData name="shery tawfeeq" userId="19a96e0e89ed5f52" providerId="LiveId" clId="{3C9F08B2-26DB-48A7-9D67-1DFFBC9AAF24}" dt="2025-01-09T20:10:31.786" v="1031"/>
          <ac:picMkLst>
            <pc:docMk/>
            <pc:sldMk cId="3623418779" sldId="503"/>
            <ac:picMk id="2" creationId="{6F3552F4-4AF6-6A8C-C1AD-C46D0BD7A7EF}"/>
          </ac:picMkLst>
        </pc:picChg>
      </pc:sldChg>
      <pc:sldChg chg="addSp delSp modSp add mod ord modTransition delAnim modAnim">
        <pc:chgData name="shery tawfeeq" userId="19a96e0e89ed5f52" providerId="LiveId" clId="{3C9F08B2-26DB-48A7-9D67-1DFFBC9AAF24}" dt="2025-01-09T23:11:36.819" v="1082"/>
        <pc:sldMkLst>
          <pc:docMk/>
          <pc:sldMk cId="262867761" sldId="504"/>
        </pc:sldMkLst>
        <pc:spChg chg="add mod">
          <ac:chgData name="shery tawfeeq" userId="19a96e0e89ed5f52" providerId="LiveId" clId="{3C9F08B2-26DB-48A7-9D67-1DFFBC9AAF24}" dt="2025-01-09T23:11:22.693" v="1081" actId="1076"/>
          <ac:spMkLst>
            <pc:docMk/>
            <pc:sldMk cId="262867761" sldId="504"/>
            <ac:spMk id="2" creationId="{60FD0354-700A-44C2-BFBB-485FDD3256B9}"/>
          </ac:spMkLst>
        </pc:spChg>
        <pc:spChg chg="mod">
          <ac:chgData name="shery tawfeeq" userId="19a96e0e89ed5f52" providerId="LiveId" clId="{3C9F08B2-26DB-48A7-9D67-1DFFBC9AAF24}" dt="2025-01-09T23:10:59.236" v="1078"/>
          <ac:spMkLst>
            <pc:docMk/>
            <pc:sldMk cId="262867761" sldId="504"/>
            <ac:spMk id="41" creationId="{00000000-0000-0000-0000-000000000000}"/>
          </ac:spMkLst>
        </pc:spChg>
        <pc:picChg chg="add mod">
          <ac:chgData name="shery tawfeeq" userId="19a96e0e89ed5f52" providerId="LiveId" clId="{3C9F08B2-26DB-48A7-9D67-1DFFBC9AAF24}" dt="2025-01-09T23:11:36.819" v="1082"/>
          <ac:picMkLst>
            <pc:docMk/>
            <pc:sldMk cId="262867761" sldId="504"/>
            <ac:picMk id="7" creationId="{81B60546-EE39-3CBE-BA5E-FCB2D9C86F6B}"/>
          </ac:picMkLst>
        </pc:picChg>
      </pc:sldChg>
      <pc:sldChg chg="addSp delSp modSp add mod ord modTransition delAnim modAnim">
        <pc:chgData name="shery tawfeeq" userId="19a96e0e89ed5f52" providerId="LiveId" clId="{3C9F08B2-26DB-48A7-9D67-1DFFBC9AAF24}" dt="2025-01-09T23:23:24.177" v="1154" actId="113"/>
        <pc:sldMkLst>
          <pc:docMk/>
          <pc:sldMk cId="3225467422" sldId="505"/>
        </pc:sldMkLst>
        <pc:spChg chg="mod">
          <ac:chgData name="shery tawfeeq" userId="19a96e0e89ed5f52" providerId="LiveId" clId="{3C9F08B2-26DB-48A7-9D67-1DFFBC9AAF24}" dt="2025-01-09T23:23:24.177" v="1154" actId="113"/>
          <ac:spMkLst>
            <pc:docMk/>
            <pc:sldMk cId="3225467422" sldId="505"/>
            <ac:spMk id="3" creationId="{00000000-0000-0000-0000-000000000000}"/>
          </ac:spMkLst>
        </pc:spChg>
        <pc:spChg chg="add mod">
          <ac:chgData name="shery tawfeeq" userId="19a96e0e89ed5f52" providerId="LiveId" clId="{3C9F08B2-26DB-48A7-9D67-1DFFBC9AAF24}" dt="2025-01-09T23:13:09.146" v="1096"/>
          <ac:spMkLst>
            <pc:docMk/>
            <pc:sldMk cId="3225467422" sldId="505"/>
            <ac:spMk id="4" creationId="{0F11C577-AC70-4540-34D3-24C9A295110D}"/>
          </ac:spMkLst>
        </pc:spChg>
        <pc:spChg chg="mod">
          <ac:chgData name="shery tawfeeq" userId="19a96e0e89ed5f52" providerId="LiveId" clId="{3C9F08B2-26DB-48A7-9D67-1DFFBC9AAF24}" dt="2025-01-09T23:20:39.984" v="1136" actId="2711"/>
          <ac:spMkLst>
            <pc:docMk/>
            <pc:sldMk cId="3225467422" sldId="505"/>
            <ac:spMk id="48" creationId="{00000000-0000-0000-0000-000000000000}"/>
          </ac:spMkLst>
        </pc:spChg>
        <pc:picChg chg="add mod">
          <ac:chgData name="shery tawfeeq" userId="19a96e0e89ed5f52" providerId="LiveId" clId="{3C9F08B2-26DB-48A7-9D67-1DFFBC9AAF24}" dt="2025-01-09T23:14:25.546" v="1103"/>
          <ac:picMkLst>
            <pc:docMk/>
            <pc:sldMk cId="3225467422" sldId="505"/>
            <ac:picMk id="6" creationId="{8D257A31-0973-8DB0-CB2A-EA5C91C615EB}"/>
          </ac:picMkLst>
        </pc:picChg>
      </pc:sldChg>
      <pc:sldChg chg="addSp delSp modSp add mod ord modTransition delAnim modAnim">
        <pc:chgData name="shery tawfeeq" userId="19a96e0e89ed5f52" providerId="LiveId" clId="{3C9F08B2-26DB-48A7-9D67-1DFFBC9AAF24}" dt="2025-01-09T23:20:24.198" v="1135" actId="2711"/>
        <pc:sldMkLst>
          <pc:docMk/>
          <pc:sldMk cId="1752650320" sldId="506"/>
        </pc:sldMkLst>
        <pc:spChg chg="mod">
          <ac:chgData name="shery tawfeeq" userId="19a96e0e89ed5f52" providerId="LiveId" clId="{3C9F08B2-26DB-48A7-9D67-1DFFBC9AAF24}" dt="2025-01-09T23:20:24.198" v="1135" actId="2711"/>
          <ac:spMkLst>
            <pc:docMk/>
            <pc:sldMk cId="1752650320" sldId="506"/>
            <ac:spMk id="24" creationId="{00000000-0000-0000-0000-000000000000}"/>
          </ac:spMkLst>
        </pc:spChg>
        <pc:spChg chg="mod">
          <ac:chgData name="shery tawfeeq" userId="19a96e0e89ed5f52" providerId="LiveId" clId="{3C9F08B2-26DB-48A7-9D67-1DFFBC9AAF24}" dt="2025-01-06T22:21:43.673" v="253" actId="14100"/>
          <ac:spMkLst>
            <pc:docMk/>
            <pc:sldMk cId="1752650320" sldId="506"/>
            <ac:spMk id="25" creationId="{00000000-0000-0000-0000-000000000000}"/>
          </ac:spMkLst>
        </pc:spChg>
        <pc:picChg chg="add mod">
          <ac:chgData name="shery tawfeeq" userId="19a96e0e89ed5f52" providerId="LiveId" clId="{3C9F08B2-26DB-48A7-9D67-1DFFBC9AAF24}" dt="2025-01-09T23:18:44.325" v="1126"/>
          <ac:picMkLst>
            <pc:docMk/>
            <pc:sldMk cId="1752650320" sldId="506"/>
            <ac:picMk id="2" creationId="{8FA3237C-7FD7-0F5E-B1FB-BF665D0FB1DE}"/>
          </ac:picMkLst>
        </pc:picChg>
        <pc:picChg chg="add mod">
          <ac:chgData name="shery tawfeeq" userId="19a96e0e89ed5f52" providerId="LiveId" clId="{3C9F08B2-26DB-48A7-9D67-1DFFBC9AAF24}" dt="2025-01-09T23:18:18.007" v="1125" actId="1440"/>
          <ac:picMkLst>
            <pc:docMk/>
            <pc:sldMk cId="1752650320" sldId="506"/>
            <ac:picMk id="7170" creationId="{DF5E1BEC-D074-1489-A2B0-1677F2ED227F}"/>
          </ac:picMkLst>
        </pc:picChg>
      </pc:sldChg>
      <pc:sldChg chg="addSp delSp modSp add mod ord modTransition delAnim modAnim">
        <pc:chgData name="shery tawfeeq" userId="19a96e0e89ed5f52" providerId="LiveId" clId="{3C9F08B2-26DB-48A7-9D67-1DFFBC9AAF24}" dt="2025-01-09T23:27:52.717" v="1171"/>
        <pc:sldMkLst>
          <pc:docMk/>
          <pc:sldMk cId="1641786519" sldId="507"/>
        </pc:sldMkLst>
        <pc:spChg chg="add mod">
          <ac:chgData name="shery tawfeeq" userId="19a96e0e89ed5f52" providerId="LiveId" clId="{3C9F08B2-26DB-48A7-9D67-1DFFBC9AAF24}" dt="2025-01-09T23:23:36.598" v="1156"/>
          <ac:spMkLst>
            <pc:docMk/>
            <pc:sldMk cId="1641786519" sldId="507"/>
            <ac:spMk id="4" creationId="{D4550D20-F193-6143-BE61-F2D77A0F65C7}"/>
          </ac:spMkLst>
        </pc:spChg>
        <pc:spChg chg="add mod">
          <ac:chgData name="shery tawfeeq" userId="19a96e0e89ed5f52" providerId="LiveId" clId="{3C9F08B2-26DB-48A7-9D67-1DFFBC9AAF24}" dt="2025-01-09T23:23:48.874" v="1158"/>
          <ac:spMkLst>
            <pc:docMk/>
            <pc:sldMk cId="1641786519" sldId="507"/>
            <ac:spMk id="6" creationId="{4E23B6C3-6D38-03D8-0C32-F9B89FF9928D}"/>
          </ac:spMkLst>
        </pc:spChg>
        <pc:spChg chg="mod">
          <ac:chgData name="shery tawfeeq" userId="19a96e0e89ed5f52" providerId="LiveId" clId="{3C9F08B2-26DB-48A7-9D67-1DFFBC9AAF24}" dt="2025-01-09T23:24:56.265" v="1164" actId="207"/>
          <ac:spMkLst>
            <pc:docMk/>
            <pc:sldMk cId="1641786519" sldId="507"/>
            <ac:spMk id="48" creationId="{00000000-0000-0000-0000-000000000000}"/>
          </ac:spMkLst>
        </pc:spChg>
        <pc:picChg chg="add mod">
          <ac:chgData name="shery tawfeeq" userId="19a96e0e89ed5f52" providerId="LiveId" clId="{3C9F08B2-26DB-48A7-9D67-1DFFBC9AAF24}" dt="2025-01-09T23:27:52.717" v="1171"/>
          <ac:picMkLst>
            <pc:docMk/>
            <pc:sldMk cId="1641786519" sldId="507"/>
            <ac:picMk id="8" creationId="{E4F1515F-2220-9F51-44B9-B2F0824A59BE}"/>
          </ac:picMkLst>
        </pc:picChg>
        <pc:picChg chg="add mod">
          <ac:chgData name="shery tawfeeq" userId="19a96e0e89ed5f52" providerId="LiveId" clId="{3C9F08B2-26DB-48A7-9D67-1DFFBC9AAF24}" dt="2025-01-09T23:27:36.876" v="1170" actId="1440"/>
          <ac:picMkLst>
            <pc:docMk/>
            <pc:sldMk cId="1641786519" sldId="507"/>
            <ac:picMk id="10242" creationId="{4ED6DDC1-753B-CB61-0C34-6A6AB879F5A2}"/>
          </ac:picMkLst>
        </pc:picChg>
      </pc:sldChg>
      <pc:sldChg chg="addSp delSp modSp add mod ord modTransition delAnim modAnim">
        <pc:chgData name="shery tawfeeq" userId="19a96e0e89ed5f52" providerId="LiveId" clId="{3C9F08B2-26DB-48A7-9D67-1DFFBC9AAF24}" dt="2025-01-09T23:30:41.686" v="1191"/>
        <pc:sldMkLst>
          <pc:docMk/>
          <pc:sldMk cId="4263090570" sldId="508"/>
        </pc:sldMkLst>
        <pc:spChg chg="mod">
          <ac:chgData name="shery tawfeeq" userId="19a96e0e89ed5f52" providerId="LiveId" clId="{3C9F08B2-26DB-48A7-9D67-1DFFBC9AAF24}" dt="2025-01-06T22:37:20.522" v="324" actId="14100"/>
          <ac:spMkLst>
            <pc:docMk/>
            <pc:sldMk cId="4263090570" sldId="508"/>
            <ac:spMk id="23" creationId="{00000000-0000-0000-0000-000000000000}"/>
          </ac:spMkLst>
        </pc:spChg>
        <pc:spChg chg="mod">
          <ac:chgData name="shery tawfeeq" userId="19a96e0e89ed5f52" providerId="LiveId" clId="{3C9F08B2-26DB-48A7-9D67-1DFFBC9AAF24}" dt="2025-01-09T23:30:23.075" v="1190" actId="115"/>
          <ac:spMkLst>
            <pc:docMk/>
            <pc:sldMk cId="4263090570" sldId="508"/>
            <ac:spMk id="24" creationId="{00000000-0000-0000-0000-000000000000}"/>
          </ac:spMkLst>
        </pc:spChg>
        <pc:spChg chg="mod">
          <ac:chgData name="shery tawfeeq" userId="19a96e0e89ed5f52" providerId="LiveId" clId="{3C9F08B2-26DB-48A7-9D67-1DFFBC9AAF24}" dt="2025-01-09T23:29:16.375" v="1182" actId="1076"/>
          <ac:spMkLst>
            <pc:docMk/>
            <pc:sldMk cId="4263090570" sldId="508"/>
            <ac:spMk id="25" creationId="{00000000-0000-0000-0000-000000000000}"/>
          </ac:spMkLst>
        </pc:spChg>
        <pc:picChg chg="add mod">
          <ac:chgData name="shery tawfeeq" userId="19a96e0e89ed5f52" providerId="LiveId" clId="{3C9F08B2-26DB-48A7-9D67-1DFFBC9AAF24}" dt="2025-01-09T23:30:41.686" v="1191"/>
          <ac:picMkLst>
            <pc:docMk/>
            <pc:sldMk cId="4263090570" sldId="508"/>
            <ac:picMk id="2" creationId="{93919C79-6717-6ADA-E682-8184500F46FA}"/>
          </ac:picMkLst>
        </pc:picChg>
      </pc:sldChg>
      <pc:sldChg chg="addSp delSp modSp add mod ord modTransition delAnim modAnim">
        <pc:chgData name="shery tawfeeq" userId="19a96e0e89ed5f52" providerId="LiveId" clId="{3C9F08B2-26DB-48A7-9D67-1DFFBC9AAF24}" dt="2025-01-09T23:40:54.043" v="1243"/>
        <pc:sldMkLst>
          <pc:docMk/>
          <pc:sldMk cId="3544253025" sldId="509"/>
        </pc:sldMkLst>
        <pc:spChg chg="add mod">
          <ac:chgData name="shery tawfeeq" userId="19a96e0e89ed5f52" providerId="LiveId" clId="{3C9F08B2-26DB-48A7-9D67-1DFFBC9AAF24}" dt="2025-01-09T23:40:25.721" v="1239"/>
          <ac:spMkLst>
            <pc:docMk/>
            <pc:sldMk cId="3544253025" sldId="509"/>
            <ac:spMk id="8" creationId="{36B5679F-EFB8-BDA6-F241-2B62120412D3}"/>
          </ac:spMkLst>
        </pc:spChg>
        <pc:spChg chg="add mod">
          <ac:chgData name="shery tawfeeq" userId="19a96e0e89ed5f52" providerId="LiveId" clId="{3C9F08B2-26DB-48A7-9D67-1DFFBC9AAF24}" dt="2025-01-09T23:40:54.043" v="1243"/>
          <ac:spMkLst>
            <pc:docMk/>
            <pc:sldMk cId="3544253025" sldId="509"/>
            <ac:spMk id="9" creationId="{B685F197-DB1A-A899-733C-32D3D7A6654C}"/>
          </ac:spMkLst>
        </pc:spChg>
        <pc:spChg chg="mod">
          <ac:chgData name="shery tawfeeq" userId="19a96e0e89ed5f52" providerId="LiveId" clId="{3C9F08B2-26DB-48A7-9D67-1DFFBC9AAF24}" dt="2025-01-09T23:32:27.665" v="1203" actId="207"/>
          <ac:spMkLst>
            <pc:docMk/>
            <pc:sldMk cId="3544253025" sldId="509"/>
            <ac:spMk id="48" creationId="{00000000-0000-0000-0000-000000000000}"/>
          </ac:spMkLst>
        </pc:spChg>
        <pc:picChg chg="add mod">
          <ac:chgData name="shery tawfeeq" userId="19a96e0e89ed5f52" providerId="LiveId" clId="{3C9F08B2-26DB-48A7-9D67-1DFFBC9AAF24}" dt="2025-01-09T23:35:17.988" v="1211"/>
          <ac:picMkLst>
            <pc:docMk/>
            <pc:sldMk cId="3544253025" sldId="509"/>
            <ac:picMk id="4" creationId="{43CBB90A-79DA-3D42-A4FD-BEE95E770E72}"/>
          </ac:picMkLst>
        </pc:picChg>
        <pc:picChg chg="add mod">
          <ac:chgData name="shery tawfeeq" userId="19a96e0e89ed5f52" providerId="LiveId" clId="{3C9F08B2-26DB-48A7-9D67-1DFFBC9AAF24}" dt="2025-01-09T23:34:42.991" v="1210" actId="1440"/>
          <ac:picMkLst>
            <pc:docMk/>
            <pc:sldMk cId="3544253025" sldId="509"/>
            <ac:picMk id="11266" creationId="{7F25AF72-7336-AEDE-DFFD-C1BDDE5BB870}"/>
          </ac:picMkLst>
        </pc:picChg>
      </pc:sldChg>
      <pc:sldChg chg="addSp delSp modSp add del mod ord modTransition delAnim modAnim">
        <pc:chgData name="shery tawfeeq" userId="19a96e0e89ed5f52" providerId="LiveId" clId="{3C9F08B2-26DB-48A7-9D67-1DFFBC9AAF24}" dt="2025-01-10T00:01:56.696" v="1422" actId="47"/>
        <pc:sldMkLst>
          <pc:docMk/>
          <pc:sldMk cId="2413712043" sldId="510"/>
        </pc:sldMkLst>
      </pc:sldChg>
      <pc:sldChg chg="addSp delSp modSp add del mod ord modTransition delAnim modAnim">
        <pc:chgData name="shery tawfeeq" userId="19a96e0e89ed5f52" providerId="LiveId" clId="{3C9F08B2-26DB-48A7-9D67-1DFFBC9AAF24}" dt="2025-01-10T00:01:56.696" v="1422" actId="47"/>
        <pc:sldMkLst>
          <pc:docMk/>
          <pc:sldMk cId="1961407119" sldId="511"/>
        </pc:sldMkLst>
      </pc:sldChg>
      <pc:sldChg chg="addSp modSp add del mod modTransition modAnim">
        <pc:chgData name="shery tawfeeq" userId="19a96e0e89ed5f52" providerId="LiveId" clId="{3C9F08B2-26DB-48A7-9D67-1DFFBC9AAF24}" dt="2025-01-10T00:01:56.696" v="1422" actId="47"/>
        <pc:sldMkLst>
          <pc:docMk/>
          <pc:sldMk cId="874361575" sldId="512"/>
        </pc:sldMkLst>
      </pc:sldChg>
      <pc:sldChg chg="addSp delSp modSp add del mod modTransition delAnim modAnim">
        <pc:chgData name="shery tawfeeq" userId="19a96e0e89ed5f52" providerId="LiveId" clId="{3C9F08B2-26DB-48A7-9D67-1DFFBC9AAF24}" dt="2025-01-10T00:01:56.696" v="1422" actId="47"/>
        <pc:sldMkLst>
          <pc:docMk/>
          <pc:sldMk cId="3979150165" sldId="513"/>
        </pc:sldMkLst>
      </pc:sldChg>
      <pc:sldChg chg="addSp modSp add mod modAnim">
        <pc:chgData name="shery tawfeeq" userId="19a96e0e89ed5f52" providerId="LiveId" clId="{3C9F08B2-26DB-48A7-9D67-1DFFBC9AAF24}" dt="2025-01-09T11:47:38.146" v="652"/>
        <pc:sldMkLst>
          <pc:docMk/>
          <pc:sldMk cId="359579479" sldId="514"/>
        </pc:sldMkLst>
        <pc:spChg chg="add mod">
          <ac:chgData name="shery tawfeeq" userId="19a96e0e89ed5f52" providerId="LiveId" clId="{3C9F08B2-26DB-48A7-9D67-1DFFBC9AAF24}" dt="2025-01-09T11:47:25.073" v="651" actId="1076"/>
          <ac:spMkLst>
            <pc:docMk/>
            <pc:sldMk cId="359579479" sldId="514"/>
            <ac:spMk id="3" creationId="{97A87672-1474-2AF9-D442-B3FF23091430}"/>
          </ac:spMkLst>
        </pc:spChg>
        <pc:spChg chg="mod">
          <ac:chgData name="shery tawfeeq" userId="19a96e0e89ed5f52" providerId="LiveId" clId="{3C9F08B2-26DB-48A7-9D67-1DFFBC9AAF24}" dt="2025-01-09T11:47:20.071" v="650" actId="1076"/>
          <ac:spMkLst>
            <pc:docMk/>
            <pc:sldMk cId="359579479" sldId="514"/>
            <ac:spMk id="7" creationId="{4BD11218-D17D-0FFB-81F0-F3377FA60ADA}"/>
          </ac:spMkLst>
        </pc:spChg>
        <pc:spChg chg="mod">
          <ac:chgData name="shery tawfeeq" userId="19a96e0e89ed5f52" providerId="LiveId" clId="{3C9F08B2-26DB-48A7-9D67-1DFFBC9AAF24}" dt="2025-01-09T11:45:31.277" v="632" actId="1076"/>
          <ac:spMkLst>
            <pc:docMk/>
            <pc:sldMk cId="359579479" sldId="514"/>
            <ac:spMk id="11" creationId="{7C2900C1-54F7-7456-1B94-746D2EE90A87}"/>
          </ac:spMkLst>
        </pc:spChg>
      </pc:sldChg>
      <pc:sldChg chg="addSp delSp modSp add mod ord delAnim modAnim">
        <pc:chgData name="shery tawfeeq" userId="19a96e0e89ed5f52" providerId="LiveId" clId="{3C9F08B2-26DB-48A7-9D67-1DFFBC9AAF24}" dt="2025-01-09T12:45:44.569" v="855"/>
        <pc:sldMkLst>
          <pc:docMk/>
          <pc:sldMk cId="3527352462" sldId="515"/>
        </pc:sldMkLst>
        <pc:spChg chg="mod">
          <ac:chgData name="shery tawfeeq" userId="19a96e0e89ed5f52" providerId="LiveId" clId="{3C9F08B2-26DB-48A7-9D67-1DFFBC9AAF24}" dt="2025-01-09T12:45:10.035" v="853" actId="1076"/>
          <ac:spMkLst>
            <pc:docMk/>
            <pc:sldMk cId="3527352462" sldId="515"/>
            <ac:spMk id="24" creationId="{00000000-0000-0000-0000-000000000000}"/>
          </ac:spMkLst>
        </pc:spChg>
        <pc:spChg chg="mod">
          <ac:chgData name="shery tawfeeq" userId="19a96e0e89ed5f52" providerId="LiveId" clId="{3C9F08B2-26DB-48A7-9D67-1DFFBC9AAF24}" dt="2025-01-09T12:45:04.422" v="852" actId="1076"/>
          <ac:spMkLst>
            <pc:docMk/>
            <pc:sldMk cId="3527352462" sldId="515"/>
            <ac:spMk id="25" creationId="{00000000-0000-0000-0000-000000000000}"/>
          </ac:spMkLst>
        </pc:spChg>
        <pc:picChg chg="add mod">
          <ac:chgData name="shery tawfeeq" userId="19a96e0e89ed5f52" providerId="LiveId" clId="{3C9F08B2-26DB-48A7-9D67-1DFFBC9AAF24}" dt="2025-01-09T12:45:44.569" v="855"/>
          <ac:picMkLst>
            <pc:docMk/>
            <pc:sldMk cId="3527352462" sldId="515"/>
            <ac:picMk id="3" creationId="{7B59A4B2-D378-E8D1-BED4-657D19703736}"/>
          </ac:picMkLst>
        </pc:picChg>
      </pc:sldChg>
      <pc:sldChg chg="addSp delSp modSp add mod delAnim modAnim">
        <pc:chgData name="shery tawfeeq" userId="19a96e0e89ed5f52" providerId="LiveId" clId="{3C9F08B2-26DB-48A7-9D67-1DFFBC9AAF24}" dt="2025-01-09T13:01:56.404" v="931"/>
        <pc:sldMkLst>
          <pc:docMk/>
          <pc:sldMk cId="218585562" sldId="516"/>
        </pc:sldMkLst>
        <pc:spChg chg="add mod">
          <ac:chgData name="shery tawfeeq" userId="19a96e0e89ed5f52" providerId="LiveId" clId="{3C9F08B2-26DB-48A7-9D67-1DFFBC9AAF24}" dt="2025-01-09T12:59:11.259" v="910" actId="207"/>
          <ac:spMkLst>
            <pc:docMk/>
            <pc:sldMk cId="218585562" sldId="516"/>
            <ac:spMk id="10" creationId="{C3D7F0A6-C587-2E59-6ACB-61DEA61B4EAC}"/>
          </ac:spMkLst>
        </pc:spChg>
        <pc:spChg chg="add mod">
          <ac:chgData name="shery tawfeeq" userId="19a96e0e89ed5f52" providerId="LiveId" clId="{3C9F08B2-26DB-48A7-9D67-1DFFBC9AAF24}" dt="2025-01-09T13:00:34.114" v="929" actId="20577"/>
          <ac:spMkLst>
            <pc:docMk/>
            <pc:sldMk cId="218585562" sldId="516"/>
            <ac:spMk id="12" creationId="{556F71F2-8483-5A62-8234-877A906BD709}"/>
          </ac:spMkLst>
        </pc:spChg>
        <pc:picChg chg="add mod">
          <ac:chgData name="shery tawfeeq" userId="19a96e0e89ed5f52" providerId="LiveId" clId="{3C9F08B2-26DB-48A7-9D67-1DFFBC9AAF24}" dt="2025-01-09T13:01:56.404" v="931"/>
          <ac:picMkLst>
            <pc:docMk/>
            <pc:sldMk cId="218585562" sldId="516"/>
            <ac:picMk id="13" creationId="{E71BE601-7CAD-B44D-1A8E-FBDEA9C005BC}"/>
          </ac:picMkLst>
        </pc:picChg>
      </pc:sldChg>
      <pc:sldChg chg="addSp delSp modSp add mod delAnim modAnim">
        <pc:chgData name="shery tawfeeq" userId="19a96e0e89ed5f52" providerId="LiveId" clId="{3C9F08B2-26DB-48A7-9D67-1DFFBC9AAF24}" dt="2025-01-09T19:44:32.833" v="950"/>
        <pc:sldMkLst>
          <pc:docMk/>
          <pc:sldMk cId="3907331976" sldId="517"/>
        </pc:sldMkLst>
        <pc:picChg chg="add mod">
          <ac:chgData name="shery tawfeeq" userId="19a96e0e89ed5f52" providerId="LiveId" clId="{3C9F08B2-26DB-48A7-9D67-1DFFBC9AAF24}" dt="2025-01-09T19:44:32.833" v="950"/>
          <ac:picMkLst>
            <pc:docMk/>
            <pc:sldMk cId="3907331976" sldId="517"/>
            <ac:picMk id="3" creationId="{700E4ACA-FE7E-2D95-749C-3E5495DC717A}"/>
          </ac:picMkLst>
        </pc:picChg>
        <pc:picChg chg="mod">
          <ac:chgData name="shery tawfeeq" userId="19a96e0e89ed5f52" providerId="LiveId" clId="{3C9F08B2-26DB-48A7-9D67-1DFFBC9AAF24}" dt="2025-01-09T19:44:01.064" v="948" actId="14100"/>
          <ac:picMkLst>
            <pc:docMk/>
            <pc:sldMk cId="3907331976" sldId="517"/>
            <ac:picMk id="4" creationId="{DA5A5739-1E65-8C97-5F31-BAA3A9BCABFD}"/>
          </ac:picMkLst>
        </pc:picChg>
      </pc:sldChg>
      <pc:sldChg chg="addSp delSp modSp add mod delAnim modAnim">
        <pc:chgData name="shery tawfeeq" userId="19a96e0e89ed5f52" providerId="LiveId" clId="{3C9F08B2-26DB-48A7-9D67-1DFFBC9AAF24}" dt="2025-01-09T23:23:09.630" v="1152"/>
        <pc:sldMkLst>
          <pc:docMk/>
          <pc:sldMk cId="91468997" sldId="518"/>
        </pc:sldMkLst>
        <pc:spChg chg="mod">
          <ac:chgData name="shery tawfeeq" userId="19a96e0e89ed5f52" providerId="LiveId" clId="{3C9F08B2-26DB-48A7-9D67-1DFFBC9AAF24}" dt="2025-01-09T23:23:09.630" v="1152"/>
          <ac:spMkLst>
            <pc:docMk/>
            <pc:sldMk cId="91468997" sldId="518"/>
            <ac:spMk id="4" creationId="{85F1ED7C-9068-C3EB-A101-C8FEA29496B2}"/>
          </ac:spMkLst>
        </pc:spChg>
        <pc:spChg chg="mod">
          <ac:chgData name="shery tawfeeq" userId="19a96e0e89ed5f52" providerId="LiveId" clId="{3C9F08B2-26DB-48A7-9D67-1DFFBC9AAF24}" dt="2025-01-09T20:13:15.215" v="1060" actId="207"/>
          <ac:spMkLst>
            <pc:docMk/>
            <pc:sldMk cId="91468997" sldId="518"/>
            <ac:spMk id="48" creationId="{D4A06513-59CB-A845-D093-D8697EC7C038}"/>
          </ac:spMkLst>
        </pc:spChg>
        <pc:picChg chg="add mod">
          <ac:chgData name="shery tawfeeq" userId="19a96e0e89ed5f52" providerId="LiveId" clId="{3C9F08B2-26DB-48A7-9D67-1DFFBC9AAF24}" dt="2025-01-09T20:17:14.852" v="1073"/>
          <ac:picMkLst>
            <pc:docMk/>
            <pc:sldMk cId="91468997" sldId="518"/>
            <ac:picMk id="2" creationId="{B1D356B6-0CFA-2D3A-663F-CBD90985F29F}"/>
          </ac:picMkLst>
        </pc:picChg>
        <pc:picChg chg="add mod">
          <ac:chgData name="shery tawfeeq" userId="19a96e0e89ed5f52" providerId="LiveId" clId="{3C9F08B2-26DB-48A7-9D67-1DFFBC9AAF24}" dt="2025-01-09T20:16:40.787" v="1071" actId="1440"/>
          <ac:picMkLst>
            <pc:docMk/>
            <pc:sldMk cId="91468997" sldId="518"/>
            <ac:picMk id="6146" creationId="{FA9827B7-1DDB-55D2-24D2-31010F273840}"/>
          </ac:picMkLst>
        </pc:picChg>
      </pc:sldChg>
      <pc:sldChg chg="addSp delSp modSp add mod delAnim modAnim">
        <pc:chgData name="shery tawfeeq" userId="19a96e0e89ed5f52" providerId="LiveId" clId="{3C9F08B2-26DB-48A7-9D67-1DFFBC9AAF24}" dt="2025-01-09T23:38:24.116" v="1230"/>
        <pc:sldMkLst>
          <pc:docMk/>
          <pc:sldMk cId="1224660773" sldId="519"/>
        </pc:sldMkLst>
        <pc:spChg chg="mod">
          <ac:chgData name="shery tawfeeq" userId="19a96e0e89ed5f52" providerId="LiveId" clId="{3C9F08B2-26DB-48A7-9D67-1DFFBC9AAF24}" dt="2025-01-09T23:37:53.015" v="1228" actId="207"/>
          <ac:spMkLst>
            <pc:docMk/>
            <pc:sldMk cId="1224660773" sldId="519"/>
            <ac:spMk id="24" creationId="{1665E88C-2EBD-7B35-DECF-107FEADF015F}"/>
          </ac:spMkLst>
        </pc:spChg>
        <pc:picChg chg="add mod">
          <ac:chgData name="shery tawfeeq" userId="19a96e0e89ed5f52" providerId="LiveId" clId="{3C9F08B2-26DB-48A7-9D67-1DFFBC9AAF24}" dt="2025-01-09T23:38:24.116" v="1230"/>
          <ac:picMkLst>
            <pc:docMk/>
            <pc:sldMk cId="1224660773" sldId="519"/>
            <ac:picMk id="3" creationId="{3791FC96-AE57-A808-EEE3-98680E061280}"/>
          </ac:picMkLst>
        </pc:picChg>
      </pc:sldChg>
      <pc:sldChg chg="addSp delSp modSp add mod delAnim modAnim">
        <pc:chgData name="shery tawfeeq" userId="19a96e0e89ed5f52" providerId="LiveId" clId="{3C9F08B2-26DB-48A7-9D67-1DFFBC9AAF24}" dt="2025-01-09T23:44:58.256" v="1269"/>
        <pc:sldMkLst>
          <pc:docMk/>
          <pc:sldMk cId="3524483611" sldId="520"/>
        </pc:sldMkLst>
        <pc:spChg chg="add mod">
          <ac:chgData name="shery tawfeeq" userId="19a96e0e89ed5f52" providerId="LiveId" clId="{3C9F08B2-26DB-48A7-9D67-1DFFBC9AAF24}" dt="2025-01-09T23:40:35.592" v="1241"/>
          <ac:spMkLst>
            <pc:docMk/>
            <pc:sldMk cId="3524483611" sldId="520"/>
            <ac:spMk id="6" creationId="{16899D33-9249-5E4C-C67B-98AD56696A5F}"/>
          </ac:spMkLst>
        </pc:spChg>
        <pc:spChg chg="add mod">
          <ac:chgData name="shery tawfeeq" userId="19a96e0e89ed5f52" providerId="LiveId" clId="{3C9F08B2-26DB-48A7-9D67-1DFFBC9AAF24}" dt="2025-01-09T23:41:39.435" v="1246"/>
          <ac:spMkLst>
            <pc:docMk/>
            <pc:sldMk cId="3524483611" sldId="520"/>
            <ac:spMk id="8" creationId="{AC52A035-3983-3504-EEAF-05EB9594038B}"/>
          </ac:spMkLst>
        </pc:spChg>
        <pc:spChg chg="mod">
          <ac:chgData name="shery tawfeeq" userId="19a96e0e89ed5f52" providerId="LiveId" clId="{3C9F08B2-26DB-48A7-9D67-1DFFBC9AAF24}" dt="2025-01-09T23:42:56.542" v="1259" actId="115"/>
          <ac:spMkLst>
            <pc:docMk/>
            <pc:sldMk cId="3524483611" sldId="520"/>
            <ac:spMk id="48" creationId="{76AD3472-4C1E-89F0-0C3A-454CBAE92F02}"/>
          </ac:spMkLst>
        </pc:spChg>
        <pc:picChg chg="add mod">
          <ac:chgData name="shery tawfeeq" userId="19a96e0e89ed5f52" providerId="LiveId" clId="{3C9F08B2-26DB-48A7-9D67-1DFFBC9AAF24}" dt="2025-01-09T23:44:58.256" v="1269"/>
          <ac:picMkLst>
            <pc:docMk/>
            <pc:sldMk cId="3524483611" sldId="520"/>
            <ac:picMk id="9" creationId="{361EB30D-DB7D-411D-F0F6-2EAD52F6A85E}"/>
          </ac:picMkLst>
        </pc:picChg>
        <pc:picChg chg="add mod">
          <ac:chgData name="shery tawfeeq" userId="19a96e0e89ed5f52" providerId="LiveId" clId="{3C9F08B2-26DB-48A7-9D67-1DFFBC9AAF24}" dt="2025-01-09T23:44:37.133" v="1267" actId="1440"/>
          <ac:picMkLst>
            <pc:docMk/>
            <pc:sldMk cId="3524483611" sldId="520"/>
            <ac:picMk id="12290" creationId="{8D3395BC-5835-0A6B-04B5-D492E0BDECEE}"/>
          </ac:picMkLst>
        </pc:picChg>
      </pc:sldChg>
      <pc:sldChg chg="addSp delSp modSp add mod delAnim modAnim">
        <pc:chgData name="shery tawfeeq" userId="19a96e0e89ed5f52" providerId="LiveId" clId="{3C9F08B2-26DB-48A7-9D67-1DFFBC9AAF24}" dt="2025-01-09T23:50:09.973" v="1316"/>
        <pc:sldMkLst>
          <pc:docMk/>
          <pc:sldMk cId="594902211" sldId="521"/>
        </pc:sldMkLst>
        <pc:spChg chg="mod">
          <ac:chgData name="shery tawfeeq" userId="19a96e0e89ed5f52" providerId="LiveId" clId="{3C9F08B2-26DB-48A7-9D67-1DFFBC9AAF24}" dt="2025-01-09T23:49:40.149" v="1315" actId="403"/>
          <ac:spMkLst>
            <pc:docMk/>
            <pc:sldMk cId="594902211" sldId="521"/>
            <ac:spMk id="24" creationId="{E46BA5F9-2E3E-D6DF-2051-4C760CD48170}"/>
          </ac:spMkLst>
        </pc:spChg>
      </pc:sldChg>
      <pc:sldChg chg="addSp delSp modSp add mod delAnim modAnim">
        <pc:chgData name="shery tawfeeq" userId="19a96e0e89ed5f52" providerId="LiveId" clId="{3C9F08B2-26DB-48A7-9D67-1DFFBC9AAF24}" dt="2025-01-09T23:48:03.347" v="1295"/>
        <pc:sldMkLst>
          <pc:docMk/>
          <pc:sldMk cId="9574071" sldId="522"/>
        </pc:sldMkLst>
        <pc:spChg chg="mod">
          <ac:chgData name="shery tawfeeq" userId="19a96e0e89ed5f52" providerId="LiveId" clId="{3C9F08B2-26DB-48A7-9D67-1DFFBC9AAF24}" dt="2025-01-09T23:45:58.241" v="1279" actId="1076"/>
          <ac:spMkLst>
            <pc:docMk/>
            <pc:sldMk cId="9574071" sldId="522"/>
            <ac:spMk id="41" creationId="{A60017D2-8487-F030-EB49-5A7978235DB7}"/>
          </ac:spMkLst>
        </pc:spChg>
        <pc:picChg chg="add mod">
          <ac:chgData name="shery tawfeeq" userId="19a96e0e89ed5f52" providerId="LiveId" clId="{3C9F08B2-26DB-48A7-9D67-1DFFBC9AAF24}" dt="2025-01-09T23:48:03.347" v="1295"/>
          <ac:picMkLst>
            <pc:docMk/>
            <pc:sldMk cId="9574071" sldId="522"/>
            <ac:picMk id="3" creationId="{109DD2A4-B882-D573-65E6-33DF76F0FB05}"/>
          </ac:picMkLst>
        </pc:picChg>
      </pc:sldChg>
      <pc:sldChg chg="addSp delSp modSp add mod delAnim modAnim">
        <pc:chgData name="shery tawfeeq" userId="19a96e0e89ed5f52" providerId="LiveId" clId="{3C9F08B2-26DB-48A7-9D67-1DFFBC9AAF24}" dt="2025-01-09T23:49:12.454" v="1309"/>
        <pc:sldMkLst>
          <pc:docMk/>
          <pc:sldMk cId="2633394226" sldId="523"/>
        </pc:sldMkLst>
        <pc:spChg chg="mod">
          <ac:chgData name="shery tawfeeq" userId="19a96e0e89ed5f52" providerId="LiveId" clId="{3C9F08B2-26DB-48A7-9D67-1DFFBC9AAF24}" dt="2025-01-09T23:48:57.593" v="1308" actId="14100"/>
          <ac:spMkLst>
            <pc:docMk/>
            <pc:sldMk cId="2633394226" sldId="523"/>
            <ac:spMk id="8" creationId="{49BC44DE-C0ED-1DF6-EEE5-C68F0D2CF70E}"/>
          </ac:spMkLst>
        </pc:spChg>
        <pc:spChg chg="mod">
          <ac:chgData name="shery tawfeeq" userId="19a96e0e89ed5f52" providerId="LiveId" clId="{3C9F08B2-26DB-48A7-9D67-1DFFBC9AAF24}" dt="2025-01-09T23:48:36.090" v="1302" actId="255"/>
          <ac:spMkLst>
            <pc:docMk/>
            <pc:sldMk cId="2633394226" sldId="523"/>
            <ac:spMk id="48" creationId="{1C32891A-E0E2-8E71-B764-9A2646DF5891}"/>
          </ac:spMkLst>
        </pc:spChg>
        <pc:picChg chg="add mod">
          <ac:chgData name="shery tawfeeq" userId="19a96e0e89ed5f52" providerId="LiveId" clId="{3C9F08B2-26DB-48A7-9D67-1DFFBC9AAF24}" dt="2025-01-09T23:49:12.454" v="1309"/>
          <ac:picMkLst>
            <pc:docMk/>
            <pc:sldMk cId="2633394226" sldId="523"/>
            <ac:picMk id="2" creationId="{144ED785-0F6B-7E4B-7907-774F1F27BC63}"/>
          </ac:picMkLst>
        </pc:picChg>
      </pc:sldChg>
      <pc:sldChg chg="addSp delSp modSp add mod delAnim modAnim">
        <pc:chgData name="shery tawfeeq" userId="19a96e0e89ed5f52" providerId="LiveId" clId="{3C9F08B2-26DB-48A7-9D67-1DFFBC9AAF24}" dt="2025-01-09T23:51:38.248" v="1330"/>
        <pc:sldMkLst>
          <pc:docMk/>
          <pc:sldMk cId="2545223606" sldId="524"/>
        </pc:sldMkLst>
        <pc:spChg chg="mod">
          <ac:chgData name="shery tawfeeq" userId="19a96e0e89ed5f52" providerId="LiveId" clId="{3C9F08B2-26DB-48A7-9D67-1DFFBC9AAF24}" dt="2025-01-09T23:51:26.304" v="1329"/>
          <ac:spMkLst>
            <pc:docMk/>
            <pc:sldMk cId="2545223606" sldId="524"/>
            <ac:spMk id="24" creationId="{9DC18236-A287-F375-E4BE-6DB3488E2DBF}"/>
          </ac:spMkLst>
        </pc:spChg>
      </pc:sldChg>
      <pc:sldChg chg="addSp delSp modSp add mod delAnim modAnim">
        <pc:chgData name="shery tawfeeq" userId="19a96e0e89ed5f52" providerId="LiveId" clId="{3C9F08B2-26DB-48A7-9D67-1DFFBC9AAF24}" dt="2025-01-09T23:53:32.086" v="1347"/>
        <pc:sldMkLst>
          <pc:docMk/>
          <pc:sldMk cId="1169311992" sldId="525"/>
        </pc:sldMkLst>
        <pc:spChg chg="mod">
          <ac:chgData name="shery tawfeeq" userId="19a96e0e89ed5f52" providerId="LiveId" clId="{3C9F08B2-26DB-48A7-9D67-1DFFBC9AAF24}" dt="2025-01-09T23:53:04.734" v="1346" actId="14100"/>
          <ac:spMkLst>
            <pc:docMk/>
            <pc:sldMk cId="1169311992" sldId="525"/>
            <ac:spMk id="24" creationId="{D8C633E8-8662-4503-2795-345266813F99}"/>
          </ac:spMkLst>
        </pc:spChg>
      </pc:sldChg>
      <pc:sldChg chg="addSp delSp modSp add mod delAnim modAnim">
        <pc:chgData name="shery tawfeeq" userId="19a96e0e89ed5f52" providerId="LiveId" clId="{3C9F08B2-26DB-48A7-9D67-1DFFBC9AAF24}" dt="2025-01-09T23:56:23.467" v="1376"/>
        <pc:sldMkLst>
          <pc:docMk/>
          <pc:sldMk cId="1045934183" sldId="526"/>
        </pc:sldMkLst>
        <pc:spChg chg="mod">
          <ac:chgData name="shery tawfeeq" userId="19a96e0e89ed5f52" providerId="LiveId" clId="{3C9F08B2-26DB-48A7-9D67-1DFFBC9AAF24}" dt="2025-01-09T23:56:10.985" v="1375"/>
          <ac:spMkLst>
            <pc:docMk/>
            <pc:sldMk cId="1045934183" sldId="526"/>
            <ac:spMk id="24" creationId="{5A3F3A2C-046A-7487-D189-6D0E17245EE7}"/>
          </ac:spMkLst>
        </pc:spChg>
      </pc:sldChg>
      <pc:sldChg chg="addSp delSp modSp add mod delAnim modAnim">
        <pc:chgData name="shery tawfeeq" userId="19a96e0e89ed5f52" providerId="LiveId" clId="{3C9F08B2-26DB-48A7-9D67-1DFFBC9AAF24}" dt="2025-01-09T23:51:00.167" v="1324" actId="1076"/>
        <pc:sldMkLst>
          <pc:docMk/>
          <pc:sldMk cId="1924070366" sldId="527"/>
        </pc:sldMkLst>
        <pc:spChg chg="mod">
          <ac:chgData name="shery tawfeeq" userId="19a96e0e89ed5f52" providerId="LiveId" clId="{3C9F08B2-26DB-48A7-9D67-1DFFBC9AAF24}" dt="2025-01-09T23:51:00.167" v="1324" actId="1076"/>
          <ac:spMkLst>
            <pc:docMk/>
            <pc:sldMk cId="1924070366" sldId="527"/>
            <ac:spMk id="48" creationId="{9A7BBA3D-3E92-4EF4-3CF0-04F0012E1BDD}"/>
          </ac:spMkLst>
        </pc:spChg>
      </pc:sldChg>
      <pc:sldChg chg="addSp delSp modSp add mod delAnim modAnim">
        <pc:chgData name="shery tawfeeq" userId="19a96e0e89ed5f52" providerId="LiveId" clId="{3C9F08B2-26DB-48A7-9D67-1DFFBC9AAF24}" dt="2025-01-09T23:52:26.374" v="1338"/>
        <pc:sldMkLst>
          <pc:docMk/>
          <pc:sldMk cId="1125490800" sldId="528"/>
        </pc:sldMkLst>
        <pc:spChg chg="mod">
          <ac:chgData name="shery tawfeeq" userId="19a96e0e89ed5f52" providerId="LiveId" clId="{3C9F08B2-26DB-48A7-9D67-1DFFBC9AAF24}" dt="2025-01-09T23:52:15.166" v="1337" actId="1076"/>
          <ac:spMkLst>
            <pc:docMk/>
            <pc:sldMk cId="1125490800" sldId="528"/>
            <ac:spMk id="48" creationId="{68C0891A-1A34-A4BA-338A-CF519E24635A}"/>
          </ac:spMkLst>
        </pc:spChg>
      </pc:sldChg>
      <pc:sldChg chg="addSp delSp modSp add mod delAnim modAnim">
        <pc:chgData name="shery tawfeeq" userId="19a96e0e89ed5f52" providerId="LiveId" clId="{3C9F08B2-26DB-48A7-9D67-1DFFBC9AAF24}" dt="2025-01-09T23:55:49.804" v="1370"/>
        <pc:sldMkLst>
          <pc:docMk/>
          <pc:sldMk cId="1304799947" sldId="529"/>
        </pc:sldMkLst>
        <pc:spChg chg="mod">
          <ac:chgData name="shery tawfeeq" userId="19a96e0e89ed5f52" providerId="LiveId" clId="{3C9F08B2-26DB-48A7-9D67-1DFFBC9AAF24}" dt="2025-01-09T23:55:34.095" v="1369" actId="14100"/>
          <ac:spMkLst>
            <pc:docMk/>
            <pc:sldMk cId="1304799947" sldId="529"/>
            <ac:spMk id="8" creationId="{E74F1E17-14E6-66E3-0110-70AF33CEDCA2}"/>
          </ac:spMkLst>
        </pc:spChg>
        <pc:spChg chg="mod">
          <ac:chgData name="shery tawfeeq" userId="19a96e0e89ed5f52" providerId="LiveId" clId="{3C9F08B2-26DB-48A7-9D67-1DFFBC9AAF24}" dt="2025-01-09T23:55:13.231" v="1362"/>
          <ac:spMkLst>
            <pc:docMk/>
            <pc:sldMk cId="1304799947" sldId="529"/>
            <ac:spMk id="48" creationId="{C0290E9C-DD36-DEF5-0D49-8F36288CD08A}"/>
          </ac:spMkLst>
        </pc:spChg>
      </pc:sldChg>
      <pc:sldChg chg="addSp delSp modSp add mod ord delAnim modAnim">
        <pc:chgData name="shery tawfeeq" userId="19a96e0e89ed5f52" providerId="LiveId" clId="{3C9F08B2-26DB-48A7-9D67-1DFFBC9AAF24}" dt="2025-01-09T23:54:54.523" v="1357"/>
        <pc:sldMkLst>
          <pc:docMk/>
          <pc:sldMk cId="2411823110" sldId="530"/>
        </pc:sldMkLst>
        <pc:spChg chg="mod">
          <ac:chgData name="shery tawfeeq" userId="19a96e0e89ed5f52" providerId="LiveId" clId="{3C9F08B2-26DB-48A7-9D67-1DFFBC9AAF24}" dt="2025-01-09T23:54:23.790" v="1355"/>
          <ac:spMkLst>
            <pc:docMk/>
            <pc:sldMk cId="2411823110" sldId="530"/>
            <ac:spMk id="41" creationId="{EE0F6F2D-E848-7ABE-ED2D-0A56857E0C8E}"/>
          </ac:spMkLst>
        </pc:spChg>
        <pc:picChg chg="add mod">
          <ac:chgData name="shery tawfeeq" userId="19a96e0e89ed5f52" providerId="LiveId" clId="{3C9F08B2-26DB-48A7-9D67-1DFFBC9AAF24}" dt="2025-01-09T23:54:54.523" v="1357"/>
          <ac:picMkLst>
            <pc:docMk/>
            <pc:sldMk cId="2411823110" sldId="530"/>
            <ac:picMk id="7" creationId="{214A1629-F8B2-8149-5391-427E1DBF48C3}"/>
          </ac:picMkLst>
        </pc:picChg>
      </pc:sldChg>
      <pc:sldChg chg="addSp delSp modSp add mod delAnim modAnim">
        <pc:chgData name="shery tawfeeq" userId="19a96e0e89ed5f52" providerId="LiveId" clId="{3C9F08B2-26DB-48A7-9D67-1DFFBC9AAF24}" dt="2025-01-09T23:57:40.384" v="1388"/>
        <pc:sldMkLst>
          <pc:docMk/>
          <pc:sldMk cId="126941361" sldId="531"/>
        </pc:sldMkLst>
        <pc:spChg chg="mod">
          <ac:chgData name="shery tawfeeq" userId="19a96e0e89ed5f52" providerId="LiveId" clId="{3C9F08B2-26DB-48A7-9D67-1DFFBC9AAF24}" dt="2025-01-09T23:57:15.299" v="1384"/>
          <ac:spMkLst>
            <pc:docMk/>
            <pc:sldMk cId="126941361" sldId="531"/>
            <ac:spMk id="48" creationId="{C8D55D73-F67E-1FBA-AF3E-5B5DF66E3AE1}"/>
          </ac:spMkLst>
        </pc:spChg>
      </pc:sldChg>
      <pc:sldChg chg="addSp delSp modSp add mod delAnim modAnim">
        <pc:chgData name="shery tawfeeq" userId="19a96e0e89ed5f52" providerId="LiveId" clId="{3C9F08B2-26DB-48A7-9D67-1DFFBC9AAF24}" dt="2025-01-09T23:58:13.403" v="1395"/>
        <pc:sldMkLst>
          <pc:docMk/>
          <pc:sldMk cId="1036844852" sldId="532"/>
        </pc:sldMkLst>
        <pc:spChg chg="mod">
          <ac:chgData name="shery tawfeeq" userId="19a96e0e89ed5f52" providerId="LiveId" clId="{3C9F08B2-26DB-48A7-9D67-1DFFBC9AAF24}" dt="2025-01-09T23:58:01.399" v="1393"/>
          <ac:spMkLst>
            <pc:docMk/>
            <pc:sldMk cId="1036844852" sldId="532"/>
            <ac:spMk id="24" creationId="{60F12E6D-F552-D52B-199F-9F85244A1303}"/>
          </ac:spMkLst>
        </pc:spChg>
      </pc:sldChg>
      <pc:sldChg chg="addSp delSp modSp add mod delAnim modAnim">
        <pc:chgData name="shery tawfeeq" userId="19a96e0e89ed5f52" providerId="LiveId" clId="{3C9F08B2-26DB-48A7-9D67-1DFFBC9AAF24}" dt="2025-01-09T23:59:20.424" v="1402"/>
        <pc:sldMkLst>
          <pc:docMk/>
          <pc:sldMk cId="3008303037" sldId="533"/>
        </pc:sldMkLst>
        <pc:spChg chg="mod">
          <ac:chgData name="shery tawfeeq" userId="19a96e0e89ed5f52" providerId="LiveId" clId="{3C9F08B2-26DB-48A7-9D67-1DFFBC9AAF24}" dt="2025-01-09T23:58:58.277" v="1400"/>
          <ac:spMkLst>
            <pc:docMk/>
            <pc:sldMk cId="3008303037" sldId="533"/>
            <ac:spMk id="48" creationId="{44E959DF-F236-BEE4-BDD5-79F6D90F9E76}"/>
          </ac:spMkLst>
        </pc:spChg>
      </pc:sldChg>
      <pc:sldChg chg="addSp delSp modSp add mod delAnim modAnim">
        <pc:chgData name="shery tawfeeq" userId="19a96e0e89ed5f52" providerId="LiveId" clId="{3C9F08B2-26DB-48A7-9D67-1DFFBC9AAF24}" dt="2025-01-10T00:00:29.416" v="1412"/>
        <pc:sldMkLst>
          <pc:docMk/>
          <pc:sldMk cId="235973499" sldId="534"/>
        </pc:sldMkLst>
      </pc:sldChg>
      <pc:sldChg chg="addSp delSp modSp add mod delAnim modAnim">
        <pc:chgData name="shery tawfeeq" userId="19a96e0e89ed5f52" providerId="LiveId" clId="{3C9F08B2-26DB-48A7-9D67-1DFFBC9AAF24}" dt="2025-01-10T00:01:01.432" v="1419"/>
        <pc:sldMkLst>
          <pc:docMk/>
          <pc:sldMk cId="1705267753" sldId="535"/>
        </pc:sldMkLst>
      </pc:sldChg>
      <pc:sldChg chg="delSp modSp add mod delAnim">
        <pc:chgData name="shery tawfeeq" userId="19a96e0e89ed5f52" providerId="LiveId" clId="{3C9F08B2-26DB-48A7-9D67-1DFFBC9AAF24}" dt="2025-01-10T18:38:48.031" v="1433" actId="20577"/>
        <pc:sldMkLst>
          <pc:docMk/>
          <pc:sldMk cId="159840516" sldId="536"/>
        </pc:sldMkLst>
        <pc:spChg chg="mod">
          <ac:chgData name="shery tawfeeq" userId="19a96e0e89ed5f52" providerId="LiveId" clId="{3C9F08B2-26DB-48A7-9D67-1DFFBC9AAF24}" dt="2025-01-10T18:38:48.031" v="1433" actId="20577"/>
          <ac:spMkLst>
            <pc:docMk/>
            <pc:sldMk cId="159840516" sldId="536"/>
            <ac:spMk id="7" creationId="{A80D7734-4222-A13A-A8D3-73D7F150D0E5}"/>
          </ac:spMkLst>
        </pc:spChg>
      </pc:sldChg>
      <pc:sldChg chg="add del">
        <pc:chgData name="shery tawfeeq" userId="19a96e0e89ed5f52" providerId="LiveId" clId="{3C9F08B2-26DB-48A7-9D67-1DFFBC9AAF24}" dt="2025-01-10T00:01:26.478" v="1420" actId="47"/>
        <pc:sldMkLst>
          <pc:docMk/>
          <pc:sldMk cId="1529492034" sldId="536"/>
        </pc:sldMkLst>
      </pc:sldChg>
    </pc:docChg>
  </pc:docChgLst>
  <pc:docChgLst>
    <pc:chgData name="shery tawfeeq" userId="19a96e0e89ed5f52" providerId="LiveId" clId="{6AB89B94-C90C-463A-957A-30968F8FABD9}"/>
    <pc:docChg chg="custSel modSld">
      <pc:chgData name="shery tawfeeq" userId="19a96e0e89ed5f52" providerId="LiveId" clId="{6AB89B94-C90C-463A-957A-30968F8FABD9}" dt="2025-01-07T19:00:44.667" v="21" actId="478"/>
      <pc:docMkLst>
        <pc:docMk/>
      </pc:docMkLst>
      <pc:sldChg chg="delSp mod modTransition delAnim">
        <pc:chgData name="shery tawfeeq" userId="19a96e0e89ed5f52" providerId="LiveId" clId="{6AB89B94-C90C-463A-957A-30968F8FABD9}" dt="2025-01-07T18:58:53.222" v="4" actId="478"/>
        <pc:sldMkLst>
          <pc:docMk/>
          <pc:sldMk cId="0" sldId="256"/>
        </pc:sldMkLst>
      </pc:sldChg>
      <pc:sldChg chg="delSp mod modTransition delAnim">
        <pc:chgData name="shery tawfeeq" userId="19a96e0e89ed5f52" providerId="LiveId" clId="{6AB89B94-C90C-463A-957A-30968F8FABD9}" dt="2025-01-07T18:58:36.672" v="2" actId="478"/>
        <pc:sldMkLst>
          <pc:docMk/>
          <pc:sldMk cId="0" sldId="271"/>
        </pc:sldMkLst>
      </pc:sldChg>
      <pc:sldChg chg="delSp mod modTransition delAnim">
        <pc:chgData name="shery tawfeeq" userId="19a96e0e89ed5f52" providerId="LiveId" clId="{6AB89B94-C90C-463A-957A-30968F8FABD9}" dt="2025-01-07T18:58:42.546" v="3" actId="478"/>
        <pc:sldMkLst>
          <pc:docMk/>
          <pc:sldMk cId="0" sldId="276"/>
        </pc:sldMkLst>
      </pc:sldChg>
      <pc:sldChg chg="delSp mod modTransition delAnim">
        <pc:chgData name="shery tawfeeq" userId="19a96e0e89ed5f52" providerId="LiveId" clId="{6AB89B94-C90C-463A-957A-30968F8FABD9}" dt="2025-01-07T19:00:44.667" v="21" actId="478"/>
        <pc:sldMkLst>
          <pc:docMk/>
          <pc:sldMk cId="0" sldId="303"/>
        </pc:sldMkLst>
      </pc:sldChg>
      <pc:sldChg chg="delSp modTransition modAnim">
        <pc:chgData name="shery tawfeeq" userId="19a96e0e89ed5f52" providerId="LiveId" clId="{6AB89B94-C90C-463A-957A-30968F8FABD9}" dt="2025-01-07T18:58:12.713" v="0"/>
        <pc:sldMkLst>
          <pc:docMk/>
          <pc:sldMk cId="0" sldId="306"/>
        </pc:sldMkLst>
      </pc:sldChg>
      <pc:sldChg chg="delSp mod modTransition delAnim">
        <pc:chgData name="shery tawfeeq" userId="19a96e0e89ed5f52" providerId="LiveId" clId="{6AB89B94-C90C-463A-957A-30968F8FABD9}" dt="2025-01-07T18:58:24.090" v="1" actId="478"/>
        <pc:sldMkLst>
          <pc:docMk/>
          <pc:sldMk cId="0" sldId="313"/>
        </pc:sldMkLst>
      </pc:sldChg>
      <pc:sldChg chg="delSp mod modTransition delAnim">
        <pc:chgData name="shery tawfeeq" userId="19a96e0e89ed5f52" providerId="LiveId" clId="{6AB89B94-C90C-463A-957A-30968F8FABD9}" dt="2025-01-07T19:00:34.232" v="20" actId="478"/>
        <pc:sldMkLst>
          <pc:docMk/>
          <pc:sldMk cId="0" sldId="349"/>
        </pc:sldMkLst>
      </pc:sldChg>
      <pc:sldChg chg="delSp modTransition modAnim">
        <pc:chgData name="shery tawfeeq" userId="19a96e0e89ed5f52" providerId="LiveId" clId="{6AB89B94-C90C-463A-957A-30968F8FABD9}" dt="2025-01-07T18:58:12.713" v="0"/>
        <pc:sldMkLst>
          <pc:docMk/>
          <pc:sldMk cId="0" sldId="480"/>
        </pc:sldMkLst>
      </pc:sldChg>
      <pc:sldChg chg="delSp mod modTransition delAnim">
        <pc:chgData name="shery tawfeeq" userId="19a96e0e89ed5f52" providerId="LiveId" clId="{6AB89B94-C90C-463A-957A-30968F8FABD9}" dt="2025-01-07T18:58:57.181" v="5" actId="478"/>
        <pc:sldMkLst>
          <pc:docMk/>
          <pc:sldMk cId="1584672584" sldId="496"/>
        </pc:sldMkLst>
      </pc:sldChg>
      <pc:sldChg chg="delSp mod modTransition delAnim">
        <pc:chgData name="shery tawfeeq" userId="19a96e0e89ed5f52" providerId="LiveId" clId="{6AB89B94-C90C-463A-957A-30968F8FABD9}" dt="2025-01-07T18:59:03.233" v="6" actId="478"/>
        <pc:sldMkLst>
          <pc:docMk/>
          <pc:sldMk cId="665929241" sldId="497"/>
        </pc:sldMkLst>
      </pc:sldChg>
      <pc:sldChg chg="delSp mod modTransition delAnim">
        <pc:chgData name="shery tawfeeq" userId="19a96e0e89ed5f52" providerId="LiveId" clId="{6AB89B94-C90C-463A-957A-30968F8FABD9}" dt="2025-01-07T18:59:11.467" v="7" actId="478"/>
        <pc:sldMkLst>
          <pc:docMk/>
          <pc:sldMk cId="1784990302" sldId="498"/>
        </pc:sldMkLst>
      </pc:sldChg>
      <pc:sldChg chg="delSp mod modTransition delAnim">
        <pc:chgData name="shery tawfeeq" userId="19a96e0e89ed5f52" providerId="LiveId" clId="{6AB89B94-C90C-463A-957A-30968F8FABD9}" dt="2025-01-07T18:59:18.115" v="8" actId="478"/>
        <pc:sldMkLst>
          <pc:docMk/>
          <pc:sldMk cId="526482925" sldId="499"/>
        </pc:sldMkLst>
      </pc:sldChg>
      <pc:sldChg chg="delSp mod modTransition delAnim">
        <pc:chgData name="shery tawfeeq" userId="19a96e0e89ed5f52" providerId="LiveId" clId="{6AB89B94-C90C-463A-957A-30968F8FABD9}" dt="2025-01-07T18:59:22.090" v="9" actId="478"/>
        <pc:sldMkLst>
          <pc:docMk/>
          <pc:sldMk cId="624478510" sldId="500"/>
        </pc:sldMkLst>
      </pc:sldChg>
      <pc:sldChg chg="delSp mod modTransition delAnim">
        <pc:chgData name="shery tawfeeq" userId="19a96e0e89ed5f52" providerId="LiveId" clId="{6AB89B94-C90C-463A-957A-30968F8FABD9}" dt="2025-01-07T18:59:33.365" v="10" actId="478"/>
        <pc:sldMkLst>
          <pc:docMk/>
          <pc:sldMk cId="2252565313" sldId="501"/>
        </pc:sldMkLst>
      </pc:sldChg>
      <pc:sldChg chg="delSp mod modTransition delAnim">
        <pc:chgData name="shery tawfeeq" userId="19a96e0e89ed5f52" providerId="LiveId" clId="{6AB89B94-C90C-463A-957A-30968F8FABD9}" dt="2025-01-07T18:59:38.286" v="11" actId="478"/>
        <pc:sldMkLst>
          <pc:docMk/>
          <pc:sldMk cId="1826110906" sldId="502"/>
        </pc:sldMkLst>
      </pc:sldChg>
      <pc:sldChg chg="delSp mod modTransition delAnim">
        <pc:chgData name="shery tawfeeq" userId="19a96e0e89ed5f52" providerId="LiveId" clId="{6AB89B94-C90C-463A-957A-30968F8FABD9}" dt="2025-01-07T18:59:43.152" v="12" actId="478"/>
        <pc:sldMkLst>
          <pc:docMk/>
          <pc:sldMk cId="3623418779" sldId="503"/>
        </pc:sldMkLst>
      </pc:sldChg>
      <pc:sldChg chg="delSp mod modTransition delAnim">
        <pc:chgData name="shery tawfeeq" userId="19a96e0e89ed5f52" providerId="LiveId" clId="{6AB89B94-C90C-463A-957A-30968F8FABD9}" dt="2025-01-07T18:59:48.610" v="13" actId="478"/>
        <pc:sldMkLst>
          <pc:docMk/>
          <pc:sldMk cId="262867761" sldId="504"/>
        </pc:sldMkLst>
      </pc:sldChg>
      <pc:sldChg chg="delSp mod modTransition delAnim">
        <pc:chgData name="shery tawfeeq" userId="19a96e0e89ed5f52" providerId="LiveId" clId="{6AB89B94-C90C-463A-957A-30968F8FABD9}" dt="2025-01-07T18:59:53.754" v="14" actId="478"/>
        <pc:sldMkLst>
          <pc:docMk/>
          <pc:sldMk cId="3225467422" sldId="505"/>
        </pc:sldMkLst>
      </pc:sldChg>
      <pc:sldChg chg="delSp mod modTransition delAnim">
        <pc:chgData name="shery tawfeeq" userId="19a96e0e89ed5f52" providerId="LiveId" clId="{6AB89B94-C90C-463A-957A-30968F8FABD9}" dt="2025-01-07T18:59:58.726" v="15" actId="478"/>
        <pc:sldMkLst>
          <pc:docMk/>
          <pc:sldMk cId="1752650320" sldId="506"/>
        </pc:sldMkLst>
      </pc:sldChg>
      <pc:sldChg chg="delSp modTransition modAnim">
        <pc:chgData name="shery tawfeeq" userId="19a96e0e89ed5f52" providerId="LiveId" clId="{6AB89B94-C90C-463A-957A-30968F8FABD9}" dt="2025-01-07T18:58:12.713" v="0"/>
        <pc:sldMkLst>
          <pc:docMk/>
          <pc:sldMk cId="1641786519" sldId="507"/>
        </pc:sldMkLst>
      </pc:sldChg>
      <pc:sldChg chg="delSp modTransition modAnim">
        <pc:chgData name="shery tawfeeq" userId="19a96e0e89ed5f52" providerId="LiveId" clId="{6AB89B94-C90C-463A-957A-30968F8FABD9}" dt="2025-01-07T18:58:12.713" v="0"/>
        <pc:sldMkLst>
          <pc:docMk/>
          <pc:sldMk cId="4263090570" sldId="508"/>
        </pc:sldMkLst>
      </pc:sldChg>
      <pc:sldChg chg="delSp modTransition modAnim">
        <pc:chgData name="shery tawfeeq" userId="19a96e0e89ed5f52" providerId="LiveId" clId="{6AB89B94-C90C-463A-957A-30968F8FABD9}" dt="2025-01-07T18:58:12.713" v="0"/>
        <pc:sldMkLst>
          <pc:docMk/>
          <pc:sldMk cId="3544253025" sldId="509"/>
        </pc:sldMkLst>
      </pc:sldChg>
      <pc:sldChg chg="delSp mod modTransition delAnim">
        <pc:chgData name="shery tawfeeq" userId="19a96e0e89ed5f52" providerId="LiveId" clId="{6AB89B94-C90C-463A-957A-30968F8FABD9}" dt="2025-01-07T19:00:11.654" v="16" actId="478"/>
        <pc:sldMkLst>
          <pc:docMk/>
          <pc:sldMk cId="2413712043" sldId="510"/>
        </pc:sldMkLst>
      </pc:sldChg>
      <pc:sldChg chg="delSp mod modTransition delAnim">
        <pc:chgData name="shery tawfeeq" userId="19a96e0e89ed5f52" providerId="LiveId" clId="{6AB89B94-C90C-463A-957A-30968F8FABD9}" dt="2025-01-07T19:00:21.598" v="17" actId="478"/>
        <pc:sldMkLst>
          <pc:docMk/>
          <pc:sldMk cId="1961407119" sldId="511"/>
        </pc:sldMkLst>
      </pc:sldChg>
      <pc:sldChg chg="delSp mod modTransition delAnim">
        <pc:chgData name="shery tawfeeq" userId="19a96e0e89ed5f52" providerId="LiveId" clId="{6AB89B94-C90C-463A-957A-30968F8FABD9}" dt="2025-01-07T19:00:25.950" v="18" actId="478"/>
        <pc:sldMkLst>
          <pc:docMk/>
          <pc:sldMk cId="874361575" sldId="512"/>
        </pc:sldMkLst>
      </pc:sldChg>
      <pc:sldChg chg="delSp mod modTransition delAnim">
        <pc:chgData name="shery tawfeeq" userId="19a96e0e89ed5f52" providerId="LiveId" clId="{6AB89B94-C90C-463A-957A-30968F8FABD9}" dt="2025-01-07T19:00:30.241" v="19" actId="478"/>
        <pc:sldMkLst>
          <pc:docMk/>
          <pc:sldMk cId="3979150165" sldId="513"/>
        </pc:sldMkLst>
      </pc:sldChg>
    </pc:docChg>
  </pc:docChgLst>
  <pc:docChgLst>
    <pc:chgData name="shery tawfeeq" userId="19a96e0e89ed5f52" providerId="LiveId" clId="{5A872798-FE61-4E27-A3A0-331FF5AA8608}"/>
    <pc:docChg chg="undo redo custSel addSld delSld modSld sldOrd modSection">
      <pc:chgData name="shery tawfeeq" userId="19a96e0e89ed5f52" providerId="LiveId" clId="{5A872798-FE61-4E27-A3A0-331FF5AA8608}" dt="2025-01-13T14:30:42.351" v="624"/>
      <pc:docMkLst>
        <pc:docMk/>
      </pc:docMkLst>
      <pc:sldChg chg="modSp mod">
        <pc:chgData name="shery tawfeeq" userId="19a96e0e89ed5f52" providerId="LiveId" clId="{5A872798-FE61-4E27-A3A0-331FF5AA8608}" dt="2025-01-10T18:42:09.341" v="10" actId="20577"/>
        <pc:sldMkLst>
          <pc:docMk/>
          <pc:sldMk cId="0" sldId="276"/>
        </pc:sldMkLst>
        <pc:spChg chg="mod">
          <ac:chgData name="shery tawfeeq" userId="19a96e0e89ed5f52" providerId="LiveId" clId="{5A872798-FE61-4E27-A3A0-331FF5AA8608}" dt="2025-01-10T18:41:52.368" v="7" actId="14100"/>
          <ac:spMkLst>
            <pc:docMk/>
            <pc:sldMk cId="0" sldId="276"/>
            <ac:spMk id="25" creationId="{00000000-0000-0000-0000-000000000000}"/>
          </ac:spMkLst>
        </pc:spChg>
        <pc:spChg chg="mod">
          <ac:chgData name="shery tawfeeq" userId="19a96e0e89ed5f52" providerId="LiveId" clId="{5A872798-FE61-4E27-A3A0-331FF5AA8608}" dt="2025-01-10T18:42:09.341" v="10" actId="20577"/>
          <ac:spMkLst>
            <pc:docMk/>
            <pc:sldMk cId="0" sldId="276"/>
            <ac:spMk id="48" creationId="{00000000-0000-0000-0000-000000000000}"/>
          </ac:spMkLst>
        </pc:spChg>
      </pc:sldChg>
      <pc:sldChg chg="addSp modSp">
        <pc:chgData name="shery tawfeeq" userId="19a96e0e89ed5f52" providerId="LiveId" clId="{5A872798-FE61-4E27-A3A0-331FF5AA8608}" dt="2025-01-13T14:30:42.351" v="624"/>
        <pc:sldMkLst>
          <pc:docMk/>
          <pc:sldMk cId="0" sldId="303"/>
        </pc:sldMkLst>
        <pc:picChg chg="add mod">
          <ac:chgData name="shery tawfeeq" userId="19a96e0e89ed5f52" providerId="LiveId" clId="{5A872798-FE61-4E27-A3A0-331FF5AA8608}" dt="2025-01-13T14:30:42.351" v="624"/>
          <ac:picMkLst>
            <pc:docMk/>
            <pc:sldMk cId="0" sldId="303"/>
            <ac:picMk id="10" creationId="{9319B3C8-8187-DD7E-75BC-71201E4C32D9}"/>
          </ac:picMkLst>
        </pc:picChg>
      </pc:sldChg>
      <pc:sldChg chg="addSp delSp modSp mod modTransition modAnim">
        <pc:chgData name="shery tawfeeq" userId="19a96e0e89ed5f52" providerId="LiveId" clId="{5A872798-FE61-4E27-A3A0-331FF5AA8608}" dt="2025-01-13T14:26:49.814" v="615"/>
        <pc:sldMkLst>
          <pc:docMk/>
          <pc:sldMk cId="0" sldId="306"/>
        </pc:sldMkLst>
        <pc:picChg chg="add del mod">
          <ac:chgData name="shery tawfeeq" userId="19a96e0e89ed5f52" providerId="LiveId" clId="{5A872798-FE61-4E27-A3A0-331FF5AA8608}" dt="2025-01-13T14:26:21.608" v="614"/>
          <ac:picMkLst>
            <pc:docMk/>
            <pc:sldMk cId="0" sldId="306"/>
            <ac:picMk id="7" creationId="{5F0978D2-A825-4646-F467-FAF37A51B20A}"/>
          </ac:picMkLst>
        </pc:picChg>
        <pc:picChg chg="add del mod ord">
          <ac:chgData name="shery tawfeeq" userId="19a96e0e89ed5f52" providerId="LiveId" clId="{5A872798-FE61-4E27-A3A0-331FF5AA8608}" dt="2025-01-13T14:26:49.814" v="615"/>
          <ac:picMkLst>
            <pc:docMk/>
            <pc:sldMk cId="0" sldId="306"/>
            <ac:picMk id="14" creationId="{7BE85499-EB42-B125-4FEC-5CBDF5CBE32A}"/>
          </ac:picMkLst>
        </pc:picChg>
        <pc:picChg chg="add mod">
          <ac:chgData name="shery tawfeeq" userId="19a96e0e89ed5f52" providerId="LiveId" clId="{5A872798-FE61-4E27-A3A0-331FF5AA8608}" dt="2025-01-13T14:26:49.814" v="615"/>
          <ac:picMkLst>
            <pc:docMk/>
            <pc:sldMk cId="0" sldId="306"/>
            <ac:picMk id="15" creationId="{1BC06001-C7E5-F41C-BA91-84EEEE9968CB}"/>
          </ac:picMkLst>
        </pc:picChg>
      </pc:sldChg>
      <pc:sldChg chg="addSp delSp modSp mod modTransition modAnim">
        <pc:chgData name="shery tawfeeq" userId="19a96e0e89ed5f52" providerId="LiveId" clId="{5A872798-FE61-4E27-A3A0-331FF5AA8608}" dt="2025-01-13T14:30:24.190" v="623"/>
        <pc:sldMkLst>
          <pc:docMk/>
          <pc:sldMk cId="0" sldId="349"/>
        </pc:sldMkLst>
        <pc:picChg chg="add del mod">
          <ac:chgData name="shery tawfeeq" userId="19a96e0e89ed5f52" providerId="LiveId" clId="{5A872798-FE61-4E27-A3A0-331FF5AA8608}" dt="2025-01-13T14:29:37.591" v="619"/>
          <ac:picMkLst>
            <pc:docMk/>
            <pc:sldMk cId="0" sldId="349"/>
            <ac:picMk id="5" creationId="{C5EAF471-0AE9-D3F6-A5E6-12439EC35EC6}"/>
          </ac:picMkLst>
        </pc:picChg>
        <pc:picChg chg="add del mod ord">
          <ac:chgData name="shery tawfeeq" userId="19a96e0e89ed5f52" providerId="LiveId" clId="{5A872798-FE61-4E27-A3A0-331FF5AA8608}" dt="2025-01-13T14:29:49.005" v="620"/>
          <ac:picMkLst>
            <pc:docMk/>
            <pc:sldMk cId="0" sldId="349"/>
            <ac:picMk id="8" creationId="{B400B048-5E9D-3EAC-637C-C41681278E7C}"/>
          </ac:picMkLst>
        </pc:picChg>
        <pc:picChg chg="add del mod">
          <ac:chgData name="shery tawfeeq" userId="19a96e0e89ed5f52" providerId="LiveId" clId="{5A872798-FE61-4E27-A3A0-331FF5AA8608}" dt="2025-01-13T14:29:51.524" v="622"/>
          <ac:picMkLst>
            <pc:docMk/>
            <pc:sldMk cId="0" sldId="349"/>
            <ac:picMk id="11" creationId="{3AB03331-FBB7-17E8-FDC9-2762C22A0F64}"/>
          </ac:picMkLst>
        </pc:picChg>
        <pc:picChg chg="add del mod ord">
          <ac:chgData name="shery tawfeeq" userId="19a96e0e89ed5f52" providerId="LiveId" clId="{5A872798-FE61-4E27-A3A0-331FF5AA8608}" dt="2025-01-13T14:30:24.190" v="623"/>
          <ac:picMkLst>
            <pc:docMk/>
            <pc:sldMk cId="0" sldId="349"/>
            <ac:picMk id="16" creationId="{1F1C733D-E6EA-925A-EF6B-EDB977FD93AE}"/>
          </ac:picMkLst>
        </pc:picChg>
        <pc:picChg chg="add mod">
          <ac:chgData name="shery tawfeeq" userId="19a96e0e89ed5f52" providerId="LiveId" clId="{5A872798-FE61-4E27-A3A0-331FF5AA8608}" dt="2025-01-13T14:30:24.190" v="623"/>
          <ac:picMkLst>
            <pc:docMk/>
            <pc:sldMk cId="0" sldId="349"/>
            <ac:picMk id="17" creationId="{12151198-D0C6-F199-97E6-EC34F3952566}"/>
          </ac:picMkLst>
        </pc:picChg>
      </pc:sldChg>
      <pc:sldChg chg="addSp delSp modSp mod modTransition delAnim modAnim">
        <pc:chgData name="shery tawfeeq" userId="19a96e0e89ed5f52" providerId="LiveId" clId="{5A872798-FE61-4E27-A3A0-331FF5AA8608}" dt="2025-01-12T15:02:10.361" v="583"/>
        <pc:sldMkLst>
          <pc:docMk/>
          <pc:sldMk cId="0" sldId="480"/>
        </pc:sldMkLst>
        <pc:picChg chg="del">
          <ac:chgData name="shery tawfeeq" userId="19a96e0e89ed5f52" providerId="LiveId" clId="{5A872798-FE61-4E27-A3A0-331FF5AA8608}" dt="2025-01-12T14:53:18.598" v="564" actId="478"/>
          <ac:picMkLst>
            <pc:docMk/>
            <pc:sldMk cId="0" sldId="480"/>
            <ac:picMk id="2" creationId="{487F1D04-69E9-EF14-A81B-C988612999A2}"/>
          </ac:picMkLst>
        </pc:picChg>
        <pc:picChg chg="add del mod">
          <ac:chgData name="shery tawfeeq" userId="19a96e0e89ed5f52" providerId="LiveId" clId="{5A872798-FE61-4E27-A3A0-331FF5AA8608}" dt="2025-01-12T14:57:04.589" v="567"/>
          <ac:picMkLst>
            <pc:docMk/>
            <pc:sldMk cId="0" sldId="480"/>
            <ac:picMk id="9" creationId="{6B618661-3B76-90D9-2EA5-CB41779E35AD}"/>
          </ac:picMkLst>
        </pc:picChg>
        <pc:picChg chg="add del mod ord">
          <ac:chgData name="shery tawfeeq" userId="19a96e0e89ed5f52" providerId="LiveId" clId="{5A872798-FE61-4E27-A3A0-331FF5AA8608}" dt="2025-01-12T14:57:16.955" v="568"/>
          <ac:picMkLst>
            <pc:docMk/>
            <pc:sldMk cId="0" sldId="480"/>
            <ac:picMk id="12" creationId="{963FE1F1-2540-AC1B-FCA7-BE1B4AE74900}"/>
          </ac:picMkLst>
        </pc:picChg>
        <pc:picChg chg="add del mod">
          <ac:chgData name="shery tawfeeq" userId="19a96e0e89ed5f52" providerId="LiveId" clId="{5A872798-FE61-4E27-A3A0-331FF5AA8608}" dt="2025-01-12T14:57:19.830" v="570"/>
          <ac:picMkLst>
            <pc:docMk/>
            <pc:sldMk cId="0" sldId="480"/>
            <ac:picMk id="13" creationId="{AE2CE654-C011-22B6-2F86-D2ECEB738D86}"/>
          </ac:picMkLst>
        </pc:picChg>
        <pc:picChg chg="add del mod ord">
          <ac:chgData name="shery tawfeeq" userId="19a96e0e89ed5f52" providerId="LiveId" clId="{5A872798-FE61-4E27-A3A0-331FF5AA8608}" dt="2025-01-12T14:58:24.216" v="571"/>
          <ac:picMkLst>
            <pc:docMk/>
            <pc:sldMk cId="0" sldId="480"/>
            <ac:picMk id="17" creationId="{0EBE5806-FB27-3FEF-55DE-5B98EFD3527A}"/>
          </ac:picMkLst>
        </pc:picChg>
        <pc:picChg chg="add del mod">
          <ac:chgData name="shery tawfeeq" userId="19a96e0e89ed5f52" providerId="LiveId" clId="{5A872798-FE61-4E27-A3A0-331FF5AA8608}" dt="2025-01-12T14:58:38.401" v="573"/>
          <ac:picMkLst>
            <pc:docMk/>
            <pc:sldMk cId="0" sldId="480"/>
            <ac:picMk id="19" creationId="{E2EE376C-4DD1-717B-F1F9-489E3ED92AB0}"/>
          </ac:picMkLst>
        </pc:picChg>
        <pc:picChg chg="add del mod ord">
          <ac:chgData name="shery tawfeeq" userId="19a96e0e89ed5f52" providerId="LiveId" clId="{5A872798-FE61-4E27-A3A0-331FF5AA8608}" dt="2025-01-12T15:00:12.931" v="574"/>
          <ac:picMkLst>
            <pc:docMk/>
            <pc:sldMk cId="0" sldId="480"/>
            <ac:picMk id="23" creationId="{1250EB23-4323-DA36-85A8-63546BBDA38F}"/>
          </ac:picMkLst>
        </pc:picChg>
        <pc:picChg chg="add del mod">
          <ac:chgData name="shery tawfeeq" userId="19a96e0e89ed5f52" providerId="LiveId" clId="{5A872798-FE61-4E27-A3A0-331FF5AA8608}" dt="2025-01-12T15:00:22.693" v="576"/>
          <ac:picMkLst>
            <pc:docMk/>
            <pc:sldMk cId="0" sldId="480"/>
            <ac:picMk id="24" creationId="{72112C61-7E19-9473-C699-936934FF4B97}"/>
          </ac:picMkLst>
        </pc:picChg>
        <pc:picChg chg="add del mod ord">
          <ac:chgData name="shery tawfeeq" userId="19a96e0e89ed5f52" providerId="LiveId" clId="{5A872798-FE61-4E27-A3A0-331FF5AA8608}" dt="2025-01-12T15:00:51.764" v="577"/>
          <ac:picMkLst>
            <pc:docMk/>
            <pc:sldMk cId="0" sldId="480"/>
            <ac:picMk id="27" creationId="{AF30CCF7-A2CB-FD68-E3E5-C8B5DC1EFE37}"/>
          </ac:picMkLst>
        </pc:picChg>
        <pc:picChg chg="add del mod">
          <ac:chgData name="shery tawfeeq" userId="19a96e0e89ed5f52" providerId="LiveId" clId="{5A872798-FE61-4E27-A3A0-331FF5AA8608}" dt="2025-01-12T15:00:54.607" v="579"/>
          <ac:picMkLst>
            <pc:docMk/>
            <pc:sldMk cId="0" sldId="480"/>
            <ac:picMk id="28" creationId="{F14DB627-F1FB-CE05-B19D-CCE3B833161D}"/>
          </ac:picMkLst>
        </pc:picChg>
        <pc:picChg chg="add del mod ord">
          <ac:chgData name="shery tawfeeq" userId="19a96e0e89ed5f52" providerId="LiveId" clId="{5A872798-FE61-4E27-A3A0-331FF5AA8608}" dt="2025-01-12T15:01:11.767" v="580"/>
          <ac:picMkLst>
            <pc:docMk/>
            <pc:sldMk cId="0" sldId="480"/>
            <ac:picMk id="32" creationId="{D1E443FB-6D7D-0A21-1E65-CD462FD1F16B}"/>
          </ac:picMkLst>
        </pc:picChg>
        <pc:picChg chg="add del mod">
          <ac:chgData name="shery tawfeeq" userId="19a96e0e89ed5f52" providerId="LiveId" clId="{5A872798-FE61-4E27-A3A0-331FF5AA8608}" dt="2025-01-12T15:01:14.313" v="582"/>
          <ac:picMkLst>
            <pc:docMk/>
            <pc:sldMk cId="0" sldId="480"/>
            <ac:picMk id="33" creationId="{7B17CD77-A842-A6CF-3266-0B665B841C39}"/>
          </ac:picMkLst>
        </pc:picChg>
        <pc:picChg chg="add del mod ord">
          <ac:chgData name="shery tawfeeq" userId="19a96e0e89ed5f52" providerId="LiveId" clId="{5A872798-FE61-4E27-A3A0-331FF5AA8608}" dt="2025-01-12T15:02:10.361" v="583"/>
          <ac:picMkLst>
            <pc:docMk/>
            <pc:sldMk cId="0" sldId="480"/>
            <ac:picMk id="37" creationId="{A2EC2836-FC47-903A-37D6-60C573410DCB}"/>
          </ac:picMkLst>
        </pc:picChg>
        <pc:picChg chg="add mod">
          <ac:chgData name="shery tawfeeq" userId="19a96e0e89ed5f52" providerId="LiveId" clId="{5A872798-FE61-4E27-A3A0-331FF5AA8608}" dt="2025-01-12T15:02:10.361" v="583"/>
          <ac:picMkLst>
            <pc:docMk/>
            <pc:sldMk cId="0" sldId="480"/>
            <ac:picMk id="38" creationId="{0B32B285-F5F2-6036-35A2-53A46FA24133}"/>
          </ac:picMkLst>
        </pc:picChg>
      </pc:sldChg>
      <pc:sldChg chg="addSp modSp mod">
        <pc:chgData name="shery tawfeeq" userId="19a96e0e89ed5f52" providerId="LiveId" clId="{5A872798-FE61-4E27-A3A0-331FF5AA8608}" dt="2025-01-10T18:45:13.417" v="20" actId="14100"/>
        <pc:sldMkLst>
          <pc:docMk/>
          <pc:sldMk cId="526482925" sldId="499"/>
        </pc:sldMkLst>
        <pc:spChg chg="add mod">
          <ac:chgData name="shery tawfeeq" userId="19a96e0e89ed5f52" providerId="LiveId" clId="{5A872798-FE61-4E27-A3A0-331FF5AA8608}" dt="2025-01-10T18:44:44.039" v="17" actId="1076"/>
          <ac:spMkLst>
            <pc:docMk/>
            <pc:sldMk cId="526482925" sldId="499"/>
            <ac:spMk id="3" creationId="{2C97E943-19EB-E036-5FCF-DC927A1DE9F6}"/>
          </ac:spMkLst>
        </pc:spChg>
        <pc:spChg chg="mod">
          <ac:chgData name="shery tawfeeq" userId="19a96e0e89ed5f52" providerId="LiveId" clId="{5A872798-FE61-4E27-A3A0-331FF5AA8608}" dt="2025-01-10T18:45:13.417" v="20" actId="14100"/>
          <ac:spMkLst>
            <pc:docMk/>
            <pc:sldMk cId="526482925" sldId="499"/>
            <ac:spMk id="6" creationId="{00000000-0000-0000-0000-000000000000}"/>
          </ac:spMkLst>
        </pc:spChg>
      </pc:sldChg>
      <pc:sldChg chg="modSp mod">
        <pc:chgData name="shery tawfeeq" userId="19a96e0e89ed5f52" providerId="LiveId" clId="{5A872798-FE61-4E27-A3A0-331FF5AA8608}" dt="2025-01-10T18:45:49.841" v="22" actId="1076"/>
        <pc:sldMkLst>
          <pc:docMk/>
          <pc:sldMk cId="2252565313" sldId="501"/>
        </pc:sldMkLst>
        <pc:spChg chg="mod">
          <ac:chgData name="shery tawfeeq" userId="19a96e0e89ed5f52" providerId="LiveId" clId="{5A872798-FE61-4E27-A3A0-331FF5AA8608}" dt="2025-01-10T18:45:49.841" v="22" actId="1076"/>
          <ac:spMkLst>
            <pc:docMk/>
            <pc:sldMk cId="2252565313" sldId="501"/>
            <ac:spMk id="24" creationId="{00000000-0000-0000-0000-000000000000}"/>
          </ac:spMkLst>
        </pc:spChg>
      </pc:sldChg>
      <pc:sldChg chg="modSp mod">
        <pc:chgData name="shery tawfeeq" userId="19a96e0e89ed5f52" providerId="LiveId" clId="{5A872798-FE61-4E27-A3A0-331FF5AA8608}" dt="2025-01-10T18:46:12.607" v="24" actId="1076"/>
        <pc:sldMkLst>
          <pc:docMk/>
          <pc:sldMk cId="1826110906" sldId="502"/>
        </pc:sldMkLst>
        <pc:spChg chg="mod">
          <ac:chgData name="shery tawfeeq" userId="19a96e0e89ed5f52" providerId="LiveId" clId="{5A872798-FE61-4E27-A3A0-331FF5AA8608}" dt="2025-01-10T18:46:12.607" v="24" actId="1076"/>
          <ac:spMkLst>
            <pc:docMk/>
            <pc:sldMk cId="1826110906" sldId="502"/>
            <ac:spMk id="48" creationId="{00000000-0000-0000-0000-000000000000}"/>
          </ac:spMkLst>
        </pc:spChg>
      </pc:sldChg>
      <pc:sldChg chg="modSp mod">
        <pc:chgData name="shery tawfeeq" userId="19a96e0e89ed5f52" providerId="LiveId" clId="{5A872798-FE61-4E27-A3A0-331FF5AA8608}" dt="2025-01-10T18:46:49.386" v="30" actId="1076"/>
        <pc:sldMkLst>
          <pc:docMk/>
          <pc:sldMk cId="3225467422" sldId="505"/>
        </pc:sldMkLst>
        <pc:spChg chg="mod">
          <ac:chgData name="shery tawfeeq" userId="19a96e0e89ed5f52" providerId="LiveId" clId="{5A872798-FE61-4E27-A3A0-331FF5AA8608}" dt="2025-01-10T18:46:49.386" v="30" actId="1076"/>
          <ac:spMkLst>
            <pc:docMk/>
            <pc:sldMk cId="3225467422" sldId="505"/>
            <ac:spMk id="48" creationId="{00000000-0000-0000-0000-000000000000}"/>
          </ac:spMkLst>
        </pc:spChg>
      </pc:sldChg>
      <pc:sldChg chg="modSp mod">
        <pc:chgData name="shery tawfeeq" userId="19a96e0e89ed5f52" providerId="LiveId" clId="{5A872798-FE61-4E27-A3A0-331FF5AA8608}" dt="2025-01-10T18:47:44.035" v="36" actId="115"/>
        <pc:sldMkLst>
          <pc:docMk/>
          <pc:sldMk cId="1752650320" sldId="506"/>
        </pc:sldMkLst>
        <pc:spChg chg="mod">
          <ac:chgData name="shery tawfeeq" userId="19a96e0e89ed5f52" providerId="LiveId" clId="{5A872798-FE61-4E27-A3A0-331FF5AA8608}" dt="2025-01-10T18:47:44.035" v="36" actId="115"/>
          <ac:spMkLst>
            <pc:docMk/>
            <pc:sldMk cId="1752650320" sldId="506"/>
            <ac:spMk id="24" creationId="{00000000-0000-0000-0000-000000000000}"/>
          </ac:spMkLst>
        </pc:spChg>
      </pc:sldChg>
      <pc:sldChg chg="addSp delSp modSp mod modTransition delAnim modAnim">
        <pc:chgData name="shery tawfeeq" userId="19a96e0e89ed5f52" providerId="LiveId" clId="{5A872798-FE61-4E27-A3A0-331FF5AA8608}" dt="2025-01-12T15:05:24.546" v="588"/>
        <pc:sldMkLst>
          <pc:docMk/>
          <pc:sldMk cId="359579479" sldId="514"/>
        </pc:sldMkLst>
        <pc:picChg chg="del">
          <ac:chgData name="shery tawfeeq" userId="19a96e0e89ed5f52" providerId="LiveId" clId="{5A872798-FE61-4E27-A3A0-331FF5AA8608}" dt="2025-01-12T15:03:57.049" v="584" actId="478"/>
          <ac:picMkLst>
            <pc:docMk/>
            <pc:sldMk cId="359579479" sldId="514"/>
            <ac:picMk id="8" creationId="{26EE6939-9ED7-0929-0AA0-BE1D45ABAE3C}"/>
          </ac:picMkLst>
        </pc:picChg>
        <pc:picChg chg="add del mod">
          <ac:chgData name="shery tawfeeq" userId="19a96e0e89ed5f52" providerId="LiveId" clId="{5A872798-FE61-4E27-A3A0-331FF5AA8608}" dt="2025-01-12T15:04:26.580" v="587"/>
          <ac:picMkLst>
            <pc:docMk/>
            <pc:sldMk cId="359579479" sldId="514"/>
            <ac:picMk id="20" creationId="{4BB37B57-4A53-E3A3-2780-3008B4BAF3AE}"/>
          </ac:picMkLst>
        </pc:picChg>
        <pc:picChg chg="add del mod ord">
          <ac:chgData name="shery tawfeeq" userId="19a96e0e89ed5f52" providerId="LiveId" clId="{5A872798-FE61-4E27-A3A0-331FF5AA8608}" dt="2025-01-12T15:05:24.546" v="588"/>
          <ac:picMkLst>
            <pc:docMk/>
            <pc:sldMk cId="359579479" sldId="514"/>
            <ac:picMk id="23" creationId="{0E28A01D-5DE3-3F87-7379-1B1E5A958937}"/>
          </ac:picMkLst>
        </pc:picChg>
        <pc:picChg chg="add mod">
          <ac:chgData name="shery tawfeeq" userId="19a96e0e89ed5f52" providerId="LiveId" clId="{5A872798-FE61-4E27-A3A0-331FF5AA8608}" dt="2025-01-12T15:05:24.546" v="588"/>
          <ac:picMkLst>
            <pc:docMk/>
            <pc:sldMk cId="359579479" sldId="514"/>
            <ac:picMk id="24" creationId="{B8E482FE-AFA7-2A5A-B242-63B5CEAC771B}"/>
          </ac:picMkLst>
        </pc:picChg>
      </pc:sldChg>
      <pc:sldChg chg="addSp delSp modSp mod delAnim">
        <pc:chgData name="shery tawfeeq" userId="19a96e0e89ed5f52" providerId="LiveId" clId="{5A872798-FE61-4E27-A3A0-331FF5AA8608}" dt="2025-01-12T15:19:42.451" v="589"/>
        <pc:sldMkLst>
          <pc:docMk/>
          <pc:sldMk cId="594902211" sldId="521"/>
        </pc:sldMkLst>
        <pc:spChg chg="mod">
          <ac:chgData name="shery tawfeeq" userId="19a96e0e89ed5f52" providerId="LiveId" clId="{5A872798-FE61-4E27-A3A0-331FF5AA8608}" dt="2025-01-10T19:06:00.796" v="110" actId="20577"/>
          <ac:spMkLst>
            <pc:docMk/>
            <pc:sldMk cId="594902211" sldId="521"/>
            <ac:spMk id="24" creationId="{E46BA5F9-2E3E-D6DF-2051-4C760CD48170}"/>
          </ac:spMkLst>
        </pc:spChg>
        <pc:spChg chg="mod">
          <ac:chgData name="shery tawfeeq" userId="19a96e0e89ed5f52" providerId="LiveId" clId="{5A872798-FE61-4E27-A3A0-331FF5AA8608}" dt="2025-01-10T19:04:21.504" v="101" actId="14100"/>
          <ac:spMkLst>
            <pc:docMk/>
            <pc:sldMk cId="594902211" sldId="521"/>
            <ac:spMk id="25" creationId="{6165E68B-B9DC-7D91-FA73-0FC8612F1EA7}"/>
          </ac:spMkLst>
        </pc:spChg>
        <pc:picChg chg="add mod">
          <ac:chgData name="shery tawfeeq" userId="19a96e0e89ed5f52" providerId="LiveId" clId="{5A872798-FE61-4E27-A3A0-331FF5AA8608}" dt="2025-01-12T15:19:42.451" v="589"/>
          <ac:picMkLst>
            <pc:docMk/>
            <pc:sldMk cId="594902211" sldId="521"/>
            <ac:picMk id="4" creationId="{4FED8A06-819B-737D-3401-E84B63AA0897}"/>
          </ac:picMkLst>
        </pc:picChg>
      </pc:sldChg>
      <pc:sldChg chg="addSp modSp mod">
        <pc:chgData name="shery tawfeeq" userId="19a96e0e89ed5f52" providerId="LiveId" clId="{5A872798-FE61-4E27-A3A0-331FF5AA8608}" dt="2025-01-10T18:52:29.736" v="81" actId="1036"/>
        <pc:sldMkLst>
          <pc:docMk/>
          <pc:sldMk cId="2633394226" sldId="523"/>
        </pc:sldMkLst>
        <pc:spChg chg="mod">
          <ac:chgData name="shery tawfeeq" userId="19a96e0e89ed5f52" providerId="LiveId" clId="{5A872798-FE61-4E27-A3A0-331FF5AA8608}" dt="2025-01-10T18:49:31.593" v="44" actId="207"/>
          <ac:spMkLst>
            <pc:docMk/>
            <pc:sldMk cId="2633394226" sldId="523"/>
            <ac:spMk id="48" creationId="{1C32891A-E0E2-8E71-B764-9A2646DF5891}"/>
          </ac:spMkLst>
        </pc:spChg>
        <pc:picChg chg="add mod">
          <ac:chgData name="shery tawfeeq" userId="19a96e0e89ed5f52" providerId="LiveId" clId="{5A872798-FE61-4E27-A3A0-331FF5AA8608}" dt="2025-01-10T18:52:29.736" v="81" actId="1036"/>
          <ac:picMkLst>
            <pc:docMk/>
            <pc:sldMk cId="2633394226" sldId="523"/>
            <ac:picMk id="1026" creationId="{24C74B55-6C4F-9333-110B-E1FBA870D632}"/>
          </ac:picMkLst>
        </pc:picChg>
      </pc:sldChg>
      <pc:sldChg chg="addSp delSp modSp mod ord delAnim">
        <pc:chgData name="shery tawfeeq" userId="19a96e0e89ed5f52" providerId="LiveId" clId="{5A872798-FE61-4E27-A3A0-331FF5AA8608}" dt="2025-01-13T13:50:42.832" v="596"/>
        <pc:sldMkLst>
          <pc:docMk/>
          <pc:sldMk cId="2545223606" sldId="524"/>
        </pc:sldMkLst>
        <pc:spChg chg="mod">
          <ac:chgData name="shery tawfeeq" userId="19a96e0e89ed5f52" providerId="LiveId" clId="{5A872798-FE61-4E27-A3A0-331FF5AA8608}" dt="2025-01-10T19:45:04.778" v="151" actId="1076"/>
          <ac:spMkLst>
            <pc:docMk/>
            <pc:sldMk cId="2545223606" sldId="524"/>
            <ac:spMk id="24" creationId="{9DC18236-A287-F375-E4BE-6DB3488E2DBF}"/>
          </ac:spMkLst>
        </pc:spChg>
        <pc:picChg chg="add mod">
          <ac:chgData name="shery tawfeeq" userId="19a96e0e89ed5f52" providerId="LiveId" clId="{5A872798-FE61-4E27-A3A0-331FF5AA8608}" dt="2025-01-13T13:50:42.832" v="596"/>
          <ac:picMkLst>
            <pc:docMk/>
            <pc:sldMk cId="2545223606" sldId="524"/>
            <ac:picMk id="8" creationId="{D00FF667-6B35-08C5-A6FA-69DB992CD612}"/>
          </ac:picMkLst>
        </pc:picChg>
      </pc:sldChg>
      <pc:sldChg chg="addSp delSp modSp mod delAnim">
        <pc:chgData name="shery tawfeeq" userId="19a96e0e89ed5f52" providerId="LiveId" clId="{5A872798-FE61-4E27-A3A0-331FF5AA8608}" dt="2025-01-13T13:59:43.916" v="598"/>
        <pc:sldMkLst>
          <pc:docMk/>
          <pc:sldMk cId="1169311992" sldId="525"/>
        </pc:sldMkLst>
        <pc:spChg chg="add del mod">
          <ac:chgData name="shery tawfeeq" userId="19a96e0e89ed5f52" providerId="LiveId" clId="{5A872798-FE61-4E27-A3A0-331FF5AA8608}" dt="2025-01-10T19:57:34.341" v="181" actId="207"/>
          <ac:spMkLst>
            <pc:docMk/>
            <pc:sldMk cId="1169311992" sldId="525"/>
            <ac:spMk id="24" creationId="{D8C633E8-8662-4503-2795-345266813F99}"/>
          </ac:spMkLst>
        </pc:spChg>
        <pc:picChg chg="add mod">
          <ac:chgData name="shery tawfeeq" userId="19a96e0e89ed5f52" providerId="LiveId" clId="{5A872798-FE61-4E27-A3A0-331FF5AA8608}" dt="2025-01-13T13:59:43.916" v="598"/>
          <ac:picMkLst>
            <pc:docMk/>
            <pc:sldMk cId="1169311992" sldId="525"/>
            <ac:picMk id="4" creationId="{80680A93-11C5-33B6-C68F-5A1C499310A0}"/>
          </ac:picMkLst>
        </pc:picChg>
      </pc:sldChg>
      <pc:sldChg chg="addSp delSp modSp mod delAnim">
        <pc:chgData name="shery tawfeeq" userId="19a96e0e89ed5f52" providerId="LiveId" clId="{5A872798-FE61-4E27-A3A0-331FF5AA8608}" dt="2025-01-13T14:10:48.146" v="604"/>
        <pc:sldMkLst>
          <pc:docMk/>
          <pc:sldMk cId="1045934183" sldId="526"/>
        </pc:sldMkLst>
        <pc:spChg chg="mod">
          <ac:chgData name="shery tawfeeq" userId="19a96e0e89ed5f52" providerId="LiveId" clId="{5A872798-FE61-4E27-A3A0-331FF5AA8608}" dt="2025-01-10T20:19:48.273" v="403" actId="14100"/>
          <ac:spMkLst>
            <pc:docMk/>
            <pc:sldMk cId="1045934183" sldId="526"/>
            <ac:spMk id="24" creationId="{5A3F3A2C-046A-7487-D189-6D0E17245EE7}"/>
          </ac:spMkLst>
        </pc:spChg>
        <pc:picChg chg="add mod">
          <ac:chgData name="shery tawfeeq" userId="19a96e0e89ed5f52" providerId="LiveId" clId="{5A872798-FE61-4E27-A3A0-331FF5AA8608}" dt="2025-01-13T14:10:48.146" v="604"/>
          <ac:picMkLst>
            <pc:docMk/>
            <pc:sldMk cId="1045934183" sldId="526"/>
            <ac:picMk id="8" creationId="{472CDF88-89EF-910B-2437-294241E98BB0}"/>
          </ac:picMkLst>
        </pc:picChg>
        <pc:picChg chg="add mod">
          <ac:chgData name="shery tawfeeq" userId="19a96e0e89ed5f52" providerId="LiveId" clId="{5A872798-FE61-4E27-A3A0-331FF5AA8608}" dt="2025-01-10T20:20:53.640" v="417" actId="1440"/>
          <ac:picMkLst>
            <pc:docMk/>
            <pc:sldMk cId="1045934183" sldId="526"/>
            <ac:picMk id="6148" creationId="{F3274D48-3983-B11C-48D9-BB7743CD65C6}"/>
          </ac:picMkLst>
        </pc:picChg>
      </pc:sldChg>
      <pc:sldChg chg="addSp delSp modSp mod delAnim">
        <pc:chgData name="shery tawfeeq" userId="19a96e0e89ed5f52" providerId="LiveId" clId="{5A872798-FE61-4E27-A3A0-331FF5AA8608}" dt="2025-01-13T13:56:05.350" v="597"/>
        <pc:sldMkLst>
          <pc:docMk/>
          <pc:sldMk cId="1924070366" sldId="527"/>
        </pc:sldMkLst>
        <pc:spChg chg="add mod">
          <ac:chgData name="shery tawfeeq" userId="19a96e0e89ed5f52" providerId="LiveId" clId="{5A872798-FE61-4E27-A3A0-331FF5AA8608}" dt="2025-01-10T19:58:40.913" v="189"/>
          <ac:spMkLst>
            <pc:docMk/>
            <pc:sldMk cId="1924070366" sldId="527"/>
            <ac:spMk id="3" creationId="{B11BCC22-03BA-6AB3-3AFC-54FEE1A4816D}"/>
          </ac:spMkLst>
        </pc:spChg>
        <pc:spChg chg="mod">
          <ac:chgData name="shery tawfeeq" userId="19a96e0e89ed5f52" providerId="LiveId" clId="{5A872798-FE61-4E27-A3A0-331FF5AA8608}" dt="2025-01-10T19:13:15.858" v="123" actId="207"/>
          <ac:spMkLst>
            <pc:docMk/>
            <pc:sldMk cId="1924070366" sldId="527"/>
            <ac:spMk id="48" creationId="{9A7BBA3D-3E92-4EF4-3CF0-04F0012E1BDD}"/>
          </ac:spMkLst>
        </pc:spChg>
        <pc:picChg chg="add mod">
          <ac:chgData name="shery tawfeeq" userId="19a96e0e89ed5f52" providerId="LiveId" clId="{5A872798-FE61-4E27-A3A0-331FF5AA8608}" dt="2025-01-13T13:56:05.350" v="597"/>
          <ac:picMkLst>
            <pc:docMk/>
            <pc:sldMk cId="1924070366" sldId="527"/>
            <ac:picMk id="9" creationId="{E1FE08F4-38AE-0346-1B6B-A1037AB35307}"/>
          </ac:picMkLst>
        </pc:picChg>
      </pc:sldChg>
      <pc:sldChg chg="addSp delSp modSp mod ord modTransition delAnim modAnim">
        <pc:chgData name="shery tawfeeq" userId="19a96e0e89ed5f52" providerId="LiveId" clId="{5A872798-FE61-4E27-A3A0-331FF5AA8608}" dt="2025-01-13T13:47:18.799" v="595"/>
        <pc:sldMkLst>
          <pc:docMk/>
          <pc:sldMk cId="1125490800" sldId="528"/>
        </pc:sldMkLst>
        <pc:spChg chg="add mod">
          <ac:chgData name="shery tawfeeq" userId="19a96e0e89ed5f52" providerId="LiveId" clId="{5A872798-FE61-4E27-A3A0-331FF5AA8608}" dt="2025-01-10T19:58:33.555" v="187"/>
          <ac:spMkLst>
            <pc:docMk/>
            <pc:sldMk cId="1125490800" sldId="528"/>
            <ac:spMk id="3" creationId="{5CE505A3-8576-6D0C-A37C-A584E57B21C1}"/>
          </ac:spMkLst>
        </pc:spChg>
        <pc:spChg chg="mod">
          <ac:chgData name="shery tawfeeq" userId="19a96e0e89ed5f52" providerId="LiveId" clId="{5A872798-FE61-4E27-A3A0-331FF5AA8608}" dt="2025-01-10T19:25:32.667" v="140" actId="207"/>
          <ac:spMkLst>
            <pc:docMk/>
            <pc:sldMk cId="1125490800" sldId="528"/>
            <ac:spMk id="48" creationId="{68C0891A-1A34-A4BA-338A-CF519E24635A}"/>
          </ac:spMkLst>
        </pc:spChg>
        <pc:picChg chg="add del mod">
          <ac:chgData name="shery tawfeeq" userId="19a96e0e89ed5f52" providerId="LiveId" clId="{5A872798-FE61-4E27-A3A0-331FF5AA8608}" dt="2025-01-13T13:44:53.344" v="592"/>
          <ac:picMkLst>
            <pc:docMk/>
            <pc:sldMk cId="1125490800" sldId="528"/>
            <ac:picMk id="13" creationId="{50C666CD-BCE1-EB28-AA69-642E0D39C67D}"/>
          </ac:picMkLst>
        </pc:picChg>
        <pc:picChg chg="add del mod">
          <ac:chgData name="shery tawfeeq" userId="19a96e0e89ed5f52" providerId="LiveId" clId="{5A872798-FE61-4E27-A3A0-331FF5AA8608}" dt="2025-01-13T13:45:07.176" v="594"/>
          <ac:picMkLst>
            <pc:docMk/>
            <pc:sldMk cId="1125490800" sldId="528"/>
            <ac:picMk id="14" creationId="{F14BF7E2-D310-5549-69B8-B310DC4108B3}"/>
          </ac:picMkLst>
        </pc:picChg>
        <pc:picChg chg="add del mod ord">
          <ac:chgData name="shery tawfeeq" userId="19a96e0e89ed5f52" providerId="LiveId" clId="{5A872798-FE61-4E27-A3A0-331FF5AA8608}" dt="2025-01-13T13:47:18.799" v="595"/>
          <ac:picMkLst>
            <pc:docMk/>
            <pc:sldMk cId="1125490800" sldId="528"/>
            <ac:picMk id="17" creationId="{C2606F2B-4162-2D4D-D15E-AAF1CCB6A10B}"/>
          </ac:picMkLst>
        </pc:picChg>
        <pc:picChg chg="add mod">
          <ac:chgData name="shery tawfeeq" userId="19a96e0e89ed5f52" providerId="LiveId" clId="{5A872798-FE61-4E27-A3A0-331FF5AA8608}" dt="2025-01-13T13:47:18.799" v="595"/>
          <ac:picMkLst>
            <pc:docMk/>
            <pc:sldMk cId="1125490800" sldId="528"/>
            <ac:picMk id="18" creationId="{87BB4131-0ECA-08FC-06E2-D47F74688B41}"/>
          </ac:picMkLst>
        </pc:picChg>
      </pc:sldChg>
      <pc:sldChg chg="addSp delSp modSp mod delAnim">
        <pc:chgData name="shery tawfeeq" userId="19a96e0e89ed5f52" providerId="LiveId" clId="{5A872798-FE61-4E27-A3A0-331FF5AA8608}" dt="2025-01-13T14:07:52.981" v="603"/>
        <pc:sldMkLst>
          <pc:docMk/>
          <pc:sldMk cId="1304799947" sldId="529"/>
        </pc:sldMkLst>
        <pc:spChg chg="mod">
          <ac:chgData name="shery tawfeeq" userId="19a96e0e89ed5f52" providerId="LiveId" clId="{5A872798-FE61-4E27-A3A0-331FF5AA8608}" dt="2025-01-10T20:23:04.378" v="433" actId="1035"/>
          <ac:spMkLst>
            <pc:docMk/>
            <pc:sldMk cId="1304799947" sldId="529"/>
            <ac:spMk id="48" creationId="{C0290E9C-DD36-DEF5-0D49-8F36288CD08A}"/>
          </ac:spMkLst>
        </pc:spChg>
        <pc:picChg chg="add mod">
          <ac:chgData name="shery tawfeeq" userId="19a96e0e89ed5f52" providerId="LiveId" clId="{5A872798-FE61-4E27-A3A0-331FF5AA8608}" dt="2025-01-13T14:07:52.981" v="603"/>
          <ac:picMkLst>
            <pc:docMk/>
            <pc:sldMk cId="1304799947" sldId="529"/>
            <ac:picMk id="4" creationId="{B3BA8857-8495-6A55-D50A-3C6CF4E99715}"/>
          </ac:picMkLst>
        </pc:picChg>
        <pc:picChg chg="add mod">
          <ac:chgData name="shery tawfeeq" userId="19a96e0e89ed5f52" providerId="LiveId" clId="{5A872798-FE61-4E27-A3A0-331FF5AA8608}" dt="2025-01-10T20:22:48.820" v="425" actId="1076"/>
          <ac:picMkLst>
            <pc:docMk/>
            <pc:sldMk cId="1304799947" sldId="529"/>
            <ac:picMk id="5122" creationId="{571C50D8-3399-67E9-11CE-7D9B821ECC39}"/>
          </ac:picMkLst>
        </pc:picChg>
      </pc:sldChg>
      <pc:sldChg chg="addSp delSp modSp mod delAnim">
        <pc:chgData name="shery tawfeeq" userId="19a96e0e89ed5f52" providerId="LiveId" clId="{5A872798-FE61-4E27-A3A0-331FF5AA8608}" dt="2025-01-13T14:21:21.666" v="610"/>
        <pc:sldMkLst>
          <pc:docMk/>
          <pc:sldMk cId="126941361" sldId="531"/>
        </pc:sldMkLst>
        <pc:spChg chg="mod">
          <ac:chgData name="shery tawfeeq" userId="19a96e0e89ed5f52" providerId="LiveId" clId="{5A872798-FE61-4E27-A3A0-331FF5AA8608}" dt="2025-01-10T23:43:34.104" v="507" actId="207"/>
          <ac:spMkLst>
            <pc:docMk/>
            <pc:sldMk cId="126941361" sldId="531"/>
            <ac:spMk id="48" creationId="{C8D55D73-F67E-1FBA-AF3E-5B5DF66E3AE1}"/>
          </ac:spMkLst>
        </pc:spChg>
        <pc:picChg chg="add mod">
          <ac:chgData name="shery tawfeeq" userId="19a96e0e89ed5f52" providerId="LiveId" clId="{5A872798-FE61-4E27-A3A0-331FF5AA8608}" dt="2025-01-13T14:21:21.666" v="610"/>
          <ac:picMkLst>
            <pc:docMk/>
            <pc:sldMk cId="126941361" sldId="531"/>
            <ac:picMk id="4" creationId="{BD187572-AB22-8EF7-D3BD-467836875F6E}"/>
          </ac:picMkLst>
        </pc:picChg>
        <pc:picChg chg="add mod">
          <ac:chgData name="shery tawfeeq" userId="19a96e0e89ed5f52" providerId="LiveId" clId="{5A872798-FE61-4E27-A3A0-331FF5AA8608}" dt="2025-01-10T23:45:37.956" v="514" actId="1440"/>
          <ac:picMkLst>
            <pc:docMk/>
            <pc:sldMk cId="126941361" sldId="531"/>
            <ac:picMk id="7170" creationId="{075FD464-4C7F-9DC6-4812-B89A3B72B9DC}"/>
          </ac:picMkLst>
        </pc:picChg>
      </pc:sldChg>
      <pc:sldChg chg="addSp delSp modSp mod delAnim modAnim">
        <pc:chgData name="shery tawfeeq" userId="19a96e0e89ed5f52" providerId="LiveId" clId="{5A872798-FE61-4E27-A3A0-331FF5AA8608}" dt="2025-01-13T14:24:30.528" v="611"/>
        <pc:sldMkLst>
          <pc:docMk/>
          <pc:sldMk cId="1036844852" sldId="532"/>
        </pc:sldMkLst>
        <pc:spChg chg="mod">
          <ac:chgData name="shery tawfeeq" userId="19a96e0e89ed5f52" providerId="LiveId" clId="{5A872798-FE61-4E27-A3A0-331FF5AA8608}" dt="2025-01-10T23:53:46.174" v="538" actId="207"/>
          <ac:spMkLst>
            <pc:docMk/>
            <pc:sldMk cId="1036844852" sldId="532"/>
            <ac:spMk id="24" creationId="{60F12E6D-F552-D52B-199F-9F85244A1303}"/>
          </ac:spMkLst>
        </pc:spChg>
        <pc:picChg chg="add mod">
          <ac:chgData name="shery tawfeeq" userId="19a96e0e89ed5f52" providerId="LiveId" clId="{5A872798-FE61-4E27-A3A0-331FF5AA8608}" dt="2025-01-13T14:24:30.528" v="611"/>
          <ac:picMkLst>
            <pc:docMk/>
            <pc:sldMk cId="1036844852" sldId="532"/>
            <ac:picMk id="4" creationId="{6FD690EA-6810-65BA-A1D9-E66B8DBC1860}"/>
          </ac:picMkLst>
        </pc:picChg>
      </pc:sldChg>
      <pc:sldChg chg="addSp delSp modSp mod delAnim modAnim">
        <pc:chgData name="shery tawfeeq" userId="19a96e0e89ed5f52" providerId="LiveId" clId="{5A872798-FE61-4E27-A3A0-331FF5AA8608}" dt="2025-01-10T23:57:05.716" v="563" actId="1036"/>
        <pc:sldMkLst>
          <pc:docMk/>
          <pc:sldMk cId="3008303037" sldId="533"/>
        </pc:sldMkLst>
        <pc:spChg chg="mod">
          <ac:chgData name="shery tawfeeq" userId="19a96e0e89ed5f52" providerId="LiveId" clId="{5A872798-FE61-4E27-A3A0-331FF5AA8608}" dt="2025-01-10T23:55:33.532" v="546" actId="1076"/>
          <ac:spMkLst>
            <pc:docMk/>
            <pc:sldMk cId="3008303037" sldId="533"/>
            <ac:spMk id="48" creationId="{44E959DF-F236-BEE4-BDD5-79F6D90F9E76}"/>
          </ac:spMkLst>
        </pc:spChg>
        <pc:picChg chg="add mod">
          <ac:chgData name="shery tawfeeq" userId="19a96e0e89ed5f52" providerId="LiveId" clId="{5A872798-FE61-4E27-A3A0-331FF5AA8608}" dt="2025-01-10T20:28:15.820" v="464"/>
          <ac:picMkLst>
            <pc:docMk/>
            <pc:sldMk cId="3008303037" sldId="533"/>
            <ac:picMk id="2" creationId="{5719A5B8-C5EF-C102-BA51-B96914B38568}"/>
          </ac:picMkLst>
        </pc:picChg>
        <pc:picChg chg="add mod">
          <ac:chgData name="shery tawfeeq" userId="19a96e0e89ed5f52" providerId="LiveId" clId="{5A872798-FE61-4E27-A3A0-331FF5AA8608}" dt="2025-01-10T23:57:05.716" v="563" actId="1036"/>
          <ac:picMkLst>
            <pc:docMk/>
            <pc:sldMk cId="3008303037" sldId="533"/>
            <ac:picMk id="8194" creationId="{CB571A60-A57D-64B5-2DCC-BC7C1A0960A6}"/>
          </ac:picMkLst>
        </pc:picChg>
      </pc:sldChg>
      <pc:sldChg chg="add del">
        <pc:chgData name="shery tawfeeq" userId="19a96e0e89ed5f52" providerId="LiveId" clId="{5A872798-FE61-4E27-A3A0-331FF5AA8608}" dt="2025-01-10T20:28:39.068" v="467" actId="2696"/>
        <pc:sldMkLst>
          <pc:docMk/>
          <pc:sldMk cId="235973499" sldId="534"/>
        </pc:sldMkLst>
      </pc:sldChg>
      <pc:sldChg chg="add del">
        <pc:chgData name="shery tawfeeq" userId="19a96e0e89ed5f52" providerId="LiveId" clId="{5A872798-FE61-4E27-A3A0-331FF5AA8608}" dt="2025-01-10T20:28:39.068" v="467" actId="2696"/>
        <pc:sldMkLst>
          <pc:docMk/>
          <pc:sldMk cId="1705267753" sldId="535"/>
        </pc:sldMkLst>
      </pc:sldChg>
      <pc:sldChg chg="addSp modSp">
        <pc:chgData name="shery tawfeeq" userId="19a96e0e89ed5f52" providerId="LiveId" clId="{5A872798-FE61-4E27-A3A0-331FF5AA8608}" dt="2025-01-13T14:28:46.941" v="616"/>
        <pc:sldMkLst>
          <pc:docMk/>
          <pc:sldMk cId="159840516" sldId="536"/>
        </pc:sldMkLst>
        <pc:picChg chg="add mod">
          <ac:chgData name="shery tawfeeq" userId="19a96e0e89ed5f52" providerId="LiveId" clId="{5A872798-FE61-4E27-A3A0-331FF5AA8608}" dt="2025-01-13T14:28:46.941" v="616"/>
          <ac:picMkLst>
            <pc:docMk/>
            <pc:sldMk cId="159840516" sldId="536"/>
            <ac:picMk id="13" creationId="{16CB3C81-8E5C-3964-F6EA-2FAB5355815C}"/>
          </ac:picMkLst>
        </pc:picChg>
      </pc:sldChg>
      <pc:sldChg chg="addSp delSp modSp add mod modTransition delAnim modAnim">
        <pc:chgData name="shery tawfeeq" userId="19a96e0e89ed5f52" providerId="LiveId" clId="{5A872798-FE61-4E27-A3A0-331FF5AA8608}" dt="2025-01-13T14:04:56.344" v="602"/>
        <pc:sldMkLst>
          <pc:docMk/>
          <pc:sldMk cId="1266928858" sldId="537"/>
        </pc:sldMkLst>
        <pc:spChg chg="add mod">
          <ac:chgData name="shery tawfeeq" userId="19a96e0e89ed5f52" providerId="LiveId" clId="{5A872798-FE61-4E27-A3A0-331FF5AA8608}" dt="2025-01-10T19:58:46.737" v="191"/>
          <ac:spMkLst>
            <pc:docMk/>
            <pc:sldMk cId="1266928858" sldId="537"/>
            <ac:spMk id="4" creationId="{8DD6C223-2274-D3A3-2561-E8E5E72BC3AE}"/>
          </ac:spMkLst>
        </pc:spChg>
        <pc:spChg chg="mod">
          <ac:chgData name="shery tawfeeq" userId="19a96e0e89ed5f52" providerId="LiveId" clId="{5A872798-FE61-4E27-A3A0-331FF5AA8608}" dt="2025-01-10T20:00:06.920" v="201" actId="207"/>
          <ac:spMkLst>
            <pc:docMk/>
            <pc:sldMk cId="1266928858" sldId="537"/>
            <ac:spMk id="48" creationId="{B1DABE73-1E6F-D9F0-1DAC-C2C91F35AC5B}"/>
          </ac:spMkLst>
        </pc:spChg>
        <pc:picChg chg="add del mod">
          <ac:chgData name="shery tawfeeq" userId="19a96e0e89ed5f52" providerId="LiveId" clId="{5A872798-FE61-4E27-A3A0-331FF5AA8608}" dt="2025-01-13T14:01:38.951" v="601"/>
          <ac:picMkLst>
            <pc:docMk/>
            <pc:sldMk cId="1266928858" sldId="537"/>
            <ac:picMk id="8" creationId="{191D74D9-81DF-3C8B-3259-1E557363C3FE}"/>
          </ac:picMkLst>
        </pc:picChg>
        <pc:picChg chg="add del mod ord">
          <ac:chgData name="shery tawfeeq" userId="19a96e0e89ed5f52" providerId="LiveId" clId="{5A872798-FE61-4E27-A3A0-331FF5AA8608}" dt="2025-01-13T14:04:56.344" v="602"/>
          <ac:picMkLst>
            <pc:docMk/>
            <pc:sldMk cId="1266928858" sldId="537"/>
            <ac:picMk id="12" creationId="{5D1DD68E-62AF-3F5C-EED8-B2CBB660926E}"/>
          </ac:picMkLst>
        </pc:picChg>
        <pc:picChg chg="add mod">
          <ac:chgData name="shery tawfeeq" userId="19a96e0e89ed5f52" providerId="LiveId" clId="{5A872798-FE61-4E27-A3A0-331FF5AA8608}" dt="2025-01-13T14:04:56.344" v="602"/>
          <ac:picMkLst>
            <pc:docMk/>
            <pc:sldMk cId="1266928858" sldId="537"/>
            <ac:picMk id="13" creationId="{B9487BD2-71A0-5D6D-B552-574CBFA539A2}"/>
          </ac:picMkLst>
        </pc:picChg>
        <pc:picChg chg="add mod">
          <ac:chgData name="shery tawfeeq" userId="19a96e0e89ed5f52" providerId="LiveId" clId="{5A872798-FE61-4E27-A3A0-331FF5AA8608}" dt="2025-01-10T20:02:02.046" v="214" actId="1440"/>
          <ac:picMkLst>
            <pc:docMk/>
            <pc:sldMk cId="1266928858" sldId="537"/>
            <ac:picMk id="2053" creationId="{5A783B72-480B-AD04-AC71-05A9216B12EC}"/>
          </ac:picMkLst>
        </pc:picChg>
      </pc:sldChg>
      <pc:sldChg chg="addSp delSp modSp add mod delAnim">
        <pc:chgData name="shery tawfeeq" userId="19a96e0e89ed5f52" providerId="LiveId" clId="{5A872798-FE61-4E27-A3A0-331FF5AA8608}" dt="2025-01-13T14:18:23.439" v="609"/>
        <pc:sldMkLst>
          <pc:docMk/>
          <pc:sldMk cId="460649855" sldId="538"/>
        </pc:sldMkLst>
        <pc:spChg chg="mod">
          <ac:chgData name="shery tawfeeq" userId="19a96e0e89ed5f52" providerId="LiveId" clId="{5A872798-FE61-4E27-A3A0-331FF5AA8608}" dt="2025-01-10T23:41:01.678" v="495" actId="403"/>
          <ac:spMkLst>
            <pc:docMk/>
            <pc:sldMk cId="460649855" sldId="538"/>
            <ac:spMk id="24" creationId="{E4CEE183-D208-8295-64AD-304D7CF8901B}"/>
          </ac:spMkLst>
        </pc:spChg>
        <pc:picChg chg="add mod">
          <ac:chgData name="shery tawfeeq" userId="19a96e0e89ed5f52" providerId="LiveId" clId="{5A872798-FE61-4E27-A3A0-331FF5AA8608}" dt="2025-01-13T14:18:23.439" v="609"/>
          <ac:picMkLst>
            <pc:docMk/>
            <pc:sldMk cId="460649855" sldId="538"/>
            <ac:picMk id="4" creationId="{EE8306B5-697E-52E8-ECBE-B3A5AB220270}"/>
          </ac:picMkLst>
        </pc:picChg>
      </pc:sldChg>
      <pc:sldChg chg="addSp delSp modSp add mod ord modTransition delAnim modAnim">
        <pc:chgData name="shery tawfeeq" userId="19a96e0e89ed5f52" providerId="LiveId" clId="{5A872798-FE61-4E27-A3A0-331FF5AA8608}" dt="2025-01-13T14:16:17.345" v="608"/>
        <pc:sldMkLst>
          <pc:docMk/>
          <pc:sldMk cId="2436005967" sldId="539"/>
        </pc:sldMkLst>
        <pc:spChg chg="mod">
          <ac:chgData name="shery tawfeeq" userId="19a96e0e89ed5f52" providerId="LiveId" clId="{5A872798-FE61-4E27-A3A0-331FF5AA8608}" dt="2025-01-10T20:24:38.057" v="447" actId="404"/>
          <ac:spMkLst>
            <pc:docMk/>
            <pc:sldMk cId="2436005967" sldId="539"/>
            <ac:spMk id="48" creationId="{745AB333-F5AD-0A77-B124-654B5D1E248D}"/>
          </ac:spMkLst>
        </pc:spChg>
        <pc:picChg chg="add del mod">
          <ac:chgData name="shery tawfeeq" userId="19a96e0e89ed5f52" providerId="LiveId" clId="{5A872798-FE61-4E27-A3A0-331FF5AA8608}" dt="2025-01-13T14:12:24.644" v="607"/>
          <ac:picMkLst>
            <pc:docMk/>
            <pc:sldMk cId="2436005967" sldId="539"/>
            <ac:picMk id="4" creationId="{E2EC16B5-6409-0776-2F85-C704E5E7225E}"/>
          </ac:picMkLst>
        </pc:picChg>
        <pc:picChg chg="add del mod ord">
          <ac:chgData name="shery tawfeeq" userId="19a96e0e89ed5f52" providerId="LiveId" clId="{5A872798-FE61-4E27-A3A0-331FF5AA8608}" dt="2025-01-13T14:16:17.345" v="608"/>
          <ac:picMkLst>
            <pc:docMk/>
            <pc:sldMk cId="2436005967" sldId="539"/>
            <ac:picMk id="11" creationId="{36232361-939D-F1D2-BB95-2A9F681FC171}"/>
          </ac:picMkLst>
        </pc:picChg>
        <pc:picChg chg="add mod">
          <ac:chgData name="shery tawfeeq" userId="19a96e0e89ed5f52" providerId="LiveId" clId="{5A872798-FE61-4E27-A3A0-331FF5AA8608}" dt="2025-01-13T14:16:17.345" v="608"/>
          <ac:picMkLst>
            <pc:docMk/>
            <pc:sldMk cId="2436005967" sldId="539"/>
            <ac:picMk id="12" creationId="{352AB2C7-6CA7-4C95-5E15-F4781103C50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48D67-7412-D702-798F-707E2A843E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456A6B-12BB-8466-07E8-0689D1A62B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8B9BBE-D67C-A56C-689C-C316E1F9450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3EAAAFB-4EBC-798D-DE11-021F4D398064}"/>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197387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B9454-EDBD-59B7-73E0-FE08B4235C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99B10E-2E5C-3F88-9C3F-513CBDD55B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D59F05-FB39-6208-921E-CAFCA786AD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691F62F-2172-A05D-1197-0BD204FAAFDD}"/>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268111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39683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E519B-1E2F-56BD-1699-8CB53AF7C9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37FEBF-5046-3CE2-08B2-843AF971A1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58AC4D-3427-D193-1CF8-6EDC376BA5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2B532D-1F64-9FFD-B455-5793D2C50156}"/>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427724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2058126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eg"/><Relationship Id="rId1" Type="http://schemas.openxmlformats.org/officeDocument/2006/relationships/slideLayout" Target="../slideLayouts/slideLayout18.xml"/><Relationship Id="rId4" Type="http://schemas.openxmlformats.org/officeDocument/2006/relationships/image" Target="../media/image26.jp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7.xml"/><Relationship Id="rId1" Type="http://schemas.openxmlformats.org/officeDocument/2006/relationships/slideLayout" Target="../slideLayouts/slideLayout17.xml"/><Relationship Id="rId6" Type="http://schemas.openxmlformats.org/officeDocument/2006/relationships/image" Target="../media/image30.png"/><Relationship Id="rId5" Type="http://schemas.openxmlformats.org/officeDocument/2006/relationships/image" Target="../media/image29.svg"/><Relationship Id="rId4" Type="http://schemas.openxmlformats.org/officeDocument/2006/relationships/image" Target="../media/image28.png"/></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552450"/>
            <a:ext cx="7782357" cy="74104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5463" y="49500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43455" y="2608920"/>
            <a:ext cx="1366080" cy="461665"/>
          </a:xfrm>
          <a:prstGeom prst="rect">
            <a:avLst/>
          </a:prstGeom>
          <a:noFill/>
        </p:spPr>
        <p:txBody>
          <a:bodyPr wrap="none" rtlCol="0">
            <a:spAutoFit/>
          </a:bodyPr>
          <a:lstStyle/>
          <a:p>
            <a:r>
              <a:rPr lang="en-US" sz="2400" dirty="0">
                <a:effectLst>
                  <a:outerShdw blurRad="38100" dist="38100" dir="2700000" algn="tl">
                    <a:srgbClr val="000000">
                      <a:alpha val="43137"/>
                    </a:srgbClr>
                  </a:outerShdw>
                </a:effectLst>
                <a:latin typeface="Alexandria" charset="0"/>
                <a:cs typeface="Alexandria" charset="0"/>
              </a:rPr>
              <a:t>DGM 723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8D10C5D6-2E43-F312-7027-FE7BB3A1EBD8}"/>
              </a:ext>
            </a:extLst>
          </p:cNvPr>
          <p:cNvSpPr txBox="1"/>
          <p:nvPr/>
        </p:nvSpPr>
        <p:spPr>
          <a:xfrm>
            <a:off x="343455" y="1944878"/>
            <a:ext cx="5484981" cy="707886"/>
          </a:xfrm>
          <a:prstGeom prst="rect">
            <a:avLst/>
          </a:prstGeom>
          <a:noFill/>
        </p:spPr>
        <p:txBody>
          <a:bodyPr wrap="square">
            <a:spAutoFit/>
          </a:bodyPr>
          <a:lstStyle/>
          <a:p>
            <a:r>
              <a:rPr lang="en-US" sz="40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8" name="TextBox 7">
            <a:extLst>
              <a:ext uri="{FF2B5EF4-FFF2-40B4-BE49-F238E27FC236}">
                <a16:creationId xmlns:a16="http://schemas.microsoft.com/office/drawing/2014/main" id="{E859D68A-FAEC-9FD8-F83D-A51593452FFC}"/>
              </a:ext>
            </a:extLst>
          </p:cNvPr>
          <p:cNvSpPr txBox="1"/>
          <p:nvPr/>
        </p:nvSpPr>
        <p:spPr>
          <a:xfrm>
            <a:off x="343455" y="3905036"/>
            <a:ext cx="5004320" cy="892552"/>
          </a:xfrm>
          <a:prstGeom prst="rect">
            <a:avLst/>
          </a:prstGeom>
          <a:noFill/>
        </p:spPr>
        <p:txBody>
          <a:bodyPr wrap="square">
            <a:spAutoFit/>
          </a:bodyPr>
          <a:lstStyle/>
          <a:p>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Prepared by:</a:t>
            </a:r>
          </a:p>
          <a:p>
            <a:r>
              <a:rPr lang="en-US" sz="28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Dr. Sherihan Mohamed</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B81D5-7D60-8EE1-B1E5-EDCED04920B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6204A9F-0B4E-4314-2083-4D4C5A7159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CF7E621A-E5B3-E22F-E81E-3E61CA8193A3}"/>
              </a:ext>
            </a:extLst>
          </p:cNvPr>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DA222F77-85D3-712B-009D-04BB8CC7DAAD}"/>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a:extLst>
              <a:ext uri="{FF2B5EF4-FFF2-40B4-BE49-F238E27FC236}">
                <a16:creationId xmlns:a16="http://schemas.microsoft.com/office/drawing/2014/main" id="{AC9E5691-E699-2CC3-3C18-C7E5AA906063}"/>
              </a:ext>
            </a:extLst>
          </p:cNvPr>
          <p:cNvSpPr txBox="1"/>
          <p:nvPr/>
        </p:nvSpPr>
        <p:spPr>
          <a:xfrm>
            <a:off x="6095998" y="2947166"/>
            <a:ext cx="6002669" cy="769441"/>
          </a:xfrm>
          <a:prstGeom prst="rect">
            <a:avLst/>
          </a:prstGeom>
          <a:noFill/>
        </p:spPr>
        <p:txBody>
          <a:bodyPr wrap="none" rtlCol="0">
            <a:spAutoFit/>
          </a:bodyPr>
          <a:lstStyle/>
          <a:p>
            <a:r>
              <a:rPr lang="en-US" sz="44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11" name="TextBox 10">
            <a:extLst>
              <a:ext uri="{FF2B5EF4-FFF2-40B4-BE49-F238E27FC236}">
                <a16:creationId xmlns:a16="http://schemas.microsoft.com/office/drawing/2014/main" id="{7C2900C1-54F7-7456-1B94-746D2EE90A87}"/>
              </a:ext>
            </a:extLst>
          </p:cNvPr>
          <p:cNvSpPr txBox="1"/>
          <p:nvPr/>
        </p:nvSpPr>
        <p:spPr>
          <a:xfrm>
            <a:off x="10642110" y="259467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723</a:t>
            </a:r>
          </a:p>
        </p:txBody>
      </p:sp>
      <p:sp>
        <p:nvSpPr>
          <p:cNvPr id="12" name="TextBox 11">
            <a:extLst>
              <a:ext uri="{FF2B5EF4-FFF2-40B4-BE49-F238E27FC236}">
                <a16:creationId xmlns:a16="http://schemas.microsoft.com/office/drawing/2014/main" id="{C0AF29DE-651B-6819-1791-14E3F53B32FA}"/>
              </a:ext>
            </a:extLst>
          </p:cNvPr>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a:extLst>
              <a:ext uri="{FF2B5EF4-FFF2-40B4-BE49-F238E27FC236}">
                <a16:creationId xmlns:a16="http://schemas.microsoft.com/office/drawing/2014/main" id="{50F9A65A-89B7-35F3-E0E5-27F39AA86041}"/>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a:extLst>
              <a:ext uri="{FF2B5EF4-FFF2-40B4-BE49-F238E27FC236}">
                <a16:creationId xmlns:a16="http://schemas.microsoft.com/office/drawing/2014/main" id="{420E6AEF-8F82-F67B-7E52-D5920A7A371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4BD11218-D17D-0FFB-81F0-F3377FA60ADA}"/>
              </a:ext>
            </a:extLst>
          </p:cNvPr>
          <p:cNvSpPr/>
          <p:nvPr/>
        </p:nvSpPr>
        <p:spPr>
          <a:xfrm>
            <a:off x="4329832" y="4632265"/>
            <a:ext cx="718557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 name="Rectangle: Rounded Corners 2">
            <a:extLst>
              <a:ext uri="{FF2B5EF4-FFF2-40B4-BE49-F238E27FC236}">
                <a16:creationId xmlns:a16="http://schemas.microsoft.com/office/drawing/2014/main" id="{97A87672-1474-2AF9-D442-B3FF23091430}"/>
              </a:ext>
            </a:extLst>
          </p:cNvPr>
          <p:cNvSpPr/>
          <p:nvPr/>
        </p:nvSpPr>
        <p:spPr>
          <a:xfrm>
            <a:off x="4329832" y="4046957"/>
            <a:ext cx="1656308" cy="529167"/>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bg1"/>
                </a:solidFill>
                <a:latin typeface="Tajawal Medium" panose="00000600000000000000" pitchFamily="2" charset="-78"/>
                <a:cs typeface="Tajawal Medium" panose="00000600000000000000" pitchFamily="2" charset="-78"/>
              </a:rPr>
              <a:t>Chapter 4</a:t>
            </a:r>
          </a:p>
        </p:txBody>
      </p:sp>
      <p:sp>
        <p:nvSpPr>
          <p:cNvPr id="16" name="TextBox 15">
            <a:extLst>
              <a:ext uri="{FF2B5EF4-FFF2-40B4-BE49-F238E27FC236}">
                <a16:creationId xmlns:a16="http://schemas.microsoft.com/office/drawing/2014/main" id="{FA7CD773-7E6D-43E6-B698-3655FF7F683C}"/>
              </a:ext>
            </a:extLst>
          </p:cNvPr>
          <p:cNvSpPr txBox="1"/>
          <p:nvPr/>
        </p:nvSpPr>
        <p:spPr>
          <a:xfrm>
            <a:off x="4493935" y="4651031"/>
            <a:ext cx="7021474" cy="461665"/>
          </a:xfrm>
          <a:prstGeom prst="rect">
            <a:avLst/>
          </a:prstGeom>
          <a:noFill/>
        </p:spPr>
        <p:txBody>
          <a:bodyPr wrap="none" rtlCol="0">
            <a:spAutoFit/>
          </a:bodyPr>
          <a:lstStyle/>
          <a:p>
            <a:r>
              <a:rPr lang="en-GB" sz="2400" dirty="0">
                <a:solidFill>
                  <a:schemeClr val="bg1"/>
                </a:solidFill>
                <a:latin typeface="Tajawal Medium" panose="00000600000000000000" pitchFamily="2" charset="-78"/>
                <a:cs typeface="Tajawal Medium" panose="00000600000000000000" pitchFamily="2" charset="-78"/>
              </a:rPr>
              <a:t>Friendship, Slow/Fair Technology, and Democracy</a:t>
            </a:r>
            <a:endParaRPr lang="en-US" sz="24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95794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F5D7EE-139C-6310-5C92-3502976884D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3E23616-FA7C-978A-1516-66A6FA5B5B2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D8A5704-D3B2-64D1-29E1-13AAA67314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15C545D-F742-DBEA-72A1-E6CCB611025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98C00A1-39A0-5E7B-64CF-F39C65B84D9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B298364-9A01-4478-681E-CA3D55FCF92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E515E13-0760-1EB4-A361-FB83D8BD956D}"/>
              </a:ext>
            </a:extLst>
          </p:cNvPr>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6</a:t>
            </a:r>
          </a:p>
        </p:txBody>
      </p:sp>
      <p:pic>
        <p:nvPicPr>
          <p:cNvPr id="6" name="Graphic 21">
            <a:extLst>
              <a:ext uri="{FF2B5EF4-FFF2-40B4-BE49-F238E27FC236}">
                <a16:creationId xmlns:a16="http://schemas.microsoft.com/office/drawing/2014/main" id="{B69F9347-EBF1-E9AB-3C39-32A53F4627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CD85714-72FF-9CDC-3E9E-76F7FD071439}"/>
              </a:ext>
            </a:extLst>
          </p:cNvPr>
          <p:cNvSpPr txBox="1"/>
          <p:nvPr/>
        </p:nvSpPr>
        <p:spPr>
          <a:xfrm>
            <a:off x="4662589" y="1464842"/>
            <a:ext cx="3214586" cy="523220"/>
          </a:xfrm>
          <a:prstGeom prst="rect">
            <a:avLst/>
          </a:prstGeom>
          <a:noFill/>
        </p:spPr>
        <p:txBody>
          <a:bodyPr wrap="square">
            <a:spAutoFit/>
          </a:bodyPr>
          <a:lstStyle/>
          <a:p>
            <a:r>
              <a:rPr lang="en-US" sz="2800" b="1"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Remember:</a:t>
            </a:r>
            <a:endParaRPr lang="en-US" sz="1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EB60399-6965-4DBA-8E3D-87B823FC8C56}"/>
              </a:ext>
            </a:extLst>
          </p:cNvPr>
          <p:cNvSpPr txBox="1"/>
          <p:nvPr/>
        </p:nvSpPr>
        <p:spPr>
          <a:xfrm>
            <a:off x="3385474" y="2648282"/>
            <a:ext cx="8242301" cy="3170099"/>
          </a:xfrm>
          <a:prstGeom prst="rect">
            <a:avLst/>
          </a:prstGeom>
          <a:noFill/>
        </p:spPr>
        <p:txBody>
          <a:bodyPr wrap="square" rtlCol="0">
            <a:spAutoFit/>
          </a:bodyPr>
          <a:lstStyle/>
          <a:p>
            <a:pPr lvl="0"/>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Friendship online? Initial considerations</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Privacy Paradox and social media</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Ethics and social media.</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Ethical challenges with social media use.</a:t>
            </a:r>
          </a:p>
          <a:p>
            <a:pPr lvl="0"/>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Slow/Fair Technology</a:t>
            </a:r>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err="1">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Fairphone</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as a type of slow/fair Technology.</a:t>
            </a:r>
          </a:p>
        </p:txBody>
      </p:sp>
    </p:spTree>
    <p:extLst>
      <p:ext uri="{BB962C8B-B14F-4D97-AF65-F5344CB8AC3E}">
        <p14:creationId xmlns:p14="http://schemas.microsoft.com/office/powerpoint/2010/main" val="367167901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88901"/>
            <a:ext cx="8242301" cy="3785652"/>
          </a:xfrm>
          <a:prstGeom prst="rect">
            <a:avLst/>
          </a:prstGeom>
          <a:noFill/>
        </p:spPr>
        <p:txBody>
          <a:bodyPr wrap="square" rtlCol="0">
            <a:spAutoFit/>
          </a:bodyPr>
          <a:lstStyle/>
          <a:p>
            <a:pPr lvl="0"/>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Democracy, Freedom and Truth at a Time of Digital Disruption</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Freedom of information and freedom of expression: a conceptual and legal framework.</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“Information, the key to democracy”</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Media at the intersection of democratic culture and technological progress.</a:t>
            </a:r>
          </a:p>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Information and the need for truth.</a:t>
            </a:r>
            <a:endPar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b="1"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endParaRPr lang="en-US" sz="1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6000" y="1136206"/>
            <a:ext cx="4455579" cy="830997"/>
          </a:xfrm>
          <a:prstGeom prst="rect">
            <a:avLst/>
          </a:prstGeom>
          <a:noFill/>
        </p:spPr>
        <p:txBody>
          <a:bodyPr wrap="none" rtlCol="0">
            <a:spAutoFit/>
          </a:bodyPr>
          <a:lstStyle/>
          <a:p>
            <a:r>
              <a:rPr lang="en-US" sz="24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Democracy, Freedom and Truth </a:t>
            </a:r>
          </a:p>
          <a:p>
            <a:r>
              <a:rPr lang="en-US" sz="24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 Time of Digital Disruption</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5017763" y="1275812"/>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6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Democracy, Freedom and Truth at a Time of Digital Disruption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58944" y="1766393"/>
            <a:ext cx="10329392" cy="4369530"/>
          </a:xfrm>
          <a:prstGeom prst="rect">
            <a:avLst/>
          </a:prstGeom>
          <a:noFill/>
        </p:spPr>
        <p:txBody>
          <a:bodyPr wrap="square" rtlCol="0">
            <a:spAutoFit/>
          </a:bodyPr>
          <a:lstStyle/>
          <a:p>
            <a:pPr algn="just">
              <a:lnSpc>
                <a:spcPct val="200000"/>
              </a:lnSpc>
            </a:pP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pattern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knowledge-based society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relies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 large extent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digital technologies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intangible outputs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generates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considerable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transnational financial flows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gains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technologies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also play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key role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a:t>
            </a:r>
            <a:r>
              <a:rPr lang="en-GB" sz="2000" baseline="30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providing free access to data and information, </a:t>
            </a:r>
            <a:r>
              <a:rPr lang="en-GB" sz="2000" u="sng" baseline="30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encouraging citizen participation in public decision-making, </a:t>
            </a:r>
            <a:r>
              <a:rPr lang="en-GB" sz="2000" u="sng" baseline="30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(3)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fostering transparency and scrutiny of government action and </a:t>
            </a:r>
            <a:r>
              <a:rPr lang="en-GB" sz="2000" u="sng" baseline="30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(4)</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mobilising new players capable of identifying alternative means of civic and political participation worldwide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06429" y="1270169"/>
            <a:ext cx="8685466" cy="4061753"/>
          </a:xfrm>
          <a:prstGeom prst="rect">
            <a:avLst/>
          </a:prstGeom>
          <a:noFill/>
        </p:spPr>
        <p:txBody>
          <a:bodyPr wrap="square" rtlCol="0">
            <a:spAutoFit/>
          </a:bodyPr>
          <a:lstStyle/>
          <a:p>
            <a:pPr algn="just">
              <a:lnSpc>
                <a:spcPct val="200000"/>
              </a:lnSpc>
            </a:pPr>
            <a:r>
              <a:rPr lang="en-GB" sz="2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the same time,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increasing impact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platforms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manipulating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transnational public debates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surge in extremist groups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using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ecosystem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incite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hatred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hostility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violence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warning signs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these modes of communication may be having an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Adverse Effect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Democracy,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that the boundary between fact and fiction is not as clear as we may like to think. </a:t>
            </a:r>
            <a:endParaRPr lang="en-US" sz="16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641" y="1766393"/>
            <a:ext cx="10001917" cy="4251036"/>
          </a:xfrm>
          <a:prstGeom prst="rect">
            <a:avLst/>
          </a:prstGeom>
          <a:noFill/>
        </p:spPr>
        <p:txBody>
          <a:bodyPr wrap="square" rtlCol="0">
            <a:spAutoFit/>
          </a:bodyPr>
          <a:lstStyle/>
          <a:p>
            <a:pPr algn="just">
              <a:lnSpc>
                <a:spcPct val="200000"/>
              </a:lnSpc>
            </a:pPr>
            <a:r>
              <a:rPr lang="en-GB"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9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misleading stories </a:t>
            </a:r>
            <a:r>
              <a:rPr lang="en-GB" sz="19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about the </a:t>
            </a:r>
            <a:r>
              <a:rPr lang="en-GB" sz="19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EU</a:t>
            </a:r>
            <a:r>
              <a:rPr lang="en-GB" sz="19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9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2015</a:t>
            </a:r>
            <a:r>
              <a:rPr lang="en-GB" sz="19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following Russia’s hybrid war campaign in Ukraine, the </a:t>
            </a:r>
            <a:r>
              <a:rPr lang="en-GB" sz="19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 presidential election campaign </a:t>
            </a:r>
            <a:r>
              <a:rPr lang="en-GB" sz="19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the Brexit referendum in 2016, the </a:t>
            </a:r>
            <a:r>
              <a:rPr lang="en-GB" sz="19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theories</a:t>
            </a:r>
            <a:r>
              <a:rPr lang="en-GB" sz="19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about COVID-19 </a:t>
            </a:r>
            <a:r>
              <a:rPr lang="en-GB" sz="19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have flooded the web since 2019, the terrorist attack against French teacher Samuel </a:t>
            </a:r>
            <a:r>
              <a:rPr lang="en-GB" sz="1900"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Paty</a:t>
            </a:r>
            <a:r>
              <a:rPr lang="en-GB" sz="19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16 October 2020 and the cyber-attack against Microsoft which seriously affected the European Banking Authority in March 2021 </a:t>
            </a:r>
            <a:r>
              <a:rPr lang="en-GB" sz="19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just some examples that new types of communication may be having an Adverse Effect on Democracy.</a:t>
            </a:r>
            <a:endParaRPr lang="en-US" sz="19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sp>
        <p:nvSpPr>
          <p:cNvPr id="4" name="AutoShape 2" descr="The impact of online violence on women journalists and press freedom | Free  Press Unlimited">
            <a:extLst>
              <a:ext uri="{FF2B5EF4-FFF2-40B4-BE49-F238E27FC236}">
                <a16:creationId xmlns:a16="http://schemas.microsoft.com/office/drawing/2014/main" id="{BC701A45-C7CF-5F06-1005-AE90E27505E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11" name="TextBox 10">
            <a:extLst>
              <a:ext uri="{FF2B5EF4-FFF2-40B4-BE49-F238E27FC236}">
                <a16:creationId xmlns:a16="http://schemas.microsoft.com/office/drawing/2014/main" id="{57220E60-4DCA-40D2-9E06-9B25051E9054}"/>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Democracy, Freedom and Truth at a Time of Digital Disruption</a:t>
            </a:r>
          </a:p>
        </p:txBody>
      </p:sp>
    </p:spTree>
    <p:extLst>
      <p:ext uri="{BB962C8B-B14F-4D97-AF65-F5344CB8AC3E}">
        <p14:creationId xmlns:p14="http://schemas.microsoft.com/office/powerpoint/2010/main" val="1584672584"/>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33526" y="1440294"/>
            <a:ext cx="6067424" cy="3815532"/>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Considering that a significant proportion of the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world’s citizens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now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 online media</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their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main source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proliferation of disinformation and the related threat of radicalism and extremism have led to a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growing awareness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these issues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international</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descr="Information Gathering: Concepts, Techniques and Tools Explained -  Cybersecurity Blog - ICSS">
            <a:extLst>
              <a:ext uri="{FF2B5EF4-FFF2-40B4-BE49-F238E27FC236}">
                <a16:creationId xmlns:a16="http://schemas.microsoft.com/office/drawing/2014/main" id="{0B9D04AB-A0BA-4520-ADFF-1F330527235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91450" y="2466974"/>
            <a:ext cx="2476460" cy="21006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929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3812164" y="1724597"/>
            <a:ext cx="7332086" cy="4307974"/>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can be done to tackle the situation? How should democratic states with new forms of private power intervene in an algorithmic society? Where should the line be drawn between freedom of expression and media pluralism on the one hand, and intrusion and censorship of dissenting opinions on the other? How should information be defended as a fundamental right? </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pic>
        <p:nvPicPr>
          <p:cNvPr id="4098" name="Picture 2" descr="Benefits and Best Practices of Information Management [2025]">
            <a:extLst>
              <a:ext uri="{FF2B5EF4-FFF2-40B4-BE49-F238E27FC236}">
                <a16:creationId xmlns:a16="http://schemas.microsoft.com/office/drawing/2014/main" id="{C6D56385-E7DF-47E1-86EE-54E7F8BC592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4497" y="2932393"/>
            <a:ext cx="2687636" cy="22002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CDEA31B-A16E-46CE-B4E5-351C60A1F4E4}"/>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Democracy, Freedom and Truth at a Time of Digital Disruption</a:t>
            </a:r>
          </a:p>
        </p:txBody>
      </p:sp>
    </p:spTree>
    <p:extLst>
      <p:ext uri="{BB962C8B-B14F-4D97-AF65-F5344CB8AC3E}">
        <p14:creationId xmlns:p14="http://schemas.microsoft.com/office/powerpoint/2010/main" val="3114025151"/>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90212" y="1317111"/>
            <a:ext cx="5967863" cy="4071051"/>
          </a:xfrm>
          <a:prstGeom prst="rect">
            <a:avLst/>
          </a:prstGeom>
          <a:noFill/>
        </p:spPr>
        <p:txBody>
          <a:bodyPr wrap="square" rtlCol="0">
            <a:spAutoFit/>
          </a:bodyPr>
          <a:lstStyle/>
          <a:p>
            <a:pPr algn="just">
              <a:lnSpc>
                <a:spcPct val="200000"/>
              </a:lnSpc>
            </a:pP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 can we create an environment that is conducive to inclusive, pluralistic public debate? How can we equip citizens to develop a critical approach and take informed decisions? How can we balance innovation with the need to ensure transparency and fairness? Could we be witnessing a situation in which algorithms are “dissolving” democracy?</a:t>
            </a:r>
            <a:endParaRPr lang="en-US"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descr="Information Technology vs. Information Systems">
            <a:extLst>
              <a:ext uri="{FF2B5EF4-FFF2-40B4-BE49-F238E27FC236}">
                <a16:creationId xmlns:a16="http://schemas.microsoft.com/office/drawing/2014/main" id="{A0E84C61-4ACC-44F9-A356-F42D8B3CDF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67225" y="2667169"/>
            <a:ext cx="2405044" cy="20478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7352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2D7C1-24A9-40AD-137A-D127B7E128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9AAA80-2F18-4018-27FF-A10100D0ED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C1B5BA6-A998-D9D0-5379-4B3F6CD9D5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719943D-0CF3-4804-DF4B-73E243C07D7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1E3F80E-9FAC-81EB-BEE0-3181F9CC8659}"/>
              </a:ext>
            </a:extLst>
          </p:cNvPr>
          <p:cNvSpPr txBox="1"/>
          <p:nvPr/>
        </p:nvSpPr>
        <p:spPr>
          <a:xfrm>
            <a:off x="1352051" y="1164873"/>
            <a:ext cx="8887324" cy="4431085"/>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Freedom of expression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fundamental human right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recognised by the United Nations General Assembly in 1946</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by the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1948 Universal Declaration of Human Rights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whose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article 19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states that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Everyone has the right to freedom of opinion and expression; this right includes freedom to hold opinions without interference and to seek, receive and impart information and ideas through any media and regardless of frontiers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6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8641D6BA-D937-6F55-D88B-59138F228F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7027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1066466" y="1918439"/>
            <a:ext cx="10059067" cy="3815532"/>
          </a:xfrm>
          <a:prstGeom prst="rect">
            <a:avLst/>
          </a:prstGeom>
          <a:noFill/>
        </p:spPr>
        <p:txBody>
          <a:bodyPr wrap="square" rtlCol="0">
            <a:spAutoFit/>
          </a:bodyPr>
          <a:lstStyle/>
          <a:p>
            <a:pPr algn="just">
              <a:lnSpc>
                <a:spcPct val="200000"/>
              </a:lnSpc>
            </a:pP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expression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inseparable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principle of freedom of information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enshrined in many international legal instruments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including the Constitution of the United Nations Educational, Scientific and Cultural Organisation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UNESCO</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1945</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calls for the “</a:t>
            </a:r>
            <a:r>
              <a:rPr lang="en-GB" sz="2000"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promot</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[ion of] the free flow of ideas by word and image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International Covenant on Civil and Political Rights (1966) and the International Covenant on Economic, Social and Cultural Rights (1966).</a:t>
            </a:r>
            <a:endPar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CDEAF9A3-5DF5-4D60-B652-5B46327EC39E}"/>
              </a:ext>
            </a:extLst>
          </p:cNvPr>
          <p:cNvSpPr txBox="1"/>
          <p:nvPr/>
        </p:nvSpPr>
        <p:spPr>
          <a:xfrm>
            <a:off x="2371724" y="854498"/>
            <a:ext cx="7307125" cy="830997"/>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Freedom of information and freedom of expression: a conceptual and legal framework</a:t>
            </a:r>
          </a:p>
        </p:txBody>
      </p:sp>
    </p:spTree>
    <p:extLst>
      <p:ext uri="{BB962C8B-B14F-4D97-AF65-F5344CB8AC3E}">
        <p14:creationId xmlns:p14="http://schemas.microsoft.com/office/powerpoint/2010/main" val="1036739446"/>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676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329354"/>
            <a:ext cx="6471161" cy="3199979"/>
          </a:xfrm>
          <a:prstGeom prst="rect">
            <a:avLst/>
          </a:prstGeom>
          <a:noFill/>
        </p:spPr>
        <p:txBody>
          <a:bodyPr wrap="square" rtlCol="0">
            <a:spAutoFit/>
          </a:bodyPr>
          <a:lstStyle/>
          <a:p>
            <a:pPr algn="just">
              <a:lnSpc>
                <a:spcPct val="200000"/>
              </a:lnSpc>
            </a:pP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Regional</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regulatory frameworks recognising freedom of expression have also emerged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US Freedom of Information Act (FOIA) (1967)</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American Convention on Human Rights (1969)</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African Charter on Human and Peoples’ Rights (1987)</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24391DB-3190-5F6C-283C-A1806AE6645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B5AD2E0F-FF64-44F7-9EFB-DC20CFF163FE}"/>
              </a:ext>
            </a:extLst>
          </p:cNvPr>
          <p:cNvSpPr txBox="1"/>
          <p:nvPr/>
        </p:nvSpPr>
        <p:spPr>
          <a:xfrm>
            <a:off x="2346764" y="854498"/>
            <a:ext cx="7332086" cy="830997"/>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Freedom of information and freedom of expression: a conceptual and legal framework</a:t>
            </a:r>
          </a:p>
        </p:txBody>
      </p:sp>
      <p:pic>
        <p:nvPicPr>
          <p:cNvPr id="6146" name="Picture 2" descr="Freedom of Information Act | The Administration for Children and Families">
            <a:extLst>
              <a:ext uri="{FF2B5EF4-FFF2-40B4-BE49-F238E27FC236}">
                <a16:creationId xmlns:a16="http://schemas.microsoft.com/office/drawing/2014/main" id="{969B829E-7123-4A71-AD38-2E37EBF9C8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44617" y="2690813"/>
            <a:ext cx="2754234" cy="2295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235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A1973-627B-175C-B6BF-8AF429F2F0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672558-5997-464D-21BA-EC3FF3817F2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8A7AE4-694C-C7DC-137C-8FEDDCE563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F5239E5-BA1A-EB4F-7300-77E5D0B8645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0838440-4E25-AE4F-A866-4819C32D6F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C27E110-6829-4F38-9E9E-5B3BAE7C100E}"/>
              </a:ext>
            </a:extLst>
          </p:cNvPr>
          <p:cNvSpPr txBox="1"/>
          <p:nvPr/>
        </p:nvSpPr>
        <p:spPr>
          <a:xfrm>
            <a:off x="1444446" y="1313767"/>
            <a:ext cx="8652054" cy="4071051"/>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principle of freedom of information</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whose origins can be traced back to the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18th century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an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integral characteristic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pluralist democratic societies</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states</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 information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held by governments and their various institutions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must be public and generally accessible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may only be withheld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a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legitimate reason</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such as respect for privacy or safety issues</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Some restrictions are therefore admissible, as long as they are regulated and comply with international law.</a:t>
            </a:r>
            <a:endParaRPr lang="en-US" sz="14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Tree>
    <p:extLst>
      <p:ext uri="{BB962C8B-B14F-4D97-AF65-F5344CB8AC3E}">
        <p14:creationId xmlns:p14="http://schemas.microsoft.com/office/powerpoint/2010/main" val="218585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4"/>
            <a:ext cx="10812720" cy="46200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942308" y="1874527"/>
            <a:ext cx="7420642" cy="4440383"/>
          </a:xfrm>
          <a:prstGeom prst="rect">
            <a:avLst/>
          </a:prstGeom>
          <a:noFill/>
        </p:spPr>
        <p:txBody>
          <a:bodyPr wrap="square" rtlCol="0">
            <a:spAutoFit/>
          </a:bodyPr>
          <a:lstStyle/>
          <a:p>
            <a:pPr algn="just">
              <a:lnSpc>
                <a:spcPct val="200000"/>
              </a:lnSpc>
            </a:pPr>
            <a:r>
              <a:rPr lang="en-GB" sz="18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recent</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decades</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right to information </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been </a:t>
            </a:r>
            <a:r>
              <a:rPr lang="en-GB" sz="18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increasingly recognised worldwide and implemented by means of specific legislative instruments</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trend</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been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driven</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particular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by</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Organisation for Economic Cooperation and Development (OECD)</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recently launched an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Government</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initiative with the aim of implementing legal, regulatory and institutional frameworks that encourage transparency, participation and access to information in member countries.</a:t>
            </a:r>
            <a:endParaRPr lang="en-US" sz="18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DCD4D7-F399-4DF9-9922-A05CE7242FE6}"/>
              </a:ext>
            </a:extLst>
          </p:cNvPr>
          <p:cNvSpPr txBox="1"/>
          <p:nvPr/>
        </p:nvSpPr>
        <p:spPr>
          <a:xfrm>
            <a:off x="2346764" y="854498"/>
            <a:ext cx="7332086" cy="830997"/>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Freedom of information and freedom of expression: a conceptual and legal framework</a:t>
            </a:r>
          </a:p>
        </p:txBody>
      </p:sp>
      <p:pic>
        <p:nvPicPr>
          <p:cNvPr id="7170" name="Picture 2" descr="منظمة «OECD» ترفع توقعاتها لنمو الاقتصاد العالمي إلى 5,6% من 4,2% - جريدة  المال">
            <a:extLst>
              <a:ext uri="{FF2B5EF4-FFF2-40B4-BE49-F238E27FC236}">
                <a16:creationId xmlns:a16="http://schemas.microsoft.com/office/drawing/2014/main" id="{A7E1950A-73A5-41B6-A106-DF10137094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1100" y="2785846"/>
            <a:ext cx="2190749" cy="2419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2310279"/>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A1973-627B-175C-B6BF-8AF429F2F0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672558-5997-464D-21BA-EC3FF3817F2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8A7AE4-694C-C7DC-137C-8FEDDCE563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F5239E5-BA1A-EB4F-7300-77E5D0B8645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0838440-4E25-AE4F-A866-4819C32D6F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556F71F2-8483-5A62-8234-877A906BD709}"/>
              </a:ext>
            </a:extLst>
          </p:cNvPr>
          <p:cNvSpPr txBox="1"/>
          <p:nvPr/>
        </p:nvSpPr>
        <p:spPr>
          <a:xfrm>
            <a:off x="1496249" y="1644344"/>
            <a:ext cx="8715375" cy="3569310"/>
          </a:xfrm>
          <a:prstGeom prst="rect">
            <a:avLst/>
          </a:prstGeom>
          <a:noFill/>
        </p:spPr>
        <p:txBody>
          <a:bodyPr wrap="square">
            <a:spAutoFit/>
          </a:bodyPr>
          <a:lstStyle/>
          <a:p>
            <a:pPr algn="just">
              <a:lnSpc>
                <a:spcPct val="200000"/>
              </a:lnSpc>
            </a:pP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the OECD</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right of access to information is both a driver for inclusive growth and a challenge for democracy and public governance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the potential to promote interest in public policy issues and encourage citizens to get involved in decision-making in this area.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While only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13 countries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had national laws on freedom of information in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1990</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now</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some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127 countries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have adopted laws on access to information</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Tree>
    <p:extLst>
      <p:ext uri="{BB962C8B-B14F-4D97-AF65-F5344CB8AC3E}">
        <p14:creationId xmlns:p14="http://schemas.microsoft.com/office/powerpoint/2010/main" val="3196738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980124" y="1828275"/>
            <a:ext cx="10059068" cy="4061753"/>
          </a:xfrm>
          <a:prstGeom prst="rect">
            <a:avLst/>
          </a:prstGeom>
          <a:noFill/>
        </p:spPr>
        <p:txBody>
          <a:bodyPr wrap="square" rtlCol="0">
            <a:spAutoFit/>
          </a:bodyPr>
          <a:lstStyle/>
          <a:p>
            <a:pPr algn="just">
              <a:lnSpc>
                <a:spcPct val="200000"/>
              </a:lnSpc>
            </a:pPr>
            <a:r>
              <a:rPr lang="en-GB"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Recognising</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importance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improving universal access to information and knowledge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2015</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UNESCO General Conference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followed by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2019</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United Nations General Assembly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proclaimed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International Day for Universal Access to Information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held every year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a:t>
            </a:r>
            <a:r>
              <a:rPr lang="en-GB" sz="24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28 September</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the aim of strengthening open science, multilingualism, ICT and media and information literacy, and reaffirming press freedom.</a:t>
            </a:r>
            <a:endParaRPr lang="en-US" sz="18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363EA3AB-530B-4ED4-9983-1DB0B135E663}"/>
              </a:ext>
            </a:extLst>
          </p:cNvPr>
          <p:cNvSpPr txBox="1"/>
          <p:nvPr/>
        </p:nvSpPr>
        <p:spPr>
          <a:xfrm>
            <a:off x="2346764" y="854498"/>
            <a:ext cx="7332086" cy="830997"/>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Freedom of information and freedom of expression: a conceptual and legal framework</a:t>
            </a:r>
          </a:p>
        </p:txBody>
      </p:sp>
    </p:spTree>
    <p:extLst>
      <p:ext uri="{BB962C8B-B14F-4D97-AF65-F5344CB8AC3E}">
        <p14:creationId xmlns:p14="http://schemas.microsoft.com/office/powerpoint/2010/main" val="113122907"/>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38275" y="1524410"/>
            <a:ext cx="8781409"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free circulation of ideas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inherent to respect for human rights and central to the notion of democracy.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Exercising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right to access information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Multiple impacts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encourages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all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civil society as a whole –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get involved in the public sphere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participate in decision-making on public policy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52565313"/>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676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7083" y="2168228"/>
            <a:ext cx="9925717" cy="3692421"/>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scrutinise and evaluate the performances of institutions and leaders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economic system and the use of public money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to identify instances of corruption);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also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prompts public authorities to be more transparent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in the exercise of public governance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responsive to signals from citizens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attentive to the needs and criticism of society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therefore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more open to reform</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24391DB-3190-5F6C-283C-A1806AE6645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22AEA1E6-066D-417C-8A57-6CB7CEE7C6DA}"/>
              </a:ext>
            </a:extLst>
          </p:cNvPr>
          <p:cNvSpPr txBox="1"/>
          <p:nvPr/>
        </p:nvSpPr>
        <p:spPr>
          <a:xfrm>
            <a:off x="2346764" y="854498"/>
            <a:ext cx="7332086" cy="830997"/>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Freedom of information and freedom of expression: a conceptual and legal framework</a:t>
            </a:r>
          </a:p>
        </p:txBody>
      </p:sp>
    </p:spTree>
    <p:extLst>
      <p:ext uri="{BB962C8B-B14F-4D97-AF65-F5344CB8AC3E}">
        <p14:creationId xmlns:p14="http://schemas.microsoft.com/office/powerpoint/2010/main" val="624478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732CA-6D46-FA0B-1AE4-D6307003F5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2F9D3B-65C8-A8DF-CA1E-91BB13AF80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D1B645E-7F72-0050-2EB7-1309E898E64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6A1126-EFE3-1A2A-ED88-59F22F1D8902}"/>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08261FC-FE1B-3B18-0109-CFAC86895DC0}"/>
              </a:ext>
            </a:extLst>
          </p:cNvPr>
          <p:cNvSpPr txBox="1"/>
          <p:nvPr/>
        </p:nvSpPr>
        <p:spPr>
          <a:xfrm>
            <a:off x="4286250" y="1208992"/>
            <a:ext cx="6064810" cy="4307974"/>
          </a:xfrm>
          <a:prstGeom prst="rect">
            <a:avLst/>
          </a:prstGeom>
          <a:noFill/>
        </p:spPr>
        <p:txBody>
          <a:bodyPr wrap="square" rtlCol="0">
            <a:spAutoFit/>
          </a:bodyPr>
          <a:lstStyle/>
          <a:p>
            <a:pPr algn="just">
              <a:lnSpc>
                <a:spcPct val="200000"/>
              </a:lnSpc>
            </a:pPr>
            <a:r>
              <a:rPr lang="en-GB" sz="20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kumimoji="0" lang="en-US" altLang="en-US" sz="2000" b="0" i="0" u="none" strike="noStrike" cap="none" normalizeH="0" baseline="0" dirty="0">
                <a:ln>
                  <a:noFill/>
                </a:ln>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t>
            </a:r>
            <a:r>
              <a:rPr kumimoji="0" lang="en-US" altLang="en-US" sz="2000" b="0" i="0" u="none" strike="noStrike" cap="none" normalizeH="0" baseline="0" dirty="0">
                <a:ln>
                  <a:noFill/>
                </a:ln>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adoption</a:t>
            </a:r>
            <a:r>
              <a:rPr kumimoji="0" lang="en-US" altLang="en-US" sz="2000" b="0" i="0" u="none" strike="noStrike" cap="none" normalizeH="0" baseline="0" dirty="0">
                <a:ln>
                  <a:noFill/>
                </a:ln>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a:t>
            </a:r>
            <a:r>
              <a:rPr kumimoji="0" lang="en-US" altLang="en-US" sz="2000" b="0" i="0" u="none" strike="noStrike" cap="none" normalizeH="0" baseline="0" dirty="0">
                <a:ln>
                  <a:noFill/>
                </a:ln>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legislation</a:t>
            </a:r>
            <a:r>
              <a:rPr kumimoji="0" lang="en-US" altLang="en-US" sz="2000" b="0" i="0" u="none" strike="noStrike" cap="none" normalizeH="0" baseline="0" dirty="0">
                <a:ln>
                  <a:noFill/>
                </a:ln>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kumimoji="0" lang="en-US" altLang="en-US" sz="2000" b="0" i="0" u="sng" strike="noStrike" cap="none" normalizeH="0" baseline="0" dirty="0">
                <a:ln>
                  <a:noFill/>
                </a:ln>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guarantee freedom of information</a:t>
            </a:r>
            <a:r>
              <a:rPr kumimoji="0" lang="en-US" altLang="en-US" sz="2000" b="0" i="0" u="none" strike="noStrike" cap="none" normalizeH="0" baseline="0" dirty="0">
                <a:ln>
                  <a:noFill/>
                </a:ln>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kumimoji="0" lang="en-US" altLang="en-US" sz="2000" b="0" i="0" u="none" strike="noStrike" cap="none" normalizeH="0" baseline="0" dirty="0">
                <a:ln>
                  <a:noFill/>
                </a:ln>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poses</a:t>
            </a:r>
            <a:r>
              <a:rPr kumimoji="0" lang="en-US" altLang="en-US" sz="2000" b="0" i="0" u="none" strike="noStrike" cap="none" normalizeH="0" baseline="0" dirty="0">
                <a:ln>
                  <a:noFill/>
                </a:ln>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kumimoji="0" lang="en-US" altLang="en-US" sz="2000" b="0" i="0" u="sng" strike="noStrike" cap="none" normalizeH="0" baseline="0" dirty="0">
                <a:ln>
                  <a:noFill/>
                </a:ln>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significant challenge for democratic countries worldwide</a:t>
            </a:r>
            <a:r>
              <a:rPr kumimoji="0" lang="en-US" altLang="en-US" sz="2000" b="0" i="0" u="none" strike="noStrike" cap="none" normalizeH="0" baseline="0" dirty="0">
                <a:ln>
                  <a:noFill/>
                </a:ln>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kumimoji="0" lang="en-US" altLang="en-US" sz="2000" b="0" i="0" u="none" strike="noStrike" cap="none" normalizeH="0" baseline="0" dirty="0">
                <a:ln>
                  <a:noFill/>
                </a:ln>
                <a:solidFill>
                  <a:schemeClr val="accent2">
                    <a:lumMod val="75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Moreover</a:t>
            </a:r>
            <a:r>
              <a:rPr kumimoji="0" lang="en-US" altLang="en-US" sz="2000" b="0" i="0" u="none" strike="noStrike" cap="none" normalizeH="0" baseline="0" dirty="0">
                <a:ln>
                  <a:noFill/>
                </a:ln>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kumimoji="0" lang="en-US" altLang="en-US" sz="2000" b="0" i="0" u="sng" strike="noStrike" cap="none" normalizeH="0" baseline="0" dirty="0">
                <a:ln>
                  <a:noFill/>
                </a:ln>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presence of international and national legal and regulatory frameworks ensuring this right</a:t>
            </a:r>
            <a:r>
              <a:rPr kumimoji="0" lang="en-US" altLang="en-US" sz="2000" b="0" i="0" u="none" strike="noStrike" cap="none" normalizeH="0" baseline="0" dirty="0">
                <a:ln>
                  <a:noFill/>
                </a:ln>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kumimoji="0" lang="en-US" altLang="en-US" sz="2000" b="0" i="0" u="none" strike="noStrike" cap="none" normalizeH="0" baseline="0" dirty="0">
                <a:ln>
                  <a:noFill/>
                </a:ln>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Does Not</a:t>
            </a:r>
            <a:r>
              <a:rPr kumimoji="0" lang="en-US" altLang="en-US" sz="2000" b="0" i="0" u="none" strike="noStrike" cap="none" normalizeH="0" baseline="0" dirty="0">
                <a:ln>
                  <a:noFill/>
                </a:ln>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kumimoji="0" lang="en-US" altLang="en-US" sz="2000" b="0" i="0" u="sng" strike="noStrike" cap="none" normalizeH="0" baseline="0" dirty="0">
                <a:ln>
                  <a:noFill/>
                </a:ln>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guarantee their consistent or permanent implementation</a:t>
            </a:r>
            <a:r>
              <a:rPr kumimoji="0" lang="en-US" altLang="en-US" sz="2000" b="0" i="0" u="none" strike="noStrike" cap="none" normalizeH="0" baseline="0" dirty="0">
                <a:ln>
                  <a:noFill/>
                </a:ln>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p:txBody>
      </p:sp>
      <p:pic>
        <p:nvPicPr>
          <p:cNvPr id="5" name="Graphic 21">
            <a:extLst>
              <a:ext uri="{FF2B5EF4-FFF2-40B4-BE49-F238E27FC236}">
                <a16:creationId xmlns:a16="http://schemas.microsoft.com/office/drawing/2014/main" id="{42F0E4EF-4FA0-4669-771E-E27E8D000B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9" name="Picture 5" descr="Understanding Legislation Adoption &amp; Review of Recent Legislation">
            <a:extLst>
              <a:ext uri="{FF2B5EF4-FFF2-40B4-BE49-F238E27FC236}">
                <a16:creationId xmlns:a16="http://schemas.microsoft.com/office/drawing/2014/main" id="{F1799AD0-B3CA-4AC6-92B5-3F2289AB7E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91438" y="2290762"/>
            <a:ext cx="2484437" cy="22764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8361319"/>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4AD2F-DE92-0651-2385-FE0F43B348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4D2411-655D-321B-ACC0-2ECD1C4D58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3FFFB69-A4CA-1D48-34BA-7D1FE937A6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CFA09A9-4CFC-31C0-05D1-D8272CDB3A0B}"/>
              </a:ext>
            </a:extLst>
          </p:cNvPr>
          <p:cNvSpPr txBox="1"/>
          <p:nvPr/>
        </p:nvSpPr>
        <p:spPr>
          <a:xfrm>
            <a:off x="942308" y="1945086"/>
            <a:ext cx="6430042" cy="3877087"/>
          </a:xfrm>
          <a:prstGeom prst="rect">
            <a:avLst/>
          </a:prstGeom>
          <a:noFill/>
        </p:spPr>
        <p:txBody>
          <a:bodyPr wrap="square" rtlCol="0">
            <a:spAutoFit/>
          </a:bodyPr>
          <a:lstStyle/>
          <a:p>
            <a:pPr algn="just">
              <a:lnSpc>
                <a:spcPct val="200000"/>
              </a:lnSpc>
            </a:pP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content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scope of laws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this area </a:t>
            </a:r>
            <a:r>
              <a:rPr lang="en-GB" sz="24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their application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depends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several factors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including the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wider constitutional framework</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level of dedicated funding and human resources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dynamism of civil society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ability of citizens to make use of the law</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F177D05A-D3EB-A891-327E-84B6ADCB79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A9ADE130-0AB1-C24F-ED36-D9349173D0AE}"/>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7</a:t>
            </a:r>
            <a:endParaRPr lang="en-US" sz="1800" b="1" dirty="0">
              <a:solidFill>
                <a:schemeClr val="bg1"/>
              </a:solidFill>
              <a:latin typeface="Alexandria" charset="0"/>
              <a:cs typeface="Alexandria" charset="0"/>
            </a:endParaRPr>
          </a:p>
        </p:txBody>
      </p:sp>
      <p:pic>
        <p:nvPicPr>
          <p:cNvPr id="3" name="Picture 2">
            <a:extLst>
              <a:ext uri="{FF2B5EF4-FFF2-40B4-BE49-F238E27FC236}">
                <a16:creationId xmlns:a16="http://schemas.microsoft.com/office/drawing/2014/main" id="{0EE13BB4-96D9-4EA9-A638-C58D1BD5A73A}"/>
              </a:ext>
            </a:extLst>
          </p:cNvPr>
          <p:cNvPicPr>
            <a:picLocks noChangeAspect="1"/>
          </p:cNvPicPr>
          <p:nvPr/>
        </p:nvPicPr>
        <p:blipFill>
          <a:blip r:embed="rId3"/>
          <a:stretch>
            <a:fillRect/>
          </a:stretch>
        </p:blipFill>
        <p:spPr>
          <a:xfrm>
            <a:off x="8043862" y="2735866"/>
            <a:ext cx="2714625" cy="2295525"/>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2FEE5C16-7F92-4017-80DE-583E096F5C30}"/>
              </a:ext>
            </a:extLst>
          </p:cNvPr>
          <p:cNvSpPr txBox="1"/>
          <p:nvPr/>
        </p:nvSpPr>
        <p:spPr>
          <a:xfrm>
            <a:off x="2346764" y="854498"/>
            <a:ext cx="7332086" cy="830997"/>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Freedom of information and freedom of expression: a conceptual and legal framework</a:t>
            </a:r>
          </a:p>
        </p:txBody>
      </p:sp>
    </p:spTree>
    <p:extLst>
      <p:ext uri="{BB962C8B-B14F-4D97-AF65-F5344CB8AC3E}">
        <p14:creationId xmlns:p14="http://schemas.microsoft.com/office/powerpoint/2010/main" val="3417038398"/>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4804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03925" y="1183640"/>
            <a:ext cx="8544950" cy="4554195"/>
          </a:xfrm>
          <a:prstGeom prst="rect">
            <a:avLst/>
          </a:prstGeom>
          <a:noFill/>
        </p:spPr>
        <p:txBody>
          <a:bodyPr wrap="square" rtlCol="0">
            <a:spAutoFit/>
          </a:bodyPr>
          <a:lstStyle/>
          <a:p>
            <a:pPr algn="just">
              <a:lnSpc>
                <a:spcPct val="200000"/>
              </a:lnSpc>
            </a:pPr>
            <a:r>
              <a:rPr lang="en-GB"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Although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legal provisions </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may be in place, </a:t>
            </a:r>
            <a:r>
              <a:rPr lang="en-US"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access to information can still be obstructed</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complex retrieval processes</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poor management and preservation of records (including archives), excessive bureaucracy, and opaque systems. </a:t>
            </a:r>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Therefore</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is crucial to </a:t>
            </a:r>
            <a:r>
              <a:rPr lang="en-US"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shift</a:t>
            </a:r>
            <a:r>
              <a:rPr lang="en-US"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culture of secrecy</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culture of transparency</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within the public sector while also raising awareness among civil society about the need for stricter standards in information management.</a:t>
            </a:r>
            <a:endPar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341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4134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22194" y="1307634"/>
            <a:ext cx="5550631" cy="523220"/>
          </a:xfrm>
          <a:prstGeom prst="rect">
            <a:avLst/>
          </a:prstGeom>
          <a:noFill/>
        </p:spPr>
        <p:txBody>
          <a:bodyPr wrap="square" rtlCol="0">
            <a:spAutoFit/>
          </a:bodyPr>
          <a:lstStyle/>
          <a:p>
            <a:r>
              <a:rPr lang="en-US" sz="28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Information, the key to democracy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DABC190-C99A-32FF-6220-7CCDCD41EA02}"/>
              </a:ext>
            </a:extLst>
          </p:cNvPr>
          <p:cNvSpPr txBox="1"/>
          <p:nvPr/>
        </p:nvSpPr>
        <p:spPr>
          <a:xfrm>
            <a:off x="5017763" y="1309592"/>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7</a:t>
            </a:r>
            <a:endParaRPr lang="en-US" sz="1800" b="1" dirty="0">
              <a:solidFill>
                <a:schemeClr val="bg1"/>
              </a:solidFill>
              <a:latin typeface="Alexandria" charset="0"/>
              <a:cs typeface="Alexandria" charset="0"/>
            </a:endParaRPr>
          </a:p>
        </p:txBody>
      </p:sp>
    </p:spTree>
    <p:extLst>
      <p:ext uri="{BB962C8B-B14F-4D97-AF65-F5344CB8AC3E}">
        <p14:creationId xmlns:p14="http://schemas.microsoft.com/office/powerpoint/2010/main" val="5264829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52525" y="1897181"/>
            <a:ext cx="6400800" cy="3939540"/>
          </a:xfrm>
          <a:prstGeom prst="rect">
            <a:avLst/>
          </a:prstGeom>
          <a:noFill/>
        </p:spPr>
        <p:txBody>
          <a:bodyPr wrap="square" rtlCol="0">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contemporary cross-disciplinary sense,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concept of democracy has several interdependent dimensions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three of which are seen as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foundational</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citizenship</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representativeness of political leader</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 and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limitation of state power by means of fundamental rights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200" dirty="0">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5A9114BA-28E0-2210-73EF-7EE18EEC10A8}"/>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7</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42066F-77FB-4744-9714-AA10703657F6}"/>
              </a:ext>
            </a:extLst>
          </p:cNvPr>
          <p:cNvSpPr txBox="1"/>
          <p:nvPr/>
        </p:nvSpPr>
        <p:spPr>
          <a:xfrm>
            <a:off x="2346764" y="1048836"/>
            <a:ext cx="6282040"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Information, the key to democracy</a:t>
            </a:r>
          </a:p>
        </p:txBody>
      </p:sp>
      <p:pic>
        <p:nvPicPr>
          <p:cNvPr id="3" name="Picture 2">
            <a:extLst>
              <a:ext uri="{FF2B5EF4-FFF2-40B4-BE49-F238E27FC236}">
                <a16:creationId xmlns:a16="http://schemas.microsoft.com/office/drawing/2014/main" id="{BDFE4A22-4E45-47B4-8BC5-BCEF01F44552}"/>
              </a:ext>
            </a:extLst>
          </p:cNvPr>
          <p:cNvPicPr>
            <a:picLocks noChangeAspect="1"/>
          </p:cNvPicPr>
          <p:nvPr/>
        </p:nvPicPr>
        <p:blipFill>
          <a:blip r:embed="rId3"/>
          <a:stretch>
            <a:fillRect/>
          </a:stretch>
        </p:blipFill>
        <p:spPr>
          <a:xfrm>
            <a:off x="8077200" y="3009900"/>
            <a:ext cx="2828925" cy="2286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26110906"/>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43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88988" y="1743358"/>
            <a:ext cx="8364637" cy="3199979"/>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this context,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citizenship</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serves as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leaven for democracy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reflecting the desire of citizens (states, districts, communities, even the world – “global citizens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act responsibly in public life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exercise their right to contribute to the way in which society is managed, and also to share their stories, culture and general concerns.</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52650320"/>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86225-B735-4428-CF1E-64F4CB177F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64E880-EEA7-E66C-2BA4-2E3D9ACFF350}"/>
              </a:ext>
            </a:extLst>
          </p:cNvPr>
          <p:cNvSpPr/>
          <p:nvPr/>
        </p:nvSpPr>
        <p:spPr>
          <a:xfrm>
            <a:off x="617280" y="1685494"/>
            <a:ext cx="10812720" cy="4434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DB7DF6E-801C-CFA9-FCDE-9ACCD59EA3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4A06513-59CB-A845-D093-D8697EC7C038}"/>
              </a:ext>
            </a:extLst>
          </p:cNvPr>
          <p:cNvSpPr txBox="1"/>
          <p:nvPr/>
        </p:nvSpPr>
        <p:spPr>
          <a:xfrm>
            <a:off x="1047749" y="1811616"/>
            <a:ext cx="7019926" cy="4307974"/>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practice of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citizenship</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fundamentally requires the presence of a</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Space</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which can be understood from</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four perspectives</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intangible political space </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where citizens engage in discussions, debates, and the exchange of ideas, allowing them to compare arguments and strive for consensus on matters of general or collective interest. </a:t>
            </a:r>
          </a:p>
        </p:txBody>
      </p:sp>
      <p:pic>
        <p:nvPicPr>
          <p:cNvPr id="7" name="Graphic 21">
            <a:extLst>
              <a:ext uri="{FF2B5EF4-FFF2-40B4-BE49-F238E27FC236}">
                <a16:creationId xmlns:a16="http://schemas.microsoft.com/office/drawing/2014/main" id="{CFC03170-D98F-DFB8-BE30-624B190CFE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67A697B0-3F7C-B5F2-8F1B-3AFD0E43F2A2}"/>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7</a:t>
            </a:r>
            <a:endParaRPr lang="en-US" sz="18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6B0E7C6D-DA7A-4F55-A33B-878976DE5108}"/>
              </a:ext>
            </a:extLst>
          </p:cNvPr>
          <p:cNvSpPr txBox="1"/>
          <p:nvPr/>
        </p:nvSpPr>
        <p:spPr>
          <a:xfrm>
            <a:off x="2346764" y="1048836"/>
            <a:ext cx="6282040"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Information, the key to democracy</a:t>
            </a:r>
          </a:p>
        </p:txBody>
      </p:sp>
      <p:pic>
        <p:nvPicPr>
          <p:cNvPr id="2052" name="Picture 4" descr="Education: Global citizenship for human flourishing">
            <a:extLst>
              <a:ext uri="{FF2B5EF4-FFF2-40B4-BE49-F238E27FC236}">
                <a16:creationId xmlns:a16="http://schemas.microsoft.com/office/drawing/2014/main" id="{49FF04CE-4B68-4B9B-B0B5-1A9891C564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7633" y="2981325"/>
            <a:ext cx="2542434" cy="21701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468997"/>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810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29587" y="1464772"/>
            <a:ext cx="8648699" cy="4440383"/>
          </a:xfrm>
          <a:prstGeom prst="rect">
            <a:avLst/>
          </a:prstGeom>
          <a:noFill/>
        </p:spPr>
        <p:txBody>
          <a:bodyPr wrap="square" rtlCol="0">
            <a:spAutoFit/>
          </a:bodyPr>
          <a:lstStyle/>
          <a:p>
            <a:pPr algn="just">
              <a:lnSpc>
                <a:spcPct val="200000"/>
              </a:lnSpc>
            </a:pPr>
            <a:r>
              <a:rPr lang="en-US"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social space </a:t>
            </a:r>
            <a:r>
              <a:rPr lang="en-US"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where individuals explore “ways of coexisting” and promote “mutual recognition.” </a:t>
            </a:r>
          </a:p>
          <a:p>
            <a:pPr algn="just">
              <a:lnSpc>
                <a:spcPct val="200000"/>
              </a:lnSpc>
            </a:pPr>
            <a:r>
              <a:rPr lang="en-US"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3-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economic space</a:t>
            </a:r>
            <a:r>
              <a:rPr lang="en-US"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embodied by “the market,” which operates under objective rules and mechanisms but can also serve as a platform for collective action with political aims. </a:t>
            </a:r>
          </a:p>
          <a:p>
            <a:pPr algn="just">
              <a:lnSpc>
                <a:spcPct val="200000"/>
              </a:lnSpc>
            </a:pPr>
            <a:r>
              <a:rPr lang="en-US"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4-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tangible physical space</a:t>
            </a:r>
            <a:r>
              <a:rPr lang="en-US"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structured across various spatial levels, interconnected by multiple networks, and offering glimpses of diverse “possible futures.”</a:t>
            </a:r>
            <a:endPar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3090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524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4069" y="1828895"/>
            <a:ext cx="9957478" cy="4307974"/>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Over the past three decades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physical space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gradually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become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space for citizenship and politics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insofar</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social, political, protest and even revolutionary movements have emerged in the streets and taken over symbolic sites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(squares, parks, gardens, etc.), with the aim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only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achieving physical visibility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also of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expressing ideas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exchanging experiences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spreading messages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creating symbols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well as serving as the agora, the public space has therefore also become a space of public opposition.</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F11C577-AC70-4540-34D3-24C9A295110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F8041290-4775-4501-AD4F-0414DC179962}"/>
              </a:ext>
            </a:extLst>
          </p:cNvPr>
          <p:cNvSpPr txBox="1"/>
          <p:nvPr/>
        </p:nvSpPr>
        <p:spPr>
          <a:xfrm>
            <a:off x="2346764" y="1048836"/>
            <a:ext cx="6282040"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Information, the key to democracy</a:t>
            </a:r>
          </a:p>
        </p:txBody>
      </p:sp>
    </p:spTree>
    <p:extLst>
      <p:ext uri="{BB962C8B-B14F-4D97-AF65-F5344CB8AC3E}">
        <p14:creationId xmlns:p14="http://schemas.microsoft.com/office/powerpoint/2010/main" val="322546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96015-D628-D90C-80C4-3F451766A5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51207E-BB73-6A06-FCD1-F7EC6F5C78D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56FC281-D278-88A8-278D-2817D421321F}"/>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D16FCFF-AAB2-23F9-7D55-13443964F857}"/>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665E88C-2EBD-7B35-DECF-107FEADF015F}"/>
              </a:ext>
            </a:extLst>
          </p:cNvPr>
          <p:cNvSpPr txBox="1"/>
          <p:nvPr/>
        </p:nvSpPr>
        <p:spPr>
          <a:xfrm>
            <a:off x="1443862" y="1435705"/>
            <a:ext cx="8820150" cy="4307974"/>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Examples of this phenomenon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include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Arab Spring</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series of anti-government protests, uprisings and armed rebellions that spread across much of the Arab world in 2010–2011),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Occupy Wall Street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(New York, 2011),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Gezi Park protests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(Istanbul, 2013),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Serbian Anti-Government Protests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(2025),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South Korean Protests Regarding Presidential Impeachment</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(2025)</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Albanian Opposition Protests</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Against TikTok Ban (2025).</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A75B854B-D13B-368D-3195-93F1224B17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24660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13644" y="2023945"/>
            <a:ext cx="9706756"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notions of information and communication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inseparable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from that of media</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term whose primary definition – means of communicating information – is surrounded by multiple additional facets relating to the techniques used to process that information, to content itself and the way in which it is organised, presented and formatted, and to the regulatory frameworks governing these processes.</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4E23B6C3-6D38-03D8-0C32-F9B89FF9928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6</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FA73DB37-D348-446F-8903-E3C0D2E424E6}"/>
              </a:ext>
            </a:extLst>
          </p:cNvPr>
          <p:cNvSpPr txBox="1"/>
          <p:nvPr/>
        </p:nvSpPr>
        <p:spPr>
          <a:xfrm>
            <a:off x="2557265" y="744029"/>
            <a:ext cx="6282040" cy="95410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Media at the intersection of democratic culture and technological progress.</a:t>
            </a:r>
          </a:p>
        </p:txBody>
      </p:sp>
    </p:spTree>
    <p:extLst>
      <p:ext uri="{BB962C8B-B14F-4D97-AF65-F5344CB8AC3E}">
        <p14:creationId xmlns:p14="http://schemas.microsoft.com/office/powerpoint/2010/main" val="1641786519"/>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508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75198" y="2178755"/>
            <a:ext cx="10096884" cy="3323089"/>
          </a:xfrm>
          <a:prstGeom prst="rect">
            <a:avLst/>
          </a:prstGeom>
          <a:noFill/>
        </p:spPr>
        <p:txBody>
          <a:bodyPr wrap="square" rtlCol="0">
            <a:spAutoFit/>
          </a:bodyPr>
          <a:lstStyle/>
          <a:p>
            <a:pPr algn="just">
              <a:lnSpc>
                <a:spcPct val="200000"/>
              </a:lnSpc>
            </a:pPr>
            <a:r>
              <a:rPr lang="en-GB" sz="24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processes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based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communication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technologies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began to be developed, driven by the emergence (1969) and global spread of the Internet, the arrival of the World Wide Web in the mid-1980s and the advent of the information society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bringing</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about a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paradigm shift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Non-instant communication (of written, visual or audio material) was replaced by communication in real time.</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6B5679F-EFB8-BDA6-F241-2B62120412D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556BAC8E-D6BD-47BE-8034-A857D1A24130}"/>
              </a:ext>
            </a:extLst>
          </p:cNvPr>
          <p:cNvSpPr txBox="1"/>
          <p:nvPr/>
        </p:nvSpPr>
        <p:spPr>
          <a:xfrm>
            <a:off x="2557265" y="744029"/>
            <a:ext cx="6282040" cy="95410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Media at the intersection of democratic culture and technological progress.</a:t>
            </a:r>
          </a:p>
        </p:txBody>
      </p:sp>
    </p:spTree>
    <p:extLst>
      <p:ext uri="{BB962C8B-B14F-4D97-AF65-F5344CB8AC3E}">
        <p14:creationId xmlns:p14="http://schemas.microsoft.com/office/powerpoint/2010/main" val="3544253025"/>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6A5D3-F6D9-D54A-224D-64B4C2E738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783C750-CD57-323D-9CA2-435299B7B5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EE0AB3A-FA23-55B7-F903-6793D7CE7A95}"/>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11049FD-AE10-3B39-43D3-C3F8AEF8D373}"/>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BD2B736-CB45-8399-98DB-F08249406E42}"/>
              </a:ext>
            </a:extLst>
          </p:cNvPr>
          <p:cNvSpPr txBox="1"/>
          <p:nvPr/>
        </p:nvSpPr>
        <p:spPr>
          <a:xfrm>
            <a:off x="1462912" y="1208238"/>
            <a:ext cx="8782049" cy="4722062"/>
          </a:xfrm>
          <a:prstGeom prst="rect">
            <a:avLst/>
          </a:prstGeom>
          <a:noFill/>
        </p:spPr>
        <p:txBody>
          <a:bodyPr wrap="square" rtlCol="0">
            <a:spAutoFit/>
          </a:bodyPr>
          <a:lstStyle/>
          <a:p>
            <a:pPr algn="just">
              <a:lnSpc>
                <a:spcPct val="200000"/>
              </a:lnSpc>
            </a:pP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17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technological innovations accelerated,</a:t>
            </a: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a:t>
            </a:r>
            <a:r>
              <a:rPr lang="en-US"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facilitated</a:t>
            </a: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US" sz="17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rapid circulation</a:t>
            </a: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US"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across emerging platforms, </a:t>
            </a:r>
            <a:r>
              <a:rPr lang="en-US"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reshaping</a:t>
            </a: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both the </a:t>
            </a:r>
            <a:r>
              <a:rPr lang="en-US" sz="17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technical</a:t>
            </a: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US" sz="17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a:t>
            </a: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17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aspects</a:t>
            </a: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US" sz="17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content usage</a:t>
            </a: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evolution also transformed how the public perceives, processes, and consumes information. </a:t>
            </a:r>
          </a:p>
          <a:p>
            <a:pPr algn="just">
              <a:lnSpc>
                <a:spcPct val="200000"/>
              </a:lnSpc>
            </a:pP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Simultaneously, “</a:t>
            </a:r>
            <a:r>
              <a:rPr lang="en-US" sz="17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 medium exists or holds meaning in isolation</a:t>
            </a: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rather, </a:t>
            </a:r>
            <a:r>
              <a:rPr lang="en-US"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continuously interacts with other media</a:t>
            </a: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17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Radio</a:t>
            </a: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not only reshaped the structure of news stories but also influenced the visual dynamics of early sound films. Similarly, </a:t>
            </a:r>
            <a:r>
              <a:rPr lang="en-US" sz="17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television</a:t>
            </a: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brought significant changes to radio programming and the format of documentaries and novelistic storytelling.”</a:t>
            </a:r>
            <a:endParaRPr lang="en-US"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E6ABD7B3-5A97-BBC1-8739-27C0D60435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44598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398AB-2B94-1D20-3BA2-2FB4C0294F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E2ED30-5DD3-85E2-9D19-C260CA307BD6}"/>
              </a:ext>
            </a:extLst>
          </p:cNvPr>
          <p:cNvSpPr/>
          <p:nvPr/>
        </p:nvSpPr>
        <p:spPr>
          <a:xfrm>
            <a:off x="617280" y="1685494"/>
            <a:ext cx="10812720" cy="46200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9560530-3E29-A568-0BC6-3D31D84193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6AD3472-4C1E-89F0-0C3A-454CBAE92F02}"/>
              </a:ext>
            </a:extLst>
          </p:cNvPr>
          <p:cNvSpPr txBox="1"/>
          <p:nvPr/>
        </p:nvSpPr>
        <p:spPr>
          <a:xfrm>
            <a:off x="1152808" y="1932478"/>
            <a:ext cx="6562442" cy="4369530"/>
          </a:xfrm>
          <a:prstGeom prst="rect">
            <a:avLst/>
          </a:prstGeom>
          <a:noFill/>
        </p:spPr>
        <p:txBody>
          <a:bodyPr wrap="square" rtlCol="0">
            <a:spAutoFit/>
          </a:bodyPr>
          <a:lstStyle/>
          <a:p>
            <a:pPr algn="just">
              <a:lnSpc>
                <a:spcPct val="200000"/>
              </a:lnSpc>
            </a:pP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media represent an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organisational</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system</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takes these notions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communication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incorporates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them into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various spheres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economic</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(supporting businesses),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technological</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(boosting the quality and quantity of dissemination)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symbolic</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(serving citizen democracy).</a:t>
            </a:r>
            <a:endParaRPr lang="en-US" sz="18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843FDA8-CBA1-C38D-2709-FED5C3CFD2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16899D33-9249-5E4C-C67B-98AD56696A5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87CC8DB5-9032-4126-BAFF-44F5067DFE65}"/>
              </a:ext>
            </a:extLst>
          </p:cNvPr>
          <p:cNvSpPr txBox="1"/>
          <p:nvPr/>
        </p:nvSpPr>
        <p:spPr>
          <a:xfrm>
            <a:off x="2346764" y="1067886"/>
            <a:ext cx="6282040"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Information, the key to democracy</a:t>
            </a:r>
          </a:p>
        </p:txBody>
      </p:sp>
      <p:pic>
        <p:nvPicPr>
          <p:cNvPr id="10242" name="Picture 2" descr="It's a Great Time to Be a Global Citizen - Nomad Press">
            <a:extLst>
              <a:ext uri="{FF2B5EF4-FFF2-40B4-BE49-F238E27FC236}">
                <a16:creationId xmlns:a16="http://schemas.microsoft.com/office/drawing/2014/main" id="{5B36A5E3-D84B-4D44-8FE9-140373ACF6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4939" y="2690596"/>
            <a:ext cx="2855372" cy="2609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483611"/>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8B4F2-E79B-1187-62A8-F8A7CBB78B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CA632B-3668-7DF9-AC3D-87724ECDB7D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AF9A13F-92EE-423A-ECAF-8BBF4AF76F36}"/>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165E68B-B9DC-7D91-FA73-0FC8612F1EA7}"/>
              </a:ext>
            </a:extLst>
          </p:cNvPr>
          <p:cNvSpPr/>
          <p:nvPr/>
        </p:nvSpPr>
        <p:spPr>
          <a:xfrm>
            <a:off x="1181062" y="1285191"/>
            <a:ext cx="9345750" cy="4810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46BA5F9-2E3E-D6DF-2051-4C760CD48170}"/>
              </a:ext>
            </a:extLst>
          </p:cNvPr>
          <p:cNvSpPr txBox="1"/>
          <p:nvPr/>
        </p:nvSpPr>
        <p:spPr>
          <a:xfrm>
            <a:off x="1498657" y="1488215"/>
            <a:ext cx="8710560" cy="430906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following points can therefore be observed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1) Given that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 members of civil society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 politicians, businesspeople, associations, etc.)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interact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with</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media can only exist in the public space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where they target both individuals and the community, with an impact that is both global and local, general and specific. In the public space, information becomes a common good, a source of democracy. </a:t>
            </a:r>
            <a:endParaRPr lang="en-US" sz="16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159BB0D0-AF5C-14D1-BC80-E63D4F23B3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4902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6B0D6-C6DB-3660-0DCB-D00EE42745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A33A02-A0A5-794E-A970-F8423F9BDD7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90887FB-2E66-6C2D-C676-9268888482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C32891A-E0E2-8E71-B764-9A2646DF5891}"/>
              </a:ext>
            </a:extLst>
          </p:cNvPr>
          <p:cNvSpPr txBox="1"/>
          <p:nvPr/>
        </p:nvSpPr>
        <p:spPr>
          <a:xfrm>
            <a:off x="942308" y="2178755"/>
            <a:ext cx="5610893" cy="3199979"/>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2) Over time,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has become more than just a source of knowledge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product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its own right, a commodity that is subject to economic logic and the rules of the market.</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846E8558-7C10-74E4-377B-E09600913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52FF3592-55D3-E0D5-2709-3E337EB84E7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pic>
        <p:nvPicPr>
          <p:cNvPr id="11266" name="Picture 2" descr="Cloud Data Analytics &amp; Data Management Platform | ClicData">
            <a:extLst>
              <a:ext uri="{FF2B5EF4-FFF2-40B4-BE49-F238E27FC236}">
                <a16:creationId xmlns:a16="http://schemas.microsoft.com/office/drawing/2014/main" id="{23ED8F26-6322-483F-8C99-5D1BCCC439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43763" y="2445034"/>
            <a:ext cx="3495675" cy="29337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74EBA9E0-97ED-4FC4-9406-17C8240E830F}"/>
              </a:ext>
            </a:extLst>
          </p:cNvPr>
          <p:cNvSpPr txBox="1"/>
          <p:nvPr/>
        </p:nvSpPr>
        <p:spPr>
          <a:xfrm>
            <a:off x="2557265" y="744029"/>
            <a:ext cx="6282040" cy="95410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Media at the intersection of democratic culture and technological progress.</a:t>
            </a:r>
          </a:p>
        </p:txBody>
      </p:sp>
    </p:spTree>
    <p:extLst>
      <p:ext uri="{BB962C8B-B14F-4D97-AF65-F5344CB8AC3E}">
        <p14:creationId xmlns:p14="http://schemas.microsoft.com/office/powerpoint/2010/main" val="2633394226"/>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8094A-3211-6A78-0B39-9FF79223F0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D02BF2-12FA-97D4-74F1-F860F952DF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3ED160-4283-2C3E-0F43-277EC84C14AE}"/>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CCDEF68-8E66-DF39-3490-E61725F38960}"/>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DC18236-A287-F375-E4BE-6DB3488E2DBF}"/>
              </a:ext>
            </a:extLst>
          </p:cNvPr>
          <p:cNvSpPr txBox="1"/>
          <p:nvPr/>
        </p:nvSpPr>
        <p:spPr>
          <a:xfrm>
            <a:off x="1400175" y="1432441"/>
            <a:ext cx="8862447" cy="4307974"/>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When he wrote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the eye sees not itself</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by reflection, by some other things”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Shakespeare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was making the point that we only perceive reality by the way in which it is represented.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media do not offer us a “mirror of the world” by means of a neutral transposition of a series of facts, but rather a “showcase of the world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other words a view determined by a specific selection of information that is prioritised and presented in a specific way. </a:t>
            </a:r>
          </a:p>
        </p:txBody>
      </p:sp>
      <p:pic>
        <p:nvPicPr>
          <p:cNvPr id="5" name="Graphic 21">
            <a:extLst>
              <a:ext uri="{FF2B5EF4-FFF2-40B4-BE49-F238E27FC236}">
                <a16:creationId xmlns:a16="http://schemas.microsoft.com/office/drawing/2014/main" id="{CE3DD631-1717-D627-7B94-5D8B987FB5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45223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8D72D-9AB1-4573-24AF-B628884A62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E5BC6F-FD1F-0271-11A7-454AF6BCA26A}"/>
              </a:ext>
            </a:extLst>
          </p:cNvPr>
          <p:cNvSpPr/>
          <p:nvPr/>
        </p:nvSpPr>
        <p:spPr>
          <a:xfrm>
            <a:off x="617280" y="1685494"/>
            <a:ext cx="10812720" cy="4524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3AA8F6-55B0-20EE-EE1F-FCE7DF5825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8C0891A-1A34-A4BA-338A-CF519E24635A}"/>
              </a:ext>
            </a:extLst>
          </p:cNvPr>
          <p:cNvSpPr txBox="1"/>
          <p:nvPr/>
        </p:nvSpPr>
        <p:spPr>
          <a:xfrm>
            <a:off x="942308" y="1732353"/>
            <a:ext cx="10087642" cy="4431085"/>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processes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governed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the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journalist’s habitus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stimulated by changing circumstances: an event-driven view of reality, an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individualistic view of the social sphere and a relative allegiance to the ruling elites, with which many journalists are in contact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both because of the routines of their profession and because they belong to certain circles for decision-making and discussion that shape current events and opinions. Roughly speaking, all we know of the world is what the media tell us”].</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293232F8-CC3E-8CFE-8754-099DBA9ED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0B97325-3CD3-DC3A-5424-45A4D50567EA}"/>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95C0D96D-8ACC-47FC-9C3C-9D5954B39507}"/>
              </a:ext>
            </a:extLst>
          </p:cNvPr>
          <p:cNvSpPr txBox="1"/>
          <p:nvPr/>
        </p:nvSpPr>
        <p:spPr>
          <a:xfrm>
            <a:off x="2557265" y="744029"/>
            <a:ext cx="6282040" cy="954107"/>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Media at the intersection of democratic culture and technological progress.</a:t>
            </a:r>
          </a:p>
        </p:txBody>
      </p:sp>
    </p:spTree>
    <p:extLst>
      <p:ext uri="{BB962C8B-B14F-4D97-AF65-F5344CB8AC3E}">
        <p14:creationId xmlns:p14="http://schemas.microsoft.com/office/powerpoint/2010/main" val="1125490800"/>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8094A-3211-6A78-0B39-9FF79223F0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D02BF2-12FA-97D4-74F1-F860F952DF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3ED160-4283-2C3E-0F43-277EC84C14AE}"/>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CCDEF68-8E66-DF39-3490-E61725F38960}"/>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DC18236-A287-F375-E4BE-6DB3488E2DBF}"/>
              </a:ext>
            </a:extLst>
          </p:cNvPr>
          <p:cNvSpPr txBox="1"/>
          <p:nvPr/>
        </p:nvSpPr>
        <p:spPr>
          <a:xfrm>
            <a:off x="1400176" y="1219107"/>
            <a:ext cx="6305550" cy="4677306"/>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democracy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is a </a:t>
            </a:r>
            <a:r>
              <a:rPr lang="en-GB" sz="24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common good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resource belonging to the public space and to the realm of public debate, which must be based on a need for truth</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in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past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twenty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years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informative role of the media has undergone a number of </a:t>
            </a:r>
            <a:r>
              <a:rPr lang="en-GB" sz="24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major shifts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have had an impact on the very notions of truth and democracy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5" name="Graphic 21">
            <a:extLst>
              <a:ext uri="{FF2B5EF4-FFF2-40B4-BE49-F238E27FC236}">
                <a16:creationId xmlns:a16="http://schemas.microsoft.com/office/drawing/2014/main" id="{CE3DD631-1717-D627-7B94-5D8B987FB5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290" name="Picture 2" descr="The Impact of Artificial Intelligence on Democracy - Achawari | صحيفة  الشوارع">
            <a:extLst>
              <a:ext uri="{FF2B5EF4-FFF2-40B4-BE49-F238E27FC236}">
                <a16:creationId xmlns:a16="http://schemas.microsoft.com/office/drawing/2014/main" id="{907A76D4-8693-4128-AE64-CE56198C3B8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0025" y="2543175"/>
            <a:ext cx="2476538" cy="2218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7081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8D72D-9AB1-4573-24AF-B628884A62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E5BC6F-FD1F-0271-11A7-454AF6BCA26A}"/>
              </a:ext>
            </a:extLst>
          </p:cNvPr>
          <p:cNvSpPr/>
          <p:nvPr/>
        </p:nvSpPr>
        <p:spPr>
          <a:xfrm>
            <a:off x="617280" y="1685494"/>
            <a:ext cx="10812720" cy="4524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3AA8F6-55B0-20EE-EE1F-FCE7DF5825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8C0891A-1A34-A4BA-338A-CF519E24635A}"/>
              </a:ext>
            </a:extLst>
          </p:cNvPr>
          <p:cNvSpPr txBox="1"/>
          <p:nvPr/>
        </p:nvSpPr>
        <p:spPr>
          <a:xfrm>
            <a:off x="4190050" y="1793909"/>
            <a:ext cx="6849142" cy="4307974"/>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first shift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technological</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technologies have prospered at a rate never before witnessed in the history of technology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bringing</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about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changes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production, management, dissemination and consumption of information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short,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way in which we relate to information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society as a whole (information professionals, politicians and citizens.)</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293232F8-CC3E-8CFE-8754-099DBA9ED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0B97325-3CD3-DC3A-5424-45A4D50567EA}"/>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18F38302-457C-40BE-842C-F4E58A57D3A8}"/>
              </a:ext>
            </a:extLst>
          </p:cNvPr>
          <p:cNvSpPr txBox="1"/>
          <p:nvPr/>
        </p:nvSpPr>
        <p:spPr>
          <a:xfrm>
            <a:off x="2346764" y="1048836"/>
            <a:ext cx="6282040"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Information and the need for truth</a:t>
            </a:r>
          </a:p>
        </p:txBody>
      </p:sp>
      <p:pic>
        <p:nvPicPr>
          <p:cNvPr id="13314" name="Picture 2" descr="Is Liberal Democracy in Decline? | IE Insights">
            <a:extLst>
              <a:ext uri="{FF2B5EF4-FFF2-40B4-BE49-F238E27FC236}">
                <a16:creationId xmlns:a16="http://schemas.microsoft.com/office/drawing/2014/main" id="{74706114-DDAF-4660-8A9A-C6E23E4B52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6800" y="2851494"/>
            <a:ext cx="2867025" cy="23210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1052510"/>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8094A-3211-6A78-0B39-9FF79223F0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D02BF2-12FA-97D4-74F1-F860F952DF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3ED160-4283-2C3E-0F43-277EC84C14AE}"/>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CCDEF68-8E66-DF39-3490-E61725F38960}"/>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DC18236-A287-F375-E4BE-6DB3488E2DBF}"/>
              </a:ext>
            </a:extLst>
          </p:cNvPr>
          <p:cNvSpPr txBox="1"/>
          <p:nvPr/>
        </p:nvSpPr>
        <p:spPr>
          <a:xfrm>
            <a:off x="1462912" y="1562095"/>
            <a:ext cx="8782049" cy="3886385"/>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second shift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involves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practices and uses</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have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resulted in a new type of relationship between information/media and their audience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rise of social networks and their effect on mediated communication in present societies, as well as mobile communication, artificial intelligence (AI), virtual reality, and transmedia strategies, have encouraged the search for experimental and innovative responses. which encourages extensions of the person for services, personalisation of content, and [an] updated meaning of place and time.</a:t>
            </a:r>
          </a:p>
        </p:txBody>
      </p:sp>
      <p:pic>
        <p:nvPicPr>
          <p:cNvPr id="5" name="Graphic 21">
            <a:extLst>
              <a:ext uri="{FF2B5EF4-FFF2-40B4-BE49-F238E27FC236}">
                <a16:creationId xmlns:a16="http://schemas.microsoft.com/office/drawing/2014/main" id="{CE3DD631-1717-D627-7B94-5D8B987FB5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21651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8D72D-9AB1-4573-24AF-B628884A62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E5BC6F-FD1F-0271-11A7-454AF6BCA26A}"/>
              </a:ext>
            </a:extLst>
          </p:cNvPr>
          <p:cNvSpPr/>
          <p:nvPr/>
        </p:nvSpPr>
        <p:spPr>
          <a:xfrm>
            <a:off x="617280" y="1685494"/>
            <a:ext cx="10812720" cy="4524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3AA8F6-55B0-20EE-EE1F-FCE7DF5825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8C0891A-1A34-A4BA-338A-CF519E24635A}"/>
              </a:ext>
            </a:extLst>
          </p:cNvPr>
          <p:cNvSpPr txBox="1"/>
          <p:nvPr/>
        </p:nvSpPr>
        <p:spPr>
          <a:xfrm>
            <a:off x="942308" y="1799028"/>
            <a:ext cx="6849142" cy="4307974"/>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third shift</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occurred in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realm of information itself</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been democratised beyond censorship</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now shared instantly across borders and has been radically liberalised, to such an extent that any individual, often anonymously, can produce and share information and opinions and can judge and take a stance on the basis of their own truths and values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7" name="Graphic 21">
            <a:extLst>
              <a:ext uri="{FF2B5EF4-FFF2-40B4-BE49-F238E27FC236}">
                <a16:creationId xmlns:a16="http://schemas.microsoft.com/office/drawing/2014/main" id="{293232F8-CC3E-8CFE-8754-099DBA9ED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0B97325-3CD3-DC3A-5424-45A4D50567EA}"/>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pic>
        <p:nvPicPr>
          <p:cNvPr id="14338" name="Picture 2" descr="The largest linked research database | Dimensions Data">
            <a:extLst>
              <a:ext uri="{FF2B5EF4-FFF2-40B4-BE49-F238E27FC236}">
                <a16:creationId xmlns:a16="http://schemas.microsoft.com/office/drawing/2014/main" id="{C9F51088-11C4-4A2F-B588-C312F2E1DA2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9125" y="2867025"/>
            <a:ext cx="2970350" cy="241453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0412B0F2-2824-47CD-BC57-8B7E44369454}"/>
              </a:ext>
            </a:extLst>
          </p:cNvPr>
          <p:cNvSpPr txBox="1"/>
          <p:nvPr/>
        </p:nvSpPr>
        <p:spPr>
          <a:xfrm>
            <a:off x="2346764" y="1048836"/>
            <a:ext cx="6282040"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Information and the need for truth</a:t>
            </a:r>
          </a:p>
        </p:txBody>
      </p:sp>
    </p:spTree>
    <p:extLst>
      <p:ext uri="{BB962C8B-B14F-4D97-AF65-F5344CB8AC3E}">
        <p14:creationId xmlns:p14="http://schemas.microsoft.com/office/powerpoint/2010/main" val="153024186"/>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8094A-3211-6A78-0B39-9FF79223F0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D02BF2-12FA-97D4-74F1-F860F952DF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3ED160-4283-2C3E-0F43-277EC84C14AE}"/>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CCDEF68-8E66-DF39-3490-E61725F38960}"/>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DC18236-A287-F375-E4BE-6DB3488E2DBF}"/>
              </a:ext>
            </a:extLst>
          </p:cNvPr>
          <p:cNvSpPr txBox="1"/>
          <p:nvPr/>
        </p:nvSpPr>
        <p:spPr>
          <a:xfrm>
            <a:off x="4133850" y="1339928"/>
            <a:ext cx="6076450" cy="4440383"/>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its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2020</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edition</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Reuters Institute Digital News Report</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examines</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long- term trends in media use worldwide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analyses the role of social media in the context of online news usage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highlights</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two main observations</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first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that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 consumption is changing – news sources on the internet are gaining in importance, especially social media, which plays a vital role among young people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pic>
        <p:nvPicPr>
          <p:cNvPr id="5" name="Graphic 21">
            <a:extLst>
              <a:ext uri="{FF2B5EF4-FFF2-40B4-BE49-F238E27FC236}">
                <a16:creationId xmlns:a16="http://schemas.microsoft.com/office/drawing/2014/main" id="{CE3DD631-1717-D627-7B94-5D8B987FB5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5362" name="Picture 2" descr="Data - Free computer icons">
            <a:extLst>
              <a:ext uri="{FF2B5EF4-FFF2-40B4-BE49-F238E27FC236}">
                <a16:creationId xmlns:a16="http://schemas.microsoft.com/office/drawing/2014/main" id="{BCC84032-AAC8-43C8-B8D7-345EE6D192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3525" y="2512370"/>
            <a:ext cx="2438400" cy="2190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6887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8D72D-9AB1-4573-24AF-B628884A62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E5BC6F-FD1F-0271-11A7-454AF6BCA26A}"/>
              </a:ext>
            </a:extLst>
          </p:cNvPr>
          <p:cNvSpPr/>
          <p:nvPr/>
        </p:nvSpPr>
        <p:spPr>
          <a:xfrm>
            <a:off x="617280" y="1685494"/>
            <a:ext cx="10812720" cy="4524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3AA8F6-55B0-20EE-EE1F-FCE7DF5825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8C0891A-1A34-A4BA-338A-CF519E24635A}"/>
              </a:ext>
            </a:extLst>
          </p:cNvPr>
          <p:cNvSpPr txBox="1"/>
          <p:nvPr/>
        </p:nvSpPr>
        <p:spPr>
          <a:xfrm>
            <a:off x="942308" y="1838566"/>
            <a:ext cx="7106317" cy="4307974"/>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second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rise of intermediaries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brokers of information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position themselves between producers and consumers while altering the flow of information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An in-depth look reveals that in 2020, in many European countries, the proportion of the population using social media as a news source ranged from about 30 to 60%, and thus algorithms are becoming the dominant news source. </a:t>
            </a:r>
          </a:p>
        </p:txBody>
      </p:sp>
      <p:pic>
        <p:nvPicPr>
          <p:cNvPr id="7" name="Graphic 21">
            <a:extLst>
              <a:ext uri="{FF2B5EF4-FFF2-40B4-BE49-F238E27FC236}">
                <a16:creationId xmlns:a16="http://schemas.microsoft.com/office/drawing/2014/main" id="{293232F8-CC3E-8CFE-8754-099DBA9ED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0B97325-3CD3-DC3A-5424-45A4D50567EA}"/>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7</a:t>
            </a:r>
            <a:endParaRPr lang="en-US" sz="1800" b="1" dirty="0">
              <a:solidFill>
                <a:schemeClr val="bg1"/>
              </a:solidFill>
              <a:latin typeface="Alexandria" charset="0"/>
              <a:cs typeface="Alexandria" charset="0"/>
            </a:endParaRPr>
          </a:p>
        </p:txBody>
      </p:sp>
      <p:pic>
        <p:nvPicPr>
          <p:cNvPr id="16386" name="Picture 2" descr="Methods for Presenting Statistical Data in an Easy to Read Way">
            <a:extLst>
              <a:ext uri="{FF2B5EF4-FFF2-40B4-BE49-F238E27FC236}">
                <a16:creationId xmlns:a16="http://schemas.microsoft.com/office/drawing/2014/main" id="{43321AAA-17E9-4417-8A72-AD74F740E9C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35553" y="3133725"/>
            <a:ext cx="2729184" cy="198754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9DE90D4C-548C-4E5A-9B27-7BB17AC1EA04}"/>
              </a:ext>
            </a:extLst>
          </p:cNvPr>
          <p:cNvSpPr txBox="1"/>
          <p:nvPr/>
        </p:nvSpPr>
        <p:spPr>
          <a:xfrm>
            <a:off x="2425594" y="1048836"/>
            <a:ext cx="6282040"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Information and the need for truth</a:t>
            </a:r>
          </a:p>
        </p:txBody>
      </p:sp>
    </p:spTree>
    <p:extLst>
      <p:ext uri="{BB962C8B-B14F-4D97-AF65-F5344CB8AC3E}">
        <p14:creationId xmlns:p14="http://schemas.microsoft.com/office/powerpoint/2010/main" val="483897934"/>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5999" y="1397680"/>
            <a:ext cx="5286375" cy="2495550"/>
          </a:xfrm>
        </p:spPr>
      </p:pic>
      <p:sp>
        <p:nvSpPr>
          <p:cNvPr id="6" name="Rectangle 5"/>
          <p:cNvSpPr/>
          <p:nvPr/>
        </p:nvSpPr>
        <p:spPr>
          <a:xfrm>
            <a:off x="1418987" y="1407242"/>
            <a:ext cx="2243949" cy="4413709"/>
          </a:xfrm>
          <a:prstGeom prst="rect">
            <a:avLst/>
          </a:prstGeom>
        </p:spPr>
        <p:txBody>
          <a:bodyPr wrap="square">
            <a:spAutoFit/>
          </a:bodyPr>
          <a:lstStyle/>
          <a:p>
            <a:pPr algn="just">
              <a:lnSpc>
                <a:spcPct val="200000"/>
              </a:lnSpc>
            </a:pP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Media Ethics </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Media and Society Series), 3rd Edition, by Charles Ess</a:t>
            </a:r>
            <a:endPar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endParaRPr>
          </a:p>
        </p:txBody>
      </p:sp>
      <p:sp>
        <p:nvSpPr>
          <p:cNvPr id="17" name="TextBox 16"/>
          <p:cNvSpPr txBox="1"/>
          <p:nvPr/>
        </p:nvSpPr>
        <p:spPr>
          <a:xfrm>
            <a:off x="6944248" y="3931097"/>
            <a:ext cx="4695302"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Recommended Reference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2F3ADAC-8D9C-F8C6-3B28-30544444E731}"/>
              </a:ext>
            </a:extLst>
          </p:cNvPr>
          <p:cNvSpPr txBox="1"/>
          <p:nvPr/>
        </p:nvSpPr>
        <p:spPr>
          <a:xfrm>
            <a:off x="5701472" y="3760325"/>
            <a:ext cx="983456"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Intro</a:t>
            </a:r>
          </a:p>
        </p:txBody>
      </p:sp>
      <p:pic>
        <p:nvPicPr>
          <p:cNvPr id="10" name="Picture 9" descr="Text, application&#10;&#10;Description automatically generated">
            <a:extLst>
              <a:ext uri="{FF2B5EF4-FFF2-40B4-BE49-F238E27FC236}">
                <a16:creationId xmlns:a16="http://schemas.microsoft.com/office/drawing/2014/main" id="{72DEE10B-BCF0-4749-BCE6-D5F244E1EF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2509" y="1503120"/>
            <a:ext cx="1787362" cy="1896464"/>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AC7CC-E672-3D93-D2A9-11070C89EE1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90BDA08-608D-A1B1-9E84-070E15AE7F8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D9B4BF1-F6E6-4E86-0083-9816C4AF726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4D9EA8E-BF81-0412-12B3-182E6555C3A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1E0A107-334A-9AF8-B8C3-C0566B01B2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ECF39C7-D5DF-323E-CFF3-149C6589CE8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D51B4B8-AB2E-4EBB-848C-57235FED54E9}"/>
              </a:ext>
            </a:extLst>
          </p:cNvPr>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7</a:t>
            </a:r>
          </a:p>
        </p:txBody>
      </p:sp>
      <p:pic>
        <p:nvPicPr>
          <p:cNvPr id="6" name="Graphic 21">
            <a:extLst>
              <a:ext uri="{FF2B5EF4-FFF2-40B4-BE49-F238E27FC236}">
                <a16:creationId xmlns:a16="http://schemas.microsoft.com/office/drawing/2014/main" id="{2CA7BA6F-EF9B-F19E-CB56-48F61A0F9F9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22F4FA23-5068-1251-3863-DD74FEB7AD60}"/>
              </a:ext>
            </a:extLst>
          </p:cNvPr>
          <p:cNvSpPr txBox="1"/>
          <p:nvPr/>
        </p:nvSpPr>
        <p:spPr>
          <a:xfrm>
            <a:off x="4662589" y="1464842"/>
            <a:ext cx="3214586" cy="523220"/>
          </a:xfrm>
          <a:prstGeom prst="rect">
            <a:avLst/>
          </a:prstGeom>
          <a:noFill/>
        </p:spPr>
        <p:txBody>
          <a:bodyPr wrap="square">
            <a:spAutoFit/>
          </a:bodyPr>
          <a:lstStyle/>
          <a:p>
            <a:r>
              <a:rPr lang="en-US" sz="2800" b="1"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endParaRPr lang="en-US" sz="1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169B88F-D347-4C20-A8FD-53D3BA60B3E6}"/>
              </a:ext>
            </a:extLst>
          </p:cNvPr>
          <p:cNvSpPr txBox="1"/>
          <p:nvPr/>
        </p:nvSpPr>
        <p:spPr>
          <a:xfrm>
            <a:off x="3385474" y="2488901"/>
            <a:ext cx="8242301" cy="3785652"/>
          </a:xfrm>
          <a:prstGeom prst="rect">
            <a:avLst/>
          </a:prstGeom>
          <a:noFill/>
        </p:spPr>
        <p:txBody>
          <a:bodyPr wrap="square" rtlCol="0">
            <a:spAutoFit/>
          </a:bodyPr>
          <a:lstStyle/>
          <a:p>
            <a:pPr lvl="0"/>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Democracy, Freedom and Truth at a Time of Digital Disruption</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Freedom of information and freedom of expression: a conceptual and legal framework.</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“Information, the key to democracy”</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Media at the intersection of democratic culture and technological progress.</a:t>
            </a:r>
          </a:p>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Information and the need for truth.</a:t>
            </a:r>
            <a:endPar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endParaRPr>
          </a:p>
        </p:txBody>
      </p:sp>
    </p:spTree>
    <p:extLst>
      <p:ext uri="{BB962C8B-B14F-4D97-AF65-F5344CB8AC3E}">
        <p14:creationId xmlns:p14="http://schemas.microsoft.com/office/powerpoint/2010/main" val="378093070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2947166"/>
            <a:ext cx="6002669" cy="769441"/>
          </a:xfrm>
          <a:prstGeom prst="rect">
            <a:avLst/>
          </a:prstGeom>
          <a:noFill/>
        </p:spPr>
        <p:txBody>
          <a:bodyPr wrap="none" rtlCol="0">
            <a:spAutoFit/>
          </a:bodyPr>
          <a:lstStyle/>
          <a:p>
            <a:r>
              <a:rPr lang="en-US" sz="44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11" name="TextBox 10"/>
          <p:cNvSpPr txBox="1"/>
          <p:nvPr/>
        </p:nvSpPr>
        <p:spPr>
          <a:xfrm>
            <a:off x="6370224" y="480255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723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C3A00C53-732B-F66B-FB0E-6390320C91DF}"/>
              </a:ext>
            </a:extLst>
          </p:cNvPr>
          <p:cNvSpPr/>
          <p:nvPr/>
        </p:nvSpPr>
        <p:spPr>
          <a:xfrm>
            <a:off x="6370224" y="412684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8CC861DD-C209-449F-AFFF-4423222C20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8418</TotalTime>
  <Words>3205</Words>
  <Application>Microsoft Office PowerPoint</Application>
  <PresentationFormat>Widescreen</PresentationFormat>
  <Paragraphs>143</Paragraphs>
  <Slides>48</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Microsoft GothicNeo</vt:lpstr>
      <vt:lpstr>Alexandria</vt:lpstr>
      <vt:lpstr>Arial</vt:lpstr>
      <vt:lpstr>Calibri</vt:lpstr>
      <vt:lpstr>Calibri Light</vt:lpstr>
      <vt:lpstr>Tajawal Medium</vt:lpstr>
      <vt:lpstr>Trade Gothic Next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42</cp:revision>
  <dcterms:created xsi:type="dcterms:W3CDTF">2023-04-29T09:08:00Z</dcterms:created>
  <dcterms:modified xsi:type="dcterms:W3CDTF">2025-03-16T23:06:28Z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