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65531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1404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0043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07323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7569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99446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32962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45519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45102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10630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45369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D492D-99EF-46EC-908B-A63FA728FC39}" type="datetimeFigureOut">
              <a:rPr lang="ar-EG" smtClean="0"/>
              <a:t>21/12/1445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B0FD8-81A7-4474-8FB3-22E9E3C032A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024184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93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005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9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05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42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08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87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116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34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12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33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134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60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73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24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14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32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473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827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40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60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302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736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6122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722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76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23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317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325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2542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421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657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528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111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2460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12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4084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659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04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062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107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0446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988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2024-06-27T10:23:39Z</dcterms:created>
  <dcterms:modified xsi:type="dcterms:W3CDTF">2024-06-27T10:24:03Z</dcterms:modified>
</cp:coreProperties>
</file>