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603E-14C3-440F-870B-276F40093633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01708-F81C-4CB4-AB08-0EE11FF4BE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361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7603E-14C3-440F-870B-276F40093633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01708-F81C-4CB4-AB08-0EE11FF4BE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905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2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6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7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3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0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8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2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84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2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3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61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1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3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66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67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63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82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85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8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61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3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0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95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5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9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97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5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0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3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2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5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6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4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0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0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7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5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6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98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5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53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3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14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4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75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41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2024-07-18T13:12:21Z</dcterms:created>
  <dcterms:modified xsi:type="dcterms:W3CDTF">2024-07-18T13:12:21Z</dcterms:modified>
</cp:coreProperties>
</file>