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F4A93-CD57-D7BA-6B51-4E7F306753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511542-E9E5-2AEF-7991-403CDFF330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F3284B-BF36-ECC9-ED3F-BB528C716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D88CA-1468-4E53-988B-E6872E6B6A5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2A868A-9072-D539-D206-A2DFEA6C0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B0136-64E9-5479-A8FC-B97929343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12A02-ACA9-4EE2-A8A3-2757076BAB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817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521A3-AF99-3D0C-8E75-ED27DFFCE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0D9A4-D997-C925-E4EF-84CBF58754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AD57CB-6BE8-21DE-F766-AEA118D82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D88CA-1468-4E53-988B-E6872E6B6A5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8180E8-3792-F4C3-002D-DA1D7EFA7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3E99DA-D5D9-2DF4-1CAD-0297BC0FF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12A02-ACA9-4EE2-A8A3-2757076BAB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973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C4DA8-0AF0-5B6D-C722-457C7027E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35A77F-2AE1-9904-511D-01951F31F5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1DC658-85F8-1C94-F419-448804382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D88CA-1468-4E53-988B-E6872E6B6A5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8F812B-D38A-5859-FB8D-F82E4F89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CECFB3-7964-C734-9B30-0C3E409DF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12A02-ACA9-4EE2-A8A3-2757076BAB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881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5DBF9-1416-DC0D-8BF0-0F4283690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BA4B59-A393-75C3-240A-CCDED99A48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08EA78-126E-4275-E7BC-0825322930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68BDE2-79BC-9553-E35E-5D4001089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D88CA-1468-4E53-988B-E6872E6B6A5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653F76-51C4-BDEC-C271-6B15FDE71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EE9EC6-43F7-5EFA-A84F-231D5F051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12A02-ACA9-4EE2-A8A3-2757076BAB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405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4B351-18CF-8538-36AE-954A03066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C07FC1-65DB-3DA3-EB0D-4EE4BBA9FF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4DE982-96A3-0C6F-924F-ED42055A66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12A5B0-F711-696D-7139-44EB0BEB38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386D39-325A-D43B-7868-88FCD26170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B37764-0153-7D2F-87C9-A637FD936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D88CA-1468-4E53-988B-E6872E6B6A5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44DC56-FA44-45BD-860D-1EB17D07E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B0444A-3985-5FB0-B02B-62290B3F6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12A02-ACA9-4EE2-A8A3-2757076BAB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105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340C9-93DD-8B7E-C88E-CAD8D2DD5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6A3947-5965-EC6D-A4BB-ED7C4947F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D88CA-1468-4E53-988B-E6872E6B6A5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08CB19-725A-5810-8AB2-1D33CFE22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BBB639-E835-79E4-8DD5-268784307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12A02-ACA9-4EE2-A8A3-2757076BAB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331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63E678-85CD-92C1-4128-B3A41BB94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D88CA-1468-4E53-988B-E6872E6B6A5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35D034-30C4-CA7A-B83D-5EDAA5321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3773B8-29A3-FD51-6E6B-EA3E131E6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12A02-ACA9-4EE2-A8A3-2757076BAB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453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9E32F-282F-D454-2872-DD31D71CA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05F976-51C7-7375-2850-8EB7A552E3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39ABE6-FAE0-A253-BB08-A6EF996EFC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4C1D76-7DC1-4EA7-62FC-A3925C44A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D88CA-1468-4E53-988B-E6872E6B6A5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84E116-C7F2-9A34-28E0-B14E4CD44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6D6A0B-A9E1-E698-6B29-773B3EDFE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12A02-ACA9-4EE2-A8A3-2757076BAB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858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3DBC8-2290-DEF2-5202-7D9C7893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A6A295-E35C-074E-D2C8-731BCC701B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07AD7B-7AC5-E725-D02E-BFA2473181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1847D5-DB39-FB56-140F-64FD8A586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D88CA-1468-4E53-988B-E6872E6B6A5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588499-15C3-0DA3-61B1-C3A804D2B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6EA1B2-D9FB-FFE6-5A19-8F9D9F171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12A02-ACA9-4EE2-A8A3-2757076BAB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337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82E6E-61EE-4932-136D-E7784ED2F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64C02F-921A-0B23-DF6F-A7D6B101D1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1A45E4-6875-E474-848A-7712B2E2B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D88CA-1468-4E53-988B-E6872E6B6A5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2D07C4-9675-0187-974F-7C35CF5AF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1D69AA-DD95-D7D6-41D3-62929A500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12A02-ACA9-4EE2-A8A3-2757076BAB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502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95B1F7-60D2-B40D-B979-742B33A8D2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AF3745-E504-2153-968F-7BA3AB4850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85E765-55F7-2B3D-71D1-69D081142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D88CA-1468-4E53-988B-E6872E6B6A5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AA340-12A9-EB01-D4E1-626555D97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F7C30E-1394-6783-C1C8-DC99F3E36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12A02-ACA9-4EE2-A8A3-2757076BAB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503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90508A-65DB-D4AA-D8A8-F4DDCE1D3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85AC64-9A3C-AE75-614B-AF56D28B4D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5D3211-F3BD-84D4-DB85-65CD46CCA0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DD88CA-1468-4E53-988B-E6872E6B6A5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7A1DD-919C-8525-42B2-93277353B5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DC562D-A461-5222-7E70-FB6E9B493A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A12A02-ACA9-4EE2-A8A3-2757076BAB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2885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B1F1DB74-36E2-2F1A-A59C-D66245FB3A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575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08E152E9-AF80-4AB9-C7A3-77B8AEF818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065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4E911D5C-6A53-0A7F-8DA1-5B3F591438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620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B4D30D1C-A9B6-2E8A-4992-3C7254254D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04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DBAD34F2-8D91-C726-DCE7-844244AD2C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9342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49F398DD-8CBA-0518-B3E5-206BFE4026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979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5911BE16-1DB9-B161-FE26-3493BAD932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564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4F1A9205-BBDC-C5C1-5700-FE14A2982A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983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D9E707BF-73E6-1C63-B191-910D1A7478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3234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C41DEC65-3309-5E31-8DBF-2FB8F0E5B4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168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D05E46E8-6B8A-B46C-2B18-0C375DD6D2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452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A030AB82-A4FB-F6B3-B622-73DB7A39C8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1950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95290C38-DD26-34F8-6C92-BC0384406D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3086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2DDC9922-87AC-D32C-AB0B-497EF87D95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1606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07E8021B-C772-7F72-FD29-087057FFBB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2500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9301B1BE-A36B-B0F5-8E9F-DDD15F8CA7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8768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48F633B3-1F42-5D7E-1924-6F9B446CD4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0204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8FE8706B-3AFD-A1F8-E833-E5FF72B83B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1822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BDEA19BA-A046-34E9-85D1-64D686C06A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5058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2B683C43-8CBB-7BA3-6973-97939555A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2220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7160FDFB-C068-6258-F1E8-439EEAB49C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6423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19CAE5D4-0B5E-BAA1-7569-590583D146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6374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3B632250-C2E9-920E-D4B3-073CCEE7D8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3204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2DED3A38-7B60-078E-C289-1E34CB0A47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976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9427B1FD-FA37-5741-A83A-9A57A0D14F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8290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C4F07FC8-7CE1-9BF1-3A3B-ACCA3745AD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3450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581783D9-5768-0231-1323-2F87D6FF94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6265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3EDBD5F5-4097-C84B-719D-A8E4D7C773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2916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F3B0C242-3621-E0C3-DBBF-28BB8401DE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7750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2838939F-14B6-8FBF-5B98-DD40020440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7629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32755235-FF57-9BBE-4298-9A9890E255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5087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A3D8E245-5F44-686D-8B10-3D9B41B4E4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0217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05ECBA5D-D9BF-1A0B-4D40-F551E33250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873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B37F0273-C53A-395D-BE4F-07F703A0C6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4243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092F479F-82D6-68C5-4B71-441DE3BE72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4497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70B65B52-D63F-61D3-A14D-59054A6175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6780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000353C8-99E4-7D58-D234-0407FAE39A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6884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4FEFA2B4-04DD-CD5F-DFD7-0697347F09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41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08875DC5-F598-19B9-16D4-6BD6B2017C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203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62B335F9-B5B4-DA11-B132-563AFFF147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5904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A6756642-4EB7-2291-795A-1578E1BF7B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0046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7D7C38AD-4DFF-D195-1C3D-1A541886BB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24798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6EBD8BBB-4AD4-B7D5-E2EE-B208351286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6025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5A777C65-2AC0-CC4E-C6CC-C093B3A938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91683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946B1172-2842-4B7D-3BD9-7BF9C7DA5C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86927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230FAA51-95B0-B338-0BD7-5E268BB868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8955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BF7488CD-0187-F5DC-4084-CB8C842B52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32176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55080DFD-4CF4-47F0-0809-C287FC5933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60753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AB901C3F-E2A1-1792-FF67-8E5A430F07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686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A7D7B691-60EC-E594-A285-761FE10CF4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02043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4984F84E-8764-384E-33BB-3A859858D4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4828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2026-01-26T17:59:15Z</dcterms:created>
  <dcterms:modified xsi:type="dcterms:W3CDTF">2026-01-26T17:59:47Z</dcterms:modified>
</cp:coreProperties>
</file>