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55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1FAA003-9D3F-81F3-CB24-857BC6F74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C79A82DA-5D08-841B-DA71-A098B9B74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898F-764D-4185-A082-182C28C7CE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73971BF8-49A8-7EC9-F271-8A0A83A44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D296F74A-81A6-65AE-DB32-71F3FCCC8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92106-FD3C-4846-A013-6D136CE24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623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5DF0101A-D816-261F-233E-54426D6D4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3CF5AC84-80C6-412C-F0D2-0B67E7DF87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5E93658-123E-7D02-6453-02ACD9B8D4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6C898F-764D-4185-A082-182C28C7CE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4EBAC34-B38D-DC48-67EE-B95833BD99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38E03A0-3C09-323C-0087-95898AE7A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C92106-FD3C-4846-A013-6D136CE24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405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6FFC911-C084-1428-7DFF-E245742FE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EFBDF60-DF41-8BDD-3574-C8161D0AFE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358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D4F65F2-9A48-6093-38BC-0645FBFFF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9B6B1B4-DD0C-FB46-A2EC-EEBB988154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268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D5C65CD-A423-48DB-BD66-2032B3F8C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Bef>
                <a:spcPct val="20000"/>
              </a:spcBef>
              <a:buSzPct val="80000"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Binary Logic and Logic Gates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E4C8D4C-7FC1-E181-4EFB-45DA094EF3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49185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709EDEE-457E-93B7-0BF9-D2724A95F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69EF5B2-12F9-2B1A-1E9E-DB4B38A3C6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465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EBF6237-EF6A-8DB4-BEC9-A3A2B805A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4543D6A-617E-58EF-E421-A72D8C6DCA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071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5D23516-BA38-6D80-E663-B509B017B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EEEFB82-935F-B7D6-6EAF-FD4307E676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423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9ECAD66-6618-1C3D-F1D8-4AF1E6887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C73B500-40F3-D7DE-9E2A-5088C4913D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135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4283ECD-F45E-CF4C-1A31-CC46DE8F7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6EB64C3-7BB3-BF70-1685-04EFC8720F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838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690E5AD-81CE-FB55-A0DE-D40F58B7D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164E7F7-6F6F-E94A-DD10-9EF869EE8F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173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97F36E4-98FA-9A04-24C6-0C5FD32E7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4F528F3-239C-EEA0-2A71-1F6ED9E79D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430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E58CAD3-6284-2CB9-4789-75BFEAB24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6846ADF-B14E-2132-5B4A-4BB0CDAF02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3932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FCFC275-F0BB-4A3F-95CB-875BC931F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16153F6-704D-9766-EEBA-7B14ECAF1F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085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B8D2CC4-7B1B-C0E9-37DE-4CA9099DF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E7E68C2-081D-762E-8169-31E85B5710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882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6030713-A48C-0E52-BDE0-82A32DE73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3DFFA23-653C-4EAA-3061-9C9AAE3175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7696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A035CFC-5C70-58D9-11C1-D57C15581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A369B0D-1534-EAFC-8BBB-0100320842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650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3FC68E5-8E25-8E68-D98B-54FE449DD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C27A9A9-0CFD-0C2E-1411-AC7AF3ADA2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833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7C933C3-CBAA-1C8C-ABD9-53DDCCE53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CE8676-3EC2-CC5B-BA29-A0AABC2326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434917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C4CD385-0808-0B10-3B91-57987A2F0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71976CD-67CB-AB19-F6B8-521304C8D7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3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645E167-039A-9DA8-598F-329878225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FB447CA-C329-20AB-F944-5A79B8A168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5495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F2BCBF5-8FFD-292D-9E3E-B20B3BAE0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Expression Simplification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442D98D-7FA0-651A-60E6-12189230C3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3845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03AABF4-E444-9CF8-C502-9A730D644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FED1A12-2FA4-8EED-EB6B-2BD562DC64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8072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EA0061E-52CA-15A6-8760-412724E31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3018F26-AA36-6A12-2172-80163C1337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062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194341C-19F1-0088-C88D-544E8715D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F494066-8CF4-DAA1-774C-6DEAA54E0E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2117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3911CB7-CD8B-B8BC-96B4-52C90BBF5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E24FB42-FCC2-BDA9-2B56-7E5F9C4BE2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673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7584F22-574C-024C-630B-C40F150C0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43C2646-0D94-FEDE-3336-FB04135A86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9634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7F39EA0-93A0-2D24-F5FA-073BE4673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CD67ED7-3FD1-52B1-340E-E506402BC7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848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F938BAB-A279-3A47-13AC-5B12D4F70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5AE8571-0DAD-8CF3-DFC7-546F28494E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105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F09A119-6E92-47A3-746C-371F87A86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BACFDF8-ADB8-A095-E5D6-9EC963AC7A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5660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8D13ABC-7B5F-F730-9E7C-4C683A94B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38F4EC0-5F02-4A86-57C3-5FEF6D9747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0452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AF027D7-B64C-909B-69DF-20872191F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7FB71E5-C8E3-7D9A-EF95-70ECA8B91F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0950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CB5D1B3-62BE-B376-F101-6BC0D1F55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Expression Simplification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D3DF33C-B2E3-86CD-21D3-87812913EE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621021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79B83E7-2348-6A52-1947-43053DC99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Example 1</a:t>
            </a:r>
            <a:endParaRPr lang="en-GB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6423648-ACB3-F26E-7C30-B76363719D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255800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FA0DD47-21BA-F8F9-A26A-76223BB59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Complementing Functions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2654A90-6F27-C01B-FEDA-611451E68C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846390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ED7CD4-0543-9D36-EB46-B97B3C06D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4FC6432-0CAE-A64A-7A56-03CBAB8119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4208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4F15660-9297-8D9B-82EF-AA74717BE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5AB1D86-F3C0-4CE8-D13D-5C4D090CE7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6336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ADB0904-47EF-125E-3823-76BB76487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6E423A7-E7D8-6D9E-6E2E-78094ADCB5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181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F09826C-FAA4-EA44-9A20-C3C951D23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96DB0A8-58B8-4C93-7569-C7DAF42DC7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2299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3AA10CC-C137-BC26-EF52-E853A1353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E8B8DBC-AE31-15BF-2D68-369E55804D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6787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B80A744-3E57-5B7F-3DDC-371241A2F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D1741FA-D002-9435-F13C-85C742493B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3485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65E007B-6354-F155-5E1B-8908914F0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980982B-88AD-446E-3B17-8FB8915669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5150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CA3640A-5B4B-BC56-4A0E-6187F4DB1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7179B77-736C-4AFA-9C8E-0C779D17D1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5609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0983557-8170-6F46-429E-FFFCD2C85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CD8C7AD-584C-17B5-5980-E15A52088A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3448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99CB3A6-4096-3557-CE4E-31E6D6C58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032FE65-F763-CEC1-D1E4-FE15F5982E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1497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A6E3058-792B-B680-AC81-CA946A2A9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A48795A-1CA5-F208-49B5-8E79D3E052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9381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5993026-4128-7150-6AEE-600A3DC6D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D64A963-3C93-F8DB-69D0-B8A2647679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30532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98085BA-EA0E-EF5D-474E-D199F8DD2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74E3ED2-C1DC-E437-9A46-1698BB36AF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8208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1E50B1C-FDDF-71BA-E501-850323E92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0E90527-0795-8F87-F57D-2C6ABA2CC9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409057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A5E6C3A-4CEA-4446-AD91-140D6747AFD8}"/>
</file>

<file path=customXml/itemProps2.xml><?xml version="1.0" encoding="utf-8"?>
<ds:datastoreItem xmlns:ds="http://schemas.openxmlformats.org/officeDocument/2006/customXml" ds:itemID="{92C08550-3FD4-4200-AC0A-300B7617AA03}"/>
</file>

<file path=customXml/itemProps3.xml><?xml version="1.0" encoding="utf-8"?>
<ds:datastoreItem xmlns:ds="http://schemas.openxmlformats.org/officeDocument/2006/customXml" ds:itemID="{30706285-CCE1-4108-9C45-1E347182F2B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شاشة عريضة</PresentationFormat>
  <Paragraphs>5</Paragraphs>
  <Slides>47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47</vt:i4>
      </vt:variant>
    </vt:vector>
  </HeadingPairs>
  <TitlesOfParts>
    <vt:vector size="52" baseType="lpstr">
      <vt:lpstr>Aptos</vt:lpstr>
      <vt:lpstr>Aptos Display</vt:lpstr>
      <vt:lpstr>Arial</vt:lpstr>
      <vt:lpstr>Comic Sans MS</vt:lpstr>
      <vt:lpstr>نسق Office</vt:lpstr>
      <vt:lpstr>عرض تقديمي في PowerPoint</vt:lpstr>
      <vt:lpstr>عرض تقديمي في PowerPoint</vt:lpstr>
      <vt:lpstr>Binary Logic and Logic Gates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Expression Simplification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Expression Simplification</vt:lpstr>
      <vt:lpstr>Example 1</vt:lpstr>
      <vt:lpstr>Complementing Functions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علاء الدين سيد احمد محمد</dc:creator>
  <cp:lastModifiedBy>علاء الدين سيد احمد محمد</cp:lastModifiedBy>
  <cp:revision>1</cp:revision>
  <dcterms:created xsi:type="dcterms:W3CDTF">2025-05-26T00:44:20Z</dcterms:created>
  <dcterms:modified xsi:type="dcterms:W3CDTF">2025-05-26T00:44:20Z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