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E4B79-4426-A431-5328-3B9D7BC75D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0464E1-0AC1-EAF7-4E40-5E8ED1F926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C32F8B-361E-E490-5CCD-DCAC5F018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B2C160-AE84-8541-0745-79F20A4DE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3B6F9-0841-B81B-3E62-6B867F76C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30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2943C-E332-F19A-E6BF-E2F91E20C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A953C0-6006-FC5C-46BC-0687B46FC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B21B9-793F-8AD8-0CA5-6EF901EB2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0AE00-9176-832D-45F5-E5A36B421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E658B-8B91-ACCD-8042-EF47C0364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843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48DFA-89F2-17EB-2A15-C81CD5252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9B56F4-9E9B-B78C-3925-A0F5CA9B0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C6108-57A1-C262-0986-66E7CDD4E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A3DCD5-69A6-38FB-9F18-3CFDEEAF3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1D556-EAF3-A6BE-6DAA-8FF062ECA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495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D8EA7-EE9F-0232-75A1-1242DA588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2D0544-1CED-F23F-DFEB-8204F8475A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58268A-1613-7B31-F70E-EF400054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88691-3548-598D-8A3C-EADC32CB8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C1AC87-ED3E-D07A-969D-14BC053D9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A6AECE-F3DF-0242-DC56-D2829C69C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722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790C5-1A2D-8A58-B1CE-DE7E80D5C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BA8D81-9503-3188-A913-D2F458AE71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3A5814-A3A9-7114-0CE9-4786EDCD5E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A5C50A-8D15-A12B-68BD-8C327ABCDB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1AA1C6-ABD0-335A-7864-0B5C6C8918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D840A4-4C2F-66AB-493B-439D38E3C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467297-6604-2416-876B-73216ED3B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0BAAB7-DD2F-2930-5904-BBE0262F6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000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602F2-2140-A57E-1871-8AED6E681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16C8B8-5F30-6627-A52F-6556CB2FE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B4A7E6-75A8-71D6-2574-ED4F552CC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9B2FFE-D4FE-163B-BF7F-898AEBB7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327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E03B04-9F44-A270-821C-ADA73236B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92A482-007A-7FB4-A14A-D509EF810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D00328-5195-EEB4-E025-1EE57B804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489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C545D-243C-7009-5CEF-BD2B77F32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D02A6E-69C0-442D-8698-23C065F6E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5C805F-014F-F152-E870-6EF2F563A0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00499D-6AAE-752D-5900-7D84C8739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DBF837-1204-0326-E21E-179049EC1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AFD649-8EC4-A036-373F-3C0025F69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691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B62E9-A871-148C-260F-CF2EF1AE5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6800E8-9A27-9484-532D-4DB527CEF6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41A47F-B730-B6CA-A692-200864B5E7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1B63EA-62E7-18A6-66CA-551F89354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CC0CD4-7F3E-C1C8-13A0-AF68570FB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58F32A-BA0D-2D92-C748-7EF82F804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151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049EA-6E43-2AA8-108A-4C8498AA3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AE664A-4026-9F81-E5F4-FDAA554F8F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B19A31-FF62-63B7-868B-05C41FE7B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56895-3398-78C4-378D-48D51A178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EE3AB7-D225-61C6-8658-055300E24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560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41188D-6D3D-54AE-1731-43C6D4B7AB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FDA008-5B77-C3CF-254C-374E7CFC8F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C0950-915B-608C-BF3B-ABEA8D6A2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EEAA25-0011-023F-6B1E-5A9F8DEDA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3A884B-2E7E-5A9E-533A-104669395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76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166E78-6BCC-4FED-9C05-02B4B2556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E1C4DC-14BE-C99F-7C29-D629F5461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F703A1-7588-4423-F3F0-73AAD58E21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37A91F-FF95-4474-A8C8-3AA4ABB2199F}" type="datetimeFigureOut">
              <a:rPr lang="en-US" smtClean="0"/>
              <a:t>11/5/2024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BBA77-9BE4-B2F3-B59D-CD58C0BEEF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9D4D7-C079-827F-8A1E-E50A0C682E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817E2C-9D62-4940-ADB1-9839F6349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2767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DB7EEF77-4C0B-7D52-F688-09B61E0CFC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654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E6AF8C56-E5A9-3612-D2AF-606E4FB7B5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268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0E36725-F6A6-A8C6-8A19-6ED6928934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866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81AFD65-81B2-B41C-3DAC-01500BE33A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745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C1BF5703-096B-F158-B828-E3E67F51C8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68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A044AECD-C34C-3E8D-15F9-63F9A830E9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50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7EA5FF7B-0DE8-7CA0-48B5-FE3AEA006F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879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585CD3C9-CA41-EA6B-BE18-9CBA3693D0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161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38402361-ACDE-D91E-AE46-C94030EBB9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137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0B0C8946-8BB7-D6A5-EA59-C27C81ED00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8359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59C9D104-7A39-E376-7DBD-225A098EB2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4334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351E6C3A-E427-1901-B7EA-AEA2541D21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120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7A20212-9DB6-7772-DDD6-023F46449B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278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C7BED404-35BD-A490-6AD7-623F8BAD94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256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FB2857B0-3836-C0A2-7C16-EC5CA52C0E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562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B0A1AC0D-721A-A272-6DC6-D1798BDBD4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19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EE9F7D86-B0F9-BEDE-1F97-E9918B03D9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0465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D8CBFDDE-594C-04DF-B8CC-51D77C72DB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5766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8641C4D0-3486-67A0-3429-8B929190BA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2159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03F8496F-B90C-8ACC-F0D3-AD16515E39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9746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CB9DACA6-F519-77D5-7BE0-0D8FE0FB5A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0238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92D8D6DC-E175-EB55-5EC2-DC94D668A4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4013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EEE6BFF-0D20-82F1-5C5E-8BBDFE3FF9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0485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3655C81F-1A51-1D74-CE25-85B6643F79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3642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7C3E5918-D123-7C92-A157-177548FCFF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5912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A95025A7-D829-5C0A-AE71-CEB69185AA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554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AFC44F64-9E10-EC3D-37D7-F65C70FDEF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2105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DFE0A5F0-893F-2E29-FC48-8A455C1717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0086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D4F69A1F-030B-7BF5-B1C1-8AE9336663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9131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7399470A-BA31-0EE6-0A42-A71D7B671E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6065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2E23FBD-FB39-BDD2-E07B-9D88875FD6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772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4C5135DB-9024-A38B-82C8-D77DB22279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2665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82375381-F59D-3971-4511-031F5A0D3B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1190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B24ABAB0-3823-C22A-1162-C937C2819C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8216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78D84222-2B8F-64FF-110F-BCB1770C8E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3393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60EC0A45-E654-25DA-37D5-B76355337B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981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5049F030-4960-A98A-A59E-DF88E5C03E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4436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E001F350-5E7D-1F31-93F4-6275B9C996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392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A73D505E-8498-FB0F-E4E2-FC6D19BBB2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5056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7A45305D-3594-CD21-8A26-05FE0AF6A0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8884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EC4CFB73-D0BF-6114-F3B2-18B5AC27A4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1774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3579DC51-931D-C968-1F20-CC512BD9F8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7887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3F9AEFF-80C8-38BE-5120-42A1C82303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5541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13154FB7-AC4B-2A9D-35EB-09F942AC12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2216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239B0DBA-FD84-316F-87DD-C73C2BF832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8845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50E349CE-418C-2B21-CC40-3FA703680F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4608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80909726-EC51-BF64-A584-FE083AD1FC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24339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858EEF4C-E9BD-DA95-07FA-0CEC3B9E54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80866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DF3C62B6-987C-FD50-0164-F1B65E2B34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9493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A7B1617D-13F5-E41A-0602-F88DF71AA0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7385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E0A63F28-2C63-C181-BCAE-8BF23DC6C3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2891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EC43D0C2-D9FD-693C-0D9B-90AC6C1314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4092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9AEA0E18-FCA5-30D1-CF5A-581BBEC20B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3889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FBABE44A-F73E-DBD7-1CB1-68753D06E8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47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 Mostafa</dc:creator>
  <cp:lastModifiedBy>Sherif  Mostafa</cp:lastModifiedBy>
  <cp:revision>1</cp:revision>
  <dcterms:created xsi:type="dcterms:W3CDTF">2024-11-05T16:22:16Z</dcterms:created>
  <dcterms:modified xsi:type="dcterms:W3CDTF">2024-11-05T16:22:57Z</dcterms:modified>
</cp:coreProperties>
</file>