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BD479-093A-43A0-9663-926BDB13470D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49239-B063-4952-90B2-AD5342B89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6522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EBD479-093A-43A0-9663-926BDB13470D}" type="datetimeFigureOut">
              <a:rPr lang="en-US" smtClean="0"/>
              <a:t>6/28/2024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A49239-B063-4952-90B2-AD5342B8944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855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1158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7853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771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233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780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5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5745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5071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3719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904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743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849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985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334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086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205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984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981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282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040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9604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179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536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580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365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392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693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611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9576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16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136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142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693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3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7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795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78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727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928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6494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Custom</PresentationFormat>
  <Paragraphs>0</Paragraphs>
  <Slides>40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1</cp:revision>
  <dcterms:created xsi:type="dcterms:W3CDTF">2024-06-28T11:48:02Z</dcterms:created>
  <dcterms:modified xsi:type="dcterms:W3CDTF">2024-06-28T11:48:02Z</dcterms:modified>
</cp:coreProperties>
</file>